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73" r:id="rId3"/>
    <p:sldId id="272" r:id="rId4"/>
    <p:sldId id="257" r:id="rId5"/>
    <p:sldId id="260" r:id="rId6"/>
    <p:sldId id="258" r:id="rId7"/>
    <p:sldId id="259" r:id="rId8"/>
    <p:sldId id="275" r:id="rId9"/>
    <p:sldId id="293" r:id="rId10"/>
    <p:sldId id="294" r:id="rId11"/>
    <p:sldId id="263" r:id="rId12"/>
    <p:sldId id="265" r:id="rId13"/>
    <p:sldId id="295" r:id="rId14"/>
    <p:sldId id="289" r:id="rId15"/>
    <p:sldId id="264" r:id="rId16"/>
    <p:sldId id="276" r:id="rId17"/>
    <p:sldId id="296" r:id="rId18"/>
    <p:sldId id="297" r:id="rId19"/>
    <p:sldId id="287" r:id="rId20"/>
    <p:sldId id="299" r:id="rId21"/>
    <p:sldId id="300" r:id="rId22"/>
    <p:sldId id="269" r:id="rId23"/>
    <p:sldId id="270" r:id="rId2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83" autoAdjust="0"/>
  </p:normalViewPr>
  <p:slideViewPr>
    <p:cSldViewPr>
      <p:cViewPr varScale="1">
        <p:scale>
          <a:sx n="55" d="100"/>
          <a:sy n="55" d="100"/>
        </p:scale>
        <p:origin x="499"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45D291FE-F5C2-42AE-9DF0-5FAE0A26B14D}" type="datetimeFigureOut">
              <a:rPr lang="en-ID" smtClean="0"/>
              <a:t>07/10/2023</a:t>
            </a:fld>
            <a:endParaRPr lang="en-ID"/>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0EA7FAA-4C0D-440E-8B3C-3CC4204EC412}" type="slidenum">
              <a:rPr lang="en-ID" smtClean="0"/>
              <a:t>‹#›</a:t>
            </a:fld>
            <a:endParaRPr lang="en-ID"/>
          </a:p>
        </p:txBody>
      </p:sp>
    </p:spTree>
    <p:extLst>
      <p:ext uri="{BB962C8B-B14F-4D97-AF65-F5344CB8AC3E}">
        <p14:creationId xmlns:p14="http://schemas.microsoft.com/office/powerpoint/2010/main" val="1447953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5</a:t>
            </a:fld>
            <a:endParaRPr lang="en-ID"/>
          </a:p>
        </p:txBody>
      </p:sp>
    </p:spTree>
    <p:extLst>
      <p:ext uri="{BB962C8B-B14F-4D97-AF65-F5344CB8AC3E}">
        <p14:creationId xmlns:p14="http://schemas.microsoft.com/office/powerpoint/2010/main" val="103241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20</a:t>
            </a:fld>
            <a:endParaRPr lang="en-ID"/>
          </a:p>
        </p:txBody>
      </p:sp>
    </p:spTree>
    <p:extLst>
      <p:ext uri="{BB962C8B-B14F-4D97-AF65-F5344CB8AC3E}">
        <p14:creationId xmlns:p14="http://schemas.microsoft.com/office/powerpoint/2010/main" val="3154180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21</a:t>
            </a:fld>
            <a:endParaRPr lang="en-ID"/>
          </a:p>
        </p:txBody>
      </p:sp>
    </p:spTree>
    <p:extLst>
      <p:ext uri="{BB962C8B-B14F-4D97-AF65-F5344CB8AC3E}">
        <p14:creationId xmlns:p14="http://schemas.microsoft.com/office/powerpoint/2010/main" val="3156019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9</a:t>
            </a:fld>
            <a:endParaRPr lang="en-ID"/>
          </a:p>
        </p:txBody>
      </p:sp>
    </p:spTree>
    <p:extLst>
      <p:ext uri="{BB962C8B-B14F-4D97-AF65-F5344CB8AC3E}">
        <p14:creationId xmlns:p14="http://schemas.microsoft.com/office/powerpoint/2010/main" val="407862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12</a:t>
            </a:fld>
            <a:endParaRPr lang="en-ID"/>
          </a:p>
        </p:txBody>
      </p:sp>
    </p:spTree>
    <p:extLst>
      <p:ext uri="{BB962C8B-B14F-4D97-AF65-F5344CB8AC3E}">
        <p14:creationId xmlns:p14="http://schemas.microsoft.com/office/powerpoint/2010/main" val="4189567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13</a:t>
            </a:fld>
            <a:endParaRPr lang="en-ID"/>
          </a:p>
        </p:txBody>
      </p:sp>
    </p:spTree>
    <p:extLst>
      <p:ext uri="{BB962C8B-B14F-4D97-AF65-F5344CB8AC3E}">
        <p14:creationId xmlns:p14="http://schemas.microsoft.com/office/powerpoint/2010/main" val="227517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14</a:t>
            </a:fld>
            <a:endParaRPr lang="en-ID"/>
          </a:p>
        </p:txBody>
      </p:sp>
    </p:spTree>
    <p:extLst>
      <p:ext uri="{BB962C8B-B14F-4D97-AF65-F5344CB8AC3E}">
        <p14:creationId xmlns:p14="http://schemas.microsoft.com/office/powerpoint/2010/main" val="211829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16</a:t>
            </a:fld>
            <a:endParaRPr lang="en-ID"/>
          </a:p>
        </p:txBody>
      </p:sp>
    </p:spTree>
    <p:extLst>
      <p:ext uri="{BB962C8B-B14F-4D97-AF65-F5344CB8AC3E}">
        <p14:creationId xmlns:p14="http://schemas.microsoft.com/office/powerpoint/2010/main" val="187738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17</a:t>
            </a:fld>
            <a:endParaRPr lang="en-ID"/>
          </a:p>
        </p:txBody>
      </p:sp>
    </p:spTree>
    <p:extLst>
      <p:ext uri="{BB962C8B-B14F-4D97-AF65-F5344CB8AC3E}">
        <p14:creationId xmlns:p14="http://schemas.microsoft.com/office/powerpoint/2010/main" val="424852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18</a:t>
            </a:fld>
            <a:endParaRPr lang="en-ID"/>
          </a:p>
        </p:txBody>
      </p:sp>
    </p:spTree>
    <p:extLst>
      <p:ext uri="{BB962C8B-B14F-4D97-AF65-F5344CB8AC3E}">
        <p14:creationId xmlns:p14="http://schemas.microsoft.com/office/powerpoint/2010/main" val="2258153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19</a:t>
            </a:fld>
            <a:endParaRPr lang="en-ID"/>
          </a:p>
        </p:txBody>
      </p:sp>
    </p:spTree>
    <p:extLst>
      <p:ext uri="{BB962C8B-B14F-4D97-AF65-F5344CB8AC3E}">
        <p14:creationId xmlns:p14="http://schemas.microsoft.com/office/powerpoint/2010/main" val="316216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94DDDE"/>
          </a:solidFill>
        </p:spPr>
        <p:txBody>
          <a:bodyPr wrap="square" lIns="0" tIns="0" rIns="0" bIns="0" rtlCol="0"/>
          <a:lstStyle/>
          <a:p>
            <a:endParaRPr/>
          </a:p>
        </p:txBody>
      </p:sp>
      <p:sp>
        <p:nvSpPr>
          <p:cNvPr id="2" name="Holder 2"/>
          <p:cNvSpPr>
            <a:spLocks noGrp="1"/>
          </p:cNvSpPr>
          <p:nvPr>
            <p:ph type="ctrTitle"/>
          </p:nvPr>
        </p:nvSpPr>
        <p:spPr>
          <a:xfrm>
            <a:off x="1552457" y="2996216"/>
            <a:ext cx="15183085" cy="21971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52457" y="5978936"/>
            <a:ext cx="15183085" cy="1092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2A4A8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rgbClr val="2A4A8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2A4A8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17" name="bg object 17"/>
          <p:cNvSpPr/>
          <p:nvPr/>
        </p:nvSpPr>
        <p:spPr>
          <a:xfrm>
            <a:off x="10499715" y="2796341"/>
            <a:ext cx="6290310" cy="5392420"/>
          </a:xfrm>
          <a:custGeom>
            <a:avLst/>
            <a:gdLst/>
            <a:ahLst/>
            <a:cxnLst/>
            <a:rect l="l" t="t" r="r" b="b"/>
            <a:pathLst>
              <a:path w="6290309" h="5392420">
                <a:moveTo>
                  <a:pt x="4441699" y="2614489"/>
                </a:moveTo>
                <a:lnTo>
                  <a:pt x="4149453" y="2614489"/>
                </a:lnTo>
                <a:lnTo>
                  <a:pt x="5064605" y="684260"/>
                </a:lnTo>
                <a:lnTo>
                  <a:pt x="4824649" y="575749"/>
                </a:lnTo>
                <a:lnTo>
                  <a:pt x="5535583" y="0"/>
                </a:lnTo>
                <a:lnTo>
                  <a:pt x="5544564" y="792772"/>
                </a:lnTo>
                <a:lnTo>
                  <a:pt x="5305837" y="792772"/>
                </a:lnTo>
                <a:lnTo>
                  <a:pt x="4441699" y="2614489"/>
                </a:lnTo>
                <a:close/>
              </a:path>
              <a:path w="6290309" h="5392420">
                <a:moveTo>
                  <a:pt x="5545794" y="901283"/>
                </a:moveTo>
                <a:lnTo>
                  <a:pt x="5305837" y="792772"/>
                </a:lnTo>
                <a:lnTo>
                  <a:pt x="5544564" y="792772"/>
                </a:lnTo>
                <a:lnTo>
                  <a:pt x="5545794" y="901283"/>
                </a:lnTo>
                <a:close/>
              </a:path>
              <a:path w="6290309" h="5392420">
                <a:moveTo>
                  <a:pt x="2151946" y="4434929"/>
                </a:moveTo>
                <a:lnTo>
                  <a:pt x="1922201" y="4303438"/>
                </a:lnTo>
                <a:lnTo>
                  <a:pt x="3290461" y="1861291"/>
                </a:lnTo>
                <a:lnTo>
                  <a:pt x="3813136" y="2319593"/>
                </a:lnTo>
                <a:lnTo>
                  <a:pt x="3336410" y="2319593"/>
                </a:lnTo>
                <a:lnTo>
                  <a:pt x="2151946" y="4434929"/>
                </a:lnTo>
                <a:close/>
              </a:path>
              <a:path w="6290309" h="5392420">
                <a:moveTo>
                  <a:pt x="5330611" y="3162153"/>
                </a:moveTo>
                <a:lnTo>
                  <a:pt x="4626813" y="3162153"/>
                </a:lnTo>
                <a:lnTo>
                  <a:pt x="5347957" y="2745979"/>
                </a:lnTo>
                <a:lnTo>
                  <a:pt x="5347957" y="2062995"/>
                </a:lnTo>
                <a:lnTo>
                  <a:pt x="6289913" y="2608106"/>
                </a:lnTo>
                <a:lnTo>
                  <a:pt x="5330611" y="3162153"/>
                </a:lnTo>
                <a:close/>
              </a:path>
              <a:path w="6290309" h="5392420">
                <a:moveTo>
                  <a:pt x="4215824" y="3090663"/>
                </a:moveTo>
                <a:lnTo>
                  <a:pt x="3336410" y="2319593"/>
                </a:lnTo>
                <a:lnTo>
                  <a:pt x="3813136" y="2319593"/>
                </a:lnTo>
                <a:lnTo>
                  <a:pt x="4149453" y="2614489"/>
                </a:lnTo>
                <a:lnTo>
                  <a:pt x="4441699" y="2614489"/>
                </a:lnTo>
                <a:lnTo>
                  <a:pt x="4215824" y="3090663"/>
                </a:lnTo>
                <a:close/>
              </a:path>
              <a:path w="6290309" h="5392420">
                <a:moveTo>
                  <a:pt x="4316051" y="3748115"/>
                </a:moveTo>
                <a:lnTo>
                  <a:pt x="3598065" y="3748115"/>
                </a:lnTo>
                <a:lnTo>
                  <a:pt x="4319209" y="3331941"/>
                </a:lnTo>
                <a:lnTo>
                  <a:pt x="4319209" y="2984704"/>
                </a:lnTo>
                <a:lnTo>
                  <a:pt x="4626813" y="3162153"/>
                </a:lnTo>
                <a:lnTo>
                  <a:pt x="5330611" y="3162153"/>
                </a:lnTo>
                <a:lnTo>
                  <a:pt x="4316051" y="3748115"/>
                </a:lnTo>
                <a:close/>
              </a:path>
              <a:path w="6290309" h="5392420">
                <a:moveTo>
                  <a:pt x="3248442" y="4364715"/>
                </a:moveTo>
                <a:lnTo>
                  <a:pt x="2582080" y="4364715"/>
                </a:lnTo>
                <a:lnTo>
                  <a:pt x="3303225" y="3948542"/>
                </a:lnTo>
                <a:lnTo>
                  <a:pt x="3303225" y="3578326"/>
                </a:lnTo>
                <a:lnTo>
                  <a:pt x="3598065" y="3748115"/>
                </a:lnTo>
                <a:lnTo>
                  <a:pt x="4316051" y="3748115"/>
                </a:lnTo>
                <a:lnTo>
                  <a:pt x="3248442" y="4364715"/>
                </a:lnTo>
                <a:close/>
              </a:path>
              <a:path w="6290309" h="5392420">
                <a:moveTo>
                  <a:pt x="1469092" y="5392383"/>
                </a:moveTo>
                <a:lnTo>
                  <a:pt x="0" y="4543440"/>
                </a:lnTo>
                <a:lnTo>
                  <a:pt x="815595" y="4072373"/>
                </a:lnTo>
                <a:lnTo>
                  <a:pt x="815595" y="4535781"/>
                </a:lnTo>
                <a:lnTo>
                  <a:pt x="1538016" y="4953231"/>
                </a:lnTo>
                <a:lnTo>
                  <a:pt x="2229460" y="4953231"/>
                </a:lnTo>
                <a:lnTo>
                  <a:pt x="1469092" y="5392383"/>
                </a:lnTo>
                <a:close/>
              </a:path>
              <a:path w="6290309" h="5392420">
                <a:moveTo>
                  <a:pt x="2229460" y="4953231"/>
                </a:moveTo>
                <a:lnTo>
                  <a:pt x="1538016" y="4953231"/>
                </a:lnTo>
                <a:lnTo>
                  <a:pt x="2259161" y="4537057"/>
                </a:lnTo>
                <a:lnTo>
                  <a:pt x="2259161" y="4286842"/>
                </a:lnTo>
                <a:lnTo>
                  <a:pt x="2305110" y="4205140"/>
                </a:lnTo>
                <a:lnTo>
                  <a:pt x="2582080" y="4364715"/>
                </a:lnTo>
                <a:lnTo>
                  <a:pt x="3248442" y="4364715"/>
                </a:lnTo>
                <a:lnTo>
                  <a:pt x="2229460" y="4953231"/>
                </a:lnTo>
                <a:close/>
              </a:path>
            </a:pathLst>
          </a:custGeom>
          <a:solidFill>
            <a:srgbClr val="F0ABC1"/>
          </a:solidFill>
        </p:spPr>
        <p:txBody>
          <a:bodyPr wrap="square" lIns="0" tIns="0" rIns="0" bIns="0" rtlCol="0"/>
          <a:lstStyle/>
          <a:p>
            <a:endParaRPr/>
          </a:p>
        </p:txBody>
      </p:sp>
      <p:sp>
        <p:nvSpPr>
          <p:cNvPr id="18" name="bg object 18"/>
          <p:cNvSpPr/>
          <p:nvPr/>
        </p:nvSpPr>
        <p:spPr>
          <a:xfrm>
            <a:off x="16775589" y="5380192"/>
            <a:ext cx="13335" cy="12065"/>
          </a:xfrm>
          <a:custGeom>
            <a:avLst/>
            <a:gdLst/>
            <a:ahLst/>
            <a:cxnLst/>
            <a:rect l="l" t="t" r="r" b="b"/>
            <a:pathLst>
              <a:path w="13334" h="12064">
                <a:moveTo>
                  <a:pt x="5105" y="11489"/>
                </a:moveTo>
                <a:lnTo>
                  <a:pt x="2552" y="7659"/>
                </a:lnTo>
                <a:lnTo>
                  <a:pt x="0" y="0"/>
                </a:lnTo>
                <a:lnTo>
                  <a:pt x="12763" y="7659"/>
                </a:lnTo>
                <a:lnTo>
                  <a:pt x="5105" y="11489"/>
                </a:lnTo>
                <a:close/>
              </a:path>
            </a:pathLst>
          </a:custGeom>
          <a:solidFill>
            <a:srgbClr val="2A4A81"/>
          </a:solidFill>
        </p:spPr>
        <p:txBody>
          <a:bodyPr wrap="square" lIns="0" tIns="0" rIns="0" bIns="0" rtlCol="0"/>
          <a:lstStyle/>
          <a:p>
            <a:endParaRPr/>
          </a:p>
        </p:txBody>
      </p:sp>
      <p:sp>
        <p:nvSpPr>
          <p:cNvPr id="19" name="bg object 19"/>
          <p:cNvSpPr/>
          <p:nvPr/>
        </p:nvSpPr>
        <p:spPr>
          <a:xfrm>
            <a:off x="10535454" y="4570824"/>
            <a:ext cx="6168658" cy="3589816"/>
          </a:xfrm>
          <a:prstGeom prst="rect">
            <a:avLst/>
          </a:prstGeom>
          <a:blipFill>
            <a:blip r:embed="rId2" cstate="print"/>
            <a:stretch>
              <a:fillRect/>
            </a:stretch>
          </a:blipFill>
        </p:spPr>
        <p:txBody>
          <a:bodyPr wrap="square" lIns="0" tIns="0" rIns="0" bIns="0" rtlCol="0"/>
          <a:lstStyle/>
          <a:p>
            <a:endParaRPr/>
          </a:p>
        </p:txBody>
      </p:sp>
      <p:sp>
        <p:nvSpPr>
          <p:cNvPr id="20" name="bg object 20"/>
          <p:cNvSpPr/>
          <p:nvPr/>
        </p:nvSpPr>
        <p:spPr>
          <a:xfrm>
            <a:off x="12383626" y="1975484"/>
            <a:ext cx="3439795" cy="5163185"/>
          </a:xfrm>
          <a:custGeom>
            <a:avLst/>
            <a:gdLst/>
            <a:ahLst/>
            <a:cxnLst/>
            <a:rect l="l" t="t" r="r" b="b"/>
            <a:pathLst>
              <a:path w="3439794" h="5163184">
                <a:moveTo>
                  <a:pt x="3425165" y="397024"/>
                </a:moveTo>
                <a:lnTo>
                  <a:pt x="2048561" y="397024"/>
                </a:lnTo>
                <a:lnTo>
                  <a:pt x="2737797" y="0"/>
                </a:lnTo>
                <a:lnTo>
                  <a:pt x="3425165" y="397024"/>
                </a:lnTo>
                <a:close/>
              </a:path>
              <a:path w="3439794" h="5163184">
                <a:moveTo>
                  <a:pt x="2402113" y="2005548"/>
                </a:moveTo>
                <a:lnTo>
                  <a:pt x="2038350" y="1796184"/>
                </a:lnTo>
                <a:lnTo>
                  <a:pt x="2038350" y="393194"/>
                </a:lnTo>
                <a:lnTo>
                  <a:pt x="2048561" y="397024"/>
                </a:lnTo>
                <a:lnTo>
                  <a:pt x="3425165" y="397024"/>
                </a:lnTo>
                <a:lnTo>
                  <a:pt x="3429585" y="399577"/>
                </a:lnTo>
                <a:lnTo>
                  <a:pt x="3439796" y="399577"/>
                </a:lnTo>
                <a:lnTo>
                  <a:pt x="3439796" y="690643"/>
                </a:lnTo>
                <a:lnTo>
                  <a:pt x="2699506" y="1290648"/>
                </a:lnTo>
                <a:lnTo>
                  <a:pt x="2942015" y="1420862"/>
                </a:lnTo>
                <a:lnTo>
                  <a:pt x="2667181" y="2000441"/>
                </a:lnTo>
                <a:lnTo>
                  <a:pt x="2412324" y="2000441"/>
                </a:lnTo>
                <a:lnTo>
                  <a:pt x="2402113" y="2005548"/>
                </a:lnTo>
                <a:close/>
              </a:path>
              <a:path w="3439794" h="5163184">
                <a:moveTo>
                  <a:pt x="3439796" y="399577"/>
                </a:moveTo>
                <a:lnTo>
                  <a:pt x="3429585" y="399577"/>
                </a:lnTo>
                <a:lnTo>
                  <a:pt x="3439796" y="394471"/>
                </a:lnTo>
                <a:lnTo>
                  <a:pt x="3439796" y="399577"/>
                </a:lnTo>
                <a:close/>
              </a:path>
              <a:path w="3439794" h="5163184">
                <a:moveTo>
                  <a:pt x="2741626" y="3958755"/>
                </a:moveTo>
                <a:lnTo>
                  <a:pt x="2421259" y="3773647"/>
                </a:lnTo>
                <a:lnTo>
                  <a:pt x="3433414" y="1640438"/>
                </a:lnTo>
                <a:lnTo>
                  <a:pt x="3439796" y="1644268"/>
                </a:lnTo>
                <a:lnTo>
                  <a:pt x="3439796" y="3554071"/>
                </a:lnTo>
                <a:lnTo>
                  <a:pt x="2741626" y="3957478"/>
                </a:lnTo>
                <a:lnTo>
                  <a:pt x="2741626" y="3958755"/>
                </a:lnTo>
                <a:close/>
              </a:path>
              <a:path w="3439794" h="5163184">
                <a:moveTo>
                  <a:pt x="2412324" y="2537892"/>
                </a:moveTo>
                <a:lnTo>
                  <a:pt x="2412324" y="2000441"/>
                </a:lnTo>
                <a:lnTo>
                  <a:pt x="2667181" y="2000441"/>
                </a:lnTo>
                <a:lnTo>
                  <a:pt x="2412324" y="2537892"/>
                </a:lnTo>
                <a:close/>
              </a:path>
              <a:path w="3439794" h="5163184">
                <a:moveTo>
                  <a:pt x="345894" y="3995776"/>
                </a:moveTo>
                <a:lnTo>
                  <a:pt x="0" y="3796626"/>
                </a:lnTo>
                <a:lnTo>
                  <a:pt x="6381" y="1939164"/>
                </a:lnTo>
                <a:lnTo>
                  <a:pt x="694341" y="1542140"/>
                </a:lnTo>
                <a:lnTo>
                  <a:pt x="1387405" y="1942994"/>
                </a:lnTo>
                <a:lnTo>
                  <a:pt x="1398893" y="1942994"/>
                </a:lnTo>
                <a:lnTo>
                  <a:pt x="1398893" y="2544275"/>
                </a:lnTo>
                <a:lnTo>
                  <a:pt x="1197227" y="2544275"/>
                </a:lnTo>
                <a:lnTo>
                  <a:pt x="386860" y="3990670"/>
                </a:lnTo>
                <a:lnTo>
                  <a:pt x="356105" y="3990670"/>
                </a:lnTo>
                <a:lnTo>
                  <a:pt x="345894" y="3995776"/>
                </a:lnTo>
                <a:close/>
              </a:path>
              <a:path w="3439794" h="5163184">
                <a:moveTo>
                  <a:pt x="1398893" y="1942994"/>
                </a:moveTo>
                <a:lnTo>
                  <a:pt x="1387405" y="1942994"/>
                </a:lnTo>
                <a:lnTo>
                  <a:pt x="1398893" y="1936611"/>
                </a:lnTo>
                <a:lnTo>
                  <a:pt x="1398893" y="1942994"/>
                </a:lnTo>
                <a:close/>
              </a:path>
              <a:path w="3439794" h="5163184">
                <a:moveTo>
                  <a:pt x="1398893" y="2652787"/>
                </a:moveTo>
                <a:lnTo>
                  <a:pt x="1197227" y="2544275"/>
                </a:lnTo>
                <a:lnTo>
                  <a:pt x="1398893" y="2544275"/>
                </a:lnTo>
                <a:lnTo>
                  <a:pt x="1398893" y="2652787"/>
                </a:lnTo>
                <a:close/>
              </a:path>
              <a:path w="3439794" h="5163184">
                <a:moveTo>
                  <a:pt x="698170" y="5162594"/>
                </a:moveTo>
                <a:lnTo>
                  <a:pt x="430134" y="5008125"/>
                </a:lnTo>
                <a:lnTo>
                  <a:pt x="1396340" y="3283430"/>
                </a:lnTo>
                <a:lnTo>
                  <a:pt x="1396340" y="4757910"/>
                </a:lnTo>
                <a:lnTo>
                  <a:pt x="698170" y="5161318"/>
                </a:lnTo>
                <a:lnTo>
                  <a:pt x="698170" y="5162594"/>
                </a:lnTo>
                <a:close/>
              </a:path>
              <a:path w="3439794" h="5163184">
                <a:moveTo>
                  <a:pt x="356105" y="4045564"/>
                </a:moveTo>
                <a:lnTo>
                  <a:pt x="356105" y="3990670"/>
                </a:lnTo>
                <a:lnTo>
                  <a:pt x="386860" y="3990670"/>
                </a:lnTo>
                <a:lnTo>
                  <a:pt x="356105" y="4045564"/>
                </a:lnTo>
                <a:close/>
              </a:path>
            </a:pathLst>
          </a:custGeom>
          <a:solidFill>
            <a:srgbClr val="94DDDE"/>
          </a:solidFill>
        </p:spPr>
        <p:txBody>
          <a:bodyPr wrap="square" lIns="0" tIns="0" rIns="0" bIns="0" rtlCol="0"/>
          <a:lstStyle/>
          <a:p>
            <a:endParaRPr/>
          </a:p>
        </p:txBody>
      </p:sp>
      <p:sp>
        <p:nvSpPr>
          <p:cNvPr id="21" name="bg object 21"/>
          <p:cNvSpPr/>
          <p:nvPr/>
        </p:nvSpPr>
        <p:spPr>
          <a:xfrm>
            <a:off x="11335733" y="3580177"/>
            <a:ext cx="3460750" cy="4146550"/>
          </a:xfrm>
          <a:custGeom>
            <a:avLst/>
            <a:gdLst/>
            <a:ahLst/>
            <a:cxnLst/>
            <a:rect l="l" t="t" r="r" b="b"/>
            <a:pathLst>
              <a:path w="3460750" h="4146550">
                <a:moveTo>
                  <a:pt x="2434022" y="337023"/>
                </a:moveTo>
                <a:lnTo>
                  <a:pt x="2303833" y="261704"/>
                </a:lnTo>
                <a:lnTo>
                  <a:pt x="2755666" y="0"/>
                </a:lnTo>
                <a:lnTo>
                  <a:pt x="3329541" y="331917"/>
                </a:lnTo>
                <a:lnTo>
                  <a:pt x="2444233" y="331917"/>
                </a:lnTo>
                <a:lnTo>
                  <a:pt x="2434022" y="337023"/>
                </a:lnTo>
                <a:close/>
              </a:path>
              <a:path w="3460750" h="4146550">
                <a:moveTo>
                  <a:pt x="3125811" y="1637885"/>
                </a:moveTo>
                <a:lnTo>
                  <a:pt x="2465931" y="1059582"/>
                </a:lnTo>
                <a:lnTo>
                  <a:pt x="2444233" y="1048093"/>
                </a:lnTo>
                <a:lnTo>
                  <a:pt x="2444233" y="331917"/>
                </a:lnTo>
                <a:lnTo>
                  <a:pt x="3329541" y="331917"/>
                </a:lnTo>
                <a:lnTo>
                  <a:pt x="3448730" y="400854"/>
                </a:lnTo>
                <a:lnTo>
                  <a:pt x="3460218" y="400854"/>
                </a:lnTo>
                <a:lnTo>
                  <a:pt x="3460218" y="933198"/>
                </a:lnTo>
                <a:lnTo>
                  <a:pt x="3125811" y="1637885"/>
                </a:lnTo>
                <a:close/>
              </a:path>
              <a:path w="3460750" h="4146550">
                <a:moveTo>
                  <a:pt x="3460218" y="400854"/>
                </a:moveTo>
                <a:lnTo>
                  <a:pt x="3448730" y="400854"/>
                </a:lnTo>
                <a:lnTo>
                  <a:pt x="3460218" y="395747"/>
                </a:lnTo>
                <a:lnTo>
                  <a:pt x="3460218" y="400854"/>
                </a:lnTo>
                <a:close/>
              </a:path>
              <a:path w="3460750" h="4146550">
                <a:moveTo>
                  <a:pt x="2762047" y="2942576"/>
                </a:moveTo>
                <a:lnTo>
                  <a:pt x="2444233" y="2758745"/>
                </a:lnTo>
                <a:lnTo>
                  <a:pt x="2444233" y="1678736"/>
                </a:lnTo>
                <a:lnTo>
                  <a:pt x="2506775" y="1567672"/>
                </a:lnTo>
                <a:lnTo>
                  <a:pt x="3387465" y="2340018"/>
                </a:lnTo>
                <a:lnTo>
                  <a:pt x="3460218" y="2340018"/>
                </a:lnTo>
                <a:lnTo>
                  <a:pt x="3460218" y="2537892"/>
                </a:lnTo>
                <a:lnTo>
                  <a:pt x="2762047" y="2941300"/>
                </a:lnTo>
                <a:lnTo>
                  <a:pt x="2762047" y="2942576"/>
                </a:lnTo>
                <a:close/>
              </a:path>
              <a:path w="3460750" h="4146550">
                <a:moveTo>
                  <a:pt x="3460218" y="2340018"/>
                </a:moveTo>
                <a:lnTo>
                  <a:pt x="3387465" y="2340018"/>
                </a:lnTo>
                <a:lnTo>
                  <a:pt x="3460218" y="2188102"/>
                </a:lnTo>
                <a:lnTo>
                  <a:pt x="3460218" y="2340018"/>
                </a:lnTo>
                <a:close/>
              </a:path>
              <a:path w="3460750" h="4146550">
                <a:moveTo>
                  <a:pt x="1386820" y="2389806"/>
                </a:moveTo>
                <a:lnTo>
                  <a:pt x="10210" y="2389806"/>
                </a:lnTo>
                <a:lnTo>
                  <a:pt x="698170" y="1991505"/>
                </a:lnTo>
                <a:lnTo>
                  <a:pt x="1386820" y="2389806"/>
                </a:lnTo>
                <a:close/>
              </a:path>
              <a:path w="3460750" h="4146550">
                <a:moveTo>
                  <a:pt x="703275" y="4146416"/>
                </a:moveTo>
                <a:lnTo>
                  <a:pt x="0" y="3740455"/>
                </a:lnTo>
                <a:lnTo>
                  <a:pt x="0" y="2385976"/>
                </a:lnTo>
                <a:lnTo>
                  <a:pt x="10210" y="2389806"/>
                </a:lnTo>
                <a:lnTo>
                  <a:pt x="1386820" y="2389806"/>
                </a:lnTo>
                <a:lnTo>
                  <a:pt x="1391234" y="2392359"/>
                </a:lnTo>
                <a:lnTo>
                  <a:pt x="1401445" y="2392359"/>
                </a:lnTo>
                <a:lnTo>
                  <a:pt x="1401445" y="2442147"/>
                </a:lnTo>
                <a:lnTo>
                  <a:pt x="853886" y="3418750"/>
                </a:lnTo>
                <a:lnTo>
                  <a:pt x="1075973" y="3537475"/>
                </a:lnTo>
                <a:lnTo>
                  <a:pt x="1323587" y="3679178"/>
                </a:lnTo>
                <a:lnTo>
                  <a:pt x="1401445" y="3679178"/>
                </a:lnTo>
                <a:lnTo>
                  <a:pt x="1401445" y="3741732"/>
                </a:lnTo>
                <a:lnTo>
                  <a:pt x="703275" y="4145139"/>
                </a:lnTo>
                <a:lnTo>
                  <a:pt x="703275" y="4146416"/>
                </a:lnTo>
                <a:close/>
              </a:path>
              <a:path w="3460750" h="4146550">
                <a:moveTo>
                  <a:pt x="1401445" y="2392359"/>
                </a:moveTo>
                <a:lnTo>
                  <a:pt x="1391234" y="2392359"/>
                </a:lnTo>
                <a:lnTo>
                  <a:pt x="1401445" y="2387253"/>
                </a:lnTo>
                <a:lnTo>
                  <a:pt x="1401445" y="2392359"/>
                </a:lnTo>
                <a:close/>
              </a:path>
              <a:path w="3460750" h="4146550">
                <a:moveTo>
                  <a:pt x="1401445" y="3679178"/>
                </a:moveTo>
                <a:lnTo>
                  <a:pt x="1323587" y="3679178"/>
                </a:lnTo>
                <a:lnTo>
                  <a:pt x="1401445" y="3541305"/>
                </a:lnTo>
                <a:lnTo>
                  <a:pt x="1401445" y="3679178"/>
                </a:lnTo>
                <a:close/>
              </a:path>
            </a:pathLst>
          </a:custGeom>
          <a:solidFill>
            <a:srgbClr val="F6B4A6"/>
          </a:solidFill>
        </p:spPr>
        <p:txBody>
          <a:bodyPr wrap="square" lIns="0" tIns="0" rIns="0" bIns="0" rtlCol="0"/>
          <a:lstStyle/>
          <a:p>
            <a:endParaRPr/>
          </a:p>
        </p:txBody>
      </p:sp>
      <p:sp>
        <p:nvSpPr>
          <p:cNvPr id="22" name="bg object 22"/>
          <p:cNvSpPr/>
          <p:nvPr/>
        </p:nvSpPr>
        <p:spPr>
          <a:xfrm>
            <a:off x="10478017" y="1951228"/>
            <a:ext cx="6330950" cy="6381750"/>
          </a:xfrm>
          <a:custGeom>
            <a:avLst/>
            <a:gdLst/>
            <a:ahLst/>
            <a:cxnLst/>
            <a:rect l="l" t="t" r="r" b="b"/>
            <a:pathLst>
              <a:path w="6330950" h="6381750">
                <a:moveTo>
                  <a:pt x="3945890" y="1774189"/>
                </a:moveTo>
                <a:lnTo>
                  <a:pt x="3905250" y="1774189"/>
                </a:lnTo>
                <a:lnTo>
                  <a:pt x="3905250" y="412750"/>
                </a:lnTo>
                <a:lnTo>
                  <a:pt x="4620260" y="0"/>
                </a:lnTo>
                <a:lnTo>
                  <a:pt x="4703832" y="48260"/>
                </a:lnTo>
                <a:lnTo>
                  <a:pt x="4620260" y="48260"/>
                </a:lnTo>
                <a:lnTo>
                  <a:pt x="3976370" y="419100"/>
                </a:lnTo>
                <a:lnTo>
                  <a:pt x="4033679" y="452120"/>
                </a:lnTo>
                <a:lnTo>
                  <a:pt x="3945890" y="452119"/>
                </a:lnTo>
                <a:lnTo>
                  <a:pt x="3945890" y="1774189"/>
                </a:lnTo>
                <a:close/>
              </a:path>
              <a:path w="6330950" h="6381750">
                <a:moveTo>
                  <a:pt x="4714257" y="793750"/>
                </a:moveTo>
                <a:lnTo>
                  <a:pt x="4626610" y="793750"/>
                </a:lnTo>
                <a:lnTo>
                  <a:pt x="5267960" y="422909"/>
                </a:lnTo>
                <a:lnTo>
                  <a:pt x="4620260" y="48260"/>
                </a:lnTo>
                <a:lnTo>
                  <a:pt x="4703832" y="48260"/>
                </a:lnTo>
                <a:lnTo>
                  <a:pt x="5341620" y="416559"/>
                </a:lnTo>
                <a:lnTo>
                  <a:pt x="5341620" y="458470"/>
                </a:lnTo>
                <a:lnTo>
                  <a:pt x="5298440" y="458470"/>
                </a:lnTo>
                <a:lnTo>
                  <a:pt x="4714257" y="793750"/>
                </a:lnTo>
                <a:close/>
              </a:path>
              <a:path w="6330950" h="6381750">
                <a:moveTo>
                  <a:pt x="4603750" y="1290605"/>
                </a:moveTo>
                <a:lnTo>
                  <a:pt x="4603750" y="830580"/>
                </a:lnTo>
                <a:lnTo>
                  <a:pt x="3945890" y="452120"/>
                </a:lnTo>
                <a:lnTo>
                  <a:pt x="4033679" y="452120"/>
                </a:lnTo>
                <a:lnTo>
                  <a:pt x="4626610" y="793750"/>
                </a:lnTo>
                <a:lnTo>
                  <a:pt x="4714257" y="793750"/>
                </a:lnTo>
                <a:lnTo>
                  <a:pt x="4645660" y="833119"/>
                </a:lnTo>
                <a:lnTo>
                  <a:pt x="4645660" y="1256646"/>
                </a:lnTo>
                <a:lnTo>
                  <a:pt x="4603750" y="1290605"/>
                </a:lnTo>
                <a:close/>
              </a:path>
              <a:path w="6330950" h="6381750">
                <a:moveTo>
                  <a:pt x="5006991" y="1291590"/>
                </a:moveTo>
                <a:lnTo>
                  <a:pt x="4603750" y="1291590"/>
                </a:lnTo>
                <a:lnTo>
                  <a:pt x="4645660" y="1257300"/>
                </a:lnTo>
                <a:lnTo>
                  <a:pt x="4645660" y="1256646"/>
                </a:lnTo>
                <a:lnTo>
                  <a:pt x="5298440" y="727710"/>
                </a:lnTo>
                <a:lnTo>
                  <a:pt x="5298440" y="458470"/>
                </a:lnTo>
                <a:lnTo>
                  <a:pt x="5341620" y="458470"/>
                </a:lnTo>
                <a:lnTo>
                  <a:pt x="5341620" y="706120"/>
                </a:lnTo>
                <a:lnTo>
                  <a:pt x="5326380" y="706120"/>
                </a:lnTo>
                <a:lnTo>
                  <a:pt x="5552440" y="826769"/>
                </a:lnTo>
                <a:lnTo>
                  <a:pt x="5553042" y="882650"/>
                </a:lnTo>
                <a:lnTo>
                  <a:pt x="5510530" y="882650"/>
                </a:lnTo>
                <a:lnTo>
                  <a:pt x="5006991" y="1291590"/>
                </a:lnTo>
                <a:close/>
              </a:path>
              <a:path w="6330950" h="6381750">
                <a:moveTo>
                  <a:pt x="5341620" y="713740"/>
                </a:moveTo>
                <a:lnTo>
                  <a:pt x="5326380" y="706120"/>
                </a:lnTo>
                <a:lnTo>
                  <a:pt x="5341620" y="706120"/>
                </a:lnTo>
                <a:lnTo>
                  <a:pt x="5341620" y="713740"/>
                </a:lnTo>
                <a:close/>
              </a:path>
              <a:path w="6330950" h="6381750">
                <a:moveTo>
                  <a:pt x="5561887" y="1703070"/>
                </a:moveTo>
                <a:lnTo>
                  <a:pt x="5519420" y="1703070"/>
                </a:lnTo>
                <a:lnTo>
                  <a:pt x="5510530" y="882650"/>
                </a:lnTo>
                <a:lnTo>
                  <a:pt x="5553042" y="882650"/>
                </a:lnTo>
                <a:lnTo>
                  <a:pt x="5561887" y="1703070"/>
                </a:lnTo>
                <a:close/>
              </a:path>
              <a:path w="6330950" h="6381750">
                <a:moveTo>
                  <a:pt x="4603750" y="1291590"/>
                </a:moveTo>
                <a:lnTo>
                  <a:pt x="4603750" y="1290605"/>
                </a:lnTo>
                <a:lnTo>
                  <a:pt x="4645660" y="1256646"/>
                </a:lnTo>
                <a:lnTo>
                  <a:pt x="4645660" y="1257300"/>
                </a:lnTo>
                <a:lnTo>
                  <a:pt x="4603750" y="1291590"/>
                </a:lnTo>
                <a:close/>
              </a:path>
              <a:path w="6330950" h="6381750">
                <a:moveTo>
                  <a:pt x="4946119" y="1812289"/>
                </a:moveTo>
                <a:lnTo>
                  <a:pt x="4645660" y="1812289"/>
                </a:lnTo>
                <a:lnTo>
                  <a:pt x="4823460" y="1437640"/>
                </a:lnTo>
                <a:lnTo>
                  <a:pt x="4645660" y="1341120"/>
                </a:lnTo>
                <a:lnTo>
                  <a:pt x="4643120" y="1341120"/>
                </a:lnTo>
                <a:lnTo>
                  <a:pt x="4582160" y="1308100"/>
                </a:lnTo>
                <a:lnTo>
                  <a:pt x="4603750" y="1290605"/>
                </a:lnTo>
                <a:lnTo>
                  <a:pt x="4603750" y="1291590"/>
                </a:lnTo>
                <a:lnTo>
                  <a:pt x="5006991" y="1291590"/>
                </a:lnTo>
                <a:lnTo>
                  <a:pt x="4861560" y="1409700"/>
                </a:lnTo>
                <a:lnTo>
                  <a:pt x="5088890" y="1511300"/>
                </a:lnTo>
                <a:lnTo>
                  <a:pt x="5080000" y="1530350"/>
                </a:lnTo>
                <a:lnTo>
                  <a:pt x="4946119" y="1812289"/>
                </a:lnTo>
                <a:close/>
              </a:path>
              <a:path w="6330950" h="6381750">
                <a:moveTo>
                  <a:pt x="4603750" y="1902199"/>
                </a:moveTo>
                <a:lnTo>
                  <a:pt x="4603750" y="1320800"/>
                </a:lnTo>
                <a:lnTo>
                  <a:pt x="4643120" y="1341120"/>
                </a:lnTo>
                <a:lnTo>
                  <a:pt x="4645660" y="1341120"/>
                </a:lnTo>
                <a:lnTo>
                  <a:pt x="4645660" y="1812289"/>
                </a:lnTo>
                <a:lnTo>
                  <a:pt x="4946119" y="1812289"/>
                </a:lnTo>
                <a:lnTo>
                  <a:pt x="4925012" y="1856739"/>
                </a:lnTo>
                <a:lnTo>
                  <a:pt x="4625340" y="1856739"/>
                </a:lnTo>
                <a:lnTo>
                  <a:pt x="4603750" y="1902199"/>
                </a:lnTo>
                <a:close/>
              </a:path>
              <a:path w="6330950" h="6381750">
                <a:moveTo>
                  <a:pt x="1912620" y="3763010"/>
                </a:moveTo>
                <a:lnTo>
                  <a:pt x="1873250" y="3763010"/>
                </a:lnTo>
                <a:lnTo>
                  <a:pt x="1873250" y="1945639"/>
                </a:lnTo>
                <a:lnTo>
                  <a:pt x="2588260" y="1532890"/>
                </a:lnTo>
                <a:lnTo>
                  <a:pt x="2673917" y="1582420"/>
                </a:lnTo>
                <a:lnTo>
                  <a:pt x="2585720" y="1582420"/>
                </a:lnTo>
                <a:lnTo>
                  <a:pt x="1943100" y="1953260"/>
                </a:lnTo>
                <a:lnTo>
                  <a:pt x="2000297" y="1986280"/>
                </a:lnTo>
                <a:lnTo>
                  <a:pt x="1912620" y="1986280"/>
                </a:lnTo>
                <a:lnTo>
                  <a:pt x="1912620" y="3763010"/>
                </a:lnTo>
                <a:close/>
              </a:path>
              <a:path w="6330950" h="6381750">
                <a:moveTo>
                  <a:pt x="2680987" y="2327910"/>
                </a:moveTo>
                <a:lnTo>
                  <a:pt x="2592070" y="2327910"/>
                </a:lnTo>
                <a:lnTo>
                  <a:pt x="3233420" y="1957070"/>
                </a:lnTo>
                <a:lnTo>
                  <a:pt x="2585720" y="1582420"/>
                </a:lnTo>
                <a:lnTo>
                  <a:pt x="2673917" y="1582420"/>
                </a:lnTo>
                <a:lnTo>
                  <a:pt x="3148330" y="1856739"/>
                </a:lnTo>
                <a:lnTo>
                  <a:pt x="3231672" y="1856739"/>
                </a:lnTo>
                <a:lnTo>
                  <a:pt x="3187700" y="1882139"/>
                </a:lnTo>
                <a:lnTo>
                  <a:pt x="3305810" y="1950720"/>
                </a:lnTo>
                <a:lnTo>
                  <a:pt x="3305810" y="1992630"/>
                </a:lnTo>
                <a:lnTo>
                  <a:pt x="3265170" y="1992630"/>
                </a:lnTo>
                <a:lnTo>
                  <a:pt x="2680987" y="2327910"/>
                </a:lnTo>
                <a:close/>
              </a:path>
              <a:path w="6330950" h="6381750">
                <a:moveTo>
                  <a:pt x="3231672" y="1856739"/>
                </a:moveTo>
                <a:lnTo>
                  <a:pt x="3148330" y="1856739"/>
                </a:lnTo>
                <a:lnTo>
                  <a:pt x="3597910" y="1596390"/>
                </a:lnTo>
                <a:lnTo>
                  <a:pt x="3683526" y="1645920"/>
                </a:lnTo>
                <a:lnTo>
                  <a:pt x="3596640" y="1645920"/>
                </a:lnTo>
                <a:lnTo>
                  <a:pt x="3231672" y="1856739"/>
                </a:lnTo>
                <a:close/>
              </a:path>
              <a:path w="6330950" h="6381750">
                <a:moveTo>
                  <a:pt x="4257181" y="3879850"/>
                </a:moveTo>
                <a:lnTo>
                  <a:pt x="4208780" y="3879850"/>
                </a:lnTo>
                <a:lnTo>
                  <a:pt x="5290820" y="1600200"/>
                </a:lnTo>
                <a:lnTo>
                  <a:pt x="5414997" y="1656080"/>
                </a:lnTo>
                <a:lnTo>
                  <a:pt x="5312410" y="1656080"/>
                </a:lnTo>
                <a:lnTo>
                  <a:pt x="4640580" y="3070860"/>
                </a:lnTo>
                <a:lnTo>
                  <a:pt x="4645660" y="3070860"/>
                </a:lnTo>
                <a:lnTo>
                  <a:pt x="4645660" y="3149600"/>
                </a:lnTo>
                <a:lnTo>
                  <a:pt x="4602480" y="3149600"/>
                </a:lnTo>
                <a:lnTo>
                  <a:pt x="4316730" y="3752850"/>
                </a:lnTo>
                <a:lnTo>
                  <a:pt x="4316730" y="3761740"/>
                </a:lnTo>
                <a:lnTo>
                  <a:pt x="4400256" y="3810000"/>
                </a:lnTo>
                <a:lnTo>
                  <a:pt x="4319270" y="3810000"/>
                </a:lnTo>
                <a:lnTo>
                  <a:pt x="4319270" y="3823970"/>
                </a:lnTo>
                <a:lnTo>
                  <a:pt x="4283710" y="3823970"/>
                </a:lnTo>
                <a:lnTo>
                  <a:pt x="4274820" y="3841750"/>
                </a:lnTo>
                <a:lnTo>
                  <a:pt x="4274820" y="3842695"/>
                </a:lnTo>
                <a:lnTo>
                  <a:pt x="4257181" y="3879850"/>
                </a:lnTo>
                <a:close/>
              </a:path>
              <a:path w="6330950" h="6381750">
                <a:moveTo>
                  <a:pt x="3690637" y="2391410"/>
                </a:moveTo>
                <a:lnTo>
                  <a:pt x="3602990" y="2391410"/>
                </a:lnTo>
                <a:lnTo>
                  <a:pt x="4244340" y="2020570"/>
                </a:lnTo>
                <a:lnTo>
                  <a:pt x="3596640" y="1645920"/>
                </a:lnTo>
                <a:lnTo>
                  <a:pt x="3683526" y="1645920"/>
                </a:lnTo>
                <a:lnTo>
                  <a:pt x="3905250" y="1774189"/>
                </a:lnTo>
                <a:lnTo>
                  <a:pt x="3945890" y="1774189"/>
                </a:lnTo>
                <a:lnTo>
                  <a:pt x="3945890" y="1798320"/>
                </a:lnTo>
                <a:lnTo>
                  <a:pt x="4316730" y="2012950"/>
                </a:lnTo>
                <a:lnTo>
                  <a:pt x="4316730" y="2056130"/>
                </a:lnTo>
                <a:lnTo>
                  <a:pt x="4274820" y="2056130"/>
                </a:lnTo>
                <a:lnTo>
                  <a:pt x="3690637" y="2391410"/>
                </a:lnTo>
                <a:close/>
              </a:path>
              <a:path w="6330950" h="6381750">
                <a:moveTo>
                  <a:pt x="4733192" y="3924300"/>
                </a:moveTo>
                <a:lnTo>
                  <a:pt x="4645660" y="3924300"/>
                </a:lnTo>
                <a:lnTo>
                  <a:pt x="5299710" y="3547110"/>
                </a:lnTo>
                <a:lnTo>
                  <a:pt x="5299710" y="1684020"/>
                </a:lnTo>
                <a:lnTo>
                  <a:pt x="5312410" y="1656080"/>
                </a:lnTo>
                <a:lnTo>
                  <a:pt x="5414997" y="1656080"/>
                </a:lnTo>
                <a:lnTo>
                  <a:pt x="5446042" y="1670050"/>
                </a:lnTo>
                <a:lnTo>
                  <a:pt x="5340350" y="1670050"/>
                </a:lnTo>
                <a:lnTo>
                  <a:pt x="5340350" y="2868930"/>
                </a:lnTo>
                <a:lnTo>
                  <a:pt x="5423919" y="2917190"/>
                </a:lnTo>
                <a:lnTo>
                  <a:pt x="5342890" y="2917190"/>
                </a:lnTo>
                <a:lnTo>
                  <a:pt x="5342890" y="3572510"/>
                </a:lnTo>
                <a:lnTo>
                  <a:pt x="4733192" y="3924300"/>
                </a:lnTo>
                <a:close/>
              </a:path>
              <a:path w="6330950" h="6381750">
                <a:moveTo>
                  <a:pt x="5562600" y="1769110"/>
                </a:moveTo>
                <a:lnTo>
                  <a:pt x="5340350" y="1670050"/>
                </a:lnTo>
                <a:lnTo>
                  <a:pt x="5446042" y="1670050"/>
                </a:lnTo>
                <a:lnTo>
                  <a:pt x="5519420" y="1703070"/>
                </a:lnTo>
                <a:lnTo>
                  <a:pt x="5561887" y="1703070"/>
                </a:lnTo>
                <a:lnTo>
                  <a:pt x="5562600" y="1769110"/>
                </a:lnTo>
                <a:close/>
              </a:path>
              <a:path w="6330950" h="6381750">
                <a:moveTo>
                  <a:pt x="4603750" y="1902460"/>
                </a:moveTo>
                <a:lnTo>
                  <a:pt x="4603750" y="1902199"/>
                </a:lnTo>
                <a:lnTo>
                  <a:pt x="4625340" y="1856739"/>
                </a:lnTo>
                <a:lnTo>
                  <a:pt x="4603750" y="1902460"/>
                </a:lnTo>
                <a:close/>
              </a:path>
              <a:path w="6330950" h="6381750">
                <a:moveTo>
                  <a:pt x="4903302" y="1902460"/>
                </a:moveTo>
                <a:lnTo>
                  <a:pt x="4603750" y="1902460"/>
                </a:lnTo>
                <a:lnTo>
                  <a:pt x="4625340" y="1856739"/>
                </a:lnTo>
                <a:lnTo>
                  <a:pt x="4925012" y="1856739"/>
                </a:lnTo>
                <a:lnTo>
                  <a:pt x="4903302" y="1902460"/>
                </a:lnTo>
                <a:close/>
              </a:path>
              <a:path w="6330950" h="6381750">
                <a:moveTo>
                  <a:pt x="4263452" y="3249930"/>
                </a:moveTo>
                <a:lnTo>
                  <a:pt x="3963670" y="3249930"/>
                </a:lnTo>
                <a:lnTo>
                  <a:pt x="4603750" y="1902199"/>
                </a:lnTo>
                <a:lnTo>
                  <a:pt x="4603750" y="1902460"/>
                </a:lnTo>
                <a:lnTo>
                  <a:pt x="4903302" y="1902460"/>
                </a:lnTo>
                <a:lnTo>
                  <a:pt x="4263452" y="3249930"/>
                </a:lnTo>
                <a:close/>
              </a:path>
              <a:path w="6330950" h="6381750">
                <a:moveTo>
                  <a:pt x="2579135" y="4011929"/>
                </a:moveTo>
                <a:lnTo>
                  <a:pt x="2269490" y="4011929"/>
                </a:lnTo>
                <a:lnTo>
                  <a:pt x="2570480" y="3474720"/>
                </a:lnTo>
                <a:lnTo>
                  <a:pt x="2570480" y="2364740"/>
                </a:lnTo>
                <a:lnTo>
                  <a:pt x="1912620" y="1986280"/>
                </a:lnTo>
                <a:lnTo>
                  <a:pt x="2000297" y="1986280"/>
                </a:lnTo>
                <a:lnTo>
                  <a:pt x="2592070" y="2327910"/>
                </a:lnTo>
                <a:lnTo>
                  <a:pt x="2680987" y="2327910"/>
                </a:lnTo>
                <a:lnTo>
                  <a:pt x="2612390" y="2367280"/>
                </a:lnTo>
                <a:lnTo>
                  <a:pt x="2612390" y="3398520"/>
                </a:lnTo>
                <a:lnTo>
                  <a:pt x="2611120" y="3401060"/>
                </a:lnTo>
                <a:lnTo>
                  <a:pt x="2921430" y="3401060"/>
                </a:lnTo>
                <a:lnTo>
                  <a:pt x="2579135" y="4011929"/>
                </a:lnTo>
                <a:close/>
              </a:path>
              <a:path w="6330950" h="6381750">
                <a:moveTo>
                  <a:pt x="3307079" y="2674620"/>
                </a:moveTo>
                <a:lnTo>
                  <a:pt x="3265170" y="2651760"/>
                </a:lnTo>
                <a:lnTo>
                  <a:pt x="3265170" y="1992630"/>
                </a:lnTo>
                <a:lnTo>
                  <a:pt x="3305810" y="1992630"/>
                </a:lnTo>
                <a:lnTo>
                  <a:pt x="3305810" y="2221230"/>
                </a:lnTo>
                <a:lnTo>
                  <a:pt x="3392302" y="2270760"/>
                </a:lnTo>
                <a:lnTo>
                  <a:pt x="3307079" y="2270760"/>
                </a:lnTo>
                <a:lnTo>
                  <a:pt x="3307079" y="2674620"/>
                </a:lnTo>
                <a:close/>
              </a:path>
              <a:path w="6330950" h="6381750">
                <a:moveTo>
                  <a:pt x="4274820" y="2593340"/>
                </a:moveTo>
                <a:lnTo>
                  <a:pt x="4274820" y="2056130"/>
                </a:lnTo>
                <a:lnTo>
                  <a:pt x="4316730" y="2056130"/>
                </a:lnTo>
                <a:lnTo>
                  <a:pt x="4316730" y="2504440"/>
                </a:lnTo>
                <a:lnTo>
                  <a:pt x="4274820" y="2593340"/>
                </a:lnTo>
                <a:close/>
              </a:path>
              <a:path w="6330950" h="6381750">
                <a:moveTo>
                  <a:pt x="3622040" y="2914650"/>
                </a:moveTo>
                <a:lnTo>
                  <a:pt x="3581400" y="2914650"/>
                </a:lnTo>
                <a:lnTo>
                  <a:pt x="3581400" y="2428240"/>
                </a:lnTo>
                <a:lnTo>
                  <a:pt x="3307079" y="2270760"/>
                </a:lnTo>
                <a:lnTo>
                  <a:pt x="3392302" y="2270760"/>
                </a:lnTo>
                <a:lnTo>
                  <a:pt x="3602990" y="2391410"/>
                </a:lnTo>
                <a:lnTo>
                  <a:pt x="3690637" y="2391410"/>
                </a:lnTo>
                <a:lnTo>
                  <a:pt x="3622040" y="2430780"/>
                </a:lnTo>
                <a:lnTo>
                  <a:pt x="3622040" y="2914650"/>
                </a:lnTo>
                <a:close/>
              </a:path>
              <a:path w="6330950" h="6381750">
                <a:moveTo>
                  <a:pt x="2921430" y="3401060"/>
                </a:moveTo>
                <a:lnTo>
                  <a:pt x="2611120" y="3401060"/>
                </a:lnTo>
                <a:lnTo>
                  <a:pt x="3084830" y="2555240"/>
                </a:lnTo>
                <a:lnTo>
                  <a:pt x="3307079" y="2674620"/>
                </a:lnTo>
                <a:lnTo>
                  <a:pt x="3363685" y="2724150"/>
                </a:lnTo>
                <a:lnTo>
                  <a:pt x="3300729" y="2724150"/>
                </a:lnTo>
                <a:lnTo>
                  <a:pt x="2921430" y="3401060"/>
                </a:lnTo>
                <a:close/>
              </a:path>
              <a:path w="6330950" h="6381750">
                <a:moveTo>
                  <a:pt x="4156710" y="3474720"/>
                </a:moveTo>
                <a:lnTo>
                  <a:pt x="3300729" y="2724150"/>
                </a:lnTo>
                <a:lnTo>
                  <a:pt x="3363685" y="2724150"/>
                </a:lnTo>
                <a:lnTo>
                  <a:pt x="3581400" y="2914650"/>
                </a:lnTo>
                <a:lnTo>
                  <a:pt x="3622040" y="2914650"/>
                </a:lnTo>
                <a:lnTo>
                  <a:pt x="3622040" y="2950210"/>
                </a:lnTo>
                <a:lnTo>
                  <a:pt x="3963670" y="3249930"/>
                </a:lnTo>
                <a:lnTo>
                  <a:pt x="4263452" y="3249930"/>
                </a:lnTo>
                <a:lnTo>
                  <a:pt x="4156710" y="3474720"/>
                </a:lnTo>
                <a:close/>
              </a:path>
              <a:path w="6330950" h="6381750">
                <a:moveTo>
                  <a:pt x="1774635" y="6179820"/>
                </a:moveTo>
                <a:lnTo>
                  <a:pt x="1483360" y="6179820"/>
                </a:lnTo>
                <a:lnTo>
                  <a:pt x="6240780" y="3435350"/>
                </a:lnTo>
                <a:lnTo>
                  <a:pt x="5342890" y="2917190"/>
                </a:lnTo>
                <a:lnTo>
                  <a:pt x="5423919" y="2917190"/>
                </a:lnTo>
                <a:lnTo>
                  <a:pt x="6299200" y="3422650"/>
                </a:lnTo>
                <a:lnTo>
                  <a:pt x="6299200" y="3567429"/>
                </a:lnTo>
                <a:lnTo>
                  <a:pt x="1774635" y="6179820"/>
                </a:lnTo>
                <a:close/>
              </a:path>
              <a:path w="6330950" h="6381750">
                <a:moveTo>
                  <a:pt x="4645660" y="3070860"/>
                </a:moveTo>
                <a:lnTo>
                  <a:pt x="4640580" y="3070860"/>
                </a:lnTo>
                <a:lnTo>
                  <a:pt x="4645660" y="3060700"/>
                </a:lnTo>
                <a:lnTo>
                  <a:pt x="4645660" y="3070860"/>
                </a:lnTo>
                <a:close/>
              </a:path>
              <a:path w="6330950" h="6381750">
                <a:moveTo>
                  <a:pt x="2202967" y="5222240"/>
                </a:moveTo>
                <a:lnTo>
                  <a:pt x="2153920" y="5222240"/>
                </a:lnTo>
                <a:lnTo>
                  <a:pt x="3335020" y="3114040"/>
                </a:lnTo>
                <a:lnTo>
                  <a:pt x="3411818" y="3181350"/>
                </a:lnTo>
                <a:lnTo>
                  <a:pt x="3347720" y="3181350"/>
                </a:lnTo>
                <a:lnTo>
                  <a:pt x="3307079" y="3253740"/>
                </a:lnTo>
                <a:lnTo>
                  <a:pt x="3305810" y="3253740"/>
                </a:lnTo>
                <a:lnTo>
                  <a:pt x="3305810" y="3328670"/>
                </a:lnTo>
                <a:lnTo>
                  <a:pt x="3265170" y="3328670"/>
                </a:lnTo>
                <a:lnTo>
                  <a:pt x="2612390" y="4493260"/>
                </a:lnTo>
                <a:lnTo>
                  <a:pt x="2612390" y="4568190"/>
                </a:lnTo>
                <a:lnTo>
                  <a:pt x="2570480" y="4568190"/>
                </a:lnTo>
                <a:lnTo>
                  <a:pt x="2335530" y="4987290"/>
                </a:lnTo>
                <a:lnTo>
                  <a:pt x="2399208" y="5024120"/>
                </a:lnTo>
                <a:lnTo>
                  <a:pt x="2315210" y="5024120"/>
                </a:lnTo>
                <a:lnTo>
                  <a:pt x="2269490" y="5105400"/>
                </a:lnTo>
                <a:lnTo>
                  <a:pt x="2269490" y="5180330"/>
                </a:lnTo>
                <a:lnTo>
                  <a:pt x="2226310" y="5180330"/>
                </a:lnTo>
                <a:lnTo>
                  <a:pt x="2202967" y="5222240"/>
                </a:lnTo>
                <a:close/>
              </a:path>
              <a:path w="6330950" h="6381750">
                <a:moveTo>
                  <a:pt x="4728790" y="3926840"/>
                </a:moveTo>
                <a:lnTo>
                  <a:pt x="4602480" y="3926840"/>
                </a:lnTo>
                <a:lnTo>
                  <a:pt x="4602480" y="3149600"/>
                </a:lnTo>
                <a:lnTo>
                  <a:pt x="4645660" y="3149600"/>
                </a:lnTo>
                <a:lnTo>
                  <a:pt x="4645660" y="3924300"/>
                </a:lnTo>
                <a:lnTo>
                  <a:pt x="4733192" y="3924300"/>
                </a:lnTo>
                <a:lnTo>
                  <a:pt x="4728790" y="3926840"/>
                </a:lnTo>
                <a:close/>
              </a:path>
              <a:path w="6330950" h="6381750">
                <a:moveTo>
                  <a:pt x="3700768" y="4512310"/>
                </a:moveTo>
                <a:lnTo>
                  <a:pt x="3580129" y="4512310"/>
                </a:lnTo>
                <a:lnTo>
                  <a:pt x="3580129" y="3385820"/>
                </a:lnTo>
                <a:lnTo>
                  <a:pt x="3347720" y="3181350"/>
                </a:lnTo>
                <a:lnTo>
                  <a:pt x="3411818" y="3181350"/>
                </a:lnTo>
                <a:lnTo>
                  <a:pt x="3658151" y="3397250"/>
                </a:lnTo>
                <a:lnTo>
                  <a:pt x="3594100" y="3397250"/>
                </a:lnTo>
                <a:lnTo>
                  <a:pt x="3622040" y="3422650"/>
                </a:lnTo>
                <a:lnTo>
                  <a:pt x="3622040" y="4511040"/>
                </a:lnTo>
                <a:lnTo>
                  <a:pt x="3702969" y="4511040"/>
                </a:lnTo>
                <a:lnTo>
                  <a:pt x="3700768" y="4512310"/>
                </a:lnTo>
                <a:close/>
              </a:path>
              <a:path w="6330950" h="6381750">
                <a:moveTo>
                  <a:pt x="2694250" y="5123180"/>
                </a:moveTo>
                <a:lnTo>
                  <a:pt x="2612390" y="5123180"/>
                </a:lnTo>
                <a:lnTo>
                  <a:pt x="3265170" y="4745990"/>
                </a:lnTo>
                <a:lnTo>
                  <a:pt x="3265170" y="3328670"/>
                </a:lnTo>
                <a:lnTo>
                  <a:pt x="3305810" y="3328670"/>
                </a:lnTo>
                <a:lnTo>
                  <a:pt x="3305810" y="4354830"/>
                </a:lnTo>
                <a:lnTo>
                  <a:pt x="3385451" y="4400550"/>
                </a:lnTo>
                <a:lnTo>
                  <a:pt x="3308350" y="4400550"/>
                </a:lnTo>
                <a:lnTo>
                  <a:pt x="3308350" y="4768850"/>
                </a:lnTo>
                <a:lnTo>
                  <a:pt x="2694250" y="5123180"/>
                </a:lnTo>
                <a:close/>
              </a:path>
              <a:path w="6330950" h="6381750">
                <a:moveTo>
                  <a:pt x="4224020" y="3949700"/>
                </a:moveTo>
                <a:lnTo>
                  <a:pt x="3594100" y="3397250"/>
                </a:lnTo>
                <a:lnTo>
                  <a:pt x="3658151" y="3397250"/>
                </a:lnTo>
                <a:lnTo>
                  <a:pt x="4208780" y="3879850"/>
                </a:lnTo>
                <a:lnTo>
                  <a:pt x="4257181" y="3879850"/>
                </a:lnTo>
                <a:lnTo>
                  <a:pt x="4224020" y="3949700"/>
                </a:lnTo>
                <a:close/>
              </a:path>
              <a:path w="6330950" h="6381750">
                <a:moveTo>
                  <a:pt x="1482090" y="6348730"/>
                </a:moveTo>
                <a:lnTo>
                  <a:pt x="1471930" y="6342380"/>
                </a:lnTo>
                <a:lnTo>
                  <a:pt x="0" y="5492750"/>
                </a:lnTo>
                <a:lnTo>
                  <a:pt x="0" y="5349240"/>
                </a:lnTo>
                <a:lnTo>
                  <a:pt x="835660" y="4866640"/>
                </a:lnTo>
                <a:lnTo>
                  <a:pt x="835660" y="3989070"/>
                </a:lnTo>
                <a:lnTo>
                  <a:pt x="1550670" y="3576320"/>
                </a:lnTo>
                <a:lnTo>
                  <a:pt x="1636252" y="3625850"/>
                </a:lnTo>
                <a:lnTo>
                  <a:pt x="1548130" y="3625850"/>
                </a:lnTo>
                <a:lnTo>
                  <a:pt x="904240" y="3997960"/>
                </a:lnTo>
                <a:lnTo>
                  <a:pt x="959532" y="4029710"/>
                </a:lnTo>
                <a:lnTo>
                  <a:pt x="875030" y="4029710"/>
                </a:lnTo>
                <a:lnTo>
                  <a:pt x="875030" y="4916170"/>
                </a:lnTo>
                <a:lnTo>
                  <a:pt x="833119" y="4916170"/>
                </a:lnTo>
                <a:lnTo>
                  <a:pt x="63500" y="5360670"/>
                </a:lnTo>
                <a:lnTo>
                  <a:pt x="1483360" y="6179820"/>
                </a:lnTo>
                <a:lnTo>
                  <a:pt x="1774635" y="6179820"/>
                </a:lnTo>
                <a:lnTo>
                  <a:pt x="1482090" y="6348730"/>
                </a:lnTo>
                <a:close/>
              </a:path>
              <a:path w="6330950" h="6381750">
                <a:moveTo>
                  <a:pt x="1642127" y="4371340"/>
                </a:moveTo>
                <a:lnTo>
                  <a:pt x="1554480" y="4371340"/>
                </a:lnTo>
                <a:lnTo>
                  <a:pt x="2195830" y="4000500"/>
                </a:lnTo>
                <a:lnTo>
                  <a:pt x="1548130" y="3625850"/>
                </a:lnTo>
                <a:lnTo>
                  <a:pt x="1636252" y="3625850"/>
                </a:lnTo>
                <a:lnTo>
                  <a:pt x="1873250" y="3763010"/>
                </a:lnTo>
                <a:lnTo>
                  <a:pt x="1912620" y="3763010"/>
                </a:lnTo>
                <a:lnTo>
                  <a:pt x="1912620" y="3788410"/>
                </a:lnTo>
                <a:lnTo>
                  <a:pt x="2269490" y="3994150"/>
                </a:lnTo>
                <a:lnTo>
                  <a:pt x="2269490" y="4011929"/>
                </a:lnTo>
                <a:lnTo>
                  <a:pt x="2579135" y="4011929"/>
                </a:lnTo>
                <a:lnTo>
                  <a:pt x="2565614" y="4036060"/>
                </a:lnTo>
                <a:lnTo>
                  <a:pt x="2226310" y="4036060"/>
                </a:lnTo>
                <a:lnTo>
                  <a:pt x="1642127" y="4371340"/>
                </a:lnTo>
                <a:close/>
              </a:path>
              <a:path w="6330950" h="6381750">
                <a:moveTo>
                  <a:pt x="4625340" y="3986529"/>
                </a:moveTo>
                <a:lnTo>
                  <a:pt x="4319270" y="3810000"/>
                </a:lnTo>
                <a:lnTo>
                  <a:pt x="4400256" y="3810000"/>
                </a:lnTo>
                <a:lnTo>
                  <a:pt x="4602480" y="3926840"/>
                </a:lnTo>
                <a:lnTo>
                  <a:pt x="4728790" y="3926840"/>
                </a:lnTo>
                <a:lnTo>
                  <a:pt x="4625340" y="3986529"/>
                </a:lnTo>
                <a:close/>
              </a:path>
              <a:path w="6330950" h="6381750">
                <a:moveTo>
                  <a:pt x="4274820" y="3842695"/>
                </a:moveTo>
                <a:lnTo>
                  <a:pt x="4274820" y="3841750"/>
                </a:lnTo>
                <a:lnTo>
                  <a:pt x="4283710" y="3823970"/>
                </a:lnTo>
                <a:lnTo>
                  <a:pt x="4274820" y="3842695"/>
                </a:lnTo>
                <a:close/>
              </a:path>
              <a:path w="6330950" h="6381750">
                <a:moveTo>
                  <a:pt x="3702969" y="4511040"/>
                </a:moveTo>
                <a:lnTo>
                  <a:pt x="3622040" y="4511040"/>
                </a:lnTo>
                <a:lnTo>
                  <a:pt x="4274820" y="4133850"/>
                </a:lnTo>
                <a:lnTo>
                  <a:pt x="4274820" y="3842695"/>
                </a:lnTo>
                <a:lnTo>
                  <a:pt x="4283710" y="3823970"/>
                </a:lnTo>
                <a:lnTo>
                  <a:pt x="4319270" y="3823970"/>
                </a:lnTo>
                <a:lnTo>
                  <a:pt x="4319270" y="4155440"/>
                </a:lnTo>
                <a:lnTo>
                  <a:pt x="3702969" y="4511040"/>
                </a:lnTo>
                <a:close/>
              </a:path>
              <a:path w="6330950" h="6381750">
                <a:moveTo>
                  <a:pt x="1655390" y="5708650"/>
                </a:moveTo>
                <a:lnTo>
                  <a:pt x="1532890" y="5708650"/>
                </a:lnTo>
                <a:lnTo>
                  <a:pt x="1532890" y="4408170"/>
                </a:lnTo>
                <a:lnTo>
                  <a:pt x="875030" y="4029710"/>
                </a:lnTo>
                <a:lnTo>
                  <a:pt x="959532" y="4029710"/>
                </a:lnTo>
                <a:lnTo>
                  <a:pt x="1554480" y="4371340"/>
                </a:lnTo>
                <a:lnTo>
                  <a:pt x="1642127" y="4371340"/>
                </a:lnTo>
                <a:lnTo>
                  <a:pt x="1573530" y="4410710"/>
                </a:lnTo>
                <a:lnTo>
                  <a:pt x="1573530" y="5706110"/>
                </a:lnTo>
                <a:lnTo>
                  <a:pt x="1659792" y="5706110"/>
                </a:lnTo>
                <a:lnTo>
                  <a:pt x="1655390" y="5708650"/>
                </a:lnTo>
                <a:close/>
              </a:path>
              <a:path w="6330950" h="6381750">
                <a:moveTo>
                  <a:pt x="2226310" y="4086860"/>
                </a:moveTo>
                <a:lnTo>
                  <a:pt x="2226310" y="4036060"/>
                </a:lnTo>
                <a:lnTo>
                  <a:pt x="2565614" y="4036060"/>
                </a:lnTo>
                <a:lnTo>
                  <a:pt x="2547111" y="4069079"/>
                </a:lnTo>
                <a:lnTo>
                  <a:pt x="2236470" y="4069079"/>
                </a:lnTo>
                <a:lnTo>
                  <a:pt x="2226310" y="4086860"/>
                </a:lnTo>
                <a:close/>
              </a:path>
              <a:path w="6330950" h="6381750">
                <a:moveTo>
                  <a:pt x="2170430" y="5280660"/>
                </a:moveTo>
                <a:lnTo>
                  <a:pt x="1924050" y="5139690"/>
                </a:lnTo>
                <a:lnTo>
                  <a:pt x="1703070" y="5021580"/>
                </a:lnTo>
                <a:lnTo>
                  <a:pt x="2236470" y="4069079"/>
                </a:lnTo>
                <a:lnTo>
                  <a:pt x="2547111" y="4069079"/>
                </a:lnTo>
                <a:lnTo>
                  <a:pt x="1962150" y="5113020"/>
                </a:lnTo>
                <a:lnTo>
                  <a:pt x="2153920" y="5222240"/>
                </a:lnTo>
                <a:lnTo>
                  <a:pt x="2202967" y="5222240"/>
                </a:lnTo>
                <a:lnTo>
                  <a:pt x="2170430" y="5280660"/>
                </a:lnTo>
                <a:close/>
              </a:path>
              <a:path w="6330950" h="6381750">
                <a:moveTo>
                  <a:pt x="3601720" y="4569460"/>
                </a:moveTo>
                <a:lnTo>
                  <a:pt x="3308350" y="4400550"/>
                </a:lnTo>
                <a:lnTo>
                  <a:pt x="3385451" y="4400550"/>
                </a:lnTo>
                <a:lnTo>
                  <a:pt x="3580129" y="4512310"/>
                </a:lnTo>
                <a:lnTo>
                  <a:pt x="3700768" y="4512310"/>
                </a:lnTo>
                <a:lnTo>
                  <a:pt x="3601720" y="4569460"/>
                </a:lnTo>
                <a:close/>
              </a:path>
              <a:path w="6330950" h="6381750">
                <a:moveTo>
                  <a:pt x="2612390" y="5123180"/>
                </a:moveTo>
                <a:lnTo>
                  <a:pt x="2570480" y="5123180"/>
                </a:lnTo>
                <a:lnTo>
                  <a:pt x="2570480" y="4568190"/>
                </a:lnTo>
                <a:lnTo>
                  <a:pt x="2612390" y="4568190"/>
                </a:lnTo>
                <a:lnTo>
                  <a:pt x="2612390" y="5123180"/>
                </a:lnTo>
                <a:close/>
              </a:path>
              <a:path w="6330950" h="6381750">
                <a:moveTo>
                  <a:pt x="1551940" y="5768340"/>
                </a:moveTo>
                <a:lnTo>
                  <a:pt x="833119" y="5353050"/>
                </a:lnTo>
                <a:lnTo>
                  <a:pt x="833119" y="4916170"/>
                </a:lnTo>
                <a:lnTo>
                  <a:pt x="875030" y="4916170"/>
                </a:lnTo>
                <a:lnTo>
                  <a:pt x="875030" y="5328920"/>
                </a:lnTo>
                <a:lnTo>
                  <a:pt x="1532890" y="5708650"/>
                </a:lnTo>
                <a:lnTo>
                  <a:pt x="1655390" y="5708650"/>
                </a:lnTo>
                <a:lnTo>
                  <a:pt x="1551940" y="5768340"/>
                </a:lnTo>
                <a:close/>
              </a:path>
              <a:path w="6330950" h="6381750">
                <a:moveTo>
                  <a:pt x="2590800" y="5182870"/>
                </a:moveTo>
                <a:lnTo>
                  <a:pt x="2315210" y="5024120"/>
                </a:lnTo>
                <a:lnTo>
                  <a:pt x="2399208" y="5024120"/>
                </a:lnTo>
                <a:lnTo>
                  <a:pt x="2570480" y="5123180"/>
                </a:lnTo>
                <a:lnTo>
                  <a:pt x="2694250" y="5123180"/>
                </a:lnTo>
                <a:lnTo>
                  <a:pt x="2590800" y="5182870"/>
                </a:lnTo>
                <a:close/>
              </a:path>
              <a:path w="6330950" h="6381750">
                <a:moveTo>
                  <a:pt x="1659792" y="5706110"/>
                </a:moveTo>
                <a:lnTo>
                  <a:pt x="1573530" y="5706110"/>
                </a:lnTo>
                <a:lnTo>
                  <a:pt x="2226310" y="5328920"/>
                </a:lnTo>
                <a:lnTo>
                  <a:pt x="2226310" y="5180330"/>
                </a:lnTo>
                <a:lnTo>
                  <a:pt x="2269490" y="5180330"/>
                </a:lnTo>
                <a:lnTo>
                  <a:pt x="2269490" y="5354320"/>
                </a:lnTo>
                <a:lnTo>
                  <a:pt x="1659792" y="5706110"/>
                </a:lnTo>
                <a:close/>
              </a:path>
            </a:pathLst>
          </a:custGeom>
          <a:solidFill>
            <a:srgbClr val="2A4A8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2A4A8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16525" y="1790804"/>
            <a:ext cx="13454948" cy="756919"/>
          </a:xfrm>
          <a:prstGeom prst="rect">
            <a:avLst/>
          </a:prstGeom>
        </p:spPr>
        <p:txBody>
          <a:bodyPr wrap="square" lIns="0" tIns="0" rIns="0" bIns="0">
            <a:spAutoFit/>
          </a:bodyPr>
          <a:lstStyle>
            <a:lvl1pPr>
              <a:defRPr sz="4800" b="1" i="0">
                <a:solidFill>
                  <a:srgbClr val="2A4A81"/>
                </a:solidFill>
                <a:latin typeface="Arial"/>
                <a:cs typeface="Arial"/>
              </a:defRPr>
            </a:lvl1pPr>
          </a:lstStyle>
          <a:p>
            <a:endParaRPr/>
          </a:p>
        </p:txBody>
      </p:sp>
      <p:sp>
        <p:nvSpPr>
          <p:cNvPr id="3" name="Holder 3"/>
          <p:cNvSpPr>
            <a:spLocks noGrp="1"/>
          </p:cNvSpPr>
          <p:nvPr>
            <p:ph type="body" idx="1"/>
          </p:nvPr>
        </p:nvSpPr>
        <p:spPr>
          <a:xfrm>
            <a:off x="1243159" y="3576860"/>
            <a:ext cx="15801681" cy="4483100"/>
          </a:xfrm>
          <a:prstGeom prst="rect">
            <a:avLst/>
          </a:prstGeom>
        </p:spPr>
        <p:txBody>
          <a:bodyPr wrap="square" lIns="0" tIns="0" rIns="0" bIns="0">
            <a:spAutoFit/>
          </a:bodyPr>
          <a:lstStyle>
            <a:lvl1pPr>
              <a:defRPr sz="2800" b="0" i="0">
                <a:solidFill>
                  <a:srgbClr val="2A4A81"/>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10/7/2023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8" name="Google Shape;81;p15">
            <a:extLst>
              <a:ext uri="{FF2B5EF4-FFF2-40B4-BE49-F238E27FC236}">
                <a16:creationId xmlns:a16="http://schemas.microsoft.com/office/drawing/2014/main" id="{8F7C0AED-F47F-FF8B-36B6-8F6D5684C195}"/>
              </a:ext>
            </a:extLst>
          </p:cNvPr>
          <p:cNvSpPr txBox="1">
            <a:spLocks/>
          </p:cNvSpPr>
          <p:nvPr/>
        </p:nvSpPr>
        <p:spPr>
          <a:xfrm>
            <a:off x="914400" y="12108961"/>
            <a:ext cx="6005044"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07000"/>
              </a:lnSpc>
              <a:spcBef>
                <a:spcPts val="293"/>
              </a:spcBef>
              <a:spcAft>
                <a:spcPts val="533"/>
              </a:spcAft>
              <a:buSzPts val="1300"/>
              <a:tabLst>
                <a:tab pos="839089" algn="l"/>
                <a:tab pos="2515996"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Phạm</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Tuấn</a:t>
            </a:r>
            <a:r>
              <a:rPr lang="en-US" sz="2600" b="1" dirty="0">
                <a:solidFill>
                  <a:schemeClr val="bg1"/>
                </a:solidFill>
                <a:latin typeface="Muli"/>
                <a:ea typeface="Times New Roman" panose="02020603050405020304" pitchFamily="18" charset="0"/>
                <a:cs typeface="Times New Roman" panose="02020603050405020304" pitchFamily="18" charset="0"/>
              </a:rPr>
              <a:t> Minh (</a:t>
            </a:r>
            <a:r>
              <a:rPr lang="en-US" sz="2600" b="1" dirty="0" err="1">
                <a:solidFill>
                  <a:schemeClr val="bg1"/>
                </a:solidFill>
                <a:latin typeface="Muli"/>
                <a:ea typeface="Times New Roman" panose="02020603050405020304" pitchFamily="18" charset="0"/>
                <a:cs typeface="Times New Roman" panose="02020603050405020304" pitchFamily="18" charset="0"/>
              </a:rPr>
              <a:t>Nhóm</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trưởng</a:t>
            </a:r>
            <a:r>
              <a:rPr lang="en-US" sz="2600" b="1" dirty="0">
                <a:solidFill>
                  <a:schemeClr val="bg1"/>
                </a:solidFill>
                <a:latin typeface="Muli"/>
                <a:ea typeface="Times New Roman" panose="02020603050405020304" pitchFamily="18" charset="0"/>
                <a:cs typeface="Times New Roman" panose="02020603050405020304" pitchFamily="18" charset="0"/>
              </a:rPr>
              <a:t>)</a:t>
            </a:r>
            <a:r>
              <a:rPr lang="vi-VN" sz="2600" b="1" dirty="0">
                <a:solidFill>
                  <a:schemeClr val="bg1"/>
                </a:solidFill>
                <a:latin typeface="Muli"/>
                <a:ea typeface="Times New Roman" panose="02020603050405020304" pitchFamily="18" charset="0"/>
                <a:cs typeface="Times New Roman" panose="02020603050405020304" pitchFamily="18" charset="0"/>
              </a:rPr>
              <a:t>	</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3"/>
              </a:spcBef>
              <a:spcAft>
                <a:spcPts val="533"/>
              </a:spcAft>
              <a:buSzPts val="1300"/>
              <a:tabLst>
                <a:tab pos="839089" algn="l"/>
                <a:tab pos="2515996"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Nguyễn</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Thành</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Trung</a:t>
            </a:r>
            <a:r>
              <a:rPr lang="vi-VN" sz="2600" b="1" dirty="0">
                <a:solidFill>
                  <a:schemeClr val="bg1"/>
                </a:solidFill>
                <a:latin typeface="Muli"/>
                <a:ea typeface="Times New Roman" panose="02020603050405020304" pitchFamily="18" charset="0"/>
                <a:cs typeface="Times New Roman" panose="02020603050405020304" pitchFamily="18" charset="0"/>
              </a:rPr>
              <a:t>	</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Nguyễn</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Phước</a:t>
            </a:r>
            <a:r>
              <a:rPr lang="en-US" sz="2600" b="1" dirty="0">
                <a:solidFill>
                  <a:schemeClr val="bg1"/>
                </a:solidFill>
                <a:latin typeface="Muli"/>
                <a:ea typeface="Times New Roman" panose="02020603050405020304" pitchFamily="18" charset="0"/>
                <a:cs typeface="Times New Roman" panose="02020603050405020304" pitchFamily="18" charset="0"/>
              </a:rPr>
              <a:t> Chung</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Hoàng</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Ngọc</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Thành</a:t>
            </a:r>
            <a:endParaRPr lang="en-US" sz="2600" b="1"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Vũ</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Tiến</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Cường</a:t>
            </a:r>
            <a:endParaRPr lang="en-ID" sz="2600" dirty="0">
              <a:solidFill>
                <a:schemeClr val="bg1"/>
              </a:solidFill>
              <a:latin typeface="Muli"/>
              <a:ea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A62AA502-E9BE-149B-394D-0996C153EE7E}"/>
              </a:ext>
            </a:extLst>
          </p:cNvPr>
          <p:cNvSpPr txBox="1"/>
          <p:nvPr/>
        </p:nvSpPr>
        <p:spPr>
          <a:xfrm>
            <a:off x="2057400" y="-2940280"/>
            <a:ext cx="6215817" cy="1118319"/>
          </a:xfrm>
          <a:prstGeom prst="rect">
            <a:avLst/>
          </a:prstGeom>
          <a:noFill/>
        </p:spPr>
        <p:txBody>
          <a:bodyPr wrap="square" rtlCol="0">
            <a:spAutoFit/>
          </a:bodyPr>
          <a:lstStyle/>
          <a:p>
            <a:r>
              <a:rPr lang="en-US" sz="6667" b="1" dirty="0">
                <a:solidFill>
                  <a:schemeClr val="bg1"/>
                </a:solidFill>
                <a:latin typeface="Muli"/>
              </a:rPr>
              <a:t>NGHIÊN CỨU</a:t>
            </a:r>
          </a:p>
        </p:txBody>
      </p:sp>
      <p:sp>
        <p:nvSpPr>
          <p:cNvPr id="40" name="Google Shape;81;p15">
            <a:extLst>
              <a:ext uri="{FF2B5EF4-FFF2-40B4-BE49-F238E27FC236}">
                <a16:creationId xmlns:a16="http://schemas.microsoft.com/office/drawing/2014/main" id="{15652671-85BC-67E5-C470-FF025B2FCA91}"/>
              </a:ext>
            </a:extLst>
          </p:cNvPr>
          <p:cNvSpPr txBox="1">
            <a:spLocks/>
          </p:cNvSpPr>
          <p:nvPr/>
        </p:nvSpPr>
        <p:spPr>
          <a:xfrm>
            <a:off x="-7301180" y="3039896"/>
            <a:ext cx="6005044"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Bef>
                <a:spcPts val="400"/>
              </a:spcBef>
            </a:pPr>
            <a:r>
              <a:rPr lang="vi-VN" sz="2600" b="1" kern="0" dirty="0">
                <a:solidFill>
                  <a:schemeClr val="bg1"/>
                </a:solidFill>
                <a:latin typeface="Muli"/>
              </a:rPr>
              <a:t>Đề tài : </a:t>
            </a:r>
            <a:r>
              <a:rPr lang="en-US" sz="2600" b="1" kern="0" dirty="0">
                <a:solidFill>
                  <a:schemeClr val="bg1"/>
                </a:solidFill>
                <a:latin typeface="Muli"/>
              </a:rPr>
              <a:t>CHÍNH SÁCH AN NINH</a:t>
            </a:r>
          </a:p>
          <a:p>
            <a:pPr>
              <a:spcBef>
                <a:spcPts val="400"/>
              </a:spcBef>
            </a:pPr>
            <a:r>
              <a:rPr lang="vi-VN" sz="2600" b="1" kern="0" dirty="0">
                <a:solidFill>
                  <a:schemeClr val="bg1"/>
                </a:solidFill>
                <a:latin typeface="Muli"/>
              </a:rPr>
              <a:t>Môn : </a:t>
            </a:r>
            <a:r>
              <a:rPr lang="en-US" sz="2600" b="1" kern="0" dirty="0">
                <a:solidFill>
                  <a:schemeClr val="bg1"/>
                </a:solidFill>
                <a:latin typeface="Muli"/>
              </a:rPr>
              <a:t>AN TOÀN VÀ BẢO MẬT HTTT</a:t>
            </a:r>
            <a:endParaRPr lang="vi-VN" sz="2600" b="1" kern="0" dirty="0">
              <a:solidFill>
                <a:schemeClr val="bg1"/>
              </a:solidFill>
              <a:latin typeface="Muli"/>
            </a:endParaRPr>
          </a:p>
          <a:p>
            <a:pPr>
              <a:spcBef>
                <a:spcPts val="400"/>
              </a:spcBef>
            </a:pPr>
            <a:r>
              <a:rPr lang="vi-VN" sz="2600" b="1" kern="0" dirty="0">
                <a:solidFill>
                  <a:schemeClr val="bg1"/>
                </a:solidFill>
                <a:latin typeface="Muli"/>
              </a:rPr>
              <a:t>Lớp : 20CN</a:t>
            </a:r>
            <a:r>
              <a:rPr lang="en-US" sz="2600" b="1" kern="0" dirty="0">
                <a:solidFill>
                  <a:schemeClr val="bg1"/>
                </a:solidFill>
                <a:latin typeface="Muli"/>
              </a:rPr>
              <a:t>5 – NHÓM 1</a:t>
            </a:r>
            <a:endParaRPr lang="vi-VN" sz="2600" b="1" kern="0" dirty="0">
              <a:solidFill>
                <a:schemeClr val="bg1"/>
              </a:solidFill>
              <a:latin typeface="Muli"/>
            </a:endParaRPr>
          </a:p>
          <a:p>
            <a:pPr>
              <a:spcBef>
                <a:spcPts val="400"/>
              </a:spcBef>
            </a:pPr>
            <a:endParaRPr lang="vi-VN" sz="2600" b="1" kern="0" dirty="0">
              <a:solidFill>
                <a:schemeClr val="bg1"/>
              </a:solidFill>
              <a:latin typeface="Muli"/>
            </a:endParaRPr>
          </a:p>
          <a:p>
            <a:pPr>
              <a:spcBef>
                <a:spcPts val="400"/>
              </a:spcBef>
            </a:pPr>
            <a:r>
              <a:rPr lang="vi-VN" sz="2600" b="1" kern="0" dirty="0">
                <a:solidFill>
                  <a:schemeClr val="bg1"/>
                </a:solidFill>
                <a:latin typeface="Muli"/>
              </a:rPr>
              <a:t>GV hướng dẫn : </a:t>
            </a:r>
            <a:r>
              <a:rPr lang="en-US" sz="2600" b="1" kern="0" dirty="0">
                <a:solidFill>
                  <a:schemeClr val="bg1"/>
                </a:solidFill>
                <a:latin typeface="Muli"/>
              </a:rPr>
              <a:t>Ts. </a:t>
            </a:r>
            <a:r>
              <a:rPr lang="en-US" sz="2600" b="1" kern="0" dirty="0" err="1">
                <a:solidFill>
                  <a:schemeClr val="bg1"/>
                </a:solidFill>
                <a:latin typeface="Muli"/>
              </a:rPr>
              <a:t>Trần</a:t>
            </a:r>
            <a:r>
              <a:rPr lang="en-US" sz="2600" b="1" kern="0" dirty="0">
                <a:solidFill>
                  <a:schemeClr val="bg1"/>
                </a:solidFill>
                <a:latin typeface="Muli"/>
              </a:rPr>
              <a:t> </a:t>
            </a:r>
            <a:r>
              <a:rPr lang="en-US" sz="2600" b="1" kern="0" dirty="0" err="1">
                <a:solidFill>
                  <a:schemeClr val="bg1"/>
                </a:solidFill>
                <a:latin typeface="Muli"/>
              </a:rPr>
              <a:t>Trung</a:t>
            </a:r>
            <a:endParaRPr lang="en-US" sz="2600" b="1" kern="0" dirty="0">
              <a:solidFill>
                <a:schemeClr val="bg1"/>
              </a:solidFill>
              <a:latin typeface="Muli"/>
            </a:endParaRPr>
          </a:p>
          <a:p>
            <a:pPr>
              <a:spcBef>
                <a:spcPts val="400"/>
              </a:spcBef>
            </a:pPr>
            <a:r>
              <a:rPr lang="vi-VN" sz="2600" b="1" kern="0" dirty="0">
                <a:solidFill>
                  <a:schemeClr val="bg1"/>
                </a:solidFill>
                <a:latin typeface="Muli"/>
              </a:rPr>
              <a:t>SV thực hiện    :</a:t>
            </a:r>
            <a:r>
              <a:rPr lang="en-US" sz="2600" b="1" kern="0" dirty="0">
                <a:solidFill>
                  <a:schemeClr val="bg1"/>
                </a:solidFill>
                <a:latin typeface="Muli"/>
              </a:rPr>
              <a:t> </a:t>
            </a:r>
          </a:p>
          <a:p>
            <a:pPr>
              <a:spcBef>
                <a:spcPts val="400"/>
              </a:spcBef>
            </a:pPr>
            <a:endParaRPr lang="vi-VN" sz="2600" b="1" kern="0" dirty="0">
              <a:solidFill>
                <a:schemeClr val="bg1"/>
              </a:solidFill>
              <a:latin typeface="Muli"/>
            </a:endParaRPr>
          </a:p>
        </p:txBody>
      </p:sp>
      <p:sp>
        <p:nvSpPr>
          <p:cNvPr id="41" name="Google Shape;80;p15">
            <a:extLst>
              <a:ext uri="{FF2B5EF4-FFF2-40B4-BE49-F238E27FC236}">
                <a16:creationId xmlns:a16="http://schemas.microsoft.com/office/drawing/2014/main" id="{9A3967AD-B15A-099F-3DBE-0B9823C82336}"/>
              </a:ext>
            </a:extLst>
          </p:cNvPr>
          <p:cNvSpPr txBox="1">
            <a:spLocks/>
          </p:cNvSpPr>
          <p:nvPr/>
        </p:nvSpPr>
        <p:spPr>
          <a:xfrm>
            <a:off x="11582093" y="-3334333"/>
            <a:ext cx="5892800" cy="1371600"/>
          </a:xfrm>
          <a:prstGeom prst="rect">
            <a:avLst/>
          </a:prstGeom>
        </p:spPr>
        <p:txBody>
          <a:bodyPr spcFirstLastPara="1" wrap="square" lIns="0" tIns="0" rIns="0" bIns="0" anchor="b" anchorCtr="0">
            <a:noAutofit/>
          </a:bodyPr>
          <a:lstStyle>
            <a:lvl1pPr>
              <a:defRPr sz="3600" b="0" i="0">
                <a:solidFill>
                  <a:srgbClr val="6AD4CC"/>
                </a:solidFill>
                <a:latin typeface="Arial"/>
                <a:ea typeface="+mj-ea"/>
                <a:cs typeface="Arial"/>
              </a:defRPr>
            </a:lvl1pPr>
          </a:lstStyle>
          <a:p>
            <a:pPr algn="ctr" rtl="0"/>
            <a:br>
              <a:rPr lang="vi-VN" sz="2600" b="1" kern="0" dirty="0">
                <a:solidFill>
                  <a:schemeClr val="bg1"/>
                </a:solidFill>
                <a:latin typeface="Muli"/>
              </a:rPr>
            </a:br>
            <a:br>
              <a:rPr lang="vi-VN" sz="2600" b="1" kern="0" dirty="0">
                <a:solidFill>
                  <a:schemeClr val="bg1"/>
                </a:solidFill>
                <a:latin typeface="Muli"/>
              </a:rPr>
            </a:br>
            <a:br>
              <a:rPr lang="vi-VN" sz="2600" b="1" kern="0" dirty="0">
                <a:solidFill>
                  <a:schemeClr val="bg1"/>
                </a:solidFill>
                <a:latin typeface="Muli"/>
              </a:rPr>
            </a:br>
            <a:r>
              <a:rPr lang="vi-VN" sz="2600" b="1" kern="0" dirty="0">
                <a:solidFill>
                  <a:schemeClr val="bg1"/>
                </a:solidFill>
                <a:latin typeface="Muli"/>
              </a:rPr>
              <a:t>TRƯỜNG ĐẠI HỌC KIẾN TRÚC HÀ NỘI</a:t>
            </a:r>
            <a:br>
              <a:rPr lang="vi-VN" sz="2600" b="1" kern="0" dirty="0">
                <a:solidFill>
                  <a:schemeClr val="bg1"/>
                </a:solidFill>
                <a:latin typeface="Muli"/>
              </a:rPr>
            </a:br>
            <a:r>
              <a:rPr lang="vi-VN" sz="2600" b="1" kern="0" dirty="0">
                <a:solidFill>
                  <a:schemeClr val="bg1"/>
                </a:solidFill>
                <a:latin typeface="Muli"/>
              </a:rPr>
              <a:t> </a:t>
            </a:r>
            <a:br>
              <a:rPr lang="vi-VN" sz="2600" b="1" kern="0" dirty="0">
                <a:solidFill>
                  <a:schemeClr val="bg1"/>
                </a:solidFill>
                <a:latin typeface="Muli"/>
              </a:rPr>
            </a:br>
            <a:r>
              <a:rPr lang="vi-VN" sz="2600" b="1" kern="0" dirty="0">
                <a:solidFill>
                  <a:schemeClr val="bg1"/>
                </a:solidFill>
                <a:latin typeface="Muli"/>
              </a:rPr>
              <a:t>       KHOA CÔNG NGHỆ THÔNG TIN</a:t>
            </a:r>
          </a:p>
        </p:txBody>
      </p:sp>
      <p:pic>
        <p:nvPicPr>
          <p:cNvPr id="42" name="Picture 3" descr="D:\Minh\tải xuống.png">
            <a:extLst>
              <a:ext uri="{FF2B5EF4-FFF2-40B4-BE49-F238E27FC236}">
                <a16:creationId xmlns:a16="http://schemas.microsoft.com/office/drawing/2014/main" id="{73F33041-3096-5F9F-EEFF-812B69DD0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3800" y="10287000"/>
            <a:ext cx="4346823" cy="4327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dirty="0"/>
          </a:p>
        </p:txBody>
      </p:sp>
      <p:sp>
        <p:nvSpPr>
          <p:cNvPr id="3" name="object 3"/>
          <p:cNvSpPr txBox="1">
            <a:spLocks noGrp="1"/>
          </p:cNvSpPr>
          <p:nvPr>
            <p:ph type="title"/>
          </p:nvPr>
        </p:nvSpPr>
        <p:spPr>
          <a:xfrm>
            <a:off x="1333500" y="378390"/>
            <a:ext cx="15621000" cy="1912639"/>
          </a:xfrm>
          <a:prstGeom prst="rect">
            <a:avLst/>
          </a:prstGeom>
        </p:spPr>
        <p:txBody>
          <a:bodyPr vert="horz" wrap="square" lIns="0" tIns="48260" rIns="0" bIns="0" rtlCol="0">
            <a:spAutoFit/>
          </a:bodyPr>
          <a:lstStyle/>
          <a:p>
            <a:pPr algn="ctr">
              <a:lnSpc>
                <a:spcPct val="115000"/>
              </a:lnSpc>
              <a:spcBef>
                <a:spcPts val="2400"/>
              </a:spcBef>
            </a:pPr>
            <a:r>
              <a:rPr lang="en-US" sz="5500" dirty="0" err="1">
                <a:effectLst/>
                <a:latin typeface="Arial" panose="020B0604020202020204" pitchFamily="34" charset="0"/>
                <a:ea typeface="Calibri" panose="020F0502020204030204" pitchFamily="34" charset="0"/>
                <a:cs typeface="Arial" panose="020B0604020202020204" pitchFamily="34" charset="0"/>
              </a:rPr>
              <a:t>Thử</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nghiệm</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với</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các</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thuộc</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tính</a:t>
            </a:r>
            <a:r>
              <a:rPr lang="en-US" sz="5500" dirty="0">
                <a:effectLst/>
                <a:latin typeface="Arial" panose="020B0604020202020204" pitchFamily="34" charset="0"/>
                <a:ea typeface="Calibri" panose="020F0502020204030204" pitchFamily="34" charset="0"/>
                <a:cs typeface="Arial" panose="020B0604020202020204" pitchFamily="34" charset="0"/>
              </a:rPr>
              <a:t> CSS </a:t>
            </a:r>
            <a:r>
              <a:rPr lang="en-US" sz="5500" dirty="0" err="1">
                <a:effectLst/>
                <a:latin typeface="Arial" panose="020B0604020202020204" pitchFamily="34" charset="0"/>
                <a:ea typeface="Calibri" panose="020F0502020204030204" pitchFamily="34" charset="0"/>
                <a:cs typeface="Arial" panose="020B0604020202020204" pitchFamily="34" charset="0"/>
              </a:rPr>
              <a:t>cơ</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bản</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như</a:t>
            </a:r>
            <a:r>
              <a:rPr lang="en-US" sz="5500" dirty="0">
                <a:effectLst/>
                <a:latin typeface="Arial" panose="020B0604020202020204" pitchFamily="34" charset="0"/>
                <a:ea typeface="Calibri" panose="020F0502020204030204" pitchFamily="34" charset="0"/>
                <a:cs typeface="Arial" panose="020B0604020202020204" pitchFamily="34" charset="0"/>
              </a:rPr>
              <a:t> font </a:t>
            </a:r>
            <a:r>
              <a:rPr lang="en-US" sz="5500" dirty="0" err="1">
                <a:effectLst/>
                <a:latin typeface="Arial" panose="020B0604020202020204" pitchFamily="34" charset="0"/>
                <a:ea typeface="Calibri" panose="020F0502020204030204" pitchFamily="34" charset="0"/>
                <a:cs typeface="Arial" panose="020B0604020202020204" pitchFamily="34" charset="0"/>
              </a:rPr>
              <a:t>chữ</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màu</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sắc</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độ</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rộng</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và</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chiều</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cao</a:t>
            </a:r>
            <a:endParaRPr lang="en-ID" sz="5500" kern="0" dirty="0">
              <a:solidFill>
                <a:schemeClr val="accent1">
                  <a:lumMod val="7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object 7"/>
          <p:cNvSpPr txBox="1"/>
          <p:nvPr/>
        </p:nvSpPr>
        <p:spPr>
          <a:xfrm>
            <a:off x="869484" y="2666585"/>
            <a:ext cx="4807453" cy="1397819"/>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en-ID" sz="3000" dirty="0">
                <a:solidFill>
                  <a:schemeClr val="accent1">
                    <a:lumMod val="50000"/>
                  </a:schemeClr>
                </a:solidFill>
                <a:latin typeface="Abadi "/>
              </a:rPr>
              <a:t>Font </a:t>
            </a:r>
            <a:r>
              <a:rPr lang="en-ID" sz="3000" dirty="0" err="1">
                <a:solidFill>
                  <a:schemeClr val="accent1">
                    <a:lumMod val="50000"/>
                  </a:schemeClr>
                </a:solidFill>
                <a:latin typeface="Abadi "/>
              </a:rPr>
              <a:t>chữ</a:t>
            </a:r>
            <a:r>
              <a:rPr lang="vi-VN" sz="3000" dirty="0">
                <a:solidFill>
                  <a:schemeClr val="accent1">
                    <a:lumMod val="50000"/>
                  </a:schemeClr>
                </a:solidFill>
                <a:latin typeface="Abadi "/>
              </a:rPr>
              <a:t> </a:t>
            </a:r>
            <a:r>
              <a:rPr lang="en-ID" sz="3000" dirty="0">
                <a:solidFill>
                  <a:schemeClr val="accent1">
                    <a:lumMod val="50000"/>
                  </a:schemeClr>
                </a:solidFill>
                <a:latin typeface="Abadi "/>
              </a:rPr>
              <a:t>: </a:t>
            </a:r>
          </a:p>
          <a:p>
            <a:r>
              <a:rPr lang="en-US" sz="3000" dirty="0" err="1">
                <a:solidFill>
                  <a:schemeClr val="accent1">
                    <a:lumMod val="50000"/>
                  </a:schemeClr>
                </a:solidFill>
                <a:latin typeface="Abadi "/>
              </a:rPr>
              <a:t>Sử</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dụng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thuộc</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tính</a:t>
            </a:r>
            <a:r>
              <a:rPr lang="en-US" sz="3000" dirty="0">
                <a:solidFill>
                  <a:schemeClr val="accent1">
                    <a:lumMod val="50000"/>
                  </a:schemeClr>
                </a:solidFill>
                <a:latin typeface="Abadi "/>
              </a:rPr>
              <a:t> font-family </a:t>
            </a:r>
            <a:r>
              <a:rPr lang="en-US" sz="3000" dirty="0" err="1">
                <a:solidFill>
                  <a:schemeClr val="accent1">
                    <a:lumMod val="50000"/>
                  </a:schemeClr>
                </a:solidFill>
                <a:latin typeface="Abadi "/>
              </a:rPr>
              <a:t>để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thay</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đổi</a:t>
            </a:r>
            <a:r>
              <a:rPr lang="en-US" sz="3000" dirty="0">
                <a:solidFill>
                  <a:schemeClr val="accent1">
                    <a:lumMod val="50000"/>
                  </a:schemeClr>
                </a:solidFill>
                <a:latin typeface="Abadi "/>
              </a:rPr>
              <a:t> font </a:t>
            </a:r>
            <a:r>
              <a:rPr lang="en-US" sz="3000" dirty="0" err="1">
                <a:solidFill>
                  <a:schemeClr val="accent1">
                    <a:lumMod val="50000"/>
                  </a:schemeClr>
                </a:solidFill>
                <a:latin typeface="Abadi "/>
              </a:rPr>
              <a:t>chữ</a:t>
            </a:r>
            <a:r>
              <a:rPr lang="en-US" sz="3000" dirty="0">
                <a:solidFill>
                  <a:schemeClr val="accent1">
                    <a:lumMod val="50000"/>
                  </a:schemeClr>
                </a:solidFill>
                <a:latin typeface="Abadi "/>
              </a:rPr>
              <a:t>.</a:t>
            </a:r>
            <a:endParaRPr lang="en-ID" sz="3000" dirty="0">
              <a:solidFill>
                <a:schemeClr val="accent1">
                  <a:lumMod val="50000"/>
                </a:schemeClr>
              </a:solidFill>
              <a:latin typeface="Abadi "/>
            </a:endParaRPr>
          </a:p>
        </p:txBody>
      </p:sp>
      <p:sp>
        <p:nvSpPr>
          <p:cNvPr id="4" name="object 7">
            <a:extLst>
              <a:ext uri="{FF2B5EF4-FFF2-40B4-BE49-F238E27FC236}">
                <a16:creationId xmlns:a16="http://schemas.microsoft.com/office/drawing/2014/main" id="{AA48B291-9A9B-637D-4F0E-4F4A67365DEA}"/>
              </a:ext>
            </a:extLst>
          </p:cNvPr>
          <p:cNvSpPr txBox="1"/>
          <p:nvPr/>
        </p:nvSpPr>
        <p:spPr>
          <a:xfrm>
            <a:off x="6740273" y="2666585"/>
            <a:ext cx="4807453" cy="1397819"/>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vi-VN" sz="3000" dirty="0">
                <a:solidFill>
                  <a:schemeClr val="accent1">
                    <a:lumMod val="50000"/>
                  </a:schemeClr>
                </a:solidFill>
                <a:latin typeface="Abadi "/>
              </a:rPr>
              <a:t>Màu sắc</a:t>
            </a:r>
            <a:r>
              <a:rPr lang="en-ID" sz="3000" dirty="0">
                <a:solidFill>
                  <a:schemeClr val="accent1">
                    <a:lumMod val="50000"/>
                  </a:schemeClr>
                </a:solidFill>
                <a:latin typeface="Abadi "/>
              </a:rPr>
              <a:t> : </a:t>
            </a:r>
          </a:p>
          <a:p>
            <a:r>
              <a:rPr lang="en-US" sz="3000" dirty="0" err="1">
                <a:solidFill>
                  <a:schemeClr val="accent1">
                    <a:lumMod val="50000"/>
                  </a:schemeClr>
                </a:solidFill>
                <a:latin typeface="Abadi "/>
              </a:rPr>
              <a:t>Sử</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dụng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thuộc</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tính</a:t>
            </a:r>
            <a:r>
              <a:rPr lang="vi-VN" sz="3000" dirty="0">
                <a:solidFill>
                  <a:schemeClr val="accent1">
                    <a:lumMod val="50000"/>
                  </a:schemeClr>
                </a:solidFill>
                <a:latin typeface="Abadi "/>
              </a:rPr>
              <a:t> color để thay đổi màu chữ</a:t>
            </a:r>
            <a:r>
              <a:rPr lang="en-US" sz="3000" dirty="0">
                <a:solidFill>
                  <a:schemeClr val="accent1">
                    <a:lumMod val="50000"/>
                  </a:schemeClr>
                </a:solidFill>
                <a:latin typeface="Abadi "/>
              </a:rPr>
              <a:t>.</a:t>
            </a:r>
            <a:endParaRPr lang="en-ID" sz="3000" dirty="0">
              <a:solidFill>
                <a:schemeClr val="accent1">
                  <a:lumMod val="50000"/>
                </a:schemeClr>
              </a:solidFill>
              <a:latin typeface="Abadi "/>
            </a:endParaRPr>
          </a:p>
        </p:txBody>
      </p:sp>
      <p:sp>
        <p:nvSpPr>
          <p:cNvPr id="5" name="object 7">
            <a:extLst>
              <a:ext uri="{FF2B5EF4-FFF2-40B4-BE49-F238E27FC236}">
                <a16:creationId xmlns:a16="http://schemas.microsoft.com/office/drawing/2014/main" id="{407FF9BD-45FC-6A8A-5EAC-0EECF6D3077F}"/>
              </a:ext>
            </a:extLst>
          </p:cNvPr>
          <p:cNvSpPr txBox="1"/>
          <p:nvPr/>
        </p:nvSpPr>
        <p:spPr>
          <a:xfrm>
            <a:off x="12147047" y="2632156"/>
            <a:ext cx="4807453" cy="2321148"/>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vi-VN" sz="3000" dirty="0">
                <a:solidFill>
                  <a:schemeClr val="accent1">
                    <a:lumMod val="50000"/>
                  </a:schemeClr>
                </a:solidFill>
                <a:latin typeface="Abadi "/>
              </a:rPr>
              <a:t>Độ rộng và chiều cao </a:t>
            </a:r>
            <a:r>
              <a:rPr lang="en-ID" sz="3000" dirty="0">
                <a:solidFill>
                  <a:schemeClr val="accent1">
                    <a:lumMod val="50000"/>
                  </a:schemeClr>
                </a:solidFill>
                <a:latin typeface="Abadi "/>
              </a:rPr>
              <a:t>: </a:t>
            </a:r>
          </a:p>
          <a:p>
            <a:r>
              <a:rPr lang="en-US" sz="3000" dirty="0" err="1">
                <a:solidFill>
                  <a:schemeClr val="accent1">
                    <a:lumMod val="50000"/>
                  </a:schemeClr>
                </a:solidFill>
                <a:latin typeface="Abadi "/>
              </a:rPr>
              <a:t>Sử</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dụng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thuộc</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tính</a:t>
            </a:r>
            <a:r>
              <a:rPr lang="en-US" sz="3000" dirty="0">
                <a:solidFill>
                  <a:schemeClr val="accent1">
                    <a:lumMod val="50000"/>
                  </a:schemeClr>
                </a:solidFill>
                <a:latin typeface="Abadi "/>
              </a:rPr>
              <a:t> width </a:t>
            </a:r>
            <a:r>
              <a:rPr lang="en-US" sz="3000" dirty="0" err="1">
                <a:solidFill>
                  <a:schemeClr val="accent1">
                    <a:lumMod val="50000"/>
                  </a:schemeClr>
                </a:solidFill>
                <a:latin typeface="Abadi "/>
              </a:rPr>
              <a:t>và</a:t>
            </a:r>
            <a:r>
              <a:rPr lang="en-US" sz="3000" dirty="0">
                <a:solidFill>
                  <a:schemeClr val="accent1">
                    <a:lumMod val="50000"/>
                  </a:schemeClr>
                </a:solidFill>
                <a:latin typeface="Abadi "/>
              </a:rPr>
              <a:t> height </a:t>
            </a:r>
            <a:r>
              <a:rPr lang="en-US" sz="3000" dirty="0" err="1">
                <a:solidFill>
                  <a:schemeClr val="accent1">
                    <a:lumMod val="50000"/>
                  </a:schemeClr>
                </a:solidFill>
                <a:latin typeface="Abadi "/>
              </a:rPr>
              <a:t>để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điều</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chỉnh</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kích</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thước</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của</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phần</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tử</a:t>
            </a:r>
            <a:r>
              <a:rPr lang="en-US" sz="3000" dirty="0">
                <a:solidFill>
                  <a:schemeClr val="accent1">
                    <a:lumMod val="50000"/>
                  </a:schemeClr>
                </a:solidFill>
                <a:latin typeface="Abadi "/>
              </a:rPr>
              <a:t>.</a:t>
            </a:r>
            <a:endParaRPr lang="en-ID" sz="3000" dirty="0">
              <a:solidFill>
                <a:schemeClr val="accent1">
                  <a:lumMod val="50000"/>
                </a:schemeClr>
              </a:solidFill>
              <a:latin typeface="Abadi "/>
            </a:endParaRPr>
          </a:p>
          <a:p>
            <a:r>
              <a:rPr lang="en-US" sz="3000" dirty="0">
                <a:solidFill>
                  <a:schemeClr val="accent1">
                    <a:lumMod val="50000"/>
                  </a:schemeClr>
                </a:solidFill>
                <a:latin typeface="Abadi "/>
              </a:rPr>
              <a:t>.</a:t>
            </a:r>
            <a:endParaRPr lang="en-ID" sz="3000" dirty="0">
              <a:solidFill>
                <a:schemeClr val="accent1">
                  <a:lumMod val="50000"/>
                </a:schemeClr>
              </a:solidFill>
              <a:latin typeface="Abadi "/>
            </a:endParaRPr>
          </a:p>
        </p:txBody>
      </p:sp>
      <p:pic>
        <p:nvPicPr>
          <p:cNvPr id="10" name="Picture 9">
            <a:extLst>
              <a:ext uri="{FF2B5EF4-FFF2-40B4-BE49-F238E27FC236}">
                <a16:creationId xmlns:a16="http://schemas.microsoft.com/office/drawing/2014/main" id="{45224109-7EE1-CFB8-7C3D-14CB8D0DA86D}"/>
              </a:ext>
            </a:extLst>
          </p:cNvPr>
          <p:cNvPicPr>
            <a:picLocks noChangeAspect="1"/>
          </p:cNvPicPr>
          <p:nvPr/>
        </p:nvPicPr>
        <p:blipFill>
          <a:blip r:embed="rId2"/>
          <a:stretch>
            <a:fillRect/>
          </a:stretch>
        </p:blipFill>
        <p:spPr>
          <a:xfrm>
            <a:off x="533400" y="5228723"/>
            <a:ext cx="5257801" cy="2133600"/>
          </a:xfrm>
          <a:prstGeom prst="rect">
            <a:avLst/>
          </a:prstGeom>
        </p:spPr>
      </p:pic>
      <p:pic>
        <p:nvPicPr>
          <p:cNvPr id="13" name="Picture 12">
            <a:extLst>
              <a:ext uri="{FF2B5EF4-FFF2-40B4-BE49-F238E27FC236}">
                <a16:creationId xmlns:a16="http://schemas.microsoft.com/office/drawing/2014/main" id="{672182EE-0150-AD3A-C27A-061B6B4E0383}"/>
              </a:ext>
            </a:extLst>
          </p:cNvPr>
          <p:cNvPicPr>
            <a:picLocks noChangeAspect="1"/>
          </p:cNvPicPr>
          <p:nvPr/>
        </p:nvPicPr>
        <p:blipFill>
          <a:blip r:embed="rId3"/>
          <a:stretch>
            <a:fillRect/>
          </a:stretch>
        </p:blipFill>
        <p:spPr>
          <a:xfrm>
            <a:off x="6353650" y="5228722"/>
            <a:ext cx="5305868" cy="2177553"/>
          </a:xfrm>
          <a:prstGeom prst="rect">
            <a:avLst/>
          </a:prstGeom>
        </p:spPr>
      </p:pic>
      <p:pic>
        <p:nvPicPr>
          <p:cNvPr id="15" name="Picture 14">
            <a:extLst>
              <a:ext uri="{FF2B5EF4-FFF2-40B4-BE49-F238E27FC236}">
                <a16:creationId xmlns:a16="http://schemas.microsoft.com/office/drawing/2014/main" id="{BFE3FBA4-7D2D-33E4-ECEA-70AC54484B81}"/>
              </a:ext>
            </a:extLst>
          </p:cNvPr>
          <p:cNvPicPr>
            <a:picLocks noChangeAspect="1"/>
          </p:cNvPicPr>
          <p:nvPr/>
        </p:nvPicPr>
        <p:blipFill>
          <a:blip r:embed="rId4"/>
          <a:stretch>
            <a:fillRect/>
          </a:stretch>
        </p:blipFill>
        <p:spPr>
          <a:xfrm>
            <a:off x="12039600" y="5228722"/>
            <a:ext cx="5395004" cy="2177553"/>
          </a:xfrm>
          <a:prstGeom prst="rect">
            <a:avLst/>
          </a:prstGeom>
        </p:spPr>
      </p:pic>
    </p:spTree>
    <p:extLst>
      <p:ext uri="{BB962C8B-B14F-4D97-AF65-F5344CB8AC3E}">
        <p14:creationId xmlns:p14="http://schemas.microsoft.com/office/powerpoint/2010/main" val="3146268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up)">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up)">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up)">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wipe(up)">
                                      <p:cBhvr>
                                        <p:cTn id="42" dur="5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inVertical)">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171700"/>
            <a:ext cx="8988546" cy="2628925"/>
          </a:xfrm>
          <a:prstGeom prst="rect">
            <a:avLst/>
          </a:prstGeom>
        </p:spPr>
        <p:txBody>
          <a:bodyPr vert="horz" wrap="square" lIns="0" tIns="12700" rIns="0" bIns="0" rtlCol="0">
            <a:spAutoFit/>
          </a:bodyPr>
          <a:lstStyle/>
          <a:p>
            <a:pPr marL="12700" marR="5080" algn="l">
              <a:lnSpc>
                <a:spcPct val="100000"/>
              </a:lnSpc>
              <a:spcBef>
                <a:spcPts val="100"/>
              </a:spcBef>
            </a:pPr>
            <a:r>
              <a:rPr lang="en-US" sz="8500" spc="-300" dirty="0">
                <a:solidFill>
                  <a:srgbClr val="F6B4A6"/>
                </a:solidFill>
              </a:rPr>
              <a:t>3. </a:t>
            </a:r>
            <a:r>
              <a:rPr lang="vi-VN" sz="8500" spc="-300" dirty="0">
                <a:solidFill>
                  <a:srgbClr val="F6B4A6"/>
                </a:solidFill>
              </a:rPr>
              <a:t>JAVASCRIPT</a:t>
            </a:r>
            <a:br>
              <a:rPr lang="vi-VN" sz="8500" spc="-300" dirty="0">
                <a:solidFill>
                  <a:srgbClr val="F6B4A6"/>
                </a:solidFill>
              </a:rPr>
            </a:br>
            <a:r>
              <a:rPr lang="vi-VN" sz="8500" spc="-300" dirty="0">
                <a:solidFill>
                  <a:srgbClr val="F6B4A6"/>
                </a:solidFill>
              </a:rPr>
              <a:t>CƠ BẢN</a:t>
            </a:r>
            <a:endParaRPr sz="8500" dirty="0"/>
          </a:p>
        </p:txBody>
      </p:sp>
      <p:sp>
        <p:nvSpPr>
          <p:cNvPr id="4" name="TextBox 3">
            <a:extLst>
              <a:ext uri="{FF2B5EF4-FFF2-40B4-BE49-F238E27FC236}">
                <a16:creationId xmlns:a16="http://schemas.microsoft.com/office/drawing/2014/main" id="{3EF448CA-238A-E20B-CDEC-9C5B0CF0866F}"/>
              </a:ext>
            </a:extLst>
          </p:cNvPr>
          <p:cNvSpPr txBox="1"/>
          <p:nvPr/>
        </p:nvSpPr>
        <p:spPr>
          <a:xfrm>
            <a:off x="914400" y="5226603"/>
            <a:ext cx="9144000" cy="2674194"/>
          </a:xfrm>
          <a:prstGeom prst="rect">
            <a:avLst/>
          </a:prstGeom>
          <a:noFill/>
        </p:spPr>
        <p:txBody>
          <a:bodyPr wrap="square">
            <a:spAutoFit/>
          </a:bodyPr>
          <a:lstStyle/>
          <a:p>
            <a:pPr lvl="1" algn="just">
              <a:lnSpc>
                <a:spcPct val="106000"/>
              </a:lnSpc>
              <a:spcAft>
                <a:spcPts val="800"/>
              </a:spcAft>
            </a:pPr>
            <a:r>
              <a:rPr lang="vi-VN" sz="4000" dirty="0">
                <a:solidFill>
                  <a:schemeClr val="accent6">
                    <a:lumMod val="40000"/>
                    <a:lumOff val="60000"/>
                  </a:schemeClr>
                </a:solidFill>
                <a:effectLst/>
                <a:latin typeface="Abadi "/>
                <a:ea typeface="Calibri" panose="020F0502020204030204" pitchFamily="34" charset="0"/>
              </a:rPr>
              <a:t>JavaScript là ngôn ngữ lập trình phía máy khách (client-side) mạnh mẽ được sử dụng để làm cho trang web trở nên động và tương tác.</a:t>
            </a:r>
            <a:endParaRPr lang="en-ID" sz="4000" dirty="0">
              <a:solidFill>
                <a:schemeClr val="accent6">
                  <a:lumMod val="40000"/>
                  <a:lumOff val="60000"/>
                </a:schemeClr>
              </a:solidFill>
              <a:effectLst/>
              <a:latin typeface="Abadi "/>
              <a:ea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solidFill>
                <a:schemeClr val="bg1"/>
              </a:solidFill>
            </a:endParaRPr>
          </a:p>
        </p:txBody>
      </p:sp>
      <p:sp>
        <p:nvSpPr>
          <p:cNvPr id="7" name="object 14">
            <a:extLst>
              <a:ext uri="{FF2B5EF4-FFF2-40B4-BE49-F238E27FC236}">
                <a16:creationId xmlns:a16="http://schemas.microsoft.com/office/drawing/2014/main" id="{A49F7263-B903-6D2A-FE9B-B16CDE9670ED}"/>
              </a:ext>
            </a:extLst>
          </p:cNvPr>
          <p:cNvSpPr txBox="1"/>
          <p:nvPr/>
        </p:nvSpPr>
        <p:spPr>
          <a:xfrm>
            <a:off x="800354" y="495300"/>
            <a:ext cx="16687292" cy="860107"/>
          </a:xfrm>
          <a:prstGeom prst="rect">
            <a:avLst/>
          </a:prstGeom>
        </p:spPr>
        <p:txBody>
          <a:bodyPr vert="horz" wrap="square" lIns="0" tIns="12700" rIns="0" bIns="0" rtlCol="0">
            <a:spAutoFit/>
          </a:bodyPr>
          <a:lstStyle/>
          <a:p>
            <a:pPr algn="ctr">
              <a:lnSpc>
                <a:spcPct val="105000"/>
              </a:lnSpc>
              <a:spcAft>
                <a:spcPts val="800"/>
              </a:spcAft>
            </a:pPr>
            <a:r>
              <a:rPr lang="vi-VN" sz="5500" b="1" dirty="0">
                <a:solidFill>
                  <a:schemeClr val="bg1"/>
                </a:solidFill>
              </a:rPr>
              <a:t>Giới thiệu cú pháp JavaScript cơ bản.</a:t>
            </a:r>
            <a:endParaRPr lang="en-ID" sz="5500" b="1" dirty="0">
              <a:solidFill>
                <a:schemeClr val="bg1"/>
              </a:solidFill>
            </a:endParaRPr>
          </a:p>
        </p:txBody>
      </p:sp>
      <p:sp>
        <p:nvSpPr>
          <p:cNvPr id="4" name="TextBox 3">
            <a:extLst>
              <a:ext uri="{FF2B5EF4-FFF2-40B4-BE49-F238E27FC236}">
                <a16:creationId xmlns:a16="http://schemas.microsoft.com/office/drawing/2014/main" id="{F517C108-E999-9CD7-A2C2-81E5D3241A2C}"/>
              </a:ext>
            </a:extLst>
          </p:cNvPr>
          <p:cNvSpPr txBox="1"/>
          <p:nvPr/>
        </p:nvSpPr>
        <p:spPr>
          <a:xfrm>
            <a:off x="5867400" y="2095500"/>
            <a:ext cx="11887200" cy="6553141"/>
          </a:xfrm>
          <a:prstGeom prst="rect">
            <a:avLst/>
          </a:prstGeom>
          <a:noFill/>
        </p:spPr>
        <p:txBody>
          <a:bodyPr wrap="square">
            <a:spAutoFit/>
          </a:bodyPr>
          <a:lstStyle/>
          <a:p>
            <a:pPr>
              <a:lnSpc>
                <a:spcPct val="106000"/>
              </a:lnSpc>
              <a:spcAft>
                <a:spcPts val="800"/>
              </a:spcAft>
            </a:pPr>
            <a:r>
              <a:rPr lang="en-US" sz="3500" dirty="0">
                <a:solidFill>
                  <a:schemeClr val="bg1"/>
                </a:solidFill>
                <a:effectLst/>
                <a:latin typeface="Abadi "/>
                <a:ea typeface="Calibri" panose="020F0502020204030204" pitchFamily="34" charset="0"/>
              </a:rPr>
              <a:t>JavaScript </a:t>
            </a:r>
            <a:r>
              <a:rPr lang="en-US" sz="3500" dirty="0" err="1">
                <a:solidFill>
                  <a:schemeClr val="bg1"/>
                </a:solidFill>
                <a:effectLst/>
                <a:latin typeface="Abadi "/>
                <a:ea typeface="Calibri" panose="020F0502020204030204" pitchFamily="34" charset="0"/>
              </a:rPr>
              <a:t>sử</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dụng</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cú</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pháp</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đơn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giản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và</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có</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một</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số</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yếu</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tố</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cơ</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bản</a:t>
            </a:r>
            <a:r>
              <a:rPr lang="en-US" sz="3500" dirty="0">
                <a:solidFill>
                  <a:schemeClr val="bg1"/>
                </a:solidFill>
                <a:effectLst/>
                <a:latin typeface="Abadi "/>
                <a:ea typeface="Calibri" panose="020F0502020204030204" pitchFamily="34" charset="0"/>
              </a:rPr>
              <a:t>:</a:t>
            </a:r>
            <a:endParaRPr lang="en-ID" sz="3500" dirty="0">
              <a:solidFill>
                <a:schemeClr val="bg1"/>
              </a:solidFill>
              <a:effectLst/>
              <a:latin typeface="Abadi "/>
              <a:ea typeface="Calibri" panose="020F0502020204030204" pitchFamily="34" charset="0"/>
            </a:endParaRPr>
          </a:p>
          <a:p>
            <a:pPr>
              <a:lnSpc>
                <a:spcPct val="106000"/>
              </a:lnSpc>
              <a:spcAft>
                <a:spcPts val="800"/>
              </a:spcAft>
            </a:pPr>
            <a:r>
              <a:rPr lang="en-US" sz="3500" dirty="0">
                <a:solidFill>
                  <a:schemeClr val="bg1"/>
                </a:solidFill>
                <a:effectLst/>
                <a:latin typeface="Abadi "/>
                <a:ea typeface="Calibri" panose="020F0502020204030204" pitchFamily="34" charset="0"/>
              </a:rPr>
              <a:t> </a:t>
            </a:r>
            <a:endParaRPr lang="en-ID" sz="3500" dirty="0">
              <a:solidFill>
                <a:schemeClr val="bg1"/>
              </a:solidFill>
              <a:effectLst/>
              <a:latin typeface="Abadi "/>
              <a:ea typeface="Calibri" panose="020F0502020204030204" pitchFamily="34" charset="0"/>
            </a:endParaRPr>
          </a:p>
          <a:p>
            <a:pPr marL="342900" lvl="0" indent="-342900">
              <a:lnSpc>
                <a:spcPct val="106000"/>
              </a:lnSpc>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Biến</a:t>
            </a:r>
            <a:r>
              <a:rPr lang="en-ID" sz="3500" dirty="0">
                <a:solidFill>
                  <a:schemeClr val="bg1"/>
                </a:solidFill>
                <a:effectLst/>
                <a:latin typeface="Abadi "/>
                <a:ea typeface="Calibri" panose="020F0502020204030204" pitchFamily="34" charset="0"/>
                <a:cs typeface="Times New Roman" panose="02020603050405020304" pitchFamily="18" charset="0"/>
              </a:rPr>
              <a:t> (var, let, </a:t>
            </a:r>
            <a:r>
              <a:rPr lang="en-ID" sz="3500" dirty="0" err="1">
                <a:solidFill>
                  <a:schemeClr val="bg1"/>
                </a:solidFill>
                <a:effectLst/>
                <a:latin typeface="Abadi "/>
                <a:ea typeface="Calibri" panose="020F0502020204030204" pitchFamily="34" charset="0"/>
                <a:cs typeface="Times New Roman" panose="02020603050405020304" pitchFamily="18" charset="0"/>
              </a:rPr>
              <a:t>const</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Dùng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lưu</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trữ</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dữ</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liệu</a:t>
            </a:r>
            <a:r>
              <a:rPr lang="en-ID" sz="35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Hàm</a:t>
            </a:r>
            <a:r>
              <a:rPr lang="en-ID" sz="3500" dirty="0">
                <a:solidFill>
                  <a:schemeClr val="bg1"/>
                </a:solidFill>
                <a:effectLst/>
                <a:latin typeface="Abadi "/>
                <a:ea typeface="Calibri" panose="020F0502020204030204" pitchFamily="34" charset="0"/>
                <a:cs typeface="Times New Roman" panose="02020603050405020304" pitchFamily="18" charset="0"/>
              </a:rPr>
              <a:t> (function): </a:t>
            </a:r>
            <a:r>
              <a:rPr lang="en-ID" sz="3500" dirty="0" err="1">
                <a:solidFill>
                  <a:schemeClr val="bg1"/>
                </a:solidFill>
                <a:effectLst/>
                <a:latin typeface="Abadi "/>
                <a:ea typeface="Calibri" panose="020F0502020204030204" pitchFamily="34" charset="0"/>
                <a:cs typeface="Times New Roman" panose="02020603050405020304" pitchFamily="18" charset="0"/>
              </a:rPr>
              <a:t>Dùng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đóng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gói</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một</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khối</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mã</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có</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thể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tái</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sử</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dụng</a:t>
            </a:r>
            <a:r>
              <a:rPr lang="en-ID" sz="35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Câu</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lệnh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điều</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kiện</a:t>
            </a:r>
            <a:r>
              <a:rPr lang="en-ID" sz="3500" dirty="0">
                <a:solidFill>
                  <a:schemeClr val="bg1"/>
                </a:solidFill>
                <a:effectLst/>
                <a:latin typeface="Abadi "/>
                <a:ea typeface="Calibri" panose="020F0502020204030204" pitchFamily="34" charset="0"/>
                <a:cs typeface="Times New Roman" panose="02020603050405020304" pitchFamily="18" charset="0"/>
              </a:rPr>
              <a:t> (if, else): </a:t>
            </a:r>
            <a:r>
              <a:rPr lang="en-ID" sz="3500" dirty="0" err="1">
                <a:solidFill>
                  <a:schemeClr val="bg1"/>
                </a:solidFill>
                <a:effectLst/>
                <a:latin typeface="Abadi "/>
                <a:ea typeface="Calibri" panose="020F0502020204030204" pitchFamily="34" charset="0"/>
                <a:cs typeface="Times New Roman" panose="02020603050405020304" pitchFamily="18" charset="0"/>
              </a:rPr>
              <a:t>Dùng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kiểm</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tra</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điều</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kiện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và</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thực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hiện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các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hành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động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khác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nhau</a:t>
            </a:r>
            <a:r>
              <a:rPr lang="en-ID" sz="35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Vòng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lặp</a:t>
            </a:r>
            <a:r>
              <a:rPr lang="en-ID" sz="3500" dirty="0">
                <a:solidFill>
                  <a:schemeClr val="bg1"/>
                </a:solidFill>
                <a:effectLst/>
                <a:latin typeface="Abadi "/>
                <a:ea typeface="Calibri" panose="020F0502020204030204" pitchFamily="34" charset="0"/>
                <a:cs typeface="Times New Roman" panose="02020603050405020304" pitchFamily="18" charset="0"/>
              </a:rPr>
              <a:t> (for, while): </a:t>
            </a:r>
            <a:r>
              <a:rPr lang="en-ID" sz="3500" dirty="0" err="1">
                <a:solidFill>
                  <a:schemeClr val="bg1"/>
                </a:solidFill>
                <a:effectLst/>
                <a:latin typeface="Abadi "/>
                <a:ea typeface="Calibri" panose="020F0502020204030204" pitchFamily="34" charset="0"/>
                <a:cs typeface="Times New Roman" panose="02020603050405020304" pitchFamily="18" charset="0"/>
              </a:rPr>
              <a:t>Dùng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lặp</a:t>
            </a:r>
            <a:r>
              <a:rPr lang="en-ID" sz="3500" dirty="0">
                <a:solidFill>
                  <a:schemeClr val="bg1"/>
                </a:solidFill>
                <a:effectLst/>
                <a:latin typeface="Abadi "/>
                <a:ea typeface="Calibri" panose="020F0502020204030204" pitchFamily="34" charset="0"/>
                <a:cs typeface="Times New Roman" panose="02020603050405020304" pitchFamily="18" charset="0"/>
              </a:rPr>
              <a:t> qua </a:t>
            </a:r>
            <a:r>
              <a:rPr lang="en-ID" sz="3500" dirty="0" err="1">
                <a:solidFill>
                  <a:schemeClr val="bg1"/>
                </a:solidFill>
                <a:effectLst/>
                <a:latin typeface="Abadi "/>
                <a:ea typeface="Calibri" panose="020F0502020204030204" pitchFamily="34" charset="0"/>
                <a:cs typeface="Times New Roman" panose="02020603050405020304" pitchFamily="18" charset="0"/>
              </a:rPr>
              <a:t>danh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sách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hoặc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thực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hiện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các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hành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động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lặp</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lại</a:t>
            </a:r>
            <a:r>
              <a:rPr lang="en-ID" sz="35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spcAft>
                <a:spcPts val="800"/>
              </a:spcAft>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Sự</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kiện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Dùng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phản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hồi</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và</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tương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tác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với</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người</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dùng</a:t>
            </a:r>
            <a:endParaRPr lang="en-ID" sz="3500" dirty="0">
              <a:solidFill>
                <a:schemeClr val="bg1"/>
              </a:solidFill>
              <a:effectLst/>
              <a:latin typeface="Abadi "/>
              <a:ea typeface="Calibri" panose="020F0502020204030204" pitchFamily="34" charset="0"/>
              <a:cs typeface="Times New Roman" panose="02020603050405020304" pitchFamily="18" charset="0"/>
            </a:endParaRPr>
          </a:p>
        </p:txBody>
      </p:sp>
      <p:pic>
        <p:nvPicPr>
          <p:cNvPr id="2050" name="Picture 2" descr="JavaScript Logo, symbol, meaning, history, PNG, brand">
            <a:extLst>
              <a:ext uri="{FF2B5EF4-FFF2-40B4-BE49-F238E27FC236}">
                <a16:creationId xmlns:a16="http://schemas.microsoft.com/office/drawing/2014/main" id="{42654612-FBD4-BE29-01D7-2F40ED13BF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2821751"/>
            <a:ext cx="9067800" cy="5100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up)">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solidFill>
                <a:schemeClr val="bg1"/>
              </a:solidFill>
            </a:endParaRPr>
          </a:p>
        </p:txBody>
      </p:sp>
      <p:sp>
        <p:nvSpPr>
          <p:cNvPr id="7" name="object 14">
            <a:extLst>
              <a:ext uri="{FF2B5EF4-FFF2-40B4-BE49-F238E27FC236}">
                <a16:creationId xmlns:a16="http://schemas.microsoft.com/office/drawing/2014/main" id="{A49F7263-B903-6D2A-FE9B-B16CDE9670ED}"/>
              </a:ext>
            </a:extLst>
          </p:cNvPr>
          <p:cNvSpPr txBox="1"/>
          <p:nvPr/>
        </p:nvSpPr>
        <p:spPr>
          <a:xfrm>
            <a:off x="800354" y="495300"/>
            <a:ext cx="16687292" cy="860107"/>
          </a:xfrm>
          <a:prstGeom prst="rect">
            <a:avLst/>
          </a:prstGeom>
        </p:spPr>
        <p:txBody>
          <a:bodyPr vert="horz" wrap="square" lIns="0" tIns="12700" rIns="0" bIns="0" rtlCol="0">
            <a:spAutoFit/>
          </a:bodyPr>
          <a:lstStyle/>
          <a:p>
            <a:pPr algn="ctr">
              <a:lnSpc>
                <a:spcPct val="105000"/>
              </a:lnSpc>
              <a:spcAft>
                <a:spcPts val="800"/>
              </a:spcAft>
            </a:pPr>
            <a:r>
              <a:rPr lang="vi-VN" sz="5500" b="1" dirty="0">
                <a:solidFill>
                  <a:schemeClr val="bg1"/>
                </a:solidFill>
              </a:rPr>
              <a:t>Hướng dẫn tạo biến, hàm và sử dụng sự kiện</a:t>
            </a:r>
            <a:endParaRPr lang="en-ID" sz="5500" b="1" dirty="0">
              <a:solidFill>
                <a:schemeClr val="bg1"/>
              </a:solidFill>
            </a:endParaRPr>
          </a:p>
        </p:txBody>
      </p:sp>
      <p:sp>
        <p:nvSpPr>
          <p:cNvPr id="3" name="object 7">
            <a:extLst>
              <a:ext uri="{FF2B5EF4-FFF2-40B4-BE49-F238E27FC236}">
                <a16:creationId xmlns:a16="http://schemas.microsoft.com/office/drawing/2014/main" id="{9C63C495-87A0-511A-628F-EDFDE4C8CBD9}"/>
              </a:ext>
            </a:extLst>
          </p:cNvPr>
          <p:cNvSpPr txBox="1"/>
          <p:nvPr/>
        </p:nvSpPr>
        <p:spPr>
          <a:xfrm>
            <a:off x="800354" y="2095500"/>
            <a:ext cx="4807453" cy="1705595"/>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vi-VN" sz="4000" dirty="0">
                <a:solidFill>
                  <a:schemeClr val="bg1"/>
                </a:solidFill>
                <a:latin typeface="Abadi "/>
              </a:rPr>
              <a:t>Tạo biến </a:t>
            </a:r>
            <a:r>
              <a:rPr lang="en-ID" sz="4000" dirty="0">
                <a:solidFill>
                  <a:schemeClr val="bg1"/>
                </a:solidFill>
                <a:latin typeface="Abadi "/>
              </a:rPr>
              <a:t>: </a:t>
            </a:r>
          </a:p>
          <a:p>
            <a:r>
              <a:rPr lang="en-US" sz="3500" dirty="0" err="1">
                <a:solidFill>
                  <a:schemeClr val="bg1"/>
                </a:solidFill>
                <a:latin typeface="Abadi "/>
              </a:rPr>
              <a:t>Sử</a:t>
            </a:r>
            <a:r>
              <a:rPr lang="en-US" sz="3500" dirty="0">
                <a:solidFill>
                  <a:schemeClr val="bg1"/>
                </a:solidFill>
                <a:latin typeface="Abadi "/>
              </a:rPr>
              <a:t> </a:t>
            </a:r>
            <a:r>
              <a:rPr lang="en-US" sz="3500" dirty="0" err="1">
                <a:solidFill>
                  <a:schemeClr val="bg1"/>
                </a:solidFill>
                <a:latin typeface="Abadi "/>
              </a:rPr>
              <a:t>dụng</a:t>
            </a:r>
            <a:r>
              <a:rPr lang="en-US" sz="3500" dirty="0">
                <a:solidFill>
                  <a:schemeClr val="bg1"/>
                </a:solidFill>
                <a:latin typeface="Abadi "/>
              </a:rPr>
              <a:t> </a:t>
            </a:r>
            <a:r>
              <a:rPr lang="vi-VN" sz="3500" dirty="0">
                <a:solidFill>
                  <a:schemeClr val="bg1"/>
                </a:solidFill>
                <a:latin typeface="Abadi "/>
              </a:rPr>
              <a:t>var, let hoặc const để khai báo biến</a:t>
            </a:r>
            <a:r>
              <a:rPr lang="en-US" sz="3500" dirty="0">
                <a:solidFill>
                  <a:schemeClr val="bg1"/>
                </a:solidFill>
                <a:latin typeface="Abadi "/>
              </a:rPr>
              <a:t>.</a:t>
            </a:r>
            <a:endParaRPr lang="en-ID" sz="3500" dirty="0">
              <a:solidFill>
                <a:schemeClr val="bg1"/>
              </a:solidFill>
              <a:latin typeface="Abadi "/>
            </a:endParaRPr>
          </a:p>
        </p:txBody>
      </p:sp>
      <p:pic>
        <p:nvPicPr>
          <p:cNvPr id="9" name="Picture 8">
            <a:extLst>
              <a:ext uri="{FF2B5EF4-FFF2-40B4-BE49-F238E27FC236}">
                <a16:creationId xmlns:a16="http://schemas.microsoft.com/office/drawing/2014/main" id="{C73DB671-51A7-146B-C0DA-F160729D66A4}"/>
              </a:ext>
            </a:extLst>
          </p:cNvPr>
          <p:cNvPicPr>
            <a:picLocks noChangeAspect="1"/>
          </p:cNvPicPr>
          <p:nvPr/>
        </p:nvPicPr>
        <p:blipFill>
          <a:blip r:embed="rId3"/>
          <a:stretch>
            <a:fillRect/>
          </a:stretch>
        </p:blipFill>
        <p:spPr>
          <a:xfrm>
            <a:off x="6408161" y="5768134"/>
            <a:ext cx="4965174" cy="1907672"/>
          </a:xfrm>
          <a:prstGeom prst="rect">
            <a:avLst/>
          </a:prstGeom>
        </p:spPr>
      </p:pic>
      <p:sp>
        <p:nvSpPr>
          <p:cNvPr id="10" name="object 7">
            <a:extLst>
              <a:ext uri="{FF2B5EF4-FFF2-40B4-BE49-F238E27FC236}">
                <a16:creationId xmlns:a16="http://schemas.microsoft.com/office/drawing/2014/main" id="{791E1D08-E3D2-B8B4-0F9C-229CA6C88340}"/>
              </a:ext>
            </a:extLst>
          </p:cNvPr>
          <p:cNvSpPr txBox="1"/>
          <p:nvPr/>
        </p:nvSpPr>
        <p:spPr>
          <a:xfrm>
            <a:off x="6408161" y="2095500"/>
            <a:ext cx="4869439" cy="1705595"/>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vi-VN" sz="4000" dirty="0">
                <a:solidFill>
                  <a:schemeClr val="bg1"/>
                </a:solidFill>
                <a:latin typeface="Abadi "/>
              </a:rPr>
              <a:t>Tạo hàm </a:t>
            </a:r>
            <a:r>
              <a:rPr lang="en-ID" sz="4000" dirty="0">
                <a:solidFill>
                  <a:schemeClr val="bg1"/>
                </a:solidFill>
                <a:latin typeface="Abadi "/>
              </a:rPr>
              <a:t>: </a:t>
            </a:r>
          </a:p>
          <a:p>
            <a:r>
              <a:rPr lang="en-US" sz="3500" dirty="0" err="1">
                <a:solidFill>
                  <a:schemeClr val="bg1"/>
                </a:solidFill>
                <a:latin typeface="Abadi "/>
              </a:rPr>
              <a:t>Sử</a:t>
            </a:r>
            <a:r>
              <a:rPr lang="en-US" sz="3500" dirty="0">
                <a:solidFill>
                  <a:schemeClr val="bg1"/>
                </a:solidFill>
                <a:latin typeface="Abadi "/>
              </a:rPr>
              <a:t> </a:t>
            </a:r>
            <a:r>
              <a:rPr lang="en-US" sz="3500" dirty="0" err="1">
                <a:solidFill>
                  <a:schemeClr val="bg1"/>
                </a:solidFill>
                <a:latin typeface="Abadi "/>
              </a:rPr>
              <a:t>dụng</a:t>
            </a:r>
            <a:r>
              <a:rPr lang="en-US" sz="3500" dirty="0">
                <a:solidFill>
                  <a:schemeClr val="bg1"/>
                </a:solidFill>
                <a:latin typeface="Abadi "/>
              </a:rPr>
              <a:t> </a:t>
            </a:r>
            <a:r>
              <a:rPr lang="vi-VN" sz="3500" dirty="0">
                <a:solidFill>
                  <a:schemeClr val="bg1"/>
                </a:solidFill>
                <a:latin typeface="Abadi "/>
              </a:rPr>
              <a:t>từ khóa function để định nghĩa hàm.</a:t>
            </a:r>
            <a:endParaRPr lang="en-ID" sz="3500" dirty="0">
              <a:solidFill>
                <a:schemeClr val="bg1"/>
              </a:solidFill>
              <a:latin typeface="Abadi "/>
            </a:endParaRPr>
          </a:p>
        </p:txBody>
      </p:sp>
      <p:sp>
        <p:nvSpPr>
          <p:cNvPr id="11" name="object 7">
            <a:extLst>
              <a:ext uri="{FF2B5EF4-FFF2-40B4-BE49-F238E27FC236}">
                <a16:creationId xmlns:a16="http://schemas.microsoft.com/office/drawing/2014/main" id="{1BB5F3D2-5FD8-72AD-1651-D4607E904CB1}"/>
              </a:ext>
            </a:extLst>
          </p:cNvPr>
          <p:cNvSpPr txBox="1"/>
          <p:nvPr/>
        </p:nvSpPr>
        <p:spPr>
          <a:xfrm>
            <a:off x="11811001" y="2095499"/>
            <a:ext cx="6172200" cy="2782813"/>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vi-VN" sz="4000" dirty="0">
                <a:solidFill>
                  <a:schemeClr val="bg1"/>
                </a:solidFill>
                <a:latin typeface="Abadi "/>
              </a:rPr>
              <a:t>Sử dụng sự kiện </a:t>
            </a:r>
            <a:r>
              <a:rPr lang="en-ID" sz="4000" dirty="0">
                <a:solidFill>
                  <a:schemeClr val="bg1"/>
                </a:solidFill>
                <a:latin typeface="Abadi "/>
              </a:rPr>
              <a:t>: </a:t>
            </a:r>
          </a:p>
          <a:p>
            <a:r>
              <a:rPr lang="en-US" sz="3500" dirty="0" err="1">
                <a:solidFill>
                  <a:schemeClr val="bg1"/>
                </a:solidFill>
                <a:latin typeface="Abadi "/>
              </a:rPr>
              <a:t>Để</a:t>
            </a:r>
            <a:r>
              <a:rPr lang="en-US" sz="3500" dirty="0">
                <a:solidFill>
                  <a:schemeClr val="bg1"/>
                </a:solidFill>
                <a:latin typeface="Abadi "/>
              </a:rPr>
              <a:t> </a:t>
            </a:r>
            <a:r>
              <a:rPr lang="en-US" sz="3500" dirty="0" err="1">
                <a:solidFill>
                  <a:schemeClr val="bg1"/>
                </a:solidFill>
                <a:latin typeface="Abadi "/>
              </a:rPr>
              <a:t>xử</a:t>
            </a:r>
            <a:r>
              <a:rPr lang="en-US" sz="3500" dirty="0">
                <a:solidFill>
                  <a:schemeClr val="bg1"/>
                </a:solidFill>
                <a:latin typeface="Abadi "/>
              </a:rPr>
              <a:t> </a:t>
            </a:r>
            <a:r>
              <a:rPr lang="en-US" sz="3500" dirty="0" err="1">
                <a:solidFill>
                  <a:schemeClr val="bg1"/>
                </a:solidFill>
                <a:latin typeface="Abadi "/>
              </a:rPr>
              <a:t>lý</a:t>
            </a:r>
            <a:r>
              <a:rPr lang="en-US" sz="3500" dirty="0">
                <a:solidFill>
                  <a:schemeClr val="bg1"/>
                </a:solidFill>
                <a:latin typeface="Abadi "/>
              </a:rPr>
              <a:t> </a:t>
            </a:r>
            <a:r>
              <a:rPr lang="en-US" sz="3500" dirty="0" err="1">
                <a:solidFill>
                  <a:schemeClr val="bg1"/>
                </a:solidFill>
                <a:latin typeface="Abadi "/>
              </a:rPr>
              <a:t>sự</a:t>
            </a:r>
            <a:r>
              <a:rPr lang="en-US" sz="3500" dirty="0">
                <a:solidFill>
                  <a:schemeClr val="bg1"/>
                </a:solidFill>
                <a:latin typeface="Abadi "/>
              </a:rPr>
              <a:t> </a:t>
            </a:r>
            <a:r>
              <a:rPr lang="en-US" sz="3500" dirty="0" err="1">
                <a:solidFill>
                  <a:schemeClr val="bg1"/>
                </a:solidFill>
                <a:latin typeface="Abadi "/>
              </a:rPr>
              <a:t>kiện</a:t>
            </a:r>
            <a:r>
              <a:rPr lang="en-US" sz="3500" dirty="0">
                <a:solidFill>
                  <a:schemeClr val="bg1"/>
                </a:solidFill>
                <a:latin typeface="Abadi "/>
              </a:rPr>
              <a:t>, </a:t>
            </a:r>
            <a:r>
              <a:rPr lang="en-US" sz="3500" dirty="0" err="1">
                <a:solidFill>
                  <a:schemeClr val="bg1"/>
                </a:solidFill>
                <a:latin typeface="Abadi "/>
              </a:rPr>
              <a:t>bạn</a:t>
            </a:r>
            <a:r>
              <a:rPr lang="en-US" sz="3500" dirty="0">
                <a:solidFill>
                  <a:schemeClr val="bg1"/>
                </a:solidFill>
                <a:latin typeface="Abadi "/>
              </a:rPr>
              <a:t> </a:t>
            </a:r>
            <a:r>
              <a:rPr lang="en-US" sz="3500" dirty="0" err="1">
                <a:solidFill>
                  <a:schemeClr val="bg1"/>
                </a:solidFill>
                <a:latin typeface="Abadi "/>
              </a:rPr>
              <a:t>có</a:t>
            </a:r>
            <a:r>
              <a:rPr lang="en-US" sz="3500" dirty="0">
                <a:solidFill>
                  <a:schemeClr val="bg1"/>
                </a:solidFill>
                <a:latin typeface="Abadi "/>
              </a:rPr>
              <a:t> </a:t>
            </a:r>
            <a:r>
              <a:rPr lang="en-US" sz="3500" dirty="0" err="1">
                <a:solidFill>
                  <a:schemeClr val="bg1"/>
                </a:solidFill>
                <a:latin typeface="Abadi "/>
              </a:rPr>
              <a:t>thể</a:t>
            </a:r>
            <a:r>
              <a:rPr lang="en-US" sz="3500" dirty="0">
                <a:solidFill>
                  <a:schemeClr val="bg1"/>
                </a:solidFill>
                <a:latin typeface="Abadi "/>
              </a:rPr>
              <a:t> </a:t>
            </a:r>
            <a:r>
              <a:rPr lang="en-US" sz="3500" dirty="0" err="1">
                <a:solidFill>
                  <a:schemeClr val="bg1"/>
                </a:solidFill>
                <a:latin typeface="Abadi "/>
              </a:rPr>
              <a:t>sử</a:t>
            </a:r>
            <a:r>
              <a:rPr lang="en-US" sz="3500" dirty="0">
                <a:solidFill>
                  <a:schemeClr val="bg1"/>
                </a:solidFill>
                <a:latin typeface="Abadi "/>
              </a:rPr>
              <a:t> </a:t>
            </a:r>
            <a:r>
              <a:rPr lang="en-US" sz="3500" dirty="0" err="1">
                <a:solidFill>
                  <a:schemeClr val="bg1"/>
                </a:solidFill>
                <a:latin typeface="Abadi "/>
              </a:rPr>
              <a:t>dụng</a:t>
            </a:r>
            <a:r>
              <a:rPr lang="en-US" sz="3500" dirty="0">
                <a:solidFill>
                  <a:schemeClr val="bg1"/>
                </a:solidFill>
                <a:latin typeface="Abadi "/>
              </a:rPr>
              <a:t> </a:t>
            </a:r>
            <a:r>
              <a:rPr lang="en-US" sz="3500" dirty="0" err="1">
                <a:solidFill>
                  <a:schemeClr val="bg1"/>
                </a:solidFill>
                <a:latin typeface="Abadi "/>
              </a:rPr>
              <a:t>sự</a:t>
            </a:r>
            <a:r>
              <a:rPr lang="en-US" sz="3500" dirty="0">
                <a:solidFill>
                  <a:schemeClr val="bg1"/>
                </a:solidFill>
                <a:latin typeface="Abadi "/>
              </a:rPr>
              <a:t> </a:t>
            </a:r>
            <a:r>
              <a:rPr lang="en-US" sz="3500" dirty="0" err="1">
                <a:solidFill>
                  <a:schemeClr val="bg1"/>
                </a:solidFill>
                <a:latin typeface="Abadi "/>
              </a:rPr>
              <a:t>kiện</a:t>
            </a:r>
            <a:r>
              <a:rPr lang="en-US" sz="3500" dirty="0">
                <a:solidFill>
                  <a:schemeClr val="bg1"/>
                </a:solidFill>
                <a:latin typeface="Abadi "/>
              </a:rPr>
              <a:t> onclick </a:t>
            </a:r>
            <a:r>
              <a:rPr lang="en-US" sz="3500" dirty="0" err="1">
                <a:solidFill>
                  <a:schemeClr val="bg1"/>
                </a:solidFill>
                <a:latin typeface="Abadi "/>
              </a:rPr>
              <a:t>trong</a:t>
            </a:r>
            <a:r>
              <a:rPr lang="en-US" sz="3500" dirty="0">
                <a:solidFill>
                  <a:schemeClr val="bg1"/>
                </a:solidFill>
                <a:latin typeface="Abadi "/>
              </a:rPr>
              <a:t> HTML </a:t>
            </a:r>
            <a:r>
              <a:rPr lang="en-US" sz="3500" dirty="0" err="1">
                <a:solidFill>
                  <a:schemeClr val="bg1"/>
                </a:solidFill>
                <a:latin typeface="Abadi "/>
              </a:rPr>
              <a:t>hoặc</a:t>
            </a:r>
            <a:r>
              <a:rPr lang="en-US" sz="3500" dirty="0">
                <a:solidFill>
                  <a:schemeClr val="bg1"/>
                </a:solidFill>
                <a:latin typeface="Abadi "/>
              </a:rPr>
              <a:t> </a:t>
            </a:r>
            <a:r>
              <a:rPr lang="en-US" sz="3500" dirty="0" err="1">
                <a:solidFill>
                  <a:schemeClr val="bg1"/>
                </a:solidFill>
                <a:latin typeface="Abadi "/>
              </a:rPr>
              <a:t>addEventListener</a:t>
            </a:r>
            <a:r>
              <a:rPr lang="en-US" sz="3500" dirty="0">
                <a:solidFill>
                  <a:schemeClr val="bg1"/>
                </a:solidFill>
                <a:latin typeface="Abadi "/>
              </a:rPr>
              <a:t> </a:t>
            </a:r>
            <a:r>
              <a:rPr lang="en-US" sz="3500" dirty="0" err="1">
                <a:solidFill>
                  <a:schemeClr val="bg1"/>
                </a:solidFill>
                <a:latin typeface="Abadi "/>
              </a:rPr>
              <a:t>trong</a:t>
            </a:r>
            <a:r>
              <a:rPr lang="en-US" sz="3500" dirty="0">
                <a:solidFill>
                  <a:schemeClr val="bg1"/>
                </a:solidFill>
                <a:latin typeface="Abadi "/>
              </a:rPr>
              <a:t> JavaScript.</a:t>
            </a:r>
            <a:endParaRPr lang="en-ID" sz="3500" dirty="0">
              <a:solidFill>
                <a:schemeClr val="bg1"/>
              </a:solidFill>
              <a:latin typeface="Abadi "/>
            </a:endParaRPr>
          </a:p>
        </p:txBody>
      </p:sp>
      <p:pic>
        <p:nvPicPr>
          <p:cNvPr id="13" name="Picture 12">
            <a:extLst>
              <a:ext uri="{FF2B5EF4-FFF2-40B4-BE49-F238E27FC236}">
                <a16:creationId xmlns:a16="http://schemas.microsoft.com/office/drawing/2014/main" id="{D9B57989-DF2C-7452-7E24-477630498171}"/>
              </a:ext>
            </a:extLst>
          </p:cNvPr>
          <p:cNvPicPr>
            <a:picLocks noChangeAspect="1"/>
          </p:cNvPicPr>
          <p:nvPr/>
        </p:nvPicPr>
        <p:blipFill>
          <a:blip r:embed="rId4"/>
          <a:stretch>
            <a:fillRect/>
          </a:stretch>
        </p:blipFill>
        <p:spPr>
          <a:xfrm>
            <a:off x="4343400" y="5746560"/>
            <a:ext cx="8547160" cy="2063940"/>
          </a:xfrm>
          <a:prstGeom prst="rect">
            <a:avLst/>
          </a:prstGeom>
        </p:spPr>
      </p:pic>
      <p:pic>
        <p:nvPicPr>
          <p:cNvPr id="15" name="Picture 14">
            <a:extLst>
              <a:ext uri="{FF2B5EF4-FFF2-40B4-BE49-F238E27FC236}">
                <a16:creationId xmlns:a16="http://schemas.microsoft.com/office/drawing/2014/main" id="{A7DF8AAC-0BA6-98FE-3C44-C04C6F813F8F}"/>
              </a:ext>
            </a:extLst>
          </p:cNvPr>
          <p:cNvPicPr>
            <a:picLocks noChangeAspect="1"/>
          </p:cNvPicPr>
          <p:nvPr/>
        </p:nvPicPr>
        <p:blipFill>
          <a:blip r:embed="rId5"/>
          <a:stretch>
            <a:fillRect/>
          </a:stretch>
        </p:blipFill>
        <p:spPr>
          <a:xfrm>
            <a:off x="1187832" y="5533695"/>
            <a:ext cx="15310096" cy="2376549"/>
          </a:xfrm>
          <a:prstGeom prst="rect">
            <a:avLst/>
          </a:prstGeom>
        </p:spPr>
      </p:pic>
    </p:spTree>
    <p:extLst>
      <p:ext uri="{BB962C8B-B14F-4D97-AF65-F5344CB8AC3E}">
        <p14:creationId xmlns:p14="http://schemas.microsoft.com/office/powerpoint/2010/main" val="3735289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up)">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wipe(up)">
                                      <p:cBhvr>
                                        <p:cTn id="32" dur="500"/>
                                        <p:tgtEl>
                                          <p:spTgt spid="1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up)">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Effect transition="in" filter="wipe(up)">
                                      <p:cBhvr>
                                        <p:cTn id="47" dur="500"/>
                                        <p:tgtEl>
                                          <p:spTgt spid="1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Vertical)">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solidFill>
                <a:schemeClr val="bg1"/>
              </a:solidFill>
            </a:endParaRPr>
          </a:p>
        </p:txBody>
      </p:sp>
      <p:sp>
        <p:nvSpPr>
          <p:cNvPr id="7" name="object 14">
            <a:extLst>
              <a:ext uri="{FF2B5EF4-FFF2-40B4-BE49-F238E27FC236}">
                <a16:creationId xmlns:a16="http://schemas.microsoft.com/office/drawing/2014/main" id="{A49F7263-B903-6D2A-FE9B-B16CDE9670ED}"/>
              </a:ext>
            </a:extLst>
          </p:cNvPr>
          <p:cNvSpPr txBox="1"/>
          <p:nvPr/>
        </p:nvSpPr>
        <p:spPr>
          <a:xfrm>
            <a:off x="381000" y="537213"/>
            <a:ext cx="16687292" cy="1831207"/>
          </a:xfrm>
          <a:prstGeom prst="rect">
            <a:avLst/>
          </a:prstGeom>
        </p:spPr>
        <p:txBody>
          <a:bodyPr vert="horz" wrap="square" lIns="0" tIns="12700" rIns="0" bIns="0" rtlCol="0">
            <a:spAutoFit/>
          </a:bodyPr>
          <a:lstStyle/>
          <a:p>
            <a:pPr lvl="0" algn="ctr">
              <a:lnSpc>
                <a:spcPct val="105000"/>
              </a:lnSpc>
              <a:spcAft>
                <a:spcPts val="800"/>
              </a:spcAft>
            </a:pPr>
            <a:r>
              <a:rPr lang="en-US" sz="5500" b="1" dirty="0" err="1">
                <a:solidFill>
                  <a:schemeClr val="bg1"/>
                </a:solidFill>
                <a:latin typeface="Arial" panose="020B0604020202020204" pitchFamily="34" charset="0"/>
                <a:cs typeface="Arial" panose="020B0604020202020204" pitchFamily="34" charset="0"/>
              </a:rPr>
              <a:t>Tạo</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các</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ví</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dụ</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đơn</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giản</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như</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hiển</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thị</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thông</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báo</a:t>
            </a:r>
            <a:r>
              <a:rPr lang="en-US" sz="5500" b="1" dirty="0">
                <a:solidFill>
                  <a:schemeClr val="bg1"/>
                </a:solidFill>
                <a:latin typeface="Arial" panose="020B0604020202020204" pitchFamily="34" charset="0"/>
                <a:cs typeface="Arial" panose="020B0604020202020204" pitchFamily="34" charset="0"/>
              </a:rPr>
              <a:t> </a:t>
            </a:r>
            <a:endParaRPr lang="vi-VN" sz="5500" b="1" dirty="0">
              <a:solidFill>
                <a:schemeClr val="bg1"/>
              </a:solidFill>
              <a:latin typeface="Arial" panose="020B0604020202020204" pitchFamily="34" charset="0"/>
              <a:cs typeface="Arial" panose="020B0604020202020204" pitchFamily="34" charset="0"/>
            </a:endParaRPr>
          </a:p>
          <a:p>
            <a:pPr lvl="0" algn="ctr">
              <a:lnSpc>
                <a:spcPct val="105000"/>
              </a:lnSpc>
              <a:spcAft>
                <a:spcPts val="800"/>
              </a:spcAft>
            </a:pPr>
            <a:r>
              <a:rPr lang="en-US" sz="5500" b="1" dirty="0" err="1">
                <a:solidFill>
                  <a:schemeClr val="bg1"/>
                </a:solidFill>
                <a:latin typeface="Arial" panose="020B0604020202020204" pitchFamily="34" charset="0"/>
                <a:cs typeface="Arial" panose="020B0604020202020204" pitchFamily="34" charset="0"/>
              </a:rPr>
              <a:t>khi</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nút</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được</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nhấn</a:t>
            </a:r>
            <a:endParaRPr lang="en-ID" sz="55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14" name="object 6">
            <a:extLst>
              <a:ext uri="{FF2B5EF4-FFF2-40B4-BE49-F238E27FC236}">
                <a16:creationId xmlns:a16="http://schemas.microsoft.com/office/drawing/2014/main" id="{3702CCFC-DED4-08D3-A19A-0FA47141828A}"/>
              </a:ext>
            </a:extLst>
          </p:cNvPr>
          <p:cNvGrpSpPr/>
          <p:nvPr/>
        </p:nvGrpSpPr>
        <p:grpSpPr>
          <a:xfrm>
            <a:off x="18288000" y="-4914900"/>
            <a:ext cx="5843270" cy="5511800"/>
            <a:chOff x="12444878" y="0"/>
            <a:chExt cx="5843270" cy="5511800"/>
          </a:xfrm>
        </p:grpSpPr>
        <p:sp>
          <p:nvSpPr>
            <p:cNvPr id="15" name="object 7">
              <a:extLst>
                <a:ext uri="{FF2B5EF4-FFF2-40B4-BE49-F238E27FC236}">
                  <a16:creationId xmlns:a16="http://schemas.microsoft.com/office/drawing/2014/main" id="{A642BF21-CA99-43F2-8DCB-C9018DFFBB30}"/>
                </a:ext>
              </a:extLst>
            </p:cNvPr>
            <p:cNvSpPr/>
            <p:nvPr/>
          </p:nvSpPr>
          <p:spPr>
            <a:xfrm>
              <a:off x="14271606" y="145613"/>
              <a:ext cx="4017010" cy="5327015"/>
            </a:xfrm>
            <a:custGeom>
              <a:avLst/>
              <a:gdLst/>
              <a:ahLst/>
              <a:cxnLst/>
              <a:rect l="l" t="t" r="r" b="b"/>
              <a:pathLst>
                <a:path w="4017009" h="5327015">
                  <a:moveTo>
                    <a:pt x="189321" y="5326930"/>
                  </a:moveTo>
                  <a:lnTo>
                    <a:pt x="120516" y="5313158"/>
                  </a:lnTo>
                  <a:lnTo>
                    <a:pt x="64543" y="5270999"/>
                  </a:lnTo>
                  <a:lnTo>
                    <a:pt x="42285" y="5239962"/>
                  </a:lnTo>
                  <a:lnTo>
                    <a:pt x="24335" y="5202653"/>
                  </a:lnTo>
                  <a:lnTo>
                    <a:pt x="11060" y="5159348"/>
                  </a:lnTo>
                  <a:lnTo>
                    <a:pt x="2826" y="5110321"/>
                  </a:lnTo>
                  <a:lnTo>
                    <a:pt x="0" y="5055848"/>
                  </a:lnTo>
                  <a:lnTo>
                    <a:pt x="0" y="2732057"/>
                  </a:lnTo>
                  <a:lnTo>
                    <a:pt x="2064" y="2682638"/>
                  </a:lnTo>
                  <a:lnTo>
                    <a:pt x="8107" y="2632566"/>
                  </a:lnTo>
                  <a:lnTo>
                    <a:pt x="17909" y="2582281"/>
                  </a:lnTo>
                  <a:lnTo>
                    <a:pt x="31246" y="2532221"/>
                  </a:lnTo>
                  <a:lnTo>
                    <a:pt x="47896" y="2482825"/>
                  </a:lnTo>
                  <a:lnTo>
                    <a:pt x="67637" y="2434532"/>
                  </a:lnTo>
                  <a:lnTo>
                    <a:pt x="90247" y="2387780"/>
                  </a:lnTo>
                  <a:lnTo>
                    <a:pt x="115503" y="2343009"/>
                  </a:lnTo>
                  <a:lnTo>
                    <a:pt x="143184" y="2300657"/>
                  </a:lnTo>
                  <a:lnTo>
                    <a:pt x="173067" y="2261163"/>
                  </a:lnTo>
                  <a:lnTo>
                    <a:pt x="204929" y="2224967"/>
                  </a:lnTo>
                  <a:lnTo>
                    <a:pt x="238550" y="2192506"/>
                  </a:lnTo>
                  <a:lnTo>
                    <a:pt x="273705" y="2164220"/>
                  </a:lnTo>
                  <a:lnTo>
                    <a:pt x="310174" y="2140547"/>
                  </a:lnTo>
                  <a:lnTo>
                    <a:pt x="4016392" y="0"/>
                  </a:lnTo>
                  <a:lnTo>
                    <a:pt x="4016392" y="3149000"/>
                  </a:lnTo>
                  <a:lnTo>
                    <a:pt x="310174" y="5289548"/>
                  </a:lnTo>
                  <a:lnTo>
                    <a:pt x="268026" y="5310114"/>
                  </a:lnTo>
                  <a:lnTo>
                    <a:pt x="227620" y="5322483"/>
                  </a:lnTo>
                  <a:lnTo>
                    <a:pt x="189321" y="5326930"/>
                  </a:lnTo>
                  <a:close/>
                </a:path>
              </a:pathLst>
            </a:custGeom>
            <a:solidFill>
              <a:srgbClr val="94DDDE"/>
            </a:solidFill>
          </p:spPr>
          <p:txBody>
            <a:bodyPr wrap="square" lIns="0" tIns="0" rIns="0" bIns="0" rtlCol="0"/>
            <a:lstStyle/>
            <a:p>
              <a:endParaRPr/>
            </a:p>
          </p:txBody>
        </p:sp>
        <p:sp>
          <p:nvSpPr>
            <p:cNvPr id="16" name="object 8">
              <a:extLst>
                <a:ext uri="{FF2B5EF4-FFF2-40B4-BE49-F238E27FC236}">
                  <a16:creationId xmlns:a16="http://schemas.microsoft.com/office/drawing/2014/main" id="{496F3D64-5715-26AF-4A9E-AFCF78D6145C}"/>
                </a:ext>
              </a:extLst>
            </p:cNvPr>
            <p:cNvSpPr/>
            <p:nvPr/>
          </p:nvSpPr>
          <p:spPr>
            <a:xfrm>
              <a:off x="13517949" y="0"/>
              <a:ext cx="4770120" cy="5022850"/>
            </a:xfrm>
            <a:custGeom>
              <a:avLst/>
              <a:gdLst/>
              <a:ahLst/>
              <a:cxnLst/>
              <a:rect l="l" t="t" r="r" b="b"/>
              <a:pathLst>
                <a:path w="4770119" h="5022850">
                  <a:moveTo>
                    <a:pt x="189321" y="5022308"/>
                  </a:moveTo>
                  <a:lnTo>
                    <a:pt x="120516" y="5008536"/>
                  </a:lnTo>
                  <a:lnTo>
                    <a:pt x="64543" y="4966377"/>
                  </a:lnTo>
                  <a:lnTo>
                    <a:pt x="42285" y="4935340"/>
                  </a:lnTo>
                  <a:lnTo>
                    <a:pt x="24335" y="4898032"/>
                  </a:lnTo>
                  <a:lnTo>
                    <a:pt x="11060" y="4854727"/>
                  </a:lnTo>
                  <a:lnTo>
                    <a:pt x="2826" y="4805700"/>
                  </a:lnTo>
                  <a:lnTo>
                    <a:pt x="0" y="4751227"/>
                  </a:lnTo>
                  <a:lnTo>
                    <a:pt x="0" y="2427436"/>
                  </a:lnTo>
                  <a:lnTo>
                    <a:pt x="2064" y="2378017"/>
                  </a:lnTo>
                  <a:lnTo>
                    <a:pt x="8107" y="2327945"/>
                  </a:lnTo>
                  <a:lnTo>
                    <a:pt x="17909" y="2277660"/>
                  </a:lnTo>
                  <a:lnTo>
                    <a:pt x="31246" y="2227600"/>
                  </a:lnTo>
                  <a:lnTo>
                    <a:pt x="47896" y="2178204"/>
                  </a:lnTo>
                  <a:lnTo>
                    <a:pt x="67637" y="2129910"/>
                  </a:lnTo>
                  <a:lnTo>
                    <a:pt x="90247" y="2083159"/>
                  </a:lnTo>
                  <a:lnTo>
                    <a:pt x="115503" y="2038388"/>
                  </a:lnTo>
                  <a:lnTo>
                    <a:pt x="143184" y="1996036"/>
                  </a:lnTo>
                  <a:lnTo>
                    <a:pt x="173067" y="1956542"/>
                  </a:lnTo>
                  <a:lnTo>
                    <a:pt x="204929" y="1920346"/>
                  </a:lnTo>
                  <a:lnTo>
                    <a:pt x="238550" y="1887885"/>
                  </a:lnTo>
                  <a:lnTo>
                    <a:pt x="273705" y="1859599"/>
                  </a:lnTo>
                  <a:lnTo>
                    <a:pt x="310174" y="1835926"/>
                  </a:lnTo>
                  <a:lnTo>
                    <a:pt x="3496353" y="0"/>
                  </a:lnTo>
                  <a:lnTo>
                    <a:pt x="4473598" y="0"/>
                  </a:lnTo>
                  <a:lnTo>
                    <a:pt x="787974" y="2130361"/>
                  </a:lnTo>
                  <a:lnTo>
                    <a:pt x="751313" y="2154208"/>
                  </a:lnTo>
                  <a:lnTo>
                    <a:pt x="715898" y="2182206"/>
                  </a:lnTo>
                  <a:lnTo>
                    <a:pt x="681918" y="2213996"/>
                  </a:lnTo>
                  <a:lnTo>
                    <a:pt x="649565" y="2249223"/>
                  </a:lnTo>
                  <a:lnTo>
                    <a:pt x="619028" y="2287530"/>
                  </a:lnTo>
                  <a:lnTo>
                    <a:pt x="590497" y="2328559"/>
                  </a:lnTo>
                  <a:lnTo>
                    <a:pt x="564163" y="2371954"/>
                  </a:lnTo>
                  <a:lnTo>
                    <a:pt x="540215" y="2417359"/>
                  </a:lnTo>
                  <a:lnTo>
                    <a:pt x="518843" y="2464416"/>
                  </a:lnTo>
                  <a:lnTo>
                    <a:pt x="500238" y="2512769"/>
                  </a:lnTo>
                  <a:lnTo>
                    <a:pt x="484589" y="2562061"/>
                  </a:lnTo>
                  <a:lnTo>
                    <a:pt x="472087" y="2611935"/>
                  </a:lnTo>
                  <a:lnTo>
                    <a:pt x="462922" y="2662034"/>
                  </a:lnTo>
                  <a:lnTo>
                    <a:pt x="457284" y="2712002"/>
                  </a:lnTo>
                  <a:lnTo>
                    <a:pt x="455362" y="2761481"/>
                  </a:lnTo>
                  <a:lnTo>
                    <a:pt x="456682" y="4903066"/>
                  </a:lnTo>
                  <a:lnTo>
                    <a:pt x="310174" y="4984926"/>
                  </a:lnTo>
                  <a:lnTo>
                    <a:pt x="268026" y="5005492"/>
                  </a:lnTo>
                  <a:lnTo>
                    <a:pt x="227620" y="5017861"/>
                  </a:lnTo>
                  <a:lnTo>
                    <a:pt x="189321" y="5022308"/>
                  </a:lnTo>
                  <a:close/>
                </a:path>
                <a:path w="4770119" h="5022850">
                  <a:moveTo>
                    <a:pt x="4521945" y="3029509"/>
                  </a:moveTo>
                  <a:lnTo>
                    <a:pt x="4552872" y="2987400"/>
                  </a:lnTo>
                  <a:lnTo>
                    <a:pt x="4581031" y="2942677"/>
                  </a:lnTo>
                  <a:lnTo>
                    <a:pt x="4606003" y="2895941"/>
                  </a:lnTo>
                  <a:lnTo>
                    <a:pt x="4627371" y="2847798"/>
                  </a:lnTo>
                  <a:lnTo>
                    <a:pt x="4644718" y="2798850"/>
                  </a:lnTo>
                  <a:lnTo>
                    <a:pt x="4657625" y="2749701"/>
                  </a:lnTo>
                  <a:lnTo>
                    <a:pt x="4665676" y="2700955"/>
                  </a:lnTo>
                  <a:lnTo>
                    <a:pt x="4668453" y="2653214"/>
                  </a:lnTo>
                  <a:lnTo>
                    <a:pt x="4663558" y="2594948"/>
                  </a:lnTo>
                  <a:lnTo>
                    <a:pt x="4649534" y="2545777"/>
                  </a:lnTo>
                  <a:lnTo>
                    <a:pt x="4627371" y="2505996"/>
                  </a:lnTo>
                  <a:lnTo>
                    <a:pt x="4598058" y="2475897"/>
                  </a:lnTo>
                  <a:lnTo>
                    <a:pt x="4562586" y="2455775"/>
                  </a:lnTo>
                  <a:lnTo>
                    <a:pt x="4521945" y="2445921"/>
                  </a:lnTo>
                  <a:lnTo>
                    <a:pt x="4555973" y="2408250"/>
                  </a:lnTo>
                  <a:lnTo>
                    <a:pt x="4592229" y="2373303"/>
                  </a:lnTo>
                  <a:lnTo>
                    <a:pt x="4629970" y="2342316"/>
                  </a:lnTo>
                  <a:lnTo>
                    <a:pt x="4668453" y="2316528"/>
                  </a:lnTo>
                  <a:lnTo>
                    <a:pt x="4715395" y="2294096"/>
                  </a:lnTo>
                  <a:lnTo>
                    <a:pt x="4760000" y="2281249"/>
                  </a:lnTo>
                  <a:lnTo>
                    <a:pt x="4770050" y="2280386"/>
                  </a:lnTo>
                  <a:lnTo>
                    <a:pt x="4770050" y="2909650"/>
                  </a:lnTo>
                  <a:lnTo>
                    <a:pt x="4707768" y="2964855"/>
                  </a:lnTo>
                  <a:lnTo>
                    <a:pt x="4668453" y="2991220"/>
                  </a:lnTo>
                  <a:lnTo>
                    <a:pt x="4628299" y="3010014"/>
                  </a:lnTo>
                  <a:lnTo>
                    <a:pt x="4590744" y="3022743"/>
                  </a:lnTo>
                  <a:lnTo>
                    <a:pt x="4555416" y="3029282"/>
                  </a:lnTo>
                  <a:lnTo>
                    <a:pt x="4521945" y="3029509"/>
                  </a:lnTo>
                  <a:close/>
                </a:path>
                <a:path w="4770119" h="5022850">
                  <a:moveTo>
                    <a:pt x="4239969" y="3194046"/>
                  </a:moveTo>
                  <a:lnTo>
                    <a:pt x="4201592" y="3189354"/>
                  </a:lnTo>
                  <a:lnTo>
                    <a:pt x="4138427" y="3154012"/>
                  </a:lnTo>
                  <a:lnTo>
                    <a:pt x="4114780" y="3124010"/>
                  </a:lnTo>
                  <a:lnTo>
                    <a:pt x="4097183" y="3086220"/>
                  </a:lnTo>
                  <a:lnTo>
                    <a:pt x="4086207" y="3040968"/>
                  </a:lnTo>
                  <a:lnTo>
                    <a:pt x="4082612" y="2991220"/>
                  </a:lnTo>
                  <a:lnTo>
                    <a:pt x="4082489" y="2987400"/>
                  </a:lnTo>
                  <a:lnTo>
                    <a:pt x="4085137" y="2941336"/>
                  </a:lnTo>
                  <a:lnTo>
                    <a:pt x="4093035" y="2893081"/>
                  </a:lnTo>
                  <a:lnTo>
                    <a:pt x="4105746" y="2844394"/>
                  </a:lnTo>
                  <a:lnTo>
                    <a:pt x="4122898" y="2795859"/>
                  </a:lnTo>
                  <a:lnTo>
                    <a:pt x="4144119" y="2748057"/>
                  </a:lnTo>
                  <a:lnTo>
                    <a:pt x="4169039" y="2701571"/>
                  </a:lnTo>
                  <a:lnTo>
                    <a:pt x="4197286" y="2656983"/>
                  </a:lnTo>
                  <a:lnTo>
                    <a:pt x="4228489" y="2614875"/>
                  </a:lnTo>
                  <a:lnTo>
                    <a:pt x="4262277" y="2575830"/>
                  </a:lnTo>
                  <a:lnTo>
                    <a:pt x="4298278" y="2540429"/>
                  </a:lnTo>
                  <a:lnTo>
                    <a:pt x="4336122" y="2509255"/>
                  </a:lnTo>
                  <a:lnTo>
                    <a:pt x="4375437" y="2482890"/>
                  </a:lnTo>
                  <a:lnTo>
                    <a:pt x="4415590" y="2464096"/>
                  </a:lnTo>
                  <a:lnTo>
                    <a:pt x="4453145" y="2451367"/>
                  </a:lnTo>
                  <a:lnTo>
                    <a:pt x="4521945" y="2444601"/>
                  </a:lnTo>
                  <a:lnTo>
                    <a:pt x="4491018" y="2486710"/>
                  </a:lnTo>
                  <a:lnTo>
                    <a:pt x="4462859" y="2531433"/>
                  </a:lnTo>
                  <a:lnTo>
                    <a:pt x="4437887" y="2578169"/>
                  </a:lnTo>
                  <a:lnTo>
                    <a:pt x="4416519" y="2626312"/>
                  </a:lnTo>
                  <a:lnTo>
                    <a:pt x="4399172" y="2675260"/>
                  </a:lnTo>
                  <a:lnTo>
                    <a:pt x="4386264" y="2724409"/>
                  </a:lnTo>
                  <a:lnTo>
                    <a:pt x="4378213" y="2773155"/>
                  </a:lnTo>
                  <a:lnTo>
                    <a:pt x="4375437" y="2820896"/>
                  </a:lnTo>
                  <a:lnTo>
                    <a:pt x="4380332" y="2879229"/>
                  </a:lnTo>
                  <a:lnTo>
                    <a:pt x="4394355" y="2928430"/>
                  </a:lnTo>
                  <a:lnTo>
                    <a:pt x="4416519" y="2967949"/>
                  </a:lnTo>
                  <a:lnTo>
                    <a:pt x="4445831" y="2997234"/>
                  </a:lnTo>
                  <a:lnTo>
                    <a:pt x="4481303" y="3015737"/>
                  </a:lnTo>
                  <a:lnTo>
                    <a:pt x="4521945" y="3022908"/>
                  </a:lnTo>
                  <a:lnTo>
                    <a:pt x="4487916" y="3060578"/>
                  </a:lnTo>
                  <a:lnTo>
                    <a:pt x="4451661" y="3095526"/>
                  </a:lnTo>
                  <a:lnTo>
                    <a:pt x="4413920" y="3126513"/>
                  </a:lnTo>
                  <a:lnTo>
                    <a:pt x="4375437" y="3152301"/>
                  </a:lnTo>
                  <a:lnTo>
                    <a:pt x="4327462" y="3175843"/>
                  </a:lnTo>
                  <a:lnTo>
                    <a:pt x="4282115" y="3189650"/>
                  </a:lnTo>
                  <a:lnTo>
                    <a:pt x="4239969" y="3194046"/>
                  </a:lnTo>
                  <a:close/>
                </a:path>
              </a:pathLst>
            </a:custGeom>
            <a:solidFill>
              <a:srgbClr val="F0ABC1"/>
            </a:solidFill>
          </p:spPr>
          <p:txBody>
            <a:bodyPr wrap="square" lIns="0" tIns="0" rIns="0" bIns="0" rtlCol="0"/>
            <a:lstStyle/>
            <a:p>
              <a:endParaRPr/>
            </a:p>
          </p:txBody>
        </p:sp>
        <p:sp>
          <p:nvSpPr>
            <p:cNvPr id="17" name="object 9">
              <a:extLst>
                <a:ext uri="{FF2B5EF4-FFF2-40B4-BE49-F238E27FC236}">
                  <a16:creationId xmlns:a16="http://schemas.microsoft.com/office/drawing/2014/main" id="{A7DE74D6-C053-16EB-0E12-E986F88B610A}"/>
                </a:ext>
              </a:extLst>
            </p:cNvPr>
            <p:cNvSpPr/>
            <p:nvPr/>
          </p:nvSpPr>
          <p:spPr>
            <a:xfrm>
              <a:off x="12756372" y="0"/>
              <a:ext cx="5430520" cy="4582795"/>
            </a:xfrm>
            <a:custGeom>
              <a:avLst/>
              <a:gdLst/>
              <a:ahLst/>
              <a:cxnLst/>
              <a:rect l="l" t="t" r="r" b="b"/>
              <a:pathLst>
                <a:path w="5430519" h="4582795">
                  <a:moveTo>
                    <a:pt x="189321" y="4582637"/>
                  </a:moveTo>
                  <a:lnTo>
                    <a:pt x="120516" y="4568865"/>
                  </a:lnTo>
                  <a:lnTo>
                    <a:pt x="64543" y="4526706"/>
                  </a:lnTo>
                  <a:lnTo>
                    <a:pt x="42285" y="4495669"/>
                  </a:lnTo>
                  <a:lnTo>
                    <a:pt x="24335" y="4458360"/>
                  </a:lnTo>
                  <a:lnTo>
                    <a:pt x="11060" y="4415055"/>
                  </a:lnTo>
                  <a:lnTo>
                    <a:pt x="2826" y="4366028"/>
                  </a:lnTo>
                  <a:lnTo>
                    <a:pt x="0" y="4311555"/>
                  </a:lnTo>
                  <a:lnTo>
                    <a:pt x="0" y="1987765"/>
                  </a:lnTo>
                  <a:lnTo>
                    <a:pt x="2064" y="1938345"/>
                  </a:lnTo>
                  <a:lnTo>
                    <a:pt x="8107" y="1888274"/>
                  </a:lnTo>
                  <a:lnTo>
                    <a:pt x="17909" y="1837988"/>
                  </a:lnTo>
                  <a:lnTo>
                    <a:pt x="31246" y="1787928"/>
                  </a:lnTo>
                  <a:lnTo>
                    <a:pt x="47896" y="1738532"/>
                  </a:lnTo>
                  <a:lnTo>
                    <a:pt x="67637" y="1690239"/>
                  </a:lnTo>
                  <a:lnTo>
                    <a:pt x="90247" y="1643487"/>
                  </a:lnTo>
                  <a:lnTo>
                    <a:pt x="115503" y="1598716"/>
                  </a:lnTo>
                  <a:lnTo>
                    <a:pt x="143184" y="1556364"/>
                  </a:lnTo>
                  <a:lnTo>
                    <a:pt x="173067" y="1516870"/>
                  </a:lnTo>
                  <a:lnTo>
                    <a:pt x="204929" y="1480674"/>
                  </a:lnTo>
                  <a:lnTo>
                    <a:pt x="238550" y="1448213"/>
                  </a:lnTo>
                  <a:lnTo>
                    <a:pt x="273705" y="1419927"/>
                  </a:lnTo>
                  <a:lnTo>
                    <a:pt x="310174" y="1396254"/>
                  </a:lnTo>
                  <a:lnTo>
                    <a:pt x="2728507" y="0"/>
                  </a:lnTo>
                  <a:lnTo>
                    <a:pt x="3734823" y="0"/>
                  </a:lnTo>
                  <a:lnTo>
                    <a:pt x="789294" y="1702572"/>
                  </a:lnTo>
                  <a:lnTo>
                    <a:pt x="752633" y="1726419"/>
                  </a:lnTo>
                  <a:lnTo>
                    <a:pt x="717218" y="1754417"/>
                  </a:lnTo>
                  <a:lnTo>
                    <a:pt x="683238" y="1786207"/>
                  </a:lnTo>
                  <a:lnTo>
                    <a:pt x="650885" y="1821434"/>
                  </a:lnTo>
                  <a:lnTo>
                    <a:pt x="620348" y="1859741"/>
                  </a:lnTo>
                  <a:lnTo>
                    <a:pt x="591817" y="1900770"/>
                  </a:lnTo>
                  <a:lnTo>
                    <a:pt x="565483" y="1944166"/>
                  </a:lnTo>
                  <a:lnTo>
                    <a:pt x="541535" y="1989570"/>
                  </a:lnTo>
                  <a:lnTo>
                    <a:pt x="520163" y="2036627"/>
                  </a:lnTo>
                  <a:lnTo>
                    <a:pt x="501558" y="2084980"/>
                  </a:lnTo>
                  <a:lnTo>
                    <a:pt x="485909" y="2134272"/>
                  </a:lnTo>
                  <a:lnTo>
                    <a:pt x="473407" y="2184146"/>
                  </a:lnTo>
                  <a:lnTo>
                    <a:pt x="464242" y="2234245"/>
                  </a:lnTo>
                  <a:lnTo>
                    <a:pt x="458603" y="2284213"/>
                  </a:lnTo>
                  <a:lnTo>
                    <a:pt x="456682" y="2333692"/>
                  </a:lnTo>
                  <a:lnTo>
                    <a:pt x="456682" y="4463394"/>
                  </a:lnTo>
                  <a:lnTo>
                    <a:pt x="310174" y="4545255"/>
                  </a:lnTo>
                  <a:lnTo>
                    <a:pt x="268026" y="4565821"/>
                  </a:lnTo>
                  <a:lnTo>
                    <a:pt x="227620" y="4578190"/>
                  </a:lnTo>
                  <a:lnTo>
                    <a:pt x="189321" y="4582637"/>
                  </a:lnTo>
                  <a:close/>
                </a:path>
                <a:path w="5430519" h="4582795">
                  <a:moveTo>
                    <a:pt x="5283522" y="3029509"/>
                  </a:moveTo>
                  <a:lnTo>
                    <a:pt x="5242880" y="3019656"/>
                  </a:lnTo>
                  <a:lnTo>
                    <a:pt x="5207408" y="2999533"/>
                  </a:lnTo>
                  <a:lnTo>
                    <a:pt x="5178095" y="2969434"/>
                  </a:lnTo>
                  <a:lnTo>
                    <a:pt x="5155932" y="2929653"/>
                  </a:lnTo>
                  <a:lnTo>
                    <a:pt x="5141908" y="2880483"/>
                  </a:lnTo>
                  <a:lnTo>
                    <a:pt x="5137014" y="2822217"/>
                  </a:lnTo>
                  <a:lnTo>
                    <a:pt x="5139790" y="2774476"/>
                  </a:lnTo>
                  <a:lnTo>
                    <a:pt x="5147841" y="2725729"/>
                  </a:lnTo>
                  <a:lnTo>
                    <a:pt x="5160749" y="2676580"/>
                  </a:lnTo>
                  <a:lnTo>
                    <a:pt x="5178095" y="2627632"/>
                  </a:lnTo>
                  <a:lnTo>
                    <a:pt x="5199464" y="2579489"/>
                  </a:lnTo>
                  <a:lnTo>
                    <a:pt x="5224436" y="2532754"/>
                  </a:lnTo>
                  <a:lnTo>
                    <a:pt x="5252594" y="2488030"/>
                  </a:lnTo>
                  <a:lnTo>
                    <a:pt x="5283522" y="2445921"/>
                  </a:lnTo>
                  <a:lnTo>
                    <a:pt x="5324163" y="2455775"/>
                  </a:lnTo>
                  <a:lnTo>
                    <a:pt x="5359635" y="2475897"/>
                  </a:lnTo>
                  <a:lnTo>
                    <a:pt x="5388948" y="2505996"/>
                  </a:lnTo>
                  <a:lnTo>
                    <a:pt x="5411111" y="2545777"/>
                  </a:lnTo>
                  <a:lnTo>
                    <a:pt x="5425135" y="2594948"/>
                  </a:lnTo>
                  <a:lnTo>
                    <a:pt x="5430030" y="2653214"/>
                  </a:lnTo>
                  <a:lnTo>
                    <a:pt x="5427307" y="2700955"/>
                  </a:lnTo>
                  <a:lnTo>
                    <a:pt x="5419388" y="2749701"/>
                  </a:lnTo>
                  <a:lnTo>
                    <a:pt x="5406643" y="2798850"/>
                  </a:lnTo>
                  <a:lnTo>
                    <a:pt x="5389443" y="2847798"/>
                  </a:lnTo>
                  <a:lnTo>
                    <a:pt x="5368160" y="2895941"/>
                  </a:lnTo>
                  <a:lnTo>
                    <a:pt x="5343164" y="2942677"/>
                  </a:lnTo>
                  <a:lnTo>
                    <a:pt x="5314828" y="2987400"/>
                  </a:lnTo>
                  <a:lnTo>
                    <a:pt x="5283522" y="3029509"/>
                  </a:lnTo>
                  <a:close/>
                </a:path>
              </a:pathLst>
            </a:custGeom>
            <a:solidFill>
              <a:srgbClr val="F6B4A6"/>
            </a:solidFill>
          </p:spPr>
          <p:txBody>
            <a:bodyPr wrap="square" lIns="0" tIns="0" rIns="0" bIns="0" rtlCol="0"/>
            <a:lstStyle/>
            <a:p>
              <a:endParaRPr/>
            </a:p>
          </p:txBody>
        </p:sp>
        <p:sp>
          <p:nvSpPr>
            <p:cNvPr id="18" name="object 10">
              <a:extLst>
                <a:ext uri="{FF2B5EF4-FFF2-40B4-BE49-F238E27FC236}">
                  <a16:creationId xmlns:a16="http://schemas.microsoft.com/office/drawing/2014/main" id="{68723F94-715D-8C1E-FA8F-CF212F577CF9}"/>
                </a:ext>
              </a:extLst>
            </p:cNvPr>
            <p:cNvSpPr/>
            <p:nvPr/>
          </p:nvSpPr>
          <p:spPr>
            <a:xfrm>
              <a:off x="14693964" y="2107920"/>
              <a:ext cx="2030095" cy="2419350"/>
            </a:xfrm>
            <a:custGeom>
              <a:avLst/>
              <a:gdLst/>
              <a:ahLst/>
              <a:cxnLst/>
              <a:rect l="l" t="t" r="r" b="b"/>
              <a:pathLst>
                <a:path w="2030094" h="2419350">
                  <a:moveTo>
                    <a:pt x="298297" y="454202"/>
                  </a:moveTo>
                  <a:lnTo>
                    <a:pt x="254736" y="480606"/>
                  </a:lnTo>
                  <a:lnTo>
                    <a:pt x="216674" y="505726"/>
                  </a:lnTo>
                  <a:lnTo>
                    <a:pt x="180492" y="535965"/>
                  </a:lnTo>
                  <a:lnTo>
                    <a:pt x="146545" y="570611"/>
                  </a:lnTo>
                  <a:lnTo>
                    <a:pt x="115214" y="608965"/>
                  </a:lnTo>
                  <a:lnTo>
                    <a:pt x="86855" y="650316"/>
                  </a:lnTo>
                  <a:lnTo>
                    <a:pt x="61861" y="693940"/>
                  </a:lnTo>
                  <a:lnTo>
                    <a:pt x="40576" y="739152"/>
                  </a:lnTo>
                  <a:lnTo>
                    <a:pt x="23380" y="785228"/>
                  </a:lnTo>
                  <a:lnTo>
                    <a:pt x="10642" y="831469"/>
                  </a:lnTo>
                  <a:lnTo>
                    <a:pt x="2717" y="877163"/>
                  </a:lnTo>
                  <a:lnTo>
                    <a:pt x="0" y="921600"/>
                  </a:lnTo>
                  <a:lnTo>
                    <a:pt x="4216" y="972439"/>
                  </a:lnTo>
                  <a:lnTo>
                    <a:pt x="16332" y="1015555"/>
                  </a:lnTo>
                  <a:lnTo>
                    <a:pt x="35547" y="1050544"/>
                  </a:lnTo>
                  <a:lnTo>
                    <a:pt x="92024" y="1094625"/>
                  </a:lnTo>
                  <a:lnTo>
                    <a:pt x="127685" y="1102918"/>
                  </a:lnTo>
                  <a:lnTo>
                    <a:pt x="167233" y="1101534"/>
                  </a:lnTo>
                  <a:lnTo>
                    <a:pt x="209854" y="1090079"/>
                  </a:lnTo>
                  <a:lnTo>
                    <a:pt x="254736" y="1068158"/>
                  </a:lnTo>
                  <a:lnTo>
                    <a:pt x="298297" y="1041742"/>
                  </a:lnTo>
                  <a:lnTo>
                    <a:pt x="298297" y="946683"/>
                  </a:lnTo>
                  <a:lnTo>
                    <a:pt x="254736" y="973086"/>
                  </a:lnTo>
                  <a:lnTo>
                    <a:pt x="207264" y="993254"/>
                  </a:lnTo>
                  <a:lnTo>
                    <a:pt x="164896" y="997585"/>
                  </a:lnTo>
                  <a:lnTo>
                    <a:pt x="101727" y="962228"/>
                  </a:lnTo>
                  <a:lnTo>
                    <a:pt x="84099" y="924306"/>
                  </a:lnTo>
                  <a:lnTo>
                    <a:pt x="77876" y="874064"/>
                  </a:lnTo>
                  <a:lnTo>
                    <a:pt x="82689" y="824953"/>
                  </a:lnTo>
                  <a:lnTo>
                    <a:pt x="96316" y="774966"/>
                  </a:lnTo>
                  <a:lnTo>
                    <a:pt x="117563" y="725817"/>
                  </a:lnTo>
                  <a:lnTo>
                    <a:pt x="145237" y="679208"/>
                  </a:lnTo>
                  <a:lnTo>
                    <a:pt x="178117" y="636841"/>
                  </a:lnTo>
                  <a:lnTo>
                    <a:pt x="215023" y="600443"/>
                  </a:lnTo>
                  <a:lnTo>
                    <a:pt x="254736" y="571703"/>
                  </a:lnTo>
                  <a:lnTo>
                    <a:pt x="298297" y="545299"/>
                  </a:lnTo>
                  <a:lnTo>
                    <a:pt x="298297" y="454202"/>
                  </a:lnTo>
                  <a:close/>
                </a:path>
                <a:path w="2030094" h="2419350">
                  <a:moveTo>
                    <a:pt x="691629" y="224459"/>
                  </a:moveTo>
                  <a:lnTo>
                    <a:pt x="648068" y="250863"/>
                  </a:lnTo>
                  <a:lnTo>
                    <a:pt x="610006" y="275983"/>
                  </a:lnTo>
                  <a:lnTo>
                    <a:pt x="573811" y="306222"/>
                  </a:lnTo>
                  <a:lnTo>
                    <a:pt x="539877" y="340880"/>
                  </a:lnTo>
                  <a:lnTo>
                    <a:pt x="508533" y="379234"/>
                  </a:lnTo>
                  <a:lnTo>
                    <a:pt x="480187" y="420573"/>
                  </a:lnTo>
                  <a:lnTo>
                    <a:pt x="455180" y="464210"/>
                  </a:lnTo>
                  <a:lnTo>
                    <a:pt x="433895" y="509409"/>
                  </a:lnTo>
                  <a:lnTo>
                    <a:pt x="416699" y="555498"/>
                  </a:lnTo>
                  <a:lnTo>
                    <a:pt x="403961" y="601726"/>
                  </a:lnTo>
                  <a:lnTo>
                    <a:pt x="396049" y="647420"/>
                  </a:lnTo>
                  <a:lnTo>
                    <a:pt x="393331" y="691857"/>
                  </a:lnTo>
                  <a:lnTo>
                    <a:pt x="397497" y="742696"/>
                  </a:lnTo>
                  <a:lnTo>
                    <a:pt x="409511" y="785812"/>
                  </a:lnTo>
                  <a:lnTo>
                    <a:pt x="428574" y="820813"/>
                  </a:lnTo>
                  <a:lnTo>
                    <a:pt x="484809" y="864882"/>
                  </a:lnTo>
                  <a:lnTo>
                    <a:pt x="520433" y="873188"/>
                  </a:lnTo>
                  <a:lnTo>
                    <a:pt x="560031" y="871804"/>
                  </a:lnTo>
                  <a:lnTo>
                    <a:pt x="602830" y="860336"/>
                  </a:lnTo>
                  <a:lnTo>
                    <a:pt x="648068" y="838415"/>
                  </a:lnTo>
                  <a:lnTo>
                    <a:pt x="691629" y="812012"/>
                  </a:lnTo>
                  <a:lnTo>
                    <a:pt x="691629" y="716940"/>
                  </a:lnTo>
                  <a:lnTo>
                    <a:pt x="648068" y="743356"/>
                  </a:lnTo>
                  <a:lnTo>
                    <a:pt x="600595" y="763524"/>
                  </a:lnTo>
                  <a:lnTo>
                    <a:pt x="558215" y="767854"/>
                  </a:lnTo>
                  <a:lnTo>
                    <a:pt x="495058" y="732497"/>
                  </a:lnTo>
                  <a:lnTo>
                    <a:pt x="477431" y="694575"/>
                  </a:lnTo>
                  <a:lnTo>
                    <a:pt x="471208" y="644321"/>
                  </a:lnTo>
                  <a:lnTo>
                    <a:pt x="476008" y="595223"/>
                  </a:lnTo>
                  <a:lnTo>
                    <a:pt x="489648" y="545236"/>
                  </a:lnTo>
                  <a:lnTo>
                    <a:pt x="510895" y="496087"/>
                  </a:lnTo>
                  <a:lnTo>
                    <a:pt x="538556" y="449465"/>
                  </a:lnTo>
                  <a:lnTo>
                    <a:pt x="571449" y="407111"/>
                  </a:lnTo>
                  <a:lnTo>
                    <a:pt x="608342" y="370700"/>
                  </a:lnTo>
                  <a:lnTo>
                    <a:pt x="648068" y="341972"/>
                  </a:lnTo>
                  <a:lnTo>
                    <a:pt x="691629" y="315556"/>
                  </a:lnTo>
                  <a:lnTo>
                    <a:pt x="691629" y="224459"/>
                  </a:lnTo>
                  <a:close/>
                </a:path>
                <a:path w="2030094" h="2419350">
                  <a:moveTo>
                    <a:pt x="1088910" y="0"/>
                  </a:moveTo>
                  <a:lnTo>
                    <a:pt x="1045349" y="26403"/>
                  </a:lnTo>
                  <a:lnTo>
                    <a:pt x="1007287" y="51523"/>
                  </a:lnTo>
                  <a:lnTo>
                    <a:pt x="971105" y="81775"/>
                  </a:lnTo>
                  <a:lnTo>
                    <a:pt x="937158" y="116420"/>
                  </a:lnTo>
                  <a:lnTo>
                    <a:pt x="905827" y="154774"/>
                  </a:lnTo>
                  <a:lnTo>
                    <a:pt x="877468" y="196113"/>
                  </a:lnTo>
                  <a:lnTo>
                    <a:pt x="852474" y="239750"/>
                  </a:lnTo>
                  <a:lnTo>
                    <a:pt x="831189" y="284962"/>
                  </a:lnTo>
                  <a:lnTo>
                    <a:pt x="813993" y="331038"/>
                  </a:lnTo>
                  <a:lnTo>
                    <a:pt x="801255" y="377278"/>
                  </a:lnTo>
                  <a:lnTo>
                    <a:pt x="793330" y="422960"/>
                  </a:lnTo>
                  <a:lnTo>
                    <a:pt x="790613" y="467398"/>
                  </a:lnTo>
                  <a:lnTo>
                    <a:pt x="794791" y="518236"/>
                  </a:lnTo>
                  <a:lnTo>
                    <a:pt x="806792" y="561352"/>
                  </a:lnTo>
                  <a:lnTo>
                    <a:pt x="825868" y="596353"/>
                  </a:lnTo>
                  <a:lnTo>
                    <a:pt x="882091" y="640435"/>
                  </a:lnTo>
                  <a:lnTo>
                    <a:pt x="917714" y="648728"/>
                  </a:lnTo>
                  <a:lnTo>
                    <a:pt x="957313" y="647344"/>
                  </a:lnTo>
                  <a:lnTo>
                    <a:pt x="1000125" y="635876"/>
                  </a:lnTo>
                  <a:lnTo>
                    <a:pt x="1045349" y="613956"/>
                  </a:lnTo>
                  <a:lnTo>
                    <a:pt x="1088910" y="587552"/>
                  </a:lnTo>
                  <a:lnTo>
                    <a:pt x="1088910" y="492480"/>
                  </a:lnTo>
                  <a:lnTo>
                    <a:pt x="1045349" y="518896"/>
                  </a:lnTo>
                  <a:lnTo>
                    <a:pt x="997877" y="539064"/>
                  </a:lnTo>
                  <a:lnTo>
                    <a:pt x="955509" y="543394"/>
                  </a:lnTo>
                  <a:lnTo>
                    <a:pt x="892340" y="508038"/>
                  </a:lnTo>
                  <a:lnTo>
                    <a:pt x="874712" y="470115"/>
                  </a:lnTo>
                  <a:lnTo>
                    <a:pt x="868489" y="419862"/>
                  </a:lnTo>
                  <a:lnTo>
                    <a:pt x="873302" y="370763"/>
                  </a:lnTo>
                  <a:lnTo>
                    <a:pt x="886929" y="320776"/>
                  </a:lnTo>
                  <a:lnTo>
                    <a:pt x="908177" y="271627"/>
                  </a:lnTo>
                  <a:lnTo>
                    <a:pt x="935850" y="225018"/>
                  </a:lnTo>
                  <a:lnTo>
                    <a:pt x="968730" y="182651"/>
                  </a:lnTo>
                  <a:lnTo>
                    <a:pt x="1005636" y="146253"/>
                  </a:lnTo>
                  <a:lnTo>
                    <a:pt x="1045349" y="117513"/>
                  </a:lnTo>
                  <a:lnTo>
                    <a:pt x="1088910" y="91109"/>
                  </a:lnTo>
                  <a:lnTo>
                    <a:pt x="1088910" y="0"/>
                  </a:lnTo>
                  <a:close/>
                </a:path>
                <a:path w="2030094" h="2419350">
                  <a:moveTo>
                    <a:pt x="2029993" y="1153972"/>
                  </a:moveTo>
                  <a:lnTo>
                    <a:pt x="5283" y="2323795"/>
                  </a:lnTo>
                  <a:lnTo>
                    <a:pt x="5283" y="2418854"/>
                  </a:lnTo>
                  <a:lnTo>
                    <a:pt x="2029993" y="1249045"/>
                  </a:lnTo>
                  <a:lnTo>
                    <a:pt x="2029993" y="1153972"/>
                  </a:lnTo>
                  <a:close/>
                </a:path>
              </a:pathLst>
            </a:custGeom>
            <a:solidFill>
              <a:srgbClr val="2A4A81"/>
            </a:solidFill>
          </p:spPr>
          <p:txBody>
            <a:bodyPr wrap="square" lIns="0" tIns="0" rIns="0" bIns="0" rtlCol="0"/>
            <a:lstStyle/>
            <a:p>
              <a:endParaRPr/>
            </a:p>
          </p:txBody>
        </p:sp>
        <p:sp>
          <p:nvSpPr>
            <p:cNvPr id="19" name="object 11">
              <a:extLst>
                <a:ext uri="{FF2B5EF4-FFF2-40B4-BE49-F238E27FC236}">
                  <a16:creationId xmlns:a16="http://schemas.microsoft.com/office/drawing/2014/main" id="{F2029069-DF00-DCCA-002F-1C9E849A84B6}"/>
                </a:ext>
              </a:extLst>
            </p:cNvPr>
            <p:cNvSpPr/>
            <p:nvPr/>
          </p:nvSpPr>
          <p:spPr>
            <a:xfrm>
              <a:off x="12444878" y="0"/>
              <a:ext cx="5843121" cy="5511799"/>
            </a:xfrm>
            <a:prstGeom prst="rect">
              <a:avLst/>
            </a:prstGeom>
            <a:blipFill>
              <a:blip r:embed="rId3" cstate="print"/>
              <a:stretch>
                <a:fillRect/>
              </a:stretch>
            </a:blipFill>
          </p:spPr>
          <p:txBody>
            <a:bodyPr wrap="square" lIns="0" tIns="0" rIns="0" bIns="0" rtlCol="0"/>
            <a:lstStyle/>
            <a:p>
              <a:endParaRPr/>
            </a:p>
          </p:txBody>
        </p:sp>
      </p:grpSp>
      <p:grpSp>
        <p:nvGrpSpPr>
          <p:cNvPr id="20" name="object 3">
            <a:extLst>
              <a:ext uri="{FF2B5EF4-FFF2-40B4-BE49-F238E27FC236}">
                <a16:creationId xmlns:a16="http://schemas.microsoft.com/office/drawing/2014/main" id="{0CA08F72-D3DF-738F-6689-6D187F863FDB}"/>
              </a:ext>
            </a:extLst>
          </p:cNvPr>
          <p:cNvGrpSpPr/>
          <p:nvPr/>
        </p:nvGrpSpPr>
        <p:grpSpPr>
          <a:xfrm>
            <a:off x="21357440" y="5664891"/>
            <a:ext cx="1616341" cy="1216121"/>
            <a:chOff x="1852111" y="1124078"/>
            <a:chExt cx="3484245" cy="2832100"/>
          </a:xfrm>
        </p:grpSpPr>
        <p:sp>
          <p:nvSpPr>
            <p:cNvPr id="21" name="object 4">
              <a:extLst>
                <a:ext uri="{FF2B5EF4-FFF2-40B4-BE49-F238E27FC236}">
                  <a16:creationId xmlns:a16="http://schemas.microsoft.com/office/drawing/2014/main" id="{B498CEA0-99F5-0A83-6EC6-387858581784}"/>
                </a:ext>
              </a:extLst>
            </p:cNvPr>
            <p:cNvSpPr/>
            <p:nvPr/>
          </p:nvSpPr>
          <p:spPr>
            <a:xfrm>
              <a:off x="3213344" y="1218766"/>
              <a:ext cx="1958339" cy="2517775"/>
            </a:xfrm>
            <a:custGeom>
              <a:avLst/>
              <a:gdLst/>
              <a:ahLst/>
              <a:cxnLst/>
              <a:rect l="l" t="t" r="r" b="b"/>
              <a:pathLst>
                <a:path w="1958339" h="2517775">
                  <a:moveTo>
                    <a:pt x="1446397" y="2517363"/>
                  </a:moveTo>
                  <a:lnTo>
                    <a:pt x="1280257" y="2041461"/>
                  </a:lnTo>
                  <a:lnTo>
                    <a:pt x="339261" y="1498570"/>
                  </a:lnTo>
                  <a:lnTo>
                    <a:pt x="299620" y="1473117"/>
                  </a:lnTo>
                  <a:lnTo>
                    <a:pt x="261342" y="1443403"/>
                  </a:lnTo>
                  <a:lnTo>
                    <a:pt x="224679" y="1409869"/>
                  </a:lnTo>
                  <a:lnTo>
                    <a:pt x="189882" y="1372953"/>
                  </a:lnTo>
                  <a:lnTo>
                    <a:pt x="157205" y="1333096"/>
                  </a:lnTo>
                  <a:lnTo>
                    <a:pt x="126897" y="1290737"/>
                  </a:lnTo>
                  <a:lnTo>
                    <a:pt x="99212" y="1246314"/>
                  </a:lnTo>
                  <a:lnTo>
                    <a:pt x="74402" y="1200269"/>
                  </a:lnTo>
                  <a:lnTo>
                    <a:pt x="52717" y="1153039"/>
                  </a:lnTo>
                  <a:lnTo>
                    <a:pt x="34410" y="1105064"/>
                  </a:lnTo>
                  <a:lnTo>
                    <a:pt x="19733" y="1056785"/>
                  </a:lnTo>
                  <a:lnTo>
                    <a:pt x="8938" y="1008639"/>
                  </a:lnTo>
                  <a:lnTo>
                    <a:pt x="2276" y="961068"/>
                  </a:lnTo>
                  <a:lnTo>
                    <a:pt x="0" y="914509"/>
                  </a:lnTo>
                  <a:lnTo>
                    <a:pt x="0" y="238338"/>
                  </a:lnTo>
                  <a:lnTo>
                    <a:pt x="3088" y="187481"/>
                  </a:lnTo>
                  <a:lnTo>
                    <a:pt x="12086" y="142177"/>
                  </a:lnTo>
                  <a:lnTo>
                    <a:pt x="26592" y="102659"/>
                  </a:lnTo>
                  <a:lnTo>
                    <a:pt x="46201" y="69160"/>
                  </a:lnTo>
                  <a:lnTo>
                    <a:pt x="99125" y="21147"/>
                  </a:lnTo>
                  <a:lnTo>
                    <a:pt x="167639" y="0"/>
                  </a:lnTo>
                  <a:lnTo>
                    <a:pt x="206737" y="82"/>
                  </a:lnTo>
                  <a:lnTo>
                    <a:pt x="248525" y="7578"/>
                  </a:lnTo>
                  <a:lnTo>
                    <a:pt x="292601" y="22722"/>
                  </a:lnTo>
                  <a:lnTo>
                    <a:pt x="338563" y="45744"/>
                  </a:lnTo>
                  <a:lnTo>
                    <a:pt x="1618820" y="784718"/>
                  </a:lnTo>
                  <a:lnTo>
                    <a:pt x="1658332" y="810032"/>
                  </a:lnTo>
                  <a:lnTo>
                    <a:pt x="1696519" y="839626"/>
                  </a:lnTo>
                  <a:lnTo>
                    <a:pt x="1733125" y="873060"/>
                  </a:lnTo>
                  <a:lnTo>
                    <a:pt x="1767893" y="909891"/>
                  </a:lnTo>
                  <a:lnTo>
                    <a:pt x="1800567" y="949679"/>
                  </a:lnTo>
                  <a:lnTo>
                    <a:pt x="1830890" y="991984"/>
                  </a:lnTo>
                  <a:lnTo>
                    <a:pt x="1858606" y="1036363"/>
                  </a:lnTo>
                  <a:lnTo>
                    <a:pt x="1883459" y="1082376"/>
                  </a:lnTo>
                  <a:lnTo>
                    <a:pt x="1905192" y="1129583"/>
                  </a:lnTo>
                  <a:lnTo>
                    <a:pt x="1923548" y="1177542"/>
                  </a:lnTo>
                  <a:lnTo>
                    <a:pt x="1938271" y="1225812"/>
                  </a:lnTo>
                  <a:lnTo>
                    <a:pt x="1949106" y="1273953"/>
                  </a:lnTo>
                  <a:lnTo>
                    <a:pt x="1955794" y="1321523"/>
                  </a:lnTo>
                  <a:lnTo>
                    <a:pt x="1958081" y="1368081"/>
                  </a:lnTo>
                  <a:lnTo>
                    <a:pt x="1958081" y="2044252"/>
                  </a:lnTo>
                  <a:lnTo>
                    <a:pt x="1954992" y="2095109"/>
                  </a:lnTo>
                  <a:lnTo>
                    <a:pt x="1945994" y="2140413"/>
                  </a:lnTo>
                  <a:lnTo>
                    <a:pt x="1931489" y="2179931"/>
                  </a:lnTo>
                  <a:lnTo>
                    <a:pt x="1911879" y="2213431"/>
                  </a:lnTo>
                  <a:lnTo>
                    <a:pt x="1858955" y="2261443"/>
                  </a:lnTo>
                  <a:lnTo>
                    <a:pt x="1790441" y="2282591"/>
                  </a:lnTo>
                  <a:lnTo>
                    <a:pt x="1751344" y="2282508"/>
                  </a:lnTo>
                  <a:lnTo>
                    <a:pt x="1709556" y="2275012"/>
                  </a:lnTo>
                  <a:lnTo>
                    <a:pt x="1665480" y="2259868"/>
                  </a:lnTo>
                  <a:lnTo>
                    <a:pt x="1619518" y="2236846"/>
                  </a:lnTo>
                  <a:lnTo>
                    <a:pt x="1612537" y="2232659"/>
                  </a:lnTo>
                  <a:lnTo>
                    <a:pt x="1446397" y="2517363"/>
                  </a:lnTo>
                  <a:close/>
                </a:path>
              </a:pathLst>
            </a:custGeom>
            <a:solidFill>
              <a:srgbClr val="F0ABC1"/>
            </a:solidFill>
          </p:spPr>
          <p:txBody>
            <a:bodyPr wrap="square" lIns="0" tIns="0" rIns="0" bIns="0" rtlCol="0"/>
            <a:lstStyle/>
            <a:p>
              <a:endParaRPr/>
            </a:p>
          </p:txBody>
        </p:sp>
        <p:sp>
          <p:nvSpPr>
            <p:cNvPr id="22" name="object 5">
              <a:extLst>
                <a:ext uri="{FF2B5EF4-FFF2-40B4-BE49-F238E27FC236}">
                  <a16:creationId xmlns:a16="http://schemas.microsoft.com/office/drawing/2014/main" id="{3E127DCB-756A-8246-47A8-6C8FEE3987A4}"/>
                </a:ext>
              </a:extLst>
            </p:cNvPr>
            <p:cNvSpPr/>
            <p:nvPr/>
          </p:nvSpPr>
          <p:spPr>
            <a:xfrm>
              <a:off x="1993120" y="1781308"/>
              <a:ext cx="1654810" cy="2129155"/>
            </a:xfrm>
            <a:custGeom>
              <a:avLst/>
              <a:gdLst/>
              <a:ahLst/>
              <a:cxnLst/>
              <a:rect l="l" t="t" r="r" b="b"/>
              <a:pathLst>
                <a:path w="1654810" h="2129154">
                  <a:moveTo>
                    <a:pt x="432802" y="2128574"/>
                  </a:moveTo>
                  <a:lnTo>
                    <a:pt x="292490" y="1887832"/>
                  </a:lnTo>
                  <a:lnTo>
                    <a:pt x="286207" y="1891321"/>
                  </a:lnTo>
                  <a:lnTo>
                    <a:pt x="239688" y="1913861"/>
                  </a:lnTo>
                  <a:lnTo>
                    <a:pt x="195593" y="1926864"/>
                  </a:lnTo>
                  <a:lnTo>
                    <a:pt x="154505" y="1930672"/>
                  </a:lnTo>
                  <a:lnTo>
                    <a:pt x="117007" y="1925630"/>
                  </a:lnTo>
                  <a:lnTo>
                    <a:pt x="55108" y="1890366"/>
                  </a:lnTo>
                  <a:lnTo>
                    <a:pt x="14553" y="1823818"/>
                  </a:lnTo>
                  <a:lnTo>
                    <a:pt x="3735" y="1779671"/>
                  </a:lnTo>
                  <a:lnTo>
                    <a:pt x="0" y="1728732"/>
                  </a:lnTo>
                  <a:lnTo>
                    <a:pt x="0" y="1157232"/>
                  </a:lnTo>
                  <a:lnTo>
                    <a:pt x="2778" y="1111158"/>
                  </a:lnTo>
                  <a:lnTo>
                    <a:pt x="10538" y="1064040"/>
                  </a:lnTo>
                  <a:lnTo>
                    <a:pt x="22938" y="1016461"/>
                  </a:lnTo>
                  <a:lnTo>
                    <a:pt x="39634" y="969006"/>
                  </a:lnTo>
                  <a:lnTo>
                    <a:pt x="60287" y="922258"/>
                  </a:lnTo>
                  <a:lnTo>
                    <a:pt x="84553" y="876802"/>
                  </a:lnTo>
                  <a:lnTo>
                    <a:pt x="112092" y="833221"/>
                  </a:lnTo>
                  <a:lnTo>
                    <a:pt x="142561" y="792100"/>
                  </a:lnTo>
                  <a:lnTo>
                    <a:pt x="175618" y="754022"/>
                  </a:lnTo>
                  <a:lnTo>
                    <a:pt x="210923" y="719570"/>
                  </a:lnTo>
                  <a:lnTo>
                    <a:pt x="248132" y="689330"/>
                  </a:lnTo>
                  <a:lnTo>
                    <a:pt x="286906" y="663885"/>
                  </a:lnTo>
                  <a:lnTo>
                    <a:pt x="1368213" y="39351"/>
                  </a:lnTo>
                  <a:lnTo>
                    <a:pt x="1414733" y="16811"/>
                  </a:lnTo>
                  <a:lnTo>
                    <a:pt x="1458828" y="3808"/>
                  </a:lnTo>
                  <a:lnTo>
                    <a:pt x="1499916" y="0"/>
                  </a:lnTo>
                  <a:lnTo>
                    <a:pt x="1537414" y="5042"/>
                  </a:lnTo>
                  <a:lnTo>
                    <a:pt x="1599313" y="40306"/>
                  </a:lnTo>
                  <a:lnTo>
                    <a:pt x="1639868" y="106854"/>
                  </a:lnTo>
                  <a:lnTo>
                    <a:pt x="1650686" y="151001"/>
                  </a:lnTo>
                  <a:lnTo>
                    <a:pt x="1654421" y="201939"/>
                  </a:lnTo>
                  <a:lnTo>
                    <a:pt x="1654421" y="773440"/>
                  </a:lnTo>
                  <a:lnTo>
                    <a:pt x="1651803" y="819514"/>
                  </a:lnTo>
                  <a:lnTo>
                    <a:pt x="1644176" y="866632"/>
                  </a:lnTo>
                  <a:lnTo>
                    <a:pt x="1631887" y="914211"/>
                  </a:lnTo>
                  <a:lnTo>
                    <a:pt x="1615278" y="961666"/>
                  </a:lnTo>
                  <a:lnTo>
                    <a:pt x="1594694" y="1008414"/>
                  </a:lnTo>
                  <a:lnTo>
                    <a:pt x="1570479" y="1053870"/>
                  </a:lnTo>
                  <a:lnTo>
                    <a:pt x="1542977" y="1097451"/>
                  </a:lnTo>
                  <a:lnTo>
                    <a:pt x="1512532" y="1138572"/>
                  </a:lnTo>
                  <a:lnTo>
                    <a:pt x="1479490" y="1176650"/>
                  </a:lnTo>
                  <a:lnTo>
                    <a:pt x="1444193" y="1211102"/>
                  </a:lnTo>
                  <a:lnTo>
                    <a:pt x="1406986" y="1241342"/>
                  </a:lnTo>
                  <a:lnTo>
                    <a:pt x="1368213" y="1266787"/>
                  </a:lnTo>
                  <a:lnTo>
                    <a:pt x="573114" y="1725941"/>
                  </a:lnTo>
                  <a:lnTo>
                    <a:pt x="432802" y="2128574"/>
                  </a:lnTo>
                  <a:close/>
                </a:path>
              </a:pathLst>
            </a:custGeom>
            <a:solidFill>
              <a:srgbClr val="94DDDE"/>
            </a:solidFill>
          </p:spPr>
          <p:txBody>
            <a:bodyPr wrap="square" lIns="0" tIns="0" rIns="0" bIns="0" rtlCol="0"/>
            <a:lstStyle/>
            <a:p>
              <a:endParaRPr/>
            </a:p>
          </p:txBody>
        </p:sp>
        <p:sp>
          <p:nvSpPr>
            <p:cNvPr id="23" name="object 6">
              <a:extLst>
                <a:ext uri="{FF2B5EF4-FFF2-40B4-BE49-F238E27FC236}">
                  <a16:creationId xmlns:a16="http://schemas.microsoft.com/office/drawing/2014/main" id="{8E671384-4FE9-7D61-29C5-DD7AEBEFE265}"/>
                </a:ext>
              </a:extLst>
            </p:cNvPr>
            <p:cNvSpPr/>
            <p:nvPr/>
          </p:nvSpPr>
          <p:spPr>
            <a:xfrm>
              <a:off x="2491759" y="1939203"/>
              <a:ext cx="2070735" cy="1267460"/>
            </a:xfrm>
            <a:custGeom>
              <a:avLst/>
              <a:gdLst/>
              <a:ahLst/>
              <a:cxnLst/>
              <a:rect l="l" t="t" r="r" b="b"/>
              <a:pathLst>
                <a:path w="2070735" h="1267460">
                  <a:moveTo>
                    <a:pt x="1700276" y="782319"/>
                  </a:moveTo>
                  <a:lnTo>
                    <a:pt x="1415464" y="383874"/>
                  </a:lnTo>
                  <a:lnTo>
                    <a:pt x="1384317" y="334100"/>
                  </a:lnTo>
                  <a:lnTo>
                    <a:pt x="1359899" y="282691"/>
                  </a:lnTo>
                  <a:lnTo>
                    <a:pt x="1342527" y="231171"/>
                  </a:lnTo>
                  <a:lnTo>
                    <a:pt x="1332518" y="181068"/>
                  </a:lnTo>
                  <a:lnTo>
                    <a:pt x="1330189" y="133906"/>
                  </a:lnTo>
                  <a:lnTo>
                    <a:pt x="1335860" y="91212"/>
                  </a:lnTo>
                  <a:lnTo>
                    <a:pt x="1349845" y="54511"/>
                  </a:lnTo>
                  <a:lnTo>
                    <a:pt x="1394795" y="9791"/>
                  </a:lnTo>
                  <a:lnTo>
                    <a:pt x="1455580" y="0"/>
                  </a:lnTo>
                  <a:lnTo>
                    <a:pt x="1489677" y="7266"/>
                  </a:lnTo>
                  <a:lnTo>
                    <a:pt x="1525050" y="22143"/>
                  </a:lnTo>
                  <a:lnTo>
                    <a:pt x="1560808" y="44254"/>
                  </a:lnTo>
                  <a:lnTo>
                    <a:pt x="1596056" y="73225"/>
                  </a:lnTo>
                  <a:lnTo>
                    <a:pt x="1629901" y="108683"/>
                  </a:lnTo>
                  <a:lnTo>
                    <a:pt x="1661448" y="150253"/>
                  </a:lnTo>
                  <a:lnTo>
                    <a:pt x="1689805" y="197561"/>
                  </a:lnTo>
                  <a:lnTo>
                    <a:pt x="1700276" y="217099"/>
                  </a:lnTo>
                  <a:lnTo>
                    <a:pt x="1863113" y="217099"/>
                  </a:lnTo>
                  <a:lnTo>
                    <a:pt x="1910875" y="249615"/>
                  </a:lnTo>
                  <a:lnTo>
                    <a:pt x="1944971" y="281680"/>
                  </a:lnTo>
                  <a:lnTo>
                    <a:pt x="1976896" y="319256"/>
                  </a:lnTo>
                  <a:lnTo>
                    <a:pt x="2005756" y="361692"/>
                  </a:lnTo>
                  <a:lnTo>
                    <a:pt x="2030657" y="408336"/>
                  </a:lnTo>
                  <a:lnTo>
                    <a:pt x="2050706" y="458539"/>
                  </a:lnTo>
                  <a:lnTo>
                    <a:pt x="2066254" y="520046"/>
                  </a:lnTo>
                  <a:lnTo>
                    <a:pt x="2070614" y="576338"/>
                  </a:lnTo>
                  <a:lnTo>
                    <a:pt x="2064231" y="625575"/>
                  </a:lnTo>
                  <a:lnTo>
                    <a:pt x="2047552" y="665916"/>
                  </a:lnTo>
                  <a:lnTo>
                    <a:pt x="2021022" y="695517"/>
                  </a:lnTo>
                  <a:lnTo>
                    <a:pt x="1985087" y="712539"/>
                  </a:lnTo>
                  <a:lnTo>
                    <a:pt x="1700276" y="782319"/>
                  </a:lnTo>
                  <a:close/>
                </a:path>
                <a:path w="2070735" h="1267460">
                  <a:moveTo>
                    <a:pt x="1863113" y="217099"/>
                  </a:moveTo>
                  <a:lnTo>
                    <a:pt x="1700276" y="217099"/>
                  </a:lnTo>
                  <a:lnTo>
                    <a:pt x="1710747" y="209423"/>
                  </a:lnTo>
                  <a:lnTo>
                    <a:pt x="1739103" y="194747"/>
                  </a:lnTo>
                  <a:lnTo>
                    <a:pt x="1770650" y="189489"/>
                  </a:lnTo>
                  <a:lnTo>
                    <a:pt x="1804495" y="192998"/>
                  </a:lnTo>
                  <a:lnTo>
                    <a:pt x="1839743" y="204623"/>
                  </a:lnTo>
                  <a:lnTo>
                    <a:pt x="1863113" y="217099"/>
                  </a:lnTo>
                  <a:close/>
                </a:path>
                <a:path w="2070735" h="1267460">
                  <a:moveTo>
                    <a:pt x="126393" y="1266856"/>
                  </a:moveTo>
                  <a:lnTo>
                    <a:pt x="115759" y="1257905"/>
                  </a:lnTo>
                  <a:lnTo>
                    <a:pt x="113566" y="1238683"/>
                  </a:lnTo>
                  <a:lnTo>
                    <a:pt x="145678" y="1003523"/>
                  </a:lnTo>
                  <a:lnTo>
                    <a:pt x="8856" y="929556"/>
                  </a:lnTo>
                  <a:lnTo>
                    <a:pt x="0" y="916952"/>
                  </a:lnTo>
                  <a:lnTo>
                    <a:pt x="828" y="897283"/>
                  </a:lnTo>
                  <a:lnTo>
                    <a:pt x="10034" y="875781"/>
                  </a:lnTo>
                  <a:lnTo>
                    <a:pt x="26308" y="857682"/>
                  </a:lnTo>
                  <a:lnTo>
                    <a:pt x="216183" y="716726"/>
                  </a:lnTo>
                  <a:lnTo>
                    <a:pt x="300649" y="471099"/>
                  </a:lnTo>
                  <a:lnTo>
                    <a:pt x="312930" y="448999"/>
                  </a:lnTo>
                  <a:lnTo>
                    <a:pt x="329270" y="434552"/>
                  </a:lnTo>
                  <a:lnTo>
                    <a:pt x="345609" y="430180"/>
                  </a:lnTo>
                  <a:lnTo>
                    <a:pt x="357890" y="438303"/>
                  </a:lnTo>
                  <a:lnTo>
                    <a:pt x="442357" y="586237"/>
                  </a:lnTo>
                  <a:lnTo>
                    <a:pt x="634070" y="586237"/>
                  </a:lnTo>
                  <a:lnTo>
                    <a:pt x="512862" y="792089"/>
                  </a:lnTo>
                  <a:lnTo>
                    <a:pt x="544973" y="989567"/>
                  </a:lnTo>
                  <a:lnTo>
                    <a:pt x="542780" y="1011286"/>
                  </a:lnTo>
                  <a:lnTo>
                    <a:pt x="532146" y="1032482"/>
                  </a:lnTo>
                  <a:lnTo>
                    <a:pt x="516406" y="1048444"/>
                  </a:lnTo>
                  <a:lnTo>
                    <a:pt x="511078" y="1050276"/>
                  </a:lnTo>
                  <a:lnTo>
                    <a:pt x="329270" y="1050276"/>
                  </a:lnTo>
                  <a:lnTo>
                    <a:pt x="159639" y="1250545"/>
                  </a:lnTo>
                  <a:lnTo>
                    <a:pt x="142133" y="1264687"/>
                  </a:lnTo>
                  <a:lnTo>
                    <a:pt x="126393" y="1266856"/>
                  </a:lnTo>
                  <a:close/>
                </a:path>
                <a:path w="2070735" h="1267460">
                  <a:moveTo>
                    <a:pt x="634070" y="586237"/>
                  </a:moveTo>
                  <a:lnTo>
                    <a:pt x="442357" y="586237"/>
                  </a:lnTo>
                  <a:lnTo>
                    <a:pt x="632231" y="508083"/>
                  </a:lnTo>
                  <a:lnTo>
                    <a:pt x="648505" y="506927"/>
                  </a:lnTo>
                  <a:lnTo>
                    <a:pt x="657711" y="517678"/>
                  </a:lnTo>
                  <a:lnTo>
                    <a:pt x="658540" y="536540"/>
                  </a:lnTo>
                  <a:lnTo>
                    <a:pt x="649683" y="559720"/>
                  </a:lnTo>
                  <a:lnTo>
                    <a:pt x="634070" y="586237"/>
                  </a:lnTo>
                  <a:close/>
                </a:path>
                <a:path w="2070735" h="1267460">
                  <a:moveTo>
                    <a:pt x="498900" y="1054463"/>
                  </a:moveTo>
                  <a:lnTo>
                    <a:pt x="329270" y="1050276"/>
                  </a:lnTo>
                  <a:lnTo>
                    <a:pt x="511078" y="1050276"/>
                  </a:lnTo>
                  <a:lnTo>
                    <a:pt x="498900" y="1054463"/>
                  </a:lnTo>
                  <a:close/>
                </a:path>
              </a:pathLst>
            </a:custGeom>
            <a:solidFill>
              <a:srgbClr val="FFFFFF"/>
            </a:solidFill>
          </p:spPr>
          <p:txBody>
            <a:bodyPr wrap="square" lIns="0" tIns="0" rIns="0" bIns="0" rtlCol="0"/>
            <a:lstStyle/>
            <a:p>
              <a:endParaRPr/>
            </a:p>
          </p:txBody>
        </p:sp>
        <p:sp>
          <p:nvSpPr>
            <p:cNvPr id="24" name="object 7">
              <a:extLst>
                <a:ext uri="{FF2B5EF4-FFF2-40B4-BE49-F238E27FC236}">
                  <a16:creationId xmlns:a16="http://schemas.microsoft.com/office/drawing/2014/main" id="{2694A178-E7FF-10D9-3C32-A8B578DFA0C1}"/>
                </a:ext>
              </a:extLst>
            </p:cNvPr>
            <p:cNvSpPr/>
            <p:nvPr/>
          </p:nvSpPr>
          <p:spPr>
            <a:xfrm>
              <a:off x="1852111" y="1124078"/>
              <a:ext cx="3484245" cy="2832100"/>
            </a:xfrm>
            <a:custGeom>
              <a:avLst/>
              <a:gdLst/>
              <a:ahLst/>
              <a:cxnLst/>
              <a:rect l="l" t="t" r="r" b="b"/>
              <a:pathLst>
                <a:path w="3484245" h="2832100">
                  <a:moveTo>
                    <a:pt x="578698" y="2832099"/>
                  </a:moveTo>
                  <a:lnTo>
                    <a:pt x="460725" y="2781299"/>
                  </a:lnTo>
                  <a:lnTo>
                    <a:pt x="355316" y="2590799"/>
                  </a:lnTo>
                  <a:lnTo>
                    <a:pt x="219193" y="2590799"/>
                  </a:lnTo>
                  <a:lnTo>
                    <a:pt x="212910" y="2578099"/>
                  </a:lnTo>
                  <a:lnTo>
                    <a:pt x="94937" y="2527299"/>
                  </a:lnTo>
                  <a:lnTo>
                    <a:pt x="61474" y="2501899"/>
                  </a:lnTo>
                  <a:lnTo>
                    <a:pt x="34981" y="2463799"/>
                  </a:lnTo>
                  <a:lnTo>
                    <a:pt x="15726" y="2425699"/>
                  </a:lnTo>
                  <a:lnTo>
                    <a:pt x="3976" y="2374899"/>
                  </a:lnTo>
                  <a:lnTo>
                    <a:pt x="0" y="2324099"/>
                  </a:lnTo>
                  <a:lnTo>
                    <a:pt x="0" y="1752599"/>
                  </a:lnTo>
                  <a:lnTo>
                    <a:pt x="2331" y="1701799"/>
                  </a:lnTo>
                  <a:lnTo>
                    <a:pt x="9138" y="1663699"/>
                  </a:lnTo>
                  <a:lnTo>
                    <a:pt x="20134" y="1612899"/>
                  </a:lnTo>
                  <a:lnTo>
                    <a:pt x="35037" y="1574799"/>
                  </a:lnTo>
                  <a:lnTo>
                    <a:pt x="53562" y="1523999"/>
                  </a:lnTo>
                  <a:lnTo>
                    <a:pt x="75425" y="1485899"/>
                  </a:lnTo>
                  <a:lnTo>
                    <a:pt x="100342" y="1435099"/>
                  </a:lnTo>
                  <a:lnTo>
                    <a:pt x="128030" y="1396999"/>
                  </a:lnTo>
                  <a:lnTo>
                    <a:pt x="158203" y="1358899"/>
                  </a:lnTo>
                  <a:lnTo>
                    <a:pt x="190578" y="1320799"/>
                  </a:lnTo>
                  <a:lnTo>
                    <a:pt x="224871" y="1295399"/>
                  </a:lnTo>
                  <a:lnTo>
                    <a:pt x="260798" y="1257299"/>
                  </a:lnTo>
                  <a:lnTo>
                    <a:pt x="298075" y="1231899"/>
                  </a:lnTo>
                  <a:lnTo>
                    <a:pt x="1151114" y="749299"/>
                  </a:lnTo>
                  <a:lnTo>
                    <a:pt x="1338196" y="634999"/>
                  </a:lnTo>
                  <a:lnTo>
                    <a:pt x="1338196" y="330199"/>
                  </a:lnTo>
                  <a:lnTo>
                    <a:pt x="1341687" y="266699"/>
                  </a:lnTo>
                  <a:lnTo>
                    <a:pt x="1351983" y="228599"/>
                  </a:lnTo>
                  <a:lnTo>
                    <a:pt x="1368824" y="177799"/>
                  </a:lnTo>
                  <a:lnTo>
                    <a:pt x="1391948" y="139699"/>
                  </a:lnTo>
                  <a:lnTo>
                    <a:pt x="1432392" y="101599"/>
                  </a:lnTo>
                  <a:lnTo>
                    <a:pt x="1590897" y="12699"/>
                  </a:lnTo>
                  <a:lnTo>
                    <a:pt x="1628331" y="0"/>
                  </a:lnTo>
                  <a:lnTo>
                    <a:pt x="1758433" y="0"/>
                  </a:lnTo>
                  <a:lnTo>
                    <a:pt x="1805989" y="12699"/>
                  </a:lnTo>
                  <a:lnTo>
                    <a:pt x="1854767" y="38099"/>
                  </a:lnTo>
                  <a:lnTo>
                    <a:pt x="1987135" y="114299"/>
                  </a:lnTo>
                  <a:lnTo>
                    <a:pt x="1508263" y="114299"/>
                  </a:lnTo>
                  <a:lnTo>
                    <a:pt x="1489623" y="126999"/>
                  </a:lnTo>
                  <a:lnTo>
                    <a:pt x="1472225" y="126999"/>
                  </a:lnTo>
                  <a:lnTo>
                    <a:pt x="1441778" y="152399"/>
                  </a:lnTo>
                  <a:lnTo>
                    <a:pt x="1417631" y="190499"/>
                  </a:lnTo>
                  <a:lnTo>
                    <a:pt x="1400051" y="228599"/>
                  </a:lnTo>
                  <a:lnTo>
                    <a:pt x="1389306" y="279399"/>
                  </a:lnTo>
                  <a:lnTo>
                    <a:pt x="1385665" y="330199"/>
                  </a:lnTo>
                  <a:lnTo>
                    <a:pt x="1385665" y="609599"/>
                  </a:lnTo>
                  <a:lnTo>
                    <a:pt x="1636271" y="609599"/>
                  </a:lnTo>
                  <a:lnTo>
                    <a:pt x="1724228" y="647699"/>
                  </a:lnTo>
                  <a:lnTo>
                    <a:pt x="1729813" y="647699"/>
                  </a:lnTo>
                  <a:lnTo>
                    <a:pt x="1753576" y="673099"/>
                  </a:lnTo>
                  <a:lnTo>
                    <a:pt x="1619867" y="673099"/>
                  </a:lnTo>
                  <a:lnTo>
                    <a:pt x="1572398" y="685799"/>
                  </a:lnTo>
                  <a:lnTo>
                    <a:pt x="1521788" y="711199"/>
                  </a:lnTo>
                  <a:lnTo>
                    <a:pt x="439782" y="1333499"/>
                  </a:lnTo>
                  <a:lnTo>
                    <a:pt x="402563" y="1358899"/>
                  </a:lnTo>
                  <a:lnTo>
                    <a:pt x="366863" y="1384299"/>
                  </a:lnTo>
                  <a:lnTo>
                    <a:pt x="333011" y="1422399"/>
                  </a:lnTo>
                  <a:lnTo>
                    <a:pt x="301332" y="1460499"/>
                  </a:lnTo>
                  <a:lnTo>
                    <a:pt x="272155" y="1498599"/>
                  </a:lnTo>
                  <a:lnTo>
                    <a:pt x="245807" y="1536699"/>
                  </a:lnTo>
                  <a:lnTo>
                    <a:pt x="222614" y="1587499"/>
                  </a:lnTo>
                  <a:lnTo>
                    <a:pt x="202905" y="1625599"/>
                  </a:lnTo>
                  <a:lnTo>
                    <a:pt x="187005" y="1676399"/>
                  </a:lnTo>
                  <a:lnTo>
                    <a:pt x="175244" y="1714499"/>
                  </a:lnTo>
                  <a:lnTo>
                    <a:pt x="167947" y="1765299"/>
                  </a:lnTo>
                  <a:lnTo>
                    <a:pt x="165442" y="1803399"/>
                  </a:lnTo>
                  <a:lnTo>
                    <a:pt x="165442" y="2374899"/>
                  </a:lnTo>
                  <a:lnTo>
                    <a:pt x="170088" y="2438399"/>
                  </a:lnTo>
                  <a:lnTo>
                    <a:pt x="183766" y="2476499"/>
                  </a:lnTo>
                  <a:lnTo>
                    <a:pt x="206082" y="2514599"/>
                  </a:lnTo>
                  <a:lnTo>
                    <a:pt x="236645" y="2539999"/>
                  </a:lnTo>
                  <a:lnTo>
                    <a:pt x="274689" y="2552699"/>
                  </a:lnTo>
                  <a:lnTo>
                    <a:pt x="472304" y="2552699"/>
                  </a:lnTo>
                  <a:lnTo>
                    <a:pt x="568925" y="2717799"/>
                  </a:lnTo>
                  <a:lnTo>
                    <a:pt x="618368" y="2717799"/>
                  </a:lnTo>
                  <a:lnTo>
                    <a:pt x="578698" y="2832099"/>
                  </a:lnTo>
                  <a:close/>
                </a:path>
                <a:path w="3484245" h="2832100">
                  <a:moveTo>
                    <a:pt x="3278826" y="2349499"/>
                  </a:moveTo>
                  <a:lnTo>
                    <a:pt x="3172775" y="2349499"/>
                  </a:lnTo>
                  <a:lnTo>
                    <a:pt x="3209019" y="2324099"/>
                  </a:lnTo>
                  <a:lnTo>
                    <a:pt x="3239466" y="2298699"/>
                  </a:lnTo>
                  <a:lnTo>
                    <a:pt x="3281194" y="2235199"/>
                  </a:lnTo>
                  <a:lnTo>
                    <a:pt x="3291938" y="2184399"/>
                  </a:lnTo>
                  <a:lnTo>
                    <a:pt x="3295580" y="2133599"/>
                  </a:lnTo>
                  <a:lnTo>
                    <a:pt x="3296278" y="1460499"/>
                  </a:lnTo>
                  <a:lnTo>
                    <a:pt x="3294075" y="1409699"/>
                  </a:lnTo>
                  <a:lnTo>
                    <a:pt x="3287632" y="1371599"/>
                  </a:lnTo>
                  <a:lnTo>
                    <a:pt x="3277196" y="1320799"/>
                  </a:lnTo>
                  <a:lnTo>
                    <a:pt x="3263015" y="1269999"/>
                  </a:lnTo>
                  <a:lnTo>
                    <a:pt x="3245334" y="1231899"/>
                  </a:lnTo>
                  <a:lnTo>
                    <a:pt x="3224403" y="1181099"/>
                  </a:lnTo>
                  <a:lnTo>
                    <a:pt x="3200468" y="1130299"/>
                  </a:lnTo>
                  <a:lnTo>
                    <a:pt x="3173776" y="1092199"/>
                  </a:lnTo>
                  <a:lnTo>
                    <a:pt x="3144575" y="1054099"/>
                  </a:lnTo>
                  <a:lnTo>
                    <a:pt x="3113111" y="1015999"/>
                  </a:lnTo>
                  <a:lnTo>
                    <a:pt x="3079633" y="977899"/>
                  </a:lnTo>
                  <a:lnTo>
                    <a:pt x="3044387" y="952499"/>
                  </a:lnTo>
                  <a:lnTo>
                    <a:pt x="3007621" y="914399"/>
                  </a:lnTo>
                  <a:lnTo>
                    <a:pt x="2969582" y="888999"/>
                  </a:lnTo>
                  <a:lnTo>
                    <a:pt x="1689325" y="152399"/>
                  </a:lnTo>
                  <a:lnTo>
                    <a:pt x="1652185" y="139699"/>
                  </a:lnTo>
                  <a:lnTo>
                    <a:pt x="1616289" y="126999"/>
                  </a:lnTo>
                  <a:lnTo>
                    <a:pt x="1581833" y="114299"/>
                  </a:lnTo>
                  <a:lnTo>
                    <a:pt x="1987135" y="114299"/>
                  </a:lnTo>
                  <a:lnTo>
                    <a:pt x="3134326" y="774699"/>
                  </a:lnTo>
                  <a:lnTo>
                    <a:pt x="3172488" y="800099"/>
                  </a:lnTo>
                  <a:lnTo>
                    <a:pt x="3209480" y="838199"/>
                  </a:lnTo>
                  <a:lnTo>
                    <a:pt x="3245084" y="863599"/>
                  </a:lnTo>
                  <a:lnTo>
                    <a:pt x="3279080" y="901699"/>
                  </a:lnTo>
                  <a:lnTo>
                    <a:pt x="3311247" y="939799"/>
                  </a:lnTo>
                  <a:lnTo>
                    <a:pt x="3341367" y="977899"/>
                  </a:lnTo>
                  <a:lnTo>
                    <a:pt x="3369220" y="1015999"/>
                  </a:lnTo>
                  <a:lnTo>
                    <a:pt x="3394586" y="1066799"/>
                  </a:lnTo>
                  <a:lnTo>
                    <a:pt x="3417245" y="1104899"/>
                  </a:lnTo>
                  <a:lnTo>
                    <a:pt x="3436977" y="1155699"/>
                  </a:lnTo>
                  <a:lnTo>
                    <a:pt x="3453564" y="1206499"/>
                  </a:lnTo>
                  <a:lnTo>
                    <a:pt x="3466785" y="1244599"/>
                  </a:lnTo>
                  <a:lnTo>
                    <a:pt x="3476421" y="1295399"/>
                  </a:lnTo>
                  <a:lnTo>
                    <a:pt x="3482252" y="1346199"/>
                  </a:lnTo>
                  <a:lnTo>
                    <a:pt x="3484058" y="1384299"/>
                  </a:lnTo>
                  <a:lnTo>
                    <a:pt x="3484058" y="2057399"/>
                  </a:lnTo>
                  <a:lnTo>
                    <a:pt x="3480833" y="2120899"/>
                  </a:lnTo>
                  <a:lnTo>
                    <a:pt x="3471286" y="2158999"/>
                  </a:lnTo>
                  <a:lnTo>
                    <a:pt x="3455612" y="2209799"/>
                  </a:lnTo>
                  <a:lnTo>
                    <a:pt x="3434004" y="2247899"/>
                  </a:lnTo>
                  <a:lnTo>
                    <a:pt x="3373763" y="2298699"/>
                  </a:lnTo>
                  <a:lnTo>
                    <a:pt x="3278826" y="2349499"/>
                  </a:lnTo>
                  <a:close/>
                </a:path>
                <a:path w="3484245" h="2832100">
                  <a:moveTo>
                    <a:pt x="1636271" y="609599"/>
                  </a:moveTo>
                  <a:lnTo>
                    <a:pt x="1385665" y="609599"/>
                  </a:lnTo>
                  <a:lnTo>
                    <a:pt x="1434479" y="584199"/>
                  </a:lnTo>
                  <a:lnTo>
                    <a:pt x="1481652" y="571499"/>
                  </a:lnTo>
                  <a:lnTo>
                    <a:pt x="1568525" y="571499"/>
                  </a:lnTo>
                  <a:lnTo>
                    <a:pt x="1606953" y="596899"/>
                  </a:lnTo>
                  <a:lnTo>
                    <a:pt x="1636271" y="609599"/>
                  </a:lnTo>
                  <a:close/>
                </a:path>
                <a:path w="3484245" h="2832100">
                  <a:moveTo>
                    <a:pt x="618368" y="2717799"/>
                  </a:moveTo>
                  <a:lnTo>
                    <a:pt x="568925" y="2717799"/>
                  </a:lnTo>
                  <a:lnTo>
                    <a:pt x="695275" y="2362199"/>
                  </a:lnTo>
                  <a:lnTo>
                    <a:pt x="702954" y="2362199"/>
                  </a:lnTo>
                  <a:lnTo>
                    <a:pt x="1498054" y="1892299"/>
                  </a:lnTo>
                  <a:lnTo>
                    <a:pt x="1535273" y="1866899"/>
                  </a:lnTo>
                  <a:lnTo>
                    <a:pt x="1570973" y="1841499"/>
                  </a:lnTo>
                  <a:lnTo>
                    <a:pt x="1604826" y="1816099"/>
                  </a:lnTo>
                  <a:lnTo>
                    <a:pt x="1636504" y="1777999"/>
                  </a:lnTo>
                  <a:lnTo>
                    <a:pt x="1665681" y="1739899"/>
                  </a:lnTo>
                  <a:lnTo>
                    <a:pt x="1692030" y="1689099"/>
                  </a:lnTo>
                  <a:lnTo>
                    <a:pt x="1715222" y="1650999"/>
                  </a:lnTo>
                  <a:lnTo>
                    <a:pt x="1734932" y="1600199"/>
                  </a:lnTo>
                  <a:lnTo>
                    <a:pt x="1750831" y="1562099"/>
                  </a:lnTo>
                  <a:lnTo>
                    <a:pt x="1762593" y="1511299"/>
                  </a:lnTo>
                  <a:lnTo>
                    <a:pt x="1769890" y="1473199"/>
                  </a:lnTo>
                  <a:lnTo>
                    <a:pt x="1772395" y="1422399"/>
                  </a:lnTo>
                  <a:lnTo>
                    <a:pt x="1772395" y="850899"/>
                  </a:lnTo>
                  <a:lnTo>
                    <a:pt x="1767748" y="800099"/>
                  </a:lnTo>
                  <a:lnTo>
                    <a:pt x="1754070" y="749299"/>
                  </a:lnTo>
                  <a:lnTo>
                    <a:pt x="1731754" y="711199"/>
                  </a:lnTo>
                  <a:lnTo>
                    <a:pt x="1701192" y="685799"/>
                  </a:lnTo>
                  <a:lnTo>
                    <a:pt x="1663147" y="673099"/>
                  </a:lnTo>
                  <a:lnTo>
                    <a:pt x="1753576" y="673099"/>
                  </a:lnTo>
                  <a:lnTo>
                    <a:pt x="1792464" y="723899"/>
                  </a:lnTo>
                  <a:lnTo>
                    <a:pt x="1810309" y="774699"/>
                  </a:lnTo>
                  <a:lnTo>
                    <a:pt x="1818467" y="838199"/>
                  </a:lnTo>
                  <a:lnTo>
                    <a:pt x="1819165" y="850899"/>
                  </a:lnTo>
                  <a:lnTo>
                    <a:pt x="1819165" y="1422399"/>
                  </a:lnTo>
                  <a:lnTo>
                    <a:pt x="1816842" y="1473199"/>
                  </a:lnTo>
                  <a:lnTo>
                    <a:pt x="1810003" y="1511299"/>
                  </a:lnTo>
                  <a:lnTo>
                    <a:pt x="1798845" y="1562099"/>
                  </a:lnTo>
                  <a:lnTo>
                    <a:pt x="1783564" y="1612899"/>
                  </a:lnTo>
                  <a:lnTo>
                    <a:pt x="1851008" y="1650999"/>
                  </a:lnTo>
                  <a:lnTo>
                    <a:pt x="1766112" y="1650999"/>
                  </a:lnTo>
                  <a:lnTo>
                    <a:pt x="1744104" y="1701799"/>
                  </a:lnTo>
                  <a:lnTo>
                    <a:pt x="1719102" y="1739899"/>
                  </a:lnTo>
                  <a:lnTo>
                    <a:pt x="1691383" y="1777999"/>
                  </a:lnTo>
                  <a:lnTo>
                    <a:pt x="1661227" y="1816099"/>
                  </a:lnTo>
                  <a:lnTo>
                    <a:pt x="1628912" y="1854199"/>
                  </a:lnTo>
                  <a:lnTo>
                    <a:pt x="1594715" y="1892299"/>
                  </a:lnTo>
                  <a:lnTo>
                    <a:pt x="1558914" y="1917699"/>
                  </a:lnTo>
                  <a:lnTo>
                    <a:pt x="1521788" y="1943099"/>
                  </a:lnTo>
                  <a:lnTo>
                    <a:pt x="732971" y="2387599"/>
                  </a:lnTo>
                  <a:lnTo>
                    <a:pt x="618368" y="2717799"/>
                  </a:lnTo>
                  <a:close/>
                </a:path>
                <a:path w="3484245" h="2832100">
                  <a:moveTo>
                    <a:pt x="2329453" y="1612899"/>
                  </a:moveTo>
                  <a:lnTo>
                    <a:pt x="2035566" y="1206499"/>
                  </a:lnTo>
                  <a:lnTo>
                    <a:pt x="2006117" y="1155699"/>
                  </a:lnTo>
                  <a:lnTo>
                    <a:pt x="1982295" y="1117599"/>
                  </a:lnTo>
                  <a:lnTo>
                    <a:pt x="1964298" y="1066799"/>
                  </a:lnTo>
                  <a:lnTo>
                    <a:pt x="1952322" y="1015999"/>
                  </a:lnTo>
                  <a:lnTo>
                    <a:pt x="1946563" y="965199"/>
                  </a:lnTo>
                  <a:lnTo>
                    <a:pt x="1947217" y="927099"/>
                  </a:lnTo>
                  <a:lnTo>
                    <a:pt x="1954481" y="888999"/>
                  </a:lnTo>
                  <a:lnTo>
                    <a:pt x="1968552" y="850899"/>
                  </a:lnTo>
                  <a:lnTo>
                    <a:pt x="2016108" y="800099"/>
                  </a:lnTo>
                  <a:lnTo>
                    <a:pt x="2047379" y="787399"/>
                  </a:lnTo>
                  <a:lnTo>
                    <a:pt x="2123482" y="787399"/>
                  </a:lnTo>
                  <a:lnTo>
                    <a:pt x="2164626" y="800099"/>
                  </a:lnTo>
                  <a:lnTo>
                    <a:pt x="2205537" y="825499"/>
                  </a:lnTo>
                  <a:lnTo>
                    <a:pt x="2081639" y="825499"/>
                  </a:lnTo>
                  <a:lnTo>
                    <a:pt x="2059421" y="838199"/>
                  </a:lnTo>
                  <a:lnTo>
                    <a:pt x="2040017" y="838199"/>
                  </a:lnTo>
                  <a:lnTo>
                    <a:pt x="2023623" y="850899"/>
                  </a:lnTo>
                  <a:lnTo>
                    <a:pt x="2010436" y="876299"/>
                  </a:lnTo>
                  <a:lnTo>
                    <a:pt x="1998205" y="901699"/>
                  </a:lnTo>
                  <a:lnTo>
                    <a:pt x="1993617" y="952499"/>
                  </a:lnTo>
                  <a:lnTo>
                    <a:pt x="1996369" y="990599"/>
                  </a:lnTo>
                  <a:lnTo>
                    <a:pt x="2006154" y="1041399"/>
                  </a:lnTo>
                  <a:lnTo>
                    <a:pt x="2022667" y="1079499"/>
                  </a:lnTo>
                  <a:lnTo>
                    <a:pt x="2045604" y="1130299"/>
                  </a:lnTo>
                  <a:lnTo>
                    <a:pt x="2074658" y="1181099"/>
                  </a:lnTo>
                  <a:lnTo>
                    <a:pt x="2349697" y="1562099"/>
                  </a:lnTo>
                  <a:lnTo>
                    <a:pt x="2569589" y="1562099"/>
                  </a:lnTo>
                  <a:lnTo>
                    <a:pt x="2329453" y="1612899"/>
                  </a:lnTo>
                  <a:close/>
                </a:path>
                <a:path w="3484245" h="2832100">
                  <a:moveTo>
                    <a:pt x="2331547" y="1066799"/>
                  </a:moveTo>
                  <a:lnTo>
                    <a:pt x="2308511" y="1015999"/>
                  </a:lnTo>
                  <a:lnTo>
                    <a:pt x="2272803" y="965199"/>
                  </a:lnTo>
                  <a:lnTo>
                    <a:pt x="2233895" y="914399"/>
                  </a:lnTo>
                  <a:lnTo>
                    <a:pt x="2193592" y="876299"/>
                  </a:lnTo>
                  <a:lnTo>
                    <a:pt x="2153695" y="850899"/>
                  </a:lnTo>
                  <a:lnTo>
                    <a:pt x="2116009" y="838199"/>
                  </a:lnTo>
                  <a:lnTo>
                    <a:pt x="2082337" y="825499"/>
                  </a:lnTo>
                  <a:lnTo>
                    <a:pt x="2205537" y="825499"/>
                  </a:lnTo>
                  <a:lnTo>
                    <a:pt x="2245288" y="863599"/>
                  </a:lnTo>
                  <a:lnTo>
                    <a:pt x="2282951" y="901699"/>
                  </a:lnTo>
                  <a:lnTo>
                    <a:pt x="2317598" y="939799"/>
                  </a:lnTo>
                  <a:lnTo>
                    <a:pt x="2348301" y="990599"/>
                  </a:lnTo>
                  <a:lnTo>
                    <a:pt x="2484614" y="990599"/>
                  </a:lnTo>
                  <a:lnTo>
                    <a:pt x="2503651" y="1003299"/>
                  </a:lnTo>
                  <a:lnTo>
                    <a:pt x="2540990" y="1015999"/>
                  </a:lnTo>
                  <a:lnTo>
                    <a:pt x="2409295" y="1015999"/>
                  </a:lnTo>
                  <a:lnTo>
                    <a:pt x="2386335" y="1028699"/>
                  </a:lnTo>
                  <a:lnTo>
                    <a:pt x="2364357" y="1041399"/>
                  </a:lnTo>
                  <a:lnTo>
                    <a:pt x="2331547" y="1066799"/>
                  </a:lnTo>
                  <a:close/>
                </a:path>
                <a:path w="3484245" h="2832100">
                  <a:moveTo>
                    <a:pt x="2484614" y="990599"/>
                  </a:moveTo>
                  <a:lnTo>
                    <a:pt x="2348301" y="990599"/>
                  </a:lnTo>
                  <a:lnTo>
                    <a:pt x="2374282" y="977899"/>
                  </a:lnTo>
                  <a:lnTo>
                    <a:pt x="2465576" y="977899"/>
                  </a:lnTo>
                  <a:lnTo>
                    <a:pt x="2484614" y="990599"/>
                  </a:lnTo>
                  <a:close/>
                </a:path>
                <a:path w="3484245" h="2832100">
                  <a:moveTo>
                    <a:pt x="2569589" y="1562099"/>
                  </a:moveTo>
                  <a:lnTo>
                    <a:pt x="2349697" y="1562099"/>
                  </a:lnTo>
                  <a:lnTo>
                    <a:pt x="2619151" y="1498599"/>
                  </a:lnTo>
                  <a:lnTo>
                    <a:pt x="2634465" y="1498599"/>
                  </a:lnTo>
                  <a:lnTo>
                    <a:pt x="2647947" y="1485899"/>
                  </a:lnTo>
                  <a:lnTo>
                    <a:pt x="2659596" y="1473199"/>
                  </a:lnTo>
                  <a:lnTo>
                    <a:pt x="2669412" y="1460499"/>
                  </a:lnTo>
                  <a:lnTo>
                    <a:pt x="2682348" y="1422399"/>
                  </a:lnTo>
                  <a:lnTo>
                    <a:pt x="2686515" y="1371599"/>
                  </a:lnTo>
                  <a:lnTo>
                    <a:pt x="2681781" y="1333499"/>
                  </a:lnTo>
                  <a:lnTo>
                    <a:pt x="2668016" y="1269999"/>
                  </a:lnTo>
                  <a:lnTo>
                    <a:pt x="2646065" y="1219199"/>
                  </a:lnTo>
                  <a:lnTo>
                    <a:pt x="2618826" y="1168399"/>
                  </a:lnTo>
                  <a:lnTo>
                    <a:pt x="2587679" y="1130299"/>
                  </a:lnTo>
                  <a:lnTo>
                    <a:pt x="2554005" y="1092199"/>
                  </a:lnTo>
                  <a:lnTo>
                    <a:pt x="2484593" y="1041399"/>
                  </a:lnTo>
                  <a:lnTo>
                    <a:pt x="2451615" y="1028699"/>
                  </a:lnTo>
                  <a:lnTo>
                    <a:pt x="2431600" y="1028699"/>
                  </a:lnTo>
                  <a:lnTo>
                    <a:pt x="2409295" y="1015999"/>
                  </a:lnTo>
                  <a:lnTo>
                    <a:pt x="2540990" y="1015999"/>
                  </a:lnTo>
                  <a:lnTo>
                    <a:pt x="2576921" y="1054099"/>
                  </a:lnTo>
                  <a:lnTo>
                    <a:pt x="2610775" y="1079499"/>
                  </a:lnTo>
                  <a:lnTo>
                    <a:pt x="2641880" y="1117599"/>
                  </a:lnTo>
                  <a:lnTo>
                    <a:pt x="2669565" y="1168399"/>
                  </a:lnTo>
                  <a:lnTo>
                    <a:pt x="2693160" y="1206499"/>
                  </a:lnTo>
                  <a:lnTo>
                    <a:pt x="2711995" y="1257299"/>
                  </a:lnTo>
                  <a:lnTo>
                    <a:pt x="2725649" y="1308099"/>
                  </a:lnTo>
                  <a:lnTo>
                    <a:pt x="2732266" y="1358899"/>
                  </a:lnTo>
                  <a:lnTo>
                    <a:pt x="2731848" y="1409699"/>
                  </a:lnTo>
                  <a:lnTo>
                    <a:pt x="2724392" y="1447799"/>
                  </a:lnTo>
                  <a:lnTo>
                    <a:pt x="2709900" y="1485899"/>
                  </a:lnTo>
                  <a:lnTo>
                    <a:pt x="2694510" y="1498599"/>
                  </a:lnTo>
                  <a:lnTo>
                    <a:pt x="2675782" y="1523999"/>
                  </a:lnTo>
                  <a:lnTo>
                    <a:pt x="2654044" y="1536699"/>
                  </a:lnTo>
                  <a:lnTo>
                    <a:pt x="2629623" y="1549399"/>
                  </a:lnTo>
                  <a:lnTo>
                    <a:pt x="2569589" y="1562099"/>
                  </a:lnTo>
                  <a:close/>
                </a:path>
                <a:path w="3484245" h="2832100">
                  <a:moveTo>
                    <a:pt x="794139" y="2095499"/>
                  </a:moveTo>
                  <a:lnTo>
                    <a:pt x="743028" y="2095499"/>
                  </a:lnTo>
                  <a:lnTo>
                    <a:pt x="734542" y="2082799"/>
                  </a:lnTo>
                  <a:lnTo>
                    <a:pt x="729459" y="2070099"/>
                  </a:lnTo>
                  <a:lnTo>
                    <a:pt x="729481" y="2044699"/>
                  </a:lnTo>
                  <a:lnTo>
                    <a:pt x="759498" y="1828799"/>
                  </a:lnTo>
                  <a:lnTo>
                    <a:pt x="636638" y="1765299"/>
                  </a:lnTo>
                  <a:lnTo>
                    <a:pt x="628152" y="1752599"/>
                  </a:lnTo>
                  <a:lnTo>
                    <a:pt x="621629" y="1739899"/>
                  </a:lnTo>
                  <a:lnTo>
                    <a:pt x="617201" y="1739899"/>
                  </a:lnTo>
                  <a:lnTo>
                    <a:pt x="614998" y="1727199"/>
                  </a:lnTo>
                  <a:lnTo>
                    <a:pt x="616546" y="1701799"/>
                  </a:lnTo>
                  <a:lnTo>
                    <a:pt x="623723" y="1676399"/>
                  </a:lnTo>
                  <a:lnTo>
                    <a:pt x="635612" y="1663699"/>
                  </a:lnTo>
                  <a:lnTo>
                    <a:pt x="651297" y="1650999"/>
                  </a:lnTo>
                  <a:lnTo>
                    <a:pt x="834889" y="1511299"/>
                  </a:lnTo>
                  <a:lnTo>
                    <a:pt x="917261" y="1269999"/>
                  </a:lnTo>
                  <a:lnTo>
                    <a:pt x="928038" y="1244599"/>
                  </a:lnTo>
                  <a:lnTo>
                    <a:pt x="942741" y="1231899"/>
                  </a:lnTo>
                  <a:lnTo>
                    <a:pt x="960061" y="1219199"/>
                  </a:lnTo>
                  <a:lnTo>
                    <a:pt x="1001378" y="1219199"/>
                  </a:lnTo>
                  <a:lnTo>
                    <a:pt x="1010497" y="1231899"/>
                  </a:lnTo>
                  <a:lnTo>
                    <a:pt x="1017783" y="1231899"/>
                  </a:lnTo>
                  <a:lnTo>
                    <a:pt x="1040191" y="1269999"/>
                  </a:lnTo>
                  <a:lnTo>
                    <a:pt x="971449" y="1269999"/>
                  </a:lnTo>
                  <a:lnTo>
                    <a:pt x="967031" y="1282699"/>
                  </a:lnTo>
                  <a:lnTo>
                    <a:pt x="963334" y="1282699"/>
                  </a:lnTo>
                  <a:lnTo>
                    <a:pt x="876075" y="1536699"/>
                  </a:lnTo>
                  <a:lnTo>
                    <a:pt x="680616" y="1689099"/>
                  </a:lnTo>
                  <a:lnTo>
                    <a:pt x="672490" y="1689099"/>
                  </a:lnTo>
                  <a:lnTo>
                    <a:pt x="666916" y="1701799"/>
                  </a:lnTo>
                  <a:lnTo>
                    <a:pt x="663830" y="1714499"/>
                  </a:lnTo>
                  <a:lnTo>
                    <a:pt x="663164" y="1714499"/>
                  </a:lnTo>
                  <a:lnTo>
                    <a:pt x="811853" y="1803399"/>
                  </a:lnTo>
                  <a:lnTo>
                    <a:pt x="777648" y="2044699"/>
                  </a:lnTo>
                  <a:lnTo>
                    <a:pt x="838333" y="2044699"/>
                  </a:lnTo>
                  <a:lnTo>
                    <a:pt x="816739" y="2070099"/>
                  </a:lnTo>
                  <a:lnTo>
                    <a:pt x="805799" y="2082799"/>
                  </a:lnTo>
                  <a:lnTo>
                    <a:pt x="794139" y="2095499"/>
                  </a:lnTo>
                  <a:close/>
                </a:path>
                <a:path w="3484245" h="2832100">
                  <a:moveTo>
                    <a:pt x="1072232" y="1422399"/>
                  </a:moveTo>
                  <a:lnTo>
                    <a:pt x="980087" y="1269999"/>
                  </a:lnTo>
                  <a:lnTo>
                    <a:pt x="1040191" y="1269999"/>
                  </a:lnTo>
                  <a:lnTo>
                    <a:pt x="1092476" y="1358899"/>
                  </a:lnTo>
                  <a:lnTo>
                    <a:pt x="1241514" y="1358899"/>
                  </a:lnTo>
                  <a:lnTo>
                    <a:pt x="1072232" y="1422399"/>
                  </a:lnTo>
                  <a:close/>
                </a:path>
                <a:path w="3484245" h="2832100">
                  <a:moveTo>
                    <a:pt x="1241514" y="1358899"/>
                  </a:moveTo>
                  <a:lnTo>
                    <a:pt x="1092476" y="1358899"/>
                  </a:lnTo>
                  <a:lnTo>
                    <a:pt x="1262805" y="1295399"/>
                  </a:lnTo>
                  <a:lnTo>
                    <a:pt x="1301580" y="1295399"/>
                  </a:lnTo>
                  <a:lnTo>
                    <a:pt x="1311670" y="1308099"/>
                  </a:lnTo>
                  <a:lnTo>
                    <a:pt x="1320177" y="1320799"/>
                  </a:lnTo>
                  <a:lnTo>
                    <a:pt x="1322664" y="1333499"/>
                  </a:lnTo>
                  <a:lnTo>
                    <a:pt x="1320897" y="1346199"/>
                  </a:lnTo>
                  <a:lnTo>
                    <a:pt x="1272578" y="1346199"/>
                  </a:lnTo>
                  <a:lnTo>
                    <a:pt x="1272257" y="1347367"/>
                  </a:lnTo>
                  <a:lnTo>
                    <a:pt x="1241514" y="1358899"/>
                  </a:lnTo>
                  <a:close/>
                </a:path>
                <a:path w="3484245" h="2832100">
                  <a:moveTo>
                    <a:pt x="1272257" y="1347367"/>
                  </a:moveTo>
                  <a:lnTo>
                    <a:pt x="1272578" y="1346199"/>
                  </a:lnTo>
                  <a:lnTo>
                    <a:pt x="1275370" y="1346199"/>
                  </a:lnTo>
                  <a:lnTo>
                    <a:pt x="1272257" y="1347367"/>
                  </a:lnTo>
                  <a:close/>
                </a:path>
                <a:path w="3484245" h="2832100">
                  <a:moveTo>
                    <a:pt x="838333" y="2044699"/>
                  </a:moveTo>
                  <a:lnTo>
                    <a:pt x="781836" y="2044699"/>
                  </a:lnTo>
                  <a:lnTo>
                    <a:pt x="958447" y="1841499"/>
                  </a:lnTo>
                  <a:lnTo>
                    <a:pt x="1146228" y="1841499"/>
                  </a:lnTo>
                  <a:lnTo>
                    <a:pt x="1151812" y="1828799"/>
                  </a:lnTo>
                  <a:lnTo>
                    <a:pt x="1156568" y="1816099"/>
                  </a:lnTo>
                  <a:lnTo>
                    <a:pt x="1159491" y="1816099"/>
                  </a:lnTo>
                  <a:lnTo>
                    <a:pt x="1160843" y="1803399"/>
                  </a:lnTo>
                  <a:lnTo>
                    <a:pt x="1127380" y="1600199"/>
                  </a:lnTo>
                  <a:lnTo>
                    <a:pt x="1269088" y="1358899"/>
                  </a:lnTo>
                  <a:lnTo>
                    <a:pt x="1272257" y="1347367"/>
                  </a:lnTo>
                  <a:lnTo>
                    <a:pt x="1275370" y="1346199"/>
                  </a:lnTo>
                  <a:lnTo>
                    <a:pt x="1320897" y="1346199"/>
                  </a:lnTo>
                  <a:lnTo>
                    <a:pt x="1319130" y="1358899"/>
                  </a:lnTo>
                  <a:lnTo>
                    <a:pt x="1309575" y="1384299"/>
                  </a:lnTo>
                  <a:lnTo>
                    <a:pt x="1176943" y="1600199"/>
                  </a:lnTo>
                  <a:lnTo>
                    <a:pt x="1207658" y="1790699"/>
                  </a:lnTo>
                  <a:lnTo>
                    <a:pt x="1207788" y="1816099"/>
                  </a:lnTo>
                  <a:lnTo>
                    <a:pt x="1202946" y="1828799"/>
                  </a:lnTo>
                  <a:lnTo>
                    <a:pt x="1194700" y="1854199"/>
                  </a:lnTo>
                  <a:lnTo>
                    <a:pt x="1184621" y="1866899"/>
                  </a:lnTo>
                  <a:lnTo>
                    <a:pt x="1173572" y="1879599"/>
                  </a:lnTo>
                  <a:lnTo>
                    <a:pt x="978691" y="1879599"/>
                  </a:lnTo>
                  <a:lnTo>
                    <a:pt x="838333" y="2044699"/>
                  </a:lnTo>
                  <a:close/>
                </a:path>
                <a:path w="3484245" h="2832100">
                  <a:moveTo>
                    <a:pt x="2801347" y="2666999"/>
                  </a:moveTo>
                  <a:lnTo>
                    <a:pt x="2729446" y="2451099"/>
                  </a:lnTo>
                  <a:lnTo>
                    <a:pt x="2621944" y="2146299"/>
                  </a:lnTo>
                  <a:lnTo>
                    <a:pt x="1766112" y="1650999"/>
                  </a:lnTo>
                  <a:lnTo>
                    <a:pt x="1851008" y="1650999"/>
                  </a:lnTo>
                  <a:lnTo>
                    <a:pt x="2660338" y="2108199"/>
                  </a:lnTo>
                  <a:lnTo>
                    <a:pt x="2812516" y="2552699"/>
                  </a:lnTo>
                  <a:lnTo>
                    <a:pt x="2966135" y="2552699"/>
                  </a:lnTo>
                  <a:lnTo>
                    <a:pt x="2943753" y="2590799"/>
                  </a:lnTo>
                  <a:lnTo>
                    <a:pt x="2801347" y="2666999"/>
                  </a:lnTo>
                  <a:close/>
                </a:path>
                <a:path w="3484245" h="2832100">
                  <a:moveTo>
                    <a:pt x="1149380" y="1892299"/>
                  </a:moveTo>
                  <a:lnTo>
                    <a:pt x="1137153" y="1892299"/>
                  </a:lnTo>
                  <a:lnTo>
                    <a:pt x="978691" y="1879599"/>
                  </a:lnTo>
                  <a:lnTo>
                    <a:pt x="1161672" y="1879599"/>
                  </a:lnTo>
                  <a:lnTo>
                    <a:pt x="1149380" y="1892299"/>
                  </a:lnTo>
                  <a:close/>
                </a:path>
                <a:path w="3484245" h="2832100">
                  <a:moveTo>
                    <a:pt x="2966135" y="2552699"/>
                  </a:moveTo>
                  <a:lnTo>
                    <a:pt x="2812516" y="2552699"/>
                  </a:lnTo>
                  <a:lnTo>
                    <a:pt x="2964695" y="2285999"/>
                  </a:lnTo>
                  <a:lnTo>
                    <a:pt x="2992618" y="2298699"/>
                  </a:lnTo>
                  <a:lnTo>
                    <a:pt x="3041594" y="2324099"/>
                  </a:lnTo>
                  <a:lnTo>
                    <a:pt x="3088393" y="2349499"/>
                  </a:lnTo>
                  <a:lnTo>
                    <a:pt x="3278826" y="2349499"/>
                  </a:lnTo>
                  <a:lnTo>
                    <a:pt x="3231357" y="2374899"/>
                  </a:lnTo>
                  <a:lnTo>
                    <a:pt x="3214080" y="2374899"/>
                  </a:lnTo>
                  <a:lnTo>
                    <a:pt x="3208321" y="2387599"/>
                  </a:lnTo>
                  <a:lnTo>
                    <a:pt x="3063123" y="2387599"/>
                  </a:lnTo>
                  <a:lnTo>
                    <a:pt x="2966135" y="2552699"/>
                  </a:lnTo>
                  <a:close/>
                </a:path>
                <a:path w="3484245" h="2832100">
                  <a:moveTo>
                    <a:pt x="3151778" y="2400299"/>
                  </a:moveTo>
                  <a:lnTo>
                    <a:pt x="3112206" y="2400299"/>
                  </a:lnTo>
                  <a:lnTo>
                    <a:pt x="3096107" y="2387599"/>
                  </a:lnTo>
                  <a:lnTo>
                    <a:pt x="3159456" y="2387599"/>
                  </a:lnTo>
                  <a:lnTo>
                    <a:pt x="3151778" y="2400299"/>
                  </a:lnTo>
                  <a:close/>
                </a:path>
                <a:path w="3484245" h="2832100">
                  <a:moveTo>
                    <a:pt x="472304" y="2552699"/>
                  </a:moveTo>
                  <a:lnTo>
                    <a:pt x="317970" y="2552699"/>
                  </a:lnTo>
                  <a:lnTo>
                    <a:pt x="365438" y="2539999"/>
                  </a:lnTo>
                  <a:lnTo>
                    <a:pt x="416048" y="2527299"/>
                  </a:lnTo>
                  <a:lnTo>
                    <a:pt x="442575" y="2501899"/>
                  </a:lnTo>
                  <a:lnTo>
                    <a:pt x="472304" y="2552699"/>
                  </a:lnTo>
                  <a:close/>
                </a:path>
                <a:path w="3484245" h="2832100">
                  <a:moveTo>
                    <a:pt x="341202" y="2603499"/>
                  </a:moveTo>
                  <a:lnTo>
                    <a:pt x="248512" y="2603499"/>
                  </a:lnTo>
                  <a:lnTo>
                    <a:pt x="244323" y="2590799"/>
                  </a:lnTo>
                  <a:lnTo>
                    <a:pt x="355316" y="2590799"/>
                  </a:lnTo>
                  <a:lnTo>
                    <a:pt x="341202" y="2603499"/>
                  </a:lnTo>
                  <a:close/>
                </a:path>
              </a:pathLst>
            </a:custGeom>
            <a:solidFill>
              <a:srgbClr val="2A4A81"/>
            </a:solidFill>
          </p:spPr>
          <p:txBody>
            <a:bodyPr wrap="square" lIns="0" tIns="0" rIns="0" bIns="0" rtlCol="0"/>
            <a:lstStyle/>
            <a:p>
              <a:endParaRPr/>
            </a:p>
          </p:txBody>
        </p:sp>
      </p:grpSp>
      <p:sp>
        <p:nvSpPr>
          <p:cNvPr id="25" name="object 8">
            <a:extLst>
              <a:ext uri="{FF2B5EF4-FFF2-40B4-BE49-F238E27FC236}">
                <a16:creationId xmlns:a16="http://schemas.microsoft.com/office/drawing/2014/main" id="{21048480-03B9-5563-F52A-5B6D683947BC}"/>
              </a:ext>
            </a:extLst>
          </p:cNvPr>
          <p:cNvSpPr/>
          <p:nvPr/>
        </p:nvSpPr>
        <p:spPr>
          <a:xfrm>
            <a:off x="18299825" y="11949004"/>
            <a:ext cx="3261354" cy="3127691"/>
          </a:xfrm>
          <a:prstGeom prst="rect">
            <a:avLst/>
          </a:prstGeom>
          <a:blipFill>
            <a:blip r:embed="rId4"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B03C60AC-279F-FD6F-30C1-66AE5B9F6CE2}"/>
              </a:ext>
            </a:extLst>
          </p:cNvPr>
          <p:cNvPicPr>
            <a:picLocks noChangeAspect="1"/>
          </p:cNvPicPr>
          <p:nvPr/>
        </p:nvPicPr>
        <p:blipFill>
          <a:blip r:embed="rId5"/>
          <a:stretch>
            <a:fillRect/>
          </a:stretch>
        </p:blipFill>
        <p:spPr>
          <a:xfrm>
            <a:off x="3886200" y="2746310"/>
            <a:ext cx="10515600" cy="7162800"/>
          </a:xfrm>
          <a:prstGeom prst="rect">
            <a:avLst/>
          </a:prstGeom>
        </p:spPr>
      </p:pic>
    </p:spTree>
    <p:extLst>
      <p:ext uri="{BB962C8B-B14F-4D97-AF65-F5344CB8AC3E}">
        <p14:creationId xmlns:p14="http://schemas.microsoft.com/office/powerpoint/2010/main" val="2556039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3" name="object 3"/>
          <p:cNvSpPr txBox="1">
            <a:spLocks noGrp="1"/>
          </p:cNvSpPr>
          <p:nvPr>
            <p:ph type="title"/>
          </p:nvPr>
        </p:nvSpPr>
        <p:spPr>
          <a:xfrm>
            <a:off x="838466" y="1028101"/>
            <a:ext cx="10868774" cy="2480872"/>
          </a:xfrm>
          <a:prstGeom prst="rect">
            <a:avLst/>
          </a:prstGeom>
        </p:spPr>
        <p:txBody>
          <a:bodyPr vert="horz" wrap="square" lIns="0" tIns="275590" rIns="0" bIns="0" rtlCol="0">
            <a:spAutoFit/>
          </a:bodyPr>
          <a:lstStyle/>
          <a:p>
            <a:pPr algn="l">
              <a:lnSpc>
                <a:spcPct val="106000"/>
              </a:lnSpc>
              <a:spcAft>
                <a:spcPts val="800"/>
              </a:spcAft>
            </a:pPr>
            <a:r>
              <a:rPr lang="en-US" sz="7000" dirty="0">
                <a:effectLst/>
                <a:latin typeface="Arial" panose="020B0604020202020204" pitchFamily="34" charset="0"/>
                <a:ea typeface="Calibri" panose="020F0502020204030204" pitchFamily="34" charset="0"/>
                <a:cs typeface="Arial" panose="020B0604020202020204" pitchFamily="34" charset="0"/>
              </a:rPr>
              <a:t>4. </a:t>
            </a:r>
            <a:r>
              <a:rPr lang="vi-VN" sz="7000" dirty="0">
                <a:latin typeface="Arial" panose="020B0604020202020204" pitchFamily="34" charset="0"/>
                <a:ea typeface="Calibri" panose="020F0502020204030204" pitchFamily="34" charset="0"/>
                <a:cs typeface="Arial" panose="020B0604020202020204" pitchFamily="34" charset="0"/>
              </a:rPr>
              <a:t>HTML FORMS VÀ </a:t>
            </a:r>
            <a:br>
              <a:rPr lang="vi-VN" sz="7000" dirty="0">
                <a:latin typeface="Arial" panose="020B0604020202020204" pitchFamily="34" charset="0"/>
                <a:ea typeface="Calibri" panose="020F0502020204030204" pitchFamily="34" charset="0"/>
                <a:cs typeface="Arial" panose="020B0604020202020204" pitchFamily="34" charset="0"/>
              </a:rPr>
            </a:br>
            <a:r>
              <a:rPr lang="vi-VN" sz="7000" dirty="0">
                <a:latin typeface="Arial" panose="020B0604020202020204" pitchFamily="34" charset="0"/>
                <a:ea typeface="Calibri" panose="020F0502020204030204" pitchFamily="34" charset="0"/>
                <a:cs typeface="Arial" panose="020B0604020202020204" pitchFamily="34" charset="0"/>
              </a:rPr>
              <a:t>INPUT ELEMENTS</a:t>
            </a:r>
            <a:endParaRPr lang="en-ID" sz="70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30" name="object 6">
            <a:extLst>
              <a:ext uri="{FF2B5EF4-FFF2-40B4-BE49-F238E27FC236}">
                <a16:creationId xmlns:a16="http://schemas.microsoft.com/office/drawing/2014/main" id="{D93D5D2C-C277-58B9-1BF3-FA9C905B32CE}"/>
              </a:ext>
            </a:extLst>
          </p:cNvPr>
          <p:cNvGrpSpPr/>
          <p:nvPr/>
        </p:nvGrpSpPr>
        <p:grpSpPr>
          <a:xfrm>
            <a:off x="12573002" y="-22860"/>
            <a:ext cx="5843270" cy="5511800"/>
            <a:chOff x="12444878" y="0"/>
            <a:chExt cx="5843270" cy="5511800"/>
          </a:xfrm>
        </p:grpSpPr>
        <p:sp>
          <p:nvSpPr>
            <p:cNvPr id="31" name="object 7">
              <a:extLst>
                <a:ext uri="{FF2B5EF4-FFF2-40B4-BE49-F238E27FC236}">
                  <a16:creationId xmlns:a16="http://schemas.microsoft.com/office/drawing/2014/main" id="{A5000786-7B15-1E32-1BDA-10D305D27CB6}"/>
                </a:ext>
              </a:extLst>
            </p:cNvPr>
            <p:cNvSpPr/>
            <p:nvPr/>
          </p:nvSpPr>
          <p:spPr>
            <a:xfrm>
              <a:off x="14271606" y="145613"/>
              <a:ext cx="4017010" cy="5327015"/>
            </a:xfrm>
            <a:custGeom>
              <a:avLst/>
              <a:gdLst/>
              <a:ahLst/>
              <a:cxnLst/>
              <a:rect l="l" t="t" r="r" b="b"/>
              <a:pathLst>
                <a:path w="4017009" h="5327015">
                  <a:moveTo>
                    <a:pt x="189321" y="5326930"/>
                  </a:moveTo>
                  <a:lnTo>
                    <a:pt x="120516" y="5313158"/>
                  </a:lnTo>
                  <a:lnTo>
                    <a:pt x="64543" y="5270999"/>
                  </a:lnTo>
                  <a:lnTo>
                    <a:pt x="42285" y="5239962"/>
                  </a:lnTo>
                  <a:lnTo>
                    <a:pt x="24335" y="5202653"/>
                  </a:lnTo>
                  <a:lnTo>
                    <a:pt x="11060" y="5159348"/>
                  </a:lnTo>
                  <a:lnTo>
                    <a:pt x="2826" y="5110321"/>
                  </a:lnTo>
                  <a:lnTo>
                    <a:pt x="0" y="5055848"/>
                  </a:lnTo>
                  <a:lnTo>
                    <a:pt x="0" y="2732057"/>
                  </a:lnTo>
                  <a:lnTo>
                    <a:pt x="2064" y="2682638"/>
                  </a:lnTo>
                  <a:lnTo>
                    <a:pt x="8107" y="2632566"/>
                  </a:lnTo>
                  <a:lnTo>
                    <a:pt x="17909" y="2582281"/>
                  </a:lnTo>
                  <a:lnTo>
                    <a:pt x="31246" y="2532221"/>
                  </a:lnTo>
                  <a:lnTo>
                    <a:pt x="47896" y="2482825"/>
                  </a:lnTo>
                  <a:lnTo>
                    <a:pt x="67637" y="2434532"/>
                  </a:lnTo>
                  <a:lnTo>
                    <a:pt x="90247" y="2387780"/>
                  </a:lnTo>
                  <a:lnTo>
                    <a:pt x="115503" y="2343009"/>
                  </a:lnTo>
                  <a:lnTo>
                    <a:pt x="143184" y="2300657"/>
                  </a:lnTo>
                  <a:lnTo>
                    <a:pt x="173067" y="2261163"/>
                  </a:lnTo>
                  <a:lnTo>
                    <a:pt x="204929" y="2224967"/>
                  </a:lnTo>
                  <a:lnTo>
                    <a:pt x="238550" y="2192506"/>
                  </a:lnTo>
                  <a:lnTo>
                    <a:pt x="273705" y="2164220"/>
                  </a:lnTo>
                  <a:lnTo>
                    <a:pt x="310174" y="2140547"/>
                  </a:lnTo>
                  <a:lnTo>
                    <a:pt x="4016392" y="0"/>
                  </a:lnTo>
                  <a:lnTo>
                    <a:pt x="4016392" y="3149000"/>
                  </a:lnTo>
                  <a:lnTo>
                    <a:pt x="310174" y="5289548"/>
                  </a:lnTo>
                  <a:lnTo>
                    <a:pt x="268026" y="5310114"/>
                  </a:lnTo>
                  <a:lnTo>
                    <a:pt x="227620" y="5322483"/>
                  </a:lnTo>
                  <a:lnTo>
                    <a:pt x="189321" y="5326930"/>
                  </a:lnTo>
                  <a:close/>
                </a:path>
              </a:pathLst>
            </a:custGeom>
            <a:solidFill>
              <a:srgbClr val="94DDDE"/>
            </a:solidFill>
          </p:spPr>
          <p:txBody>
            <a:bodyPr wrap="square" lIns="0" tIns="0" rIns="0" bIns="0" rtlCol="0"/>
            <a:lstStyle/>
            <a:p>
              <a:endParaRPr/>
            </a:p>
          </p:txBody>
        </p:sp>
        <p:sp>
          <p:nvSpPr>
            <p:cNvPr id="32" name="object 8">
              <a:extLst>
                <a:ext uri="{FF2B5EF4-FFF2-40B4-BE49-F238E27FC236}">
                  <a16:creationId xmlns:a16="http://schemas.microsoft.com/office/drawing/2014/main" id="{25419963-4EC0-C49C-7314-C588776A1364}"/>
                </a:ext>
              </a:extLst>
            </p:cNvPr>
            <p:cNvSpPr/>
            <p:nvPr/>
          </p:nvSpPr>
          <p:spPr>
            <a:xfrm>
              <a:off x="13517949" y="0"/>
              <a:ext cx="4770120" cy="5022850"/>
            </a:xfrm>
            <a:custGeom>
              <a:avLst/>
              <a:gdLst/>
              <a:ahLst/>
              <a:cxnLst/>
              <a:rect l="l" t="t" r="r" b="b"/>
              <a:pathLst>
                <a:path w="4770119" h="5022850">
                  <a:moveTo>
                    <a:pt x="189321" y="5022308"/>
                  </a:moveTo>
                  <a:lnTo>
                    <a:pt x="120516" y="5008536"/>
                  </a:lnTo>
                  <a:lnTo>
                    <a:pt x="64543" y="4966377"/>
                  </a:lnTo>
                  <a:lnTo>
                    <a:pt x="42285" y="4935340"/>
                  </a:lnTo>
                  <a:lnTo>
                    <a:pt x="24335" y="4898032"/>
                  </a:lnTo>
                  <a:lnTo>
                    <a:pt x="11060" y="4854727"/>
                  </a:lnTo>
                  <a:lnTo>
                    <a:pt x="2826" y="4805700"/>
                  </a:lnTo>
                  <a:lnTo>
                    <a:pt x="0" y="4751227"/>
                  </a:lnTo>
                  <a:lnTo>
                    <a:pt x="0" y="2427436"/>
                  </a:lnTo>
                  <a:lnTo>
                    <a:pt x="2064" y="2378017"/>
                  </a:lnTo>
                  <a:lnTo>
                    <a:pt x="8107" y="2327945"/>
                  </a:lnTo>
                  <a:lnTo>
                    <a:pt x="17909" y="2277660"/>
                  </a:lnTo>
                  <a:lnTo>
                    <a:pt x="31246" y="2227600"/>
                  </a:lnTo>
                  <a:lnTo>
                    <a:pt x="47896" y="2178204"/>
                  </a:lnTo>
                  <a:lnTo>
                    <a:pt x="67637" y="2129910"/>
                  </a:lnTo>
                  <a:lnTo>
                    <a:pt x="90247" y="2083159"/>
                  </a:lnTo>
                  <a:lnTo>
                    <a:pt x="115503" y="2038388"/>
                  </a:lnTo>
                  <a:lnTo>
                    <a:pt x="143184" y="1996036"/>
                  </a:lnTo>
                  <a:lnTo>
                    <a:pt x="173067" y="1956542"/>
                  </a:lnTo>
                  <a:lnTo>
                    <a:pt x="204929" y="1920346"/>
                  </a:lnTo>
                  <a:lnTo>
                    <a:pt x="238550" y="1887885"/>
                  </a:lnTo>
                  <a:lnTo>
                    <a:pt x="273705" y="1859599"/>
                  </a:lnTo>
                  <a:lnTo>
                    <a:pt x="310174" y="1835926"/>
                  </a:lnTo>
                  <a:lnTo>
                    <a:pt x="3496353" y="0"/>
                  </a:lnTo>
                  <a:lnTo>
                    <a:pt x="4473598" y="0"/>
                  </a:lnTo>
                  <a:lnTo>
                    <a:pt x="787974" y="2130361"/>
                  </a:lnTo>
                  <a:lnTo>
                    <a:pt x="751313" y="2154208"/>
                  </a:lnTo>
                  <a:lnTo>
                    <a:pt x="715898" y="2182206"/>
                  </a:lnTo>
                  <a:lnTo>
                    <a:pt x="681918" y="2213996"/>
                  </a:lnTo>
                  <a:lnTo>
                    <a:pt x="649565" y="2249223"/>
                  </a:lnTo>
                  <a:lnTo>
                    <a:pt x="619028" y="2287530"/>
                  </a:lnTo>
                  <a:lnTo>
                    <a:pt x="590497" y="2328559"/>
                  </a:lnTo>
                  <a:lnTo>
                    <a:pt x="564163" y="2371954"/>
                  </a:lnTo>
                  <a:lnTo>
                    <a:pt x="540215" y="2417359"/>
                  </a:lnTo>
                  <a:lnTo>
                    <a:pt x="518843" y="2464416"/>
                  </a:lnTo>
                  <a:lnTo>
                    <a:pt x="500238" y="2512769"/>
                  </a:lnTo>
                  <a:lnTo>
                    <a:pt x="484589" y="2562061"/>
                  </a:lnTo>
                  <a:lnTo>
                    <a:pt x="472087" y="2611935"/>
                  </a:lnTo>
                  <a:lnTo>
                    <a:pt x="462922" y="2662034"/>
                  </a:lnTo>
                  <a:lnTo>
                    <a:pt x="457284" y="2712002"/>
                  </a:lnTo>
                  <a:lnTo>
                    <a:pt x="455362" y="2761481"/>
                  </a:lnTo>
                  <a:lnTo>
                    <a:pt x="456682" y="4903066"/>
                  </a:lnTo>
                  <a:lnTo>
                    <a:pt x="310174" y="4984926"/>
                  </a:lnTo>
                  <a:lnTo>
                    <a:pt x="268026" y="5005492"/>
                  </a:lnTo>
                  <a:lnTo>
                    <a:pt x="227620" y="5017861"/>
                  </a:lnTo>
                  <a:lnTo>
                    <a:pt x="189321" y="5022308"/>
                  </a:lnTo>
                  <a:close/>
                </a:path>
                <a:path w="4770119" h="5022850">
                  <a:moveTo>
                    <a:pt x="4521945" y="3029509"/>
                  </a:moveTo>
                  <a:lnTo>
                    <a:pt x="4552872" y="2987400"/>
                  </a:lnTo>
                  <a:lnTo>
                    <a:pt x="4581031" y="2942677"/>
                  </a:lnTo>
                  <a:lnTo>
                    <a:pt x="4606003" y="2895941"/>
                  </a:lnTo>
                  <a:lnTo>
                    <a:pt x="4627371" y="2847798"/>
                  </a:lnTo>
                  <a:lnTo>
                    <a:pt x="4644718" y="2798850"/>
                  </a:lnTo>
                  <a:lnTo>
                    <a:pt x="4657625" y="2749701"/>
                  </a:lnTo>
                  <a:lnTo>
                    <a:pt x="4665676" y="2700955"/>
                  </a:lnTo>
                  <a:lnTo>
                    <a:pt x="4668453" y="2653214"/>
                  </a:lnTo>
                  <a:lnTo>
                    <a:pt x="4663558" y="2594948"/>
                  </a:lnTo>
                  <a:lnTo>
                    <a:pt x="4649534" y="2545777"/>
                  </a:lnTo>
                  <a:lnTo>
                    <a:pt x="4627371" y="2505996"/>
                  </a:lnTo>
                  <a:lnTo>
                    <a:pt x="4598058" y="2475897"/>
                  </a:lnTo>
                  <a:lnTo>
                    <a:pt x="4562586" y="2455775"/>
                  </a:lnTo>
                  <a:lnTo>
                    <a:pt x="4521945" y="2445921"/>
                  </a:lnTo>
                  <a:lnTo>
                    <a:pt x="4555973" y="2408250"/>
                  </a:lnTo>
                  <a:lnTo>
                    <a:pt x="4592229" y="2373303"/>
                  </a:lnTo>
                  <a:lnTo>
                    <a:pt x="4629970" y="2342316"/>
                  </a:lnTo>
                  <a:lnTo>
                    <a:pt x="4668453" y="2316528"/>
                  </a:lnTo>
                  <a:lnTo>
                    <a:pt x="4715395" y="2294096"/>
                  </a:lnTo>
                  <a:lnTo>
                    <a:pt x="4760000" y="2281249"/>
                  </a:lnTo>
                  <a:lnTo>
                    <a:pt x="4770050" y="2280386"/>
                  </a:lnTo>
                  <a:lnTo>
                    <a:pt x="4770050" y="2909650"/>
                  </a:lnTo>
                  <a:lnTo>
                    <a:pt x="4707768" y="2964855"/>
                  </a:lnTo>
                  <a:lnTo>
                    <a:pt x="4668453" y="2991220"/>
                  </a:lnTo>
                  <a:lnTo>
                    <a:pt x="4628299" y="3010014"/>
                  </a:lnTo>
                  <a:lnTo>
                    <a:pt x="4590744" y="3022743"/>
                  </a:lnTo>
                  <a:lnTo>
                    <a:pt x="4555416" y="3029282"/>
                  </a:lnTo>
                  <a:lnTo>
                    <a:pt x="4521945" y="3029509"/>
                  </a:lnTo>
                  <a:close/>
                </a:path>
                <a:path w="4770119" h="5022850">
                  <a:moveTo>
                    <a:pt x="4239969" y="3194046"/>
                  </a:moveTo>
                  <a:lnTo>
                    <a:pt x="4201592" y="3189354"/>
                  </a:lnTo>
                  <a:lnTo>
                    <a:pt x="4138427" y="3154012"/>
                  </a:lnTo>
                  <a:lnTo>
                    <a:pt x="4114780" y="3124010"/>
                  </a:lnTo>
                  <a:lnTo>
                    <a:pt x="4097183" y="3086220"/>
                  </a:lnTo>
                  <a:lnTo>
                    <a:pt x="4086207" y="3040968"/>
                  </a:lnTo>
                  <a:lnTo>
                    <a:pt x="4082612" y="2991220"/>
                  </a:lnTo>
                  <a:lnTo>
                    <a:pt x="4082489" y="2987400"/>
                  </a:lnTo>
                  <a:lnTo>
                    <a:pt x="4085137" y="2941336"/>
                  </a:lnTo>
                  <a:lnTo>
                    <a:pt x="4093035" y="2893081"/>
                  </a:lnTo>
                  <a:lnTo>
                    <a:pt x="4105746" y="2844394"/>
                  </a:lnTo>
                  <a:lnTo>
                    <a:pt x="4122898" y="2795859"/>
                  </a:lnTo>
                  <a:lnTo>
                    <a:pt x="4144119" y="2748057"/>
                  </a:lnTo>
                  <a:lnTo>
                    <a:pt x="4169039" y="2701571"/>
                  </a:lnTo>
                  <a:lnTo>
                    <a:pt x="4197286" y="2656983"/>
                  </a:lnTo>
                  <a:lnTo>
                    <a:pt x="4228489" y="2614875"/>
                  </a:lnTo>
                  <a:lnTo>
                    <a:pt x="4262277" y="2575830"/>
                  </a:lnTo>
                  <a:lnTo>
                    <a:pt x="4298278" y="2540429"/>
                  </a:lnTo>
                  <a:lnTo>
                    <a:pt x="4336122" y="2509255"/>
                  </a:lnTo>
                  <a:lnTo>
                    <a:pt x="4375437" y="2482890"/>
                  </a:lnTo>
                  <a:lnTo>
                    <a:pt x="4415590" y="2464096"/>
                  </a:lnTo>
                  <a:lnTo>
                    <a:pt x="4453145" y="2451367"/>
                  </a:lnTo>
                  <a:lnTo>
                    <a:pt x="4521945" y="2444601"/>
                  </a:lnTo>
                  <a:lnTo>
                    <a:pt x="4491018" y="2486710"/>
                  </a:lnTo>
                  <a:lnTo>
                    <a:pt x="4462859" y="2531433"/>
                  </a:lnTo>
                  <a:lnTo>
                    <a:pt x="4437887" y="2578169"/>
                  </a:lnTo>
                  <a:lnTo>
                    <a:pt x="4416519" y="2626312"/>
                  </a:lnTo>
                  <a:lnTo>
                    <a:pt x="4399172" y="2675260"/>
                  </a:lnTo>
                  <a:lnTo>
                    <a:pt x="4386264" y="2724409"/>
                  </a:lnTo>
                  <a:lnTo>
                    <a:pt x="4378213" y="2773155"/>
                  </a:lnTo>
                  <a:lnTo>
                    <a:pt x="4375437" y="2820896"/>
                  </a:lnTo>
                  <a:lnTo>
                    <a:pt x="4380332" y="2879229"/>
                  </a:lnTo>
                  <a:lnTo>
                    <a:pt x="4394355" y="2928430"/>
                  </a:lnTo>
                  <a:lnTo>
                    <a:pt x="4416519" y="2967949"/>
                  </a:lnTo>
                  <a:lnTo>
                    <a:pt x="4445831" y="2997234"/>
                  </a:lnTo>
                  <a:lnTo>
                    <a:pt x="4481303" y="3015737"/>
                  </a:lnTo>
                  <a:lnTo>
                    <a:pt x="4521945" y="3022908"/>
                  </a:lnTo>
                  <a:lnTo>
                    <a:pt x="4487916" y="3060578"/>
                  </a:lnTo>
                  <a:lnTo>
                    <a:pt x="4451661" y="3095526"/>
                  </a:lnTo>
                  <a:lnTo>
                    <a:pt x="4413920" y="3126513"/>
                  </a:lnTo>
                  <a:lnTo>
                    <a:pt x="4375437" y="3152301"/>
                  </a:lnTo>
                  <a:lnTo>
                    <a:pt x="4327462" y="3175843"/>
                  </a:lnTo>
                  <a:lnTo>
                    <a:pt x="4282115" y="3189650"/>
                  </a:lnTo>
                  <a:lnTo>
                    <a:pt x="4239969" y="3194046"/>
                  </a:lnTo>
                  <a:close/>
                </a:path>
              </a:pathLst>
            </a:custGeom>
            <a:solidFill>
              <a:srgbClr val="F0ABC1"/>
            </a:solidFill>
          </p:spPr>
          <p:txBody>
            <a:bodyPr wrap="square" lIns="0" tIns="0" rIns="0" bIns="0" rtlCol="0"/>
            <a:lstStyle/>
            <a:p>
              <a:endParaRPr/>
            </a:p>
          </p:txBody>
        </p:sp>
        <p:sp>
          <p:nvSpPr>
            <p:cNvPr id="33" name="object 9">
              <a:extLst>
                <a:ext uri="{FF2B5EF4-FFF2-40B4-BE49-F238E27FC236}">
                  <a16:creationId xmlns:a16="http://schemas.microsoft.com/office/drawing/2014/main" id="{332D714E-38AE-76A6-2789-A577EC4745AE}"/>
                </a:ext>
              </a:extLst>
            </p:cNvPr>
            <p:cNvSpPr/>
            <p:nvPr/>
          </p:nvSpPr>
          <p:spPr>
            <a:xfrm>
              <a:off x="12756372" y="0"/>
              <a:ext cx="5430520" cy="4582795"/>
            </a:xfrm>
            <a:custGeom>
              <a:avLst/>
              <a:gdLst/>
              <a:ahLst/>
              <a:cxnLst/>
              <a:rect l="l" t="t" r="r" b="b"/>
              <a:pathLst>
                <a:path w="5430519" h="4582795">
                  <a:moveTo>
                    <a:pt x="189321" y="4582637"/>
                  </a:moveTo>
                  <a:lnTo>
                    <a:pt x="120516" y="4568865"/>
                  </a:lnTo>
                  <a:lnTo>
                    <a:pt x="64543" y="4526706"/>
                  </a:lnTo>
                  <a:lnTo>
                    <a:pt x="42285" y="4495669"/>
                  </a:lnTo>
                  <a:lnTo>
                    <a:pt x="24335" y="4458360"/>
                  </a:lnTo>
                  <a:lnTo>
                    <a:pt x="11060" y="4415055"/>
                  </a:lnTo>
                  <a:lnTo>
                    <a:pt x="2826" y="4366028"/>
                  </a:lnTo>
                  <a:lnTo>
                    <a:pt x="0" y="4311555"/>
                  </a:lnTo>
                  <a:lnTo>
                    <a:pt x="0" y="1987765"/>
                  </a:lnTo>
                  <a:lnTo>
                    <a:pt x="2064" y="1938345"/>
                  </a:lnTo>
                  <a:lnTo>
                    <a:pt x="8107" y="1888274"/>
                  </a:lnTo>
                  <a:lnTo>
                    <a:pt x="17909" y="1837988"/>
                  </a:lnTo>
                  <a:lnTo>
                    <a:pt x="31246" y="1787928"/>
                  </a:lnTo>
                  <a:lnTo>
                    <a:pt x="47896" y="1738532"/>
                  </a:lnTo>
                  <a:lnTo>
                    <a:pt x="67637" y="1690239"/>
                  </a:lnTo>
                  <a:lnTo>
                    <a:pt x="90247" y="1643487"/>
                  </a:lnTo>
                  <a:lnTo>
                    <a:pt x="115503" y="1598716"/>
                  </a:lnTo>
                  <a:lnTo>
                    <a:pt x="143184" y="1556364"/>
                  </a:lnTo>
                  <a:lnTo>
                    <a:pt x="173067" y="1516870"/>
                  </a:lnTo>
                  <a:lnTo>
                    <a:pt x="204929" y="1480674"/>
                  </a:lnTo>
                  <a:lnTo>
                    <a:pt x="238550" y="1448213"/>
                  </a:lnTo>
                  <a:lnTo>
                    <a:pt x="273705" y="1419927"/>
                  </a:lnTo>
                  <a:lnTo>
                    <a:pt x="310174" y="1396254"/>
                  </a:lnTo>
                  <a:lnTo>
                    <a:pt x="2728507" y="0"/>
                  </a:lnTo>
                  <a:lnTo>
                    <a:pt x="3734823" y="0"/>
                  </a:lnTo>
                  <a:lnTo>
                    <a:pt x="789294" y="1702572"/>
                  </a:lnTo>
                  <a:lnTo>
                    <a:pt x="752633" y="1726419"/>
                  </a:lnTo>
                  <a:lnTo>
                    <a:pt x="717218" y="1754417"/>
                  </a:lnTo>
                  <a:lnTo>
                    <a:pt x="683238" y="1786207"/>
                  </a:lnTo>
                  <a:lnTo>
                    <a:pt x="650885" y="1821434"/>
                  </a:lnTo>
                  <a:lnTo>
                    <a:pt x="620348" y="1859741"/>
                  </a:lnTo>
                  <a:lnTo>
                    <a:pt x="591817" y="1900770"/>
                  </a:lnTo>
                  <a:lnTo>
                    <a:pt x="565483" y="1944166"/>
                  </a:lnTo>
                  <a:lnTo>
                    <a:pt x="541535" y="1989570"/>
                  </a:lnTo>
                  <a:lnTo>
                    <a:pt x="520163" y="2036627"/>
                  </a:lnTo>
                  <a:lnTo>
                    <a:pt x="501558" y="2084980"/>
                  </a:lnTo>
                  <a:lnTo>
                    <a:pt x="485909" y="2134272"/>
                  </a:lnTo>
                  <a:lnTo>
                    <a:pt x="473407" y="2184146"/>
                  </a:lnTo>
                  <a:lnTo>
                    <a:pt x="464242" y="2234245"/>
                  </a:lnTo>
                  <a:lnTo>
                    <a:pt x="458603" y="2284213"/>
                  </a:lnTo>
                  <a:lnTo>
                    <a:pt x="456682" y="2333692"/>
                  </a:lnTo>
                  <a:lnTo>
                    <a:pt x="456682" y="4463394"/>
                  </a:lnTo>
                  <a:lnTo>
                    <a:pt x="310174" y="4545255"/>
                  </a:lnTo>
                  <a:lnTo>
                    <a:pt x="268026" y="4565821"/>
                  </a:lnTo>
                  <a:lnTo>
                    <a:pt x="227620" y="4578190"/>
                  </a:lnTo>
                  <a:lnTo>
                    <a:pt x="189321" y="4582637"/>
                  </a:lnTo>
                  <a:close/>
                </a:path>
                <a:path w="5430519" h="4582795">
                  <a:moveTo>
                    <a:pt x="5283522" y="3029509"/>
                  </a:moveTo>
                  <a:lnTo>
                    <a:pt x="5242880" y="3019656"/>
                  </a:lnTo>
                  <a:lnTo>
                    <a:pt x="5207408" y="2999533"/>
                  </a:lnTo>
                  <a:lnTo>
                    <a:pt x="5178095" y="2969434"/>
                  </a:lnTo>
                  <a:lnTo>
                    <a:pt x="5155932" y="2929653"/>
                  </a:lnTo>
                  <a:lnTo>
                    <a:pt x="5141908" y="2880483"/>
                  </a:lnTo>
                  <a:lnTo>
                    <a:pt x="5137014" y="2822217"/>
                  </a:lnTo>
                  <a:lnTo>
                    <a:pt x="5139790" y="2774476"/>
                  </a:lnTo>
                  <a:lnTo>
                    <a:pt x="5147841" y="2725729"/>
                  </a:lnTo>
                  <a:lnTo>
                    <a:pt x="5160749" y="2676580"/>
                  </a:lnTo>
                  <a:lnTo>
                    <a:pt x="5178095" y="2627632"/>
                  </a:lnTo>
                  <a:lnTo>
                    <a:pt x="5199464" y="2579489"/>
                  </a:lnTo>
                  <a:lnTo>
                    <a:pt x="5224436" y="2532754"/>
                  </a:lnTo>
                  <a:lnTo>
                    <a:pt x="5252594" y="2488030"/>
                  </a:lnTo>
                  <a:lnTo>
                    <a:pt x="5283522" y="2445921"/>
                  </a:lnTo>
                  <a:lnTo>
                    <a:pt x="5324163" y="2455775"/>
                  </a:lnTo>
                  <a:lnTo>
                    <a:pt x="5359635" y="2475897"/>
                  </a:lnTo>
                  <a:lnTo>
                    <a:pt x="5388948" y="2505996"/>
                  </a:lnTo>
                  <a:lnTo>
                    <a:pt x="5411111" y="2545777"/>
                  </a:lnTo>
                  <a:lnTo>
                    <a:pt x="5425135" y="2594948"/>
                  </a:lnTo>
                  <a:lnTo>
                    <a:pt x="5430030" y="2653214"/>
                  </a:lnTo>
                  <a:lnTo>
                    <a:pt x="5427307" y="2700955"/>
                  </a:lnTo>
                  <a:lnTo>
                    <a:pt x="5419388" y="2749701"/>
                  </a:lnTo>
                  <a:lnTo>
                    <a:pt x="5406643" y="2798850"/>
                  </a:lnTo>
                  <a:lnTo>
                    <a:pt x="5389443" y="2847798"/>
                  </a:lnTo>
                  <a:lnTo>
                    <a:pt x="5368160" y="2895941"/>
                  </a:lnTo>
                  <a:lnTo>
                    <a:pt x="5343164" y="2942677"/>
                  </a:lnTo>
                  <a:lnTo>
                    <a:pt x="5314828" y="2987400"/>
                  </a:lnTo>
                  <a:lnTo>
                    <a:pt x="5283522" y="3029509"/>
                  </a:lnTo>
                  <a:close/>
                </a:path>
              </a:pathLst>
            </a:custGeom>
            <a:solidFill>
              <a:srgbClr val="F6B4A6"/>
            </a:solidFill>
          </p:spPr>
          <p:txBody>
            <a:bodyPr wrap="square" lIns="0" tIns="0" rIns="0" bIns="0" rtlCol="0"/>
            <a:lstStyle/>
            <a:p>
              <a:endParaRPr/>
            </a:p>
          </p:txBody>
        </p:sp>
        <p:sp>
          <p:nvSpPr>
            <p:cNvPr id="34" name="object 10">
              <a:extLst>
                <a:ext uri="{FF2B5EF4-FFF2-40B4-BE49-F238E27FC236}">
                  <a16:creationId xmlns:a16="http://schemas.microsoft.com/office/drawing/2014/main" id="{CF94CEF1-BB4B-3BD3-7666-355E36D17D4E}"/>
                </a:ext>
              </a:extLst>
            </p:cNvPr>
            <p:cNvSpPr/>
            <p:nvPr/>
          </p:nvSpPr>
          <p:spPr>
            <a:xfrm>
              <a:off x="14693964" y="2107920"/>
              <a:ext cx="2030095" cy="2419350"/>
            </a:xfrm>
            <a:custGeom>
              <a:avLst/>
              <a:gdLst/>
              <a:ahLst/>
              <a:cxnLst/>
              <a:rect l="l" t="t" r="r" b="b"/>
              <a:pathLst>
                <a:path w="2030094" h="2419350">
                  <a:moveTo>
                    <a:pt x="298297" y="454202"/>
                  </a:moveTo>
                  <a:lnTo>
                    <a:pt x="254736" y="480606"/>
                  </a:lnTo>
                  <a:lnTo>
                    <a:pt x="216674" y="505726"/>
                  </a:lnTo>
                  <a:lnTo>
                    <a:pt x="180492" y="535965"/>
                  </a:lnTo>
                  <a:lnTo>
                    <a:pt x="146545" y="570611"/>
                  </a:lnTo>
                  <a:lnTo>
                    <a:pt x="115214" y="608965"/>
                  </a:lnTo>
                  <a:lnTo>
                    <a:pt x="86855" y="650316"/>
                  </a:lnTo>
                  <a:lnTo>
                    <a:pt x="61861" y="693940"/>
                  </a:lnTo>
                  <a:lnTo>
                    <a:pt x="40576" y="739152"/>
                  </a:lnTo>
                  <a:lnTo>
                    <a:pt x="23380" y="785228"/>
                  </a:lnTo>
                  <a:lnTo>
                    <a:pt x="10642" y="831469"/>
                  </a:lnTo>
                  <a:lnTo>
                    <a:pt x="2717" y="877163"/>
                  </a:lnTo>
                  <a:lnTo>
                    <a:pt x="0" y="921600"/>
                  </a:lnTo>
                  <a:lnTo>
                    <a:pt x="4216" y="972439"/>
                  </a:lnTo>
                  <a:lnTo>
                    <a:pt x="16332" y="1015555"/>
                  </a:lnTo>
                  <a:lnTo>
                    <a:pt x="35547" y="1050544"/>
                  </a:lnTo>
                  <a:lnTo>
                    <a:pt x="92024" y="1094625"/>
                  </a:lnTo>
                  <a:lnTo>
                    <a:pt x="127685" y="1102918"/>
                  </a:lnTo>
                  <a:lnTo>
                    <a:pt x="167233" y="1101534"/>
                  </a:lnTo>
                  <a:lnTo>
                    <a:pt x="209854" y="1090079"/>
                  </a:lnTo>
                  <a:lnTo>
                    <a:pt x="254736" y="1068158"/>
                  </a:lnTo>
                  <a:lnTo>
                    <a:pt x="298297" y="1041742"/>
                  </a:lnTo>
                  <a:lnTo>
                    <a:pt x="298297" y="946683"/>
                  </a:lnTo>
                  <a:lnTo>
                    <a:pt x="254736" y="973086"/>
                  </a:lnTo>
                  <a:lnTo>
                    <a:pt x="207264" y="993254"/>
                  </a:lnTo>
                  <a:lnTo>
                    <a:pt x="164896" y="997585"/>
                  </a:lnTo>
                  <a:lnTo>
                    <a:pt x="101727" y="962228"/>
                  </a:lnTo>
                  <a:lnTo>
                    <a:pt x="84099" y="924306"/>
                  </a:lnTo>
                  <a:lnTo>
                    <a:pt x="77876" y="874064"/>
                  </a:lnTo>
                  <a:lnTo>
                    <a:pt x="82689" y="824953"/>
                  </a:lnTo>
                  <a:lnTo>
                    <a:pt x="96316" y="774966"/>
                  </a:lnTo>
                  <a:lnTo>
                    <a:pt x="117563" y="725817"/>
                  </a:lnTo>
                  <a:lnTo>
                    <a:pt x="145237" y="679208"/>
                  </a:lnTo>
                  <a:lnTo>
                    <a:pt x="178117" y="636841"/>
                  </a:lnTo>
                  <a:lnTo>
                    <a:pt x="215023" y="600443"/>
                  </a:lnTo>
                  <a:lnTo>
                    <a:pt x="254736" y="571703"/>
                  </a:lnTo>
                  <a:lnTo>
                    <a:pt x="298297" y="545299"/>
                  </a:lnTo>
                  <a:lnTo>
                    <a:pt x="298297" y="454202"/>
                  </a:lnTo>
                  <a:close/>
                </a:path>
                <a:path w="2030094" h="2419350">
                  <a:moveTo>
                    <a:pt x="691629" y="224459"/>
                  </a:moveTo>
                  <a:lnTo>
                    <a:pt x="648068" y="250863"/>
                  </a:lnTo>
                  <a:lnTo>
                    <a:pt x="610006" y="275983"/>
                  </a:lnTo>
                  <a:lnTo>
                    <a:pt x="573811" y="306222"/>
                  </a:lnTo>
                  <a:lnTo>
                    <a:pt x="539877" y="340880"/>
                  </a:lnTo>
                  <a:lnTo>
                    <a:pt x="508533" y="379234"/>
                  </a:lnTo>
                  <a:lnTo>
                    <a:pt x="480187" y="420573"/>
                  </a:lnTo>
                  <a:lnTo>
                    <a:pt x="455180" y="464210"/>
                  </a:lnTo>
                  <a:lnTo>
                    <a:pt x="433895" y="509409"/>
                  </a:lnTo>
                  <a:lnTo>
                    <a:pt x="416699" y="555498"/>
                  </a:lnTo>
                  <a:lnTo>
                    <a:pt x="403961" y="601726"/>
                  </a:lnTo>
                  <a:lnTo>
                    <a:pt x="396049" y="647420"/>
                  </a:lnTo>
                  <a:lnTo>
                    <a:pt x="393331" y="691857"/>
                  </a:lnTo>
                  <a:lnTo>
                    <a:pt x="397497" y="742696"/>
                  </a:lnTo>
                  <a:lnTo>
                    <a:pt x="409511" y="785812"/>
                  </a:lnTo>
                  <a:lnTo>
                    <a:pt x="428574" y="820813"/>
                  </a:lnTo>
                  <a:lnTo>
                    <a:pt x="484809" y="864882"/>
                  </a:lnTo>
                  <a:lnTo>
                    <a:pt x="520433" y="873188"/>
                  </a:lnTo>
                  <a:lnTo>
                    <a:pt x="560031" y="871804"/>
                  </a:lnTo>
                  <a:lnTo>
                    <a:pt x="602830" y="860336"/>
                  </a:lnTo>
                  <a:lnTo>
                    <a:pt x="648068" y="838415"/>
                  </a:lnTo>
                  <a:lnTo>
                    <a:pt x="691629" y="812012"/>
                  </a:lnTo>
                  <a:lnTo>
                    <a:pt x="691629" y="716940"/>
                  </a:lnTo>
                  <a:lnTo>
                    <a:pt x="648068" y="743356"/>
                  </a:lnTo>
                  <a:lnTo>
                    <a:pt x="600595" y="763524"/>
                  </a:lnTo>
                  <a:lnTo>
                    <a:pt x="558215" y="767854"/>
                  </a:lnTo>
                  <a:lnTo>
                    <a:pt x="495058" y="732497"/>
                  </a:lnTo>
                  <a:lnTo>
                    <a:pt x="477431" y="694575"/>
                  </a:lnTo>
                  <a:lnTo>
                    <a:pt x="471208" y="644321"/>
                  </a:lnTo>
                  <a:lnTo>
                    <a:pt x="476008" y="595223"/>
                  </a:lnTo>
                  <a:lnTo>
                    <a:pt x="489648" y="545236"/>
                  </a:lnTo>
                  <a:lnTo>
                    <a:pt x="510895" y="496087"/>
                  </a:lnTo>
                  <a:lnTo>
                    <a:pt x="538556" y="449465"/>
                  </a:lnTo>
                  <a:lnTo>
                    <a:pt x="571449" y="407111"/>
                  </a:lnTo>
                  <a:lnTo>
                    <a:pt x="608342" y="370700"/>
                  </a:lnTo>
                  <a:lnTo>
                    <a:pt x="648068" y="341972"/>
                  </a:lnTo>
                  <a:lnTo>
                    <a:pt x="691629" y="315556"/>
                  </a:lnTo>
                  <a:lnTo>
                    <a:pt x="691629" y="224459"/>
                  </a:lnTo>
                  <a:close/>
                </a:path>
                <a:path w="2030094" h="2419350">
                  <a:moveTo>
                    <a:pt x="1088910" y="0"/>
                  </a:moveTo>
                  <a:lnTo>
                    <a:pt x="1045349" y="26403"/>
                  </a:lnTo>
                  <a:lnTo>
                    <a:pt x="1007287" y="51523"/>
                  </a:lnTo>
                  <a:lnTo>
                    <a:pt x="971105" y="81775"/>
                  </a:lnTo>
                  <a:lnTo>
                    <a:pt x="937158" y="116420"/>
                  </a:lnTo>
                  <a:lnTo>
                    <a:pt x="905827" y="154774"/>
                  </a:lnTo>
                  <a:lnTo>
                    <a:pt x="877468" y="196113"/>
                  </a:lnTo>
                  <a:lnTo>
                    <a:pt x="852474" y="239750"/>
                  </a:lnTo>
                  <a:lnTo>
                    <a:pt x="831189" y="284962"/>
                  </a:lnTo>
                  <a:lnTo>
                    <a:pt x="813993" y="331038"/>
                  </a:lnTo>
                  <a:lnTo>
                    <a:pt x="801255" y="377278"/>
                  </a:lnTo>
                  <a:lnTo>
                    <a:pt x="793330" y="422960"/>
                  </a:lnTo>
                  <a:lnTo>
                    <a:pt x="790613" y="467398"/>
                  </a:lnTo>
                  <a:lnTo>
                    <a:pt x="794791" y="518236"/>
                  </a:lnTo>
                  <a:lnTo>
                    <a:pt x="806792" y="561352"/>
                  </a:lnTo>
                  <a:lnTo>
                    <a:pt x="825868" y="596353"/>
                  </a:lnTo>
                  <a:lnTo>
                    <a:pt x="882091" y="640435"/>
                  </a:lnTo>
                  <a:lnTo>
                    <a:pt x="917714" y="648728"/>
                  </a:lnTo>
                  <a:lnTo>
                    <a:pt x="957313" y="647344"/>
                  </a:lnTo>
                  <a:lnTo>
                    <a:pt x="1000125" y="635876"/>
                  </a:lnTo>
                  <a:lnTo>
                    <a:pt x="1045349" y="613956"/>
                  </a:lnTo>
                  <a:lnTo>
                    <a:pt x="1088910" y="587552"/>
                  </a:lnTo>
                  <a:lnTo>
                    <a:pt x="1088910" y="492480"/>
                  </a:lnTo>
                  <a:lnTo>
                    <a:pt x="1045349" y="518896"/>
                  </a:lnTo>
                  <a:lnTo>
                    <a:pt x="997877" y="539064"/>
                  </a:lnTo>
                  <a:lnTo>
                    <a:pt x="955509" y="543394"/>
                  </a:lnTo>
                  <a:lnTo>
                    <a:pt x="892340" y="508038"/>
                  </a:lnTo>
                  <a:lnTo>
                    <a:pt x="874712" y="470115"/>
                  </a:lnTo>
                  <a:lnTo>
                    <a:pt x="868489" y="419862"/>
                  </a:lnTo>
                  <a:lnTo>
                    <a:pt x="873302" y="370763"/>
                  </a:lnTo>
                  <a:lnTo>
                    <a:pt x="886929" y="320776"/>
                  </a:lnTo>
                  <a:lnTo>
                    <a:pt x="908177" y="271627"/>
                  </a:lnTo>
                  <a:lnTo>
                    <a:pt x="935850" y="225018"/>
                  </a:lnTo>
                  <a:lnTo>
                    <a:pt x="968730" y="182651"/>
                  </a:lnTo>
                  <a:lnTo>
                    <a:pt x="1005636" y="146253"/>
                  </a:lnTo>
                  <a:lnTo>
                    <a:pt x="1045349" y="117513"/>
                  </a:lnTo>
                  <a:lnTo>
                    <a:pt x="1088910" y="91109"/>
                  </a:lnTo>
                  <a:lnTo>
                    <a:pt x="1088910" y="0"/>
                  </a:lnTo>
                  <a:close/>
                </a:path>
                <a:path w="2030094" h="2419350">
                  <a:moveTo>
                    <a:pt x="2029993" y="1153972"/>
                  </a:moveTo>
                  <a:lnTo>
                    <a:pt x="5283" y="2323795"/>
                  </a:lnTo>
                  <a:lnTo>
                    <a:pt x="5283" y="2418854"/>
                  </a:lnTo>
                  <a:lnTo>
                    <a:pt x="2029993" y="1249045"/>
                  </a:lnTo>
                  <a:lnTo>
                    <a:pt x="2029993" y="1153972"/>
                  </a:lnTo>
                  <a:close/>
                </a:path>
              </a:pathLst>
            </a:custGeom>
            <a:solidFill>
              <a:srgbClr val="2A4A81"/>
            </a:solidFill>
          </p:spPr>
          <p:txBody>
            <a:bodyPr wrap="square" lIns="0" tIns="0" rIns="0" bIns="0" rtlCol="0"/>
            <a:lstStyle/>
            <a:p>
              <a:endParaRPr/>
            </a:p>
          </p:txBody>
        </p:sp>
        <p:sp>
          <p:nvSpPr>
            <p:cNvPr id="35" name="object 11">
              <a:extLst>
                <a:ext uri="{FF2B5EF4-FFF2-40B4-BE49-F238E27FC236}">
                  <a16:creationId xmlns:a16="http://schemas.microsoft.com/office/drawing/2014/main" id="{D724F5C1-CAAF-EB29-5EEA-D0C4F2D5A2D5}"/>
                </a:ext>
              </a:extLst>
            </p:cNvPr>
            <p:cNvSpPr/>
            <p:nvPr/>
          </p:nvSpPr>
          <p:spPr>
            <a:xfrm>
              <a:off x="12444878" y="0"/>
              <a:ext cx="5843121" cy="5511799"/>
            </a:xfrm>
            <a:prstGeom prst="rect">
              <a:avLst/>
            </a:prstGeom>
            <a:blipFill>
              <a:blip r:embed="rId2" cstate="print"/>
              <a:stretch>
                <a:fillRect/>
              </a:stretch>
            </a:blipFill>
          </p:spPr>
          <p:txBody>
            <a:bodyPr wrap="square" lIns="0" tIns="0" rIns="0" bIns="0" rtlCol="0"/>
            <a:lstStyle/>
            <a:p>
              <a:endParaRPr/>
            </a:p>
          </p:txBody>
        </p:sp>
      </p:grpSp>
      <p:grpSp>
        <p:nvGrpSpPr>
          <p:cNvPr id="37" name="object 3">
            <a:extLst>
              <a:ext uri="{FF2B5EF4-FFF2-40B4-BE49-F238E27FC236}">
                <a16:creationId xmlns:a16="http://schemas.microsoft.com/office/drawing/2014/main" id="{1741384D-83E9-4BA5-171F-BBDE19DA09C8}"/>
              </a:ext>
            </a:extLst>
          </p:cNvPr>
          <p:cNvGrpSpPr/>
          <p:nvPr/>
        </p:nvGrpSpPr>
        <p:grpSpPr>
          <a:xfrm>
            <a:off x="13921768" y="5511799"/>
            <a:ext cx="1616341" cy="1216121"/>
            <a:chOff x="1852111" y="1124078"/>
            <a:chExt cx="3484245" cy="2832100"/>
          </a:xfrm>
        </p:grpSpPr>
        <p:sp>
          <p:nvSpPr>
            <p:cNvPr id="38" name="object 4">
              <a:extLst>
                <a:ext uri="{FF2B5EF4-FFF2-40B4-BE49-F238E27FC236}">
                  <a16:creationId xmlns:a16="http://schemas.microsoft.com/office/drawing/2014/main" id="{27190515-44C9-FA36-2C1F-931E5CFF6E13}"/>
                </a:ext>
              </a:extLst>
            </p:cNvPr>
            <p:cNvSpPr/>
            <p:nvPr/>
          </p:nvSpPr>
          <p:spPr>
            <a:xfrm>
              <a:off x="3213344" y="1218766"/>
              <a:ext cx="1958339" cy="2517775"/>
            </a:xfrm>
            <a:custGeom>
              <a:avLst/>
              <a:gdLst/>
              <a:ahLst/>
              <a:cxnLst/>
              <a:rect l="l" t="t" r="r" b="b"/>
              <a:pathLst>
                <a:path w="1958339" h="2517775">
                  <a:moveTo>
                    <a:pt x="1446397" y="2517363"/>
                  </a:moveTo>
                  <a:lnTo>
                    <a:pt x="1280257" y="2041461"/>
                  </a:lnTo>
                  <a:lnTo>
                    <a:pt x="339261" y="1498570"/>
                  </a:lnTo>
                  <a:lnTo>
                    <a:pt x="299620" y="1473117"/>
                  </a:lnTo>
                  <a:lnTo>
                    <a:pt x="261342" y="1443403"/>
                  </a:lnTo>
                  <a:lnTo>
                    <a:pt x="224679" y="1409869"/>
                  </a:lnTo>
                  <a:lnTo>
                    <a:pt x="189882" y="1372953"/>
                  </a:lnTo>
                  <a:lnTo>
                    <a:pt x="157205" y="1333096"/>
                  </a:lnTo>
                  <a:lnTo>
                    <a:pt x="126897" y="1290737"/>
                  </a:lnTo>
                  <a:lnTo>
                    <a:pt x="99212" y="1246314"/>
                  </a:lnTo>
                  <a:lnTo>
                    <a:pt x="74402" y="1200269"/>
                  </a:lnTo>
                  <a:lnTo>
                    <a:pt x="52717" y="1153039"/>
                  </a:lnTo>
                  <a:lnTo>
                    <a:pt x="34410" y="1105064"/>
                  </a:lnTo>
                  <a:lnTo>
                    <a:pt x="19733" y="1056785"/>
                  </a:lnTo>
                  <a:lnTo>
                    <a:pt x="8938" y="1008639"/>
                  </a:lnTo>
                  <a:lnTo>
                    <a:pt x="2276" y="961068"/>
                  </a:lnTo>
                  <a:lnTo>
                    <a:pt x="0" y="914509"/>
                  </a:lnTo>
                  <a:lnTo>
                    <a:pt x="0" y="238338"/>
                  </a:lnTo>
                  <a:lnTo>
                    <a:pt x="3088" y="187481"/>
                  </a:lnTo>
                  <a:lnTo>
                    <a:pt x="12086" y="142177"/>
                  </a:lnTo>
                  <a:lnTo>
                    <a:pt x="26592" y="102659"/>
                  </a:lnTo>
                  <a:lnTo>
                    <a:pt x="46201" y="69160"/>
                  </a:lnTo>
                  <a:lnTo>
                    <a:pt x="99125" y="21147"/>
                  </a:lnTo>
                  <a:lnTo>
                    <a:pt x="167639" y="0"/>
                  </a:lnTo>
                  <a:lnTo>
                    <a:pt x="206737" y="82"/>
                  </a:lnTo>
                  <a:lnTo>
                    <a:pt x="248525" y="7578"/>
                  </a:lnTo>
                  <a:lnTo>
                    <a:pt x="292601" y="22722"/>
                  </a:lnTo>
                  <a:lnTo>
                    <a:pt x="338563" y="45744"/>
                  </a:lnTo>
                  <a:lnTo>
                    <a:pt x="1618820" y="784718"/>
                  </a:lnTo>
                  <a:lnTo>
                    <a:pt x="1658332" y="810032"/>
                  </a:lnTo>
                  <a:lnTo>
                    <a:pt x="1696519" y="839626"/>
                  </a:lnTo>
                  <a:lnTo>
                    <a:pt x="1733125" y="873060"/>
                  </a:lnTo>
                  <a:lnTo>
                    <a:pt x="1767893" y="909891"/>
                  </a:lnTo>
                  <a:lnTo>
                    <a:pt x="1800567" y="949679"/>
                  </a:lnTo>
                  <a:lnTo>
                    <a:pt x="1830890" y="991984"/>
                  </a:lnTo>
                  <a:lnTo>
                    <a:pt x="1858606" y="1036363"/>
                  </a:lnTo>
                  <a:lnTo>
                    <a:pt x="1883459" y="1082376"/>
                  </a:lnTo>
                  <a:lnTo>
                    <a:pt x="1905192" y="1129583"/>
                  </a:lnTo>
                  <a:lnTo>
                    <a:pt x="1923548" y="1177542"/>
                  </a:lnTo>
                  <a:lnTo>
                    <a:pt x="1938271" y="1225812"/>
                  </a:lnTo>
                  <a:lnTo>
                    <a:pt x="1949106" y="1273953"/>
                  </a:lnTo>
                  <a:lnTo>
                    <a:pt x="1955794" y="1321523"/>
                  </a:lnTo>
                  <a:lnTo>
                    <a:pt x="1958081" y="1368081"/>
                  </a:lnTo>
                  <a:lnTo>
                    <a:pt x="1958081" y="2044252"/>
                  </a:lnTo>
                  <a:lnTo>
                    <a:pt x="1954992" y="2095109"/>
                  </a:lnTo>
                  <a:lnTo>
                    <a:pt x="1945994" y="2140413"/>
                  </a:lnTo>
                  <a:lnTo>
                    <a:pt x="1931489" y="2179931"/>
                  </a:lnTo>
                  <a:lnTo>
                    <a:pt x="1911879" y="2213431"/>
                  </a:lnTo>
                  <a:lnTo>
                    <a:pt x="1858955" y="2261443"/>
                  </a:lnTo>
                  <a:lnTo>
                    <a:pt x="1790441" y="2282591"/>
                  </a:lnTo>
                  <a:lnTo>
                    <a:pt x="1751344" y="2282508"/>
                  </a:lnTo>
                  <a:lnTo>
                    <a:pt x="1709556" y="2275012"/>
                  </a:lnTo>
                  <a:lnTo>
                    <a:pt x="1665480" y="2259868"/>
                  </a:lnTo>
                  <a:lnTo>
                    <a:pt x="1619518" y="2236846"/>
                  </a:lnTo>
                  <a:lnTo>
                    <a:pt x="1612537" y="2232659"/>
                  </a:lnTo>
                  <a:lnTo>
                    <a:pt x="1446397" y="2517363"/>
                  </a:lnTo>
                  <a:close/>
                </a:path>
              </a:pathLst>
            </a:custGeom>
            <a:solidFill>
              <a:srgbClr val="F0ABC1"/>
            </a:solidFill>
          </p:spPr>
          <p:txBody>
            <a:bodyPr wrap="square" lIns="0" tIns="0" rIns="0" bIns="0" rtlCol="0"/>
            <a:lstStyle/>
            <a:p>
              <a:endParaRPr/>
            </a:p>
          </p:txBody>
        </p:sp>
        <p:sp>
          <p:nvSpPr>
            <p:cNvPr id="39" name="object 5">
              <a:extLst>
                <a:ext uri="{FF2B5EF4-FFF2-40B4-BE49-F238E27FC236}">
                  <a16:creationId xmlns:a16="http://schemas.microsoft.com/office/drawing/2014/main" id="{3C77E4CC-306B-2C02-5C71-F0BE6D3930A9}"/>
                </a:ext>
              </a:extLst>
            </p:cNvPr>
            <p:cNvSpPr/>
            <p:nvPr/>
          </p:nvSpPr>
          <p:spPr>
            <a:xfrm>
              <a:off x="1993120" y="1781308"/>
              <a:ext cx="1654810" cy="2129155"/>
            </a:xfrm>
            <a:custGeom>
              <a:avLst/>
              <a:gdLst/>
              <a:ahLst/>
              <a:cxnLst/>
              <a:rect l="l" t="t" r="r" b="b"/>
              <a:pathLst>
                <a:path w="1654810" h="2129154">
                  <a:moveTo>
                    <a:pt x="432802" y="2128574"/>
                  </a:moveTo>
                  <a:lnTo>
                    <a:pt x="292490" y="1887832"/>
                  </a:lnTo>
                  <a:lnTo>
                    <a:pt x="286207" y="1891321"/>
                  </a:lnTo>
                  <a:lnTo>
                    <a:pt x="239688" y="1913861"/>
                  </a:lnTo>
                  <a:lnTo>
                    <a:pt x="195593" y="1926864"/>
                  </a:lnTo>
                  <a:lnTo>
                    <a:pt x="154505" y="1930672"/>
                  </a:lnTo>
                  <a:lnTo>
                    <a:pt x="117007" y="1925630"/>
                  </a:lnTo>
                  <a:lnTo>
                    <a:pt x="55108" y="1890366"/>
                  </a:lnTo>
                  <a:lnTo>
                    <a:pt x="14553" y="1823818"/>
                  </a:lnTo>
                  <a:lnTo>
                    <a:pt x="3735" y="1779671"/>
                  </a:lnTo>
                  <a:lnTo>
                    <a:pt x="0" y="1728732"/>
                  </a:lnTo>
                  <a:lnTo>
                    <a:pt x="0" y="1157232"/>
                  </a:lnTo>
                  <a:lnTo>
                    <a:pt x="2778" y="1111158"/>
                  </a:lnTo>
                  <a:lnTo>
                    <a:pt x="10538" y="1064040"/>
                  </a:lnTo>
                  <a:lnTo>
                    <a:pt x="22938" y="1016461"/>
                  </a:lnTo>
                  <a:lnTo>
                    <a:pt x="39634" y="969006"/>
                  </a:lnTo>
                  <a:lnTo>
                    <a:pt x="60287" y="922258"/>
                  </a:lnTo>
                  <a:lnTo>
                    <a:pt x="84553" y="876802"/>
                  </a:lnTo>
                  <a:lnTo>
                    <a:pt x="112092" y="833221"/>
                  </a:lnTo>
                  <a:lnTo>
                    <a:pt x="142561" y="792100"/>
                  </a:lnTo>
                  <a:lnTo>
                    <a:pt x="175618" y="754022"/>
                  </a:lnTo>
                  <a:lnTo>
                    <a:pt x="210923" y="719570"/>
                  </a:lnTo>
                  <a:lnTo>
                    <a:pt x="248132" y="689330"/>
                  </a:lnTo>
                  <a:lnTo>
                    <a:pt x="286906" y="663885"/>
                  </a:lnTo>
                  <a:lnTo>
                    <a:pt x="1368213" y="39351"/>
                  </a:lnTo>
                  <a:lnTo>
                    <a:pt x="1414733" y="16811"/>
                  </a:lnTo>
                  <a:lnTo>
                    <a:pt x="1458828" y="3808"/>
                  </a:lnTo>
                  <a:lnTo>
                    <a:pt x="1499916" y="0"/>
                  </a:lnTo>
                  <a:lnTo>
                    <a:pt x="1537414" y="5042"/>
                  </a:lnTo>
                  <a:lnTo>
                    <a:pt x="1599313" y="40306"/>
                  </a:lnTo>
                  <a:lnTo>
                    <a:pt x="1639868" y="106854"/>
                  </a:lnTo>
                  <a:lnTo>
                    <a:pt x="1650686" y="151001"/>
                  </a:lnTo>
                  <a:lnTo>
                    <a:pt x="1654421" y="201939"/>
                  </a:lnTo>
                  <a:lnTo>
                    <a:pt x="1654421" y="773440"/>
                  </a:lnTo>
                  <a:lnTo>
                    <a:pt x="1651803" y="819514"/>
                  </a:lnTo>
                  <a:lnTo>
                    <a:pt x="1644176" y="866632"/>
                  </a:lnTo>
                  <a:lnTo>
                    <a:pt x="1631887" y="914211"/>
                  </a:lnTo>
                  <a:lnTo>
                    <a:pt x="1615278" y="961666"/>
                  </a:lnTo>
                  <a:lnTo>
                    <a:pt x="1594694" y="1008414"/>
                  </a:lnTo>
                  <a:lnTo>
                    <a:pt x="1570479" y="1053870"/>
                  </a:lnTo>
                  <a:lnTo>
                    <a:pt x="1542977" y="1097451"/>
                  </a:lnTo>
                  <a:lnTo>
                    <a:pt x="1512532" y="1138572"/>
                  </a:lnTo>
                  <a:lnTo>
                    <a:pt x="1479490" y="1176650"/>
                  </a:lnTo>
                  <a:lnTo>
                    <a:pt x="1444193" y="1211102"/>
                  </a:lnTo>
                  <a:lnTo>
                    <a:pt x="1406986" y="1241342"/>
                  </a:lnTo>
                  <a:lnTo>
                    <a:pt x="1368213" y="1266787"/>
                  </a:lnTo>
                  <a:lnTo>
                    <a:pt x="573114" y="1725941"/>
                  </a:lnTo>
                  <a:lnTo>
                    <a:pt x="432802" y="2128574"/>
                  </a:lnTo>
                  <a:close/>
                </a:path>
              </a:pathLst>
            </a:custGeom>
            <a:solidFill>
              <a:srgbClr val="94DDDE"/>
            </a:solidFill>
          </p:spPr>
          <p:txBody>
            <a:bodyPr wrap="square" lIns="0" tIns="0" rIns="0" bIns="0" rtlCol="0"/>
            <a:lstStyle/>
            <a:p>
              <a:endParaRPr/>
            </a:p>
          </p:txBody>
        </p:sp>
        <p:sp>
          <p:nvSpPr>
            <p:cNvPr id="40" name="object 6">
              <a:extLst>
                <a:ext uri="{FF2B5EF4-FFF2-40B4-BE49-F238E27FC236}">
                  <a16:creationId xmlns:a16="http://schemas.microsoft.com/office/drawing/2014/main" id="{3ECFDE03-1702-3433-858F-2DBCC304671D}"/>
                </a:ext>
              </a:extLst>
            </p:cNvPr>
            <p:cNvSpPr/>
            <p:nvPr/>
          </p:nvSpPr>
          <p:spPr>
            <a:xfrm>
              <a:off x="2491759" y="1939203"/>
              <a:ext cx="2070735" cy="1267460"/>
            </a:xfrm>
            <a:custGeom>
              <a:avLst/>
              <a:gdLst/>
              <a:ahLst/>
              <a:cxnLst/>
              <a:rect l="l" t="t" r="r" b="b"/>
              <a:pathLst>
                <a:path w="2070735" h="1267460">
                  <a:moveTo>
                    <a:pt x="1700276" y="782319"/>
                  </a:moveTo>
                  <a:lnTo>
                    <a:pt x="1415464" y="383874"/>
                  </a:lnTo>
                  <a:lnTo>
                    <a:pt x="1384317" y="334100"/>
                  </a:lnTo>
                  <a:lnTo>
                    <a:pt x="1359899" y="282691"/>
                  </a:lnTo>
                  <a:lnTo>
                    <a:pt x="1342527" y="231171"/>
                  </a:lnTo>
                  <a:lnTo>
                    <a:pt x="1332518" y="181068"/>
                  </a:lnTo>
                  <a:lnTo>
                    <a:pt x="1330189" y="133906"/>
                  </a:lnTo>
                  <a:lnTo>
                    <a:pt x="1335860" y="91212"/>
                  </a:lnTo>
                  <a:lnTo>
                    <a:pt x="1349845" y="54511"/>
                  </a:lnTo>
                  <a:lnTo>
                    <a:pt x="1394795" y="9791"/>
                  </a:lnTo>
                  <a:lnTo>
                    <a:pt x="1455580" y="0"/>
                  </a:lnTo>
                  <a:lnTo>
                    <a:pt x="1489677" y="7266"/>
                  </a:lnTo>
                  <a:lnTo>
                    <a:pt x="1525050" y="22143"/>
                  </a:lnTo>
                  <a:lnTo>
                    <a:pt x="1560808" y="44254"/>
                  </a:lnTo>
                  <a:lnTo>
                    <a:pt x="1596056" y="73225"/>
                  </a:lnTo>
                  <a:lnTo>
                    <a:pt x="1629901" y="108683"/>
                  </a:lnTo>
                  <a:lnTo>
                    <a:pt x="1661448" y="150253"/>
                  </a:lnTo>
                  <a:lnTo>
                    <a:pt x="1689805" y="197561"/>
                  </a:lnTo>
                  <a:lnTo>
                    <a:pt x="1700276" y="217099"/>
                  </a:lnTo>
                  <a:lnTo>
                    <a:pt x="1863113" y="217099"/>
                  </a:lnTo>
                  <a:lnTo>
                    <a:pt x="1910875" y="249615"/>
                  </a:lnTo>
                  <a:lnTo>
                    <a:pt x="1944971" y="281680"/>
                  </a:lnTo>
                  <a:lnTo>
                    <a:pt x="1976896" y="319256"/>
                  </a:lnTo>
                  <a:lnTo>
                    <a:pt x="2005756" y="361692"/>
                  </a:lnTo>
                  <a:lnTo>
                    <a:pt x="2030657" y="408336"/>
                  </a:lnTo>
                  <a:lnTo>
                    <a:pt x="2050706" y="458539"/>
                  </a:lnTo>
                  <a:lnTo>
                    <a:pt x="2066254" y="520046"/>
                  </a:lnTo>
                  <a:lnTo>
                    <a:pt x="2070614" y="576338"/>
                  </a:lnTo>
                  <a:lnTo>
                    <a:pt x="2064231" y="625575"/>
                  </a:lnTo>
                  <a:lnTo>
                    <a:pt x="2047552" y="665916"/>
                  </a:lnTo>
                  <a:lnTo>
                    <a:pt x="2021022" y="695517"/>
                  </a:lnTo>
                  <a:lnTo>
                    <a:pt x="1985087" y="712539"/>
                  </a:lnTo>
                  <a:lnTo>
                    <a:pt x="1700276" y="782319"/>
                  </a:lnTo>
                  <a:close/>
                </a:path>
                <a:path w="2070735" h="1267460">
                  <a:moveTo>
                    <a:pt x="1863113" y="217099"/>
                  </a:moveTo>
                  <a:lnTo>
                    <a:pt x="1700276" y="217099"/>
                  </a:lnTo>
                  <a:lnTo>
                    <a:pt x="1710747" y="209423"/>
                  </a:lnTo>
                  <a:lnTo>
                    <a:pt x="1739103" y="194747"/>
                  </a:lnTo>
                  <a:lnTo>
                    <a:pt x="1770650" y="189489"/>
                  </a:lnTo>
                  <a:lnTo>
                    <a:pt x="1804495" y="192998"/>
                  </a:lnTo>
                  <a:lnTo>
                    <a:pt x="1839743" y="204623"/>
                  </a:lnTo>
                  <a:lnTo>
                    <a:pt x="1863113" y="217099"/>
                  </a:lnTo>
                  <a:close/>
                </a:path>
                <a:path w="2070735" h="1267460">
                  <a:moveTo>
                    <a:pt x="126393" y="1266856"/>
                  </a:moveTo>
                  <a:lnTo>
                    <a:pt x="115759" y="1257905"/>
                  </a:lnTo>
                  <a:lnTo>
                    <a:pt x="113566" y="1238683"/>
                  </a:lnTo>
                  <a:lnTo>
                    <a:pt x="145678" y="1003523"/>
                  </a:lnTo>
                  <a:lnTo>
                    <a:pt x="8856" y="929556"/>
                  </a:lnTo>
                  <a:lnTo>
                    <a:pt x="0" y="916952"/>
                  </a:lnTo>
                  <a:lnTo>
                    <a:pt x="828" y="897283"/>
                  </a:lnTo>
                  <a:lnTo>
                    <a:pt x="10034" y="875781"/>
                  </a:lnTo>
                  <a:lnTo>
                    <a:pt x="26308" y="857682"/>
                  </a:lnTo>
                  <a:lnTo>
                    <a:pt x="216183" y="716726"/>
                  </a:lnTo>
                  <a:lnTo>
                    <a:pt x="300649" y="471099"/>
                  </a:lnTo>
                  <a:lnTo>
                    <a:pt x="312930" y="448999"/>
                  </a:lnTo>
                  <a:lnTo>
                    <a:pt x="329270" y="434552"/>
                  </a:lnTo>
                  <a:lnTo>
                    <a:pt x="345609" y="430180"/>
                  </a:lnTo>
                  <a:lnTo>
                    <a:pt x="357890" y="438303"/>
                  </a:lnTo>
                  <a:lnTo>
                    <a:pt x="442357" y="586237"/>
                  </a:lnTo>
                  <a:lnTo>
                    <a:pt x="634070" y="586237"/>
                  </a:lnTo>
                  <a:lnTo>
                    <a:pt x="512862" y="792089"/>
                  </a:lnTo>
                  <a:lnTo>
                    <a:pt x="544973" y="989567"/>
                  </a:lnTo>
                  <a:lnTo>
                    <a:pt x="542780" y="1011286"/>
                  </a:lnTo>
                  <a:lnTo>
                    <a:pt x="532146" y="1032482"/>
                  </a:lnTo>
                  <a:lnTo>
                    <a:pt x="516406" y="1048444"/>
                  </a:lnTo>
                  <a:lnTo>
                    <a:pt x="511078" y="1050276"/>
                  </a:lnTo>
                  <a:lnTo>
                    <a:pt x="329270" y="1050276"/>
                  </a:lnTo>
                  <a:lnTo>
                    <a:pt x="159639" y="1250545"/>
                  </a:lnTo>
                  <a:lnTo>
                    <a:pt x="142133" y="1264687"/>
                  </a:lnTo>
                  <a:lnTo>
                    <a:pt x="126393" y="1266856"/>
                  </a:lnTo>
                  <a:close/>
                </a:path>
                <a:path w="2070735" h="1267460">
                  <a:moveTo>
                    <a:pt x="634070" y="586237"/>
                  </a:moveTo>
                  <a:lnTo>
                    <a:pt x="442357" y="586237"/>
                  </a:lnTo>
                  <a:lnTo>
                    <a:pt x="632231" y="508083"/>
                  </a:lnTo>
                  <a:lnTo>
                    <a:pt x="648505" y="506927"/>
                  </a:lnTo>
                  <a:lnTo>
                    <a:pt x="657711" y="517678"/>
                  </a:lnTo>
                  <a:lnTo>
                    <a:pt x="658540" y="536540"/>
                  </a:lnTo>
                  <a:lnTo>
                    <a:pt x="649683" y="559720"/>
                  </a:lnTo>
                  <a:lnTo>
                    <a:pt x="634070" y="586237"/>
                  </a:lnTo>
                  <a:close/>
                </a:path>
                <a:path w="2070735" h="1267460">
                  <a:moveTo>
                    <a:pt x="498900" y="1054463"/>
                  </a:moveTo>
                  <a:lnTo>
                    <a:pt x="329270" y="1050276"/>
                  </a:lnTo>
                  <a:lnTo>
                    <a:pt x="511078" y="1050276"/>
                  </a:lnTo>
                  <a:lnTo>
                    <a:pt x="498900" y="1054463"/>
                  </a:lnTo>
                  <a:close/>
                </a:path>
              </a:pathLst>
            </a:custGeom>
            <a:solidFill>
              <a:srgbClr val="FFFFFF"/>
            </a:solidFill>
          </p:spPr>
          <p:txBody>
            <a:bodyPr wrap="square" lIns="0" tIns="0" rIns="0" bIns="0" rtlCol="0"/>
            <a:lstStyle/>
            <a:p>
              <a:endParaRPr/>
            </a:p>
          </p:txBody>
        </p:sp>
        <p:sp>
          <p:nvSpPr>
            <p:cNvPr id="41" name="object 7">
              <a:extLst>
                <a:ext uri="{FF2B5EF4-FFF2-40B4-BE49-F238E27FC236}">
                  <a16:creationId xmlns:a16="http://schemas.microsoft.com/office/drawing/2014/main" id="{A1900C3F-BE78-594D-6B5E-2866617AC35D}"/>
                </a:ext>
              </a:extLst>
            </p:cNvPr>
            <p:cNvSpPr/>
            <p:nvPr/>
          </p:nvSpPr>
          <p:spPr>
            <a:xfrm>
              <a:off x="1852111" y="1124078"/>
              <a:ext cx="3484245" cy="2832100"/>
            </a:xfrm>
            <a:custGeom>
              <a:avLst/>
              <a:gdLst/>
              <a:ahLst/>
              <a:cxnLst/>
              <a:rect l="l" t="t" r="r" b="b"/>
              <a:pathLst>
                <a:path w="3484245" h="2832100">
                  <a:moveTo>
                    <a:pt x="578698" y="2832099"/>
                  </a:moveTo>
                  <a:lnTo>
                    <a:pt x="460725" y="2781299"/>
                  </a:lnTo>
                  <a:lnTo>
                    <a:pt x="355316" y="2590799"/>
                  </a:lnTo>
                  <a:lnTo>
                    <a:pt x="219193" y="2590799"/>
                  </a:lnTo>
                  <a:lnTo>
                    <a:pt x="212910" y="2578099"/>
                  </a:lnTo>
                  <a:lnTo>
                    <a:pt x="94937" y="2527299"/>
                  </a:lnTo>
                  <a:lnTo>
                    <a:pt x="61474" y="2501899"/>
                  </a:lnTo>
                  <a:lnTo>
                    <a:pt x="34981" y="2463799"/>
                  </a:lnTo>
                  <a:lnTo>
                    <a:pt x="15726" y="2425699"/>
                  </a:lnTo>
                  <a:lnTo>
                    <a:pt x="3976" y="2374899"/>
                  </a:lnTo>
                  <a:lnTo>
                    <a:pt x="0" y="2324099"/>
                  </a:lnTo>
                  <a:lnTo>
                    <a:pt x="0" y="1752599"/>
                  </a:lnTo>
                  <a:lnTo>
                    <a:pt x="2331" y="1701799"/>
                  </a:lnTo>
                  <a:lnTo>
                    <a:pt x="9138" y="1663699"/>
                  </a:lnTo>
                  <a:lnTo>
                    <a:pt x="20134" y="1612899"/>
                  </a:lnTo>
                  <a:lnTo>
                    <a:pt x="35037" y="1574799"/>
                  </a:lnTo>
                  <a:lnTo>
                    <a:pt x="53562" y="1523999"/>
                  </a:lnTo>
                  <a:lnTo>
                    <a:pt x="75425" y="1485899"/>
                  </a:lnTo>
                  <a:lnTo>
                    <a:pt x="100342" y="1435099"/>
                  </a:lnTo>
                  <a:lnTo>
                    <a:pt x="128030" y="1396999"/>
                  </a:lnTo>
                  <a:lnTo>
                    <a:pt x="158203" y="1358899"/>
                  </a:lnTo>
                  <a:lnTo>
                    <a:pt x="190578" y="1320799"/>
                  </a:lnTo>
                  <a:lnTo>
                    <a:pt x="224871" y="1295399"/>
                  </a:lnTo>
                  <a:lnTo>
                    <a:pt x="260798" y="1257299"/>
                  </a:lnTo>
                  <a:lnTo>
                    <a:pt x="298075" y="1231899"/>
                  </a:lnTo>
                  <a:lnTo>
                    <a:pt x="1151114" y="749299"/>
                  </a:lnTo>
                  <a:lnTo>
                    <a:pt x="1338196" y="634999"/>
                  </a:lnTo>
                  <a:lnTo>
                    <a:pt x="1338196" y="330199"/>
                  </a:lnTo>
                  <a:lnTo>
                    <a:pt x="1341687" y="266699"/>
                  </a:lnTo>
                  <a:lnTo>
                    <a:pt x="1351983" y="228599"/>
                  </a:lnTo>
                  <a:lnTo>
                    <a:pt x="1368824" y="177799"/>
                  </a:lnTo>
                  <a:lnTo>
                    <a:pt x="1391948" y="139699"/>
                  </a:lnTo>
                  <a:lnTo>
                    <a:pt x="1432392" y="101599"/>
                  </a:lnTo>
                  <a:lnTo>
                    <a:pt x="1590897" y="12699"/>
                  </a:lnTo>
                  <a:lnTo>
                    <a:pt x="1628331" y="0"/>
                  </a:lnTo>
                  <a:lnTo>
                    <a:pt x="1758433" y="0"/>
                  </a:lnTo>
                  <a:lnTo>
                    <a:pt x="1805989" y="12699"/>
                  </a:lnTo>
                  <a:lnTo>
                    <a:pt x="1854767" y="38099"/>
                  </a:lnTo>
                  <a:lnTo>
                    <a:pt x="1987135" y="114299"/>
                  </a:lnTo>
                  <a:lnTo>
                    <a:pt x="1508263" y="114299"/>
                  </a:lnTo>
                  <a:lnTo>
                    <a:pt x="1489623" y="126999"/>
                  </a:lnTo>
                  <a:lnTo>
                    <a:pt x="1472225" y="126999"/>
                  </a:lnTo>
                  <a:lnTo>
                    <a:pt x="1441778" y="152399"/>
                  </a:lnTo>
                  <a:lnTo>
                    <a:pt x="1417631" y="190499"/>
                  </a:lnTo>
                  <a:lnTo>
                    <a:pt x="1400051" y="228599"/>
                  </a:lnTo>
                  <a:lnTo>
                    <a:pt x="1389306" y="279399"/>
                  </a:lnTo>
                  <a:lnTo>
                    <a:pt x="1385665" y="330199"/>
                  </a:lnTo>
                  <a:lnTo>
                    <a:pt x="1385665" y="609599"/>
                  </a:lnTo>
                  <a:lnTo>
                    <a:pt x="1636271" y="609599"/>
                  </a:lnTo>
                  <a:lnTo>
                    <a:pt x="1724228" y="647699"/>
                  </a:lnTo>
                  <a:lnTo>
                    <a:pt x="1729813" y="647699"/>
                  </a:lnTo>
                  <a:lnTo>
                    <a:pt x="1753576" y="673099"/>
                  </a:lnTo>
                  <a:lnTo>
                    <a:pt x="1619867" y="673099"/>
                  </a:lnTo>
                  <a:lnTo>
                    <a:pt x="1572398" y="685799"/>
                  </a:lnTo>
                  <a:lnTo>
                    <a:pt x="1521788" y="711199"/>
                  </a:lnTo>
                  <a:lnTo>
                    <a:pt x="439782" y="1333499"/>
                  </a:lnTo>
                  <a:lnTo>
                    <a:pt x="402563" y="1358899"/>
                  </a:lnTo>
                  <a:lnTo>
                    <a:pt x="366863" y="1384299"/>
                  </a:lnTo>
                  <a:lnTo>
                    <a:pt x="333011" y="1422399"/>
                  </a:lnTo>
                  <a:lnTo>
                    <a:pt x="301332" y="1460499"/>
                  </a:lnTo>
                  <a:lnTo>
                    <a:pt x="272155" y="1498599"/>
                  </a:lnTo>
                  <a:lnTo>
                    <a:pt x="245807" y="1536699"/>
                  </a:lnTo>
                  <a:lnTo>
                    <a:pt x="222614" y="1587499"/>
                  </a:lnTo>
                  <a:lnTo>
                    <a:pt x="202905" y="1625599"/>
                  </a:lnTo>
                  <a:lnTo>
                    <a:pt x="187005" y="1676399"/>
                  </a:lnTo>
                  <a:lnTo>
                    <a:pt x="175244" y="1714499"/>
                  </a:lnTo>
                  <a:lnTo>
                    <a:pt x="167947" y="1765299"/>
                  </a:lnTo>
                  <a:lnTo>
                    <a:pt x="165442" y="1803399"/>
                  </a:lnTo>
                  <a:lnTo>
                    <a:pt x="165442" y="2374899"/>
                  </a:lnTo>
                  <a:lnTo>
                    <a:pt x="170088" y="2438399"/>
                  </a:lnTo>
                  <a:lnTo>
                    <a:pt x="183766" y="2476499"/>
                  </a:lnTo>
                  <a:lnTo>
                    <a:pt x="206082" y="2514599"/>
                  </a:lnTo>
                  <a:lnTo>
                    <a:pt x="236645" y="2539999"/>
                  </a:lnTo>
                  <a:lnTo>
                    <a:pt x="274689" y="2552699"/>
                  </a:lnTo>
                  <a:lnTo>
                    <a:pt x="472304" y="2552699"/>
                  </a:lnTo>
                  <a:lnTo>
                    <a:pt x="568925" y="2717799"/>
                  </a:lnTo>
                  <a:lnTo>
                    <a:pt x="618368" y="2717799"/>
                  </a:lnTo>
                  <a:lnTo>
                    <a:pt x="578698" y="2832099"/>
                  </a:lnTo>
                  <a:close/>
                </a:path>
                <a:path w="3484245" h="2832100">
                  <a:moveTo>
                    <a:pt x="3278826" y="2349499"/>
                  </a:moveTo>
                  <a:lnTo>
                    <a:pt x="3172775" y="2349499"/>
                  </a:lnTo>
                  <a:lnTo>
                    <a:pt x="3209019" y="2324099"/>
                  </a:lnTo>
                  <a:lnTo>
                    <a:pt x="3239466" y="2298699"/>
                  </a:lnTo>
                  <a:lnTo>
                    <a:pt x="3281194" y="2235199"/>
                  </a:lnTo>
                  <a:lnTo>
                    <a:pt x="3291938" y="2184399"/>
                  </a:lnTo>
                  <a:lnTo>
                    <a:pt x="3295580" y="2133599"/>
                  </a:lnTo>
                  <a:lnTo>
                    <a:pt x="3296278" y="1460499"/>
                  </a:lnTo>
                  <a:lnTo>
                    <a:pt x="3294075" y="1409699"/>
                  </a:lnTo>
                  <a:lnTo>
                    <a:pt x="3287632" y="1371599"/>
                  </a:lnTo>
                  <a:lnTo>
                    <a:pt x="3277196" y="1320799"/>
                  </a:lnTo>
                  <a:lnTo>
                    <a:pt x="3263015" y="1269999"/>
                  </a:lnTo>
                  <a:lnTo>
                    <a:pt x="3245334" y="1231899"/>
                  </a:lnTo>
                  <a:lnTo>
                    <a:pt x="3224403" y="1181099"/>
                  </a:lnTo>
                  <a:lnTo>
                    <a:pt x="3200468" y="1130299"/>
                  </a:lnTo>
                  <a:lnTo>
                    <a:pt x="3173776" y="1092199"/>
                  </a:lnTo>
                  <a:lnTo>
                    <a:pt x="3144575" y="1054099"/>
                  </a:lnTo>
                  <a:lnTo>
                    <a:pt x="3113111" y="1015999"/>
                  </a:lnTo>
                  <a:lnTo>
                    <a:pt x="3079633" y="977899"/>
                  </a:lnTo>
                  <a:lnTo>
                    <a:pt x="3044387" y="952499"/>
                  </a:lnTo>
                  <a:lnTo>
                    <a:pt x="3007621" y="914399"/>
                  </a:lnTo>
                  <a:lnTo>
                    <a:pt x="2969582" y="888999"/>
                  </a:lnTo>
                  <a:lnTo>
                    <a:pt x="1689325" y="152399"/>
                  </a:lnTo>
                  <a:lnTo>
                    <a:pt x="1652185" y="139699"/>
                  </a:lnTo>
                  <a:lnTo>
                    <a:pt x="1616289" y="126999"/>
                  </a:lnTo>
                  <a:lnTo>
                    <a:pt x="1581833" y="114299"/>
                  </a:lnTo>
                  <a:lnTo>
                    <a:pt x="1987135" y="114299"/>
                  </a:lnTo>
                  <a:lnTo>
                    <a:pt x="3134326" y="774699"/>
                  </a:lnTo>
                  <a:lnTo>
                    <a:pt x="3172488" y="800099"/>
                  </a:lnTo>
                  <a:lnTo>
                    <a:pt x="3209480" y="838199"/>
                  </a:lnTo>
                  <a:lnTo>
                    <a:pt x="3245084" y="863599"/>
                  </a:lnTo>
                  <a:lnTo>
                    <a:pt x="3279080" y="901699"/>
                  </a:lnTo>
                  <a:lnTo>
                    <a:pt x="3311247" y="939799"/>
                  </a:lnTo>
                  <a:lnTo>
                    <a:pt x="3341367" y="977899"/>
                  </a:lnTo>
                  <a:lnTo>
                    <a:pt x="3369220" y="1015999"/>
                  </a:lnTo>
                  <a:lnTo>
                    <a:pt x="3394586" y="1066799"/>
                  </a:lnTo>
                  <a:lnTo>
                    <a:pt x="3417245" y="1104899"/>
                  </a:lnTo>
                  <a:lnTo>
                    <a:pt x="3436977" y="1155699"/>
                  </a:lnTo>
                  <a:lnTo>
                    <a:pt x="3453564" y="1206499"/>
                  </a:lnTo>
                  <a:lnTo>
                    <a:pt x="3466785" y="1244599"/>
                  </a:lnTo>
                  <a:lnTo>
                    <a:pt x="3476421" y="1295399"/>
                  </a:lnTo>
                  <a:lnTo>
                    <a:pt x="3482252" y="1346199"/>
                  </a:lnTo>
                  <a:lnTo>
                    <a:pt x="3484058" y="1384299"/>
                  </a:lnTo>
                  <a:lnTo>
                    <a:pt x="3484058" y="2057399"/>
                  </a:lnTo>
                  <a:lnTo>
                    <a:pt x="3480833" y="2120899"/>
                  </a:lnTo>
                  <a:lnTo>
                    <a:pt x="3471286" y="2158999"/>
                  </a:lnTo>
                  <a:lnTo>
                    <a:pt x="3455612" y="2209799"/>
                  </a:lnTo>
                  <a:lnTo>
                    <a:pt x="3434004" y="2247899"/>
                  </a:lnTo>
                  <a:lnTo>
                    <a:pt x="3373763" y="2298699"/>
                  </a:lnTo>
                  <a:lnTo>
                    <a:pt x="3278826" y="2349499"/>
                  </a:lnTo>
                  <a:close/>
                </a:path>
                <a:path w="3484245" h="2832100">
                  <a:moveTo>
                    <a:pt x="1636271" y="609599"/>
                  </a:moveTo>
                  <a:lnTo>
                    <a:pt x="1385665" y="609599"/>
                  </a:lnTo>
                  <a:lnTo>
                    <a:pt x="1434479" y="584199"/>
                  </a:lnTo>
                  <a:lnTo>
                    <a:pt x="1481652" y="571499"/>
                  </a:lnTo>
                  <a:lnTo>
                    <a:pt x="1568525" y="571499"/>
                  </a:lnTo>
                  <a:lnTo>
                    <a:pt x="1606953" y="596899"/>
                  </a:lnTo>
                  <a:lnTo>
                    <a:pt x="1636271" y="609599"/>
                  </a:lnTo>
                  <a:close/>
                </a:path>
                <a:path w="3484245" h="2832100">
                  <a:moveTo>
                    <a:pt x="618368" y="2717799"/>
                  </a:moveTo>
                  <a:lnTo>
                    <a:pt x="568925" y="2717799"/>
                  </a:lnTo>
                  <a:lnTo>
                    <a:pt x="695275" y="2362199"/>
                  </a:lnTo>
                  <a:lnTo>
                    <a:pt x="702954" y="2362199"/>
                  </a:lnTo>
                  <a:lnTo>
                    <a:pt x="1498054" y="1892299"/>
                  </a:lnTo>
                  <a:lnTo>
                    <a:pt x="1535273" y="1866899"/>
                  </a:lnTo>
                  <a:lnTo>
                    <a:pt x="1570973" y="1841499"/>
                  </a:lnTo>
                  <a:lnTo>
                    <a:pt x="1604826" y="1816099"/>
                  </a:lnTo>
                  <a:lnTo>
                    <a:pt x="1636504" y="1777999"/>
                  </a:lnTo>
                  <a:lnTo>
                    <a:pt x="1665681" y="1739899"/>
                  </a:lnTo>
                  <a:lnTo>
                    <a:pt x="1692030" y="1689099"/>
                  </a:lnTo>
                  <a:lnTo>
                    <a:pt x="1715222" y="1650999"/>
                  </a:lnTo>
                  <a:lnTo>
                    <a:pt x="1734932" y="1600199"/>
                  </a:lnTo>
                  <a:lnTo>
                    <a:pt x="1750831" y="1562099"/>
                  </a:lnTo>
                  <a:lnTo>
                    <a:pt x="1762593" y="1511299"/>
                  </a:lnTo>
                  <a:lnTo>
                    <a:pt x="1769890" y="1473199"/>
                  </a:lnTo>
                  <a:lnTo>
                    <a:pt x="1772395" y="1422399"/>
                  </a:lnTo>
                  <a:lnTo>
                    <a:pt x="1772395" y="850899"/>
                  </a:lnTo>
                  <a:lnTo>
                    <a:pt x="1767748" y="800099"/>
                  </a:lnTo>
                  <a:lnTo>
                    <a:pt x="1754070" y="749299"/>
                  </a:lnTo>
                  <a:lnTo>
                    <a:pt x="1731754" y="711199"/>
                  </a:lnTo>
                  <a:lnTo>
                    <a:pt x="1701192" y="685799"/>
                  </a:lnTo>
                  <a:lnTo>
                    <a:pt x="1663147" y="673099"/>
                  </a:lnTo>
                  <a:lnTo>
                    <a:pt x="1753576" y="673099"/>
                  </a:lnTo>
                  <a:lnTo>
                    <a:pt x="1792464" y="723899"/>
                  </a:lnTo>
                  <a:lnTo>
                    <a:pt x="1810309" y="774699"/>
                  </a:lnTo>
                  <a:lnTo>
                    <a:pt x="1818467" y="838199"/>
                  </a:lnTo>
                  <a:lnTo>
                    <a:pt x="1819165" y="850899"/>
                  </a:lnTo>
                  <a:lnTo>
                    <a:pt x="1819165" y="1422399"/>
                  </a:lnTo>
                  <a:lnTo>
                    <a:pt x="1816842" y="1473199"/>
                  </a:lnTo>
                  <a:lnTo>
                    <a:pt x="1810003" y="1511299"/>
                  </a:lnTo>
                  <a:lnTo>
                    <a:pt x="1798845" y="1562099"/>
                  </a:lnTo>
                  <a:lnTo>
                    <a:pt x="1783564" y="1612899"/>
                  </a:lnTo>
                  <a:lnTo>
                    <a:pt x="1851008" y="1650999"/>
                  </a:lnTo>
                  <a:lnTo>
                    <a:pt x="1766112" y="1650999"/>
                  </a:lnTo>
                  <a:lnTo>
                    <a:pt x="1744104" y="1701799"/>
                  </a:lnTo>
                  <a:lnTo>
                    <a:pt x="1719102" y="1739899"/>
                  </a:lnTo>
                  <a:lnTo>
                    <a:pt x="1691383" y="1777999"/>
                  </a:lnTo>
                  <a:lnTo>
                    <a:pt x="1661227" y="1816099"/>
                  </a:lnTo>
                  <a:lnTo>
                    <a:pt x="1628912" y="1854199"/>
                  </a:lnTo>
                  <a:lnTo>
                    <a:pt x="1594715" y="1892299"/>
                  </a:lnTo>
                  <a:lnTo>
                    <a:pt x="1558914" y="1917699"/>
                  </a:lnTo>
                  <a:lnTo>
                    <a:pt x="1521788" y="1943099"/>
                  </a:lnTo>
                  <a:lnTo>
                    <a:pt x="732971" y="2387599"/>
                  </a:lnTo>
                  <a:lnTo>
                    <a:pt x="618368" y="2717799"/>
                  </a:lnTo>
                  <a:close/>
                </a:path>
                <a:path w="3484245" h="2832100">
                  <a:moveTo>
                    <a:pt x="2329453" y="1612899"/>
                  </a:moveTo>
                  <a:lnTo>
                    <a:pt x="2035566" y="1206499"/>
                  </a:lnTo>
                  <a:lnTo>
                    <a:pt x="2006117" y="1155699"/>
                  </a:lnTo>
                  <a:lnTo>
                    <a:pt x="1982295" y="1117599"/>
                  </a:lnTo>
                  <a:lnTo>
                    <a:pt x="1964298" y="1066799"/>
                  </a:lnTo>
                  <a:lnTo>
                    <a:pt x="1952322" y="1015999"/>
                  </a:lnTo>
                  <a:lnTo>
                    <a:pt x="1946563" y="965199"/>
                  </a:lnTo>
                  <a:lnTo>
                    <a:pt x="1947217" y="927099"/>
                  </a:lnTo>
                  <a:lnTo>
                    <a:pt x="1954481" y="888999"/>
                  </a:lnTo>
                  <a:lnTo>
                    <a:pt x="1968552" y="850899"/>
                  </a:lnTo>
                  <a:lnTo>
                    <a:pt x="2016108" y="800099"/>
                  </a:lnTo>
                  <a:lnTo>
                    <a:pt x="2047379" y="787399"/>
                  </a:lnTo>
                  <a:lnTo>
                    <a:pt x="2123482" y="787399"/>
                  </a:lnTo>
                  <a:lnTo>
                    <a:pt x="2164626" y="800099"/>
                  </a:lnTo>
                  <a:lnTo>
                    <a:pt x="2205537" y="825499"/>
                  </a:lnTo>
                  <a:lnTo>
                    <a:pt x="2081639" y="825499"/>
                  </a:lnTo>
                  <a:lnTo>
                    <a:pt x="2059421" y="838199"/>
                  </a:lnTo>
                  <a:lnTo>
                    <a:pt x="2040017" y="838199"/>
                  </a:lnTo>
                  <a:lnTo>
                    <a:pt x="2023623" y="850899"/>
                  </a:lnTo>
                  <a:lnTo>
                    <a:pt x="2010436" y="876299"/>
                  </a:lnTo>
                  <a:lnTo>
                    <a:pt x="1998205" y="901699"/>
                  </a:lnTo>
                  <a:lnTo>
                    <a:pt x="1993617" y="952499"/>
                  </a:lnTo>
                  <a:lnTo>
                    <a:pt x="1996369" y="990599"/>
                  </a:lnTo>
                  <a:lnTo>
                    <a:pt x="2006154" y="1041399"/>
                  </a:lnTo>
                  <a:lnTo>
                    <a:pt x="2022667" y="1079499"/>
                  </a:lnTo>
                  <a:lnTo>
                    <a:pt x="2045604" y="1130299"/>
                  </a:lnTo>
                  <a:lnTo>
                    <a:pt x="2074658" y="1181099"/>
                  </a:lnTo>
                  <a:lnTo>
                    <a:pt x="2349697" y="1562099"/>
                  </a:lnTo>
                  <a:lnTo>
                    <a:pt x="2569589" y="1562099"/>
                  </a:lnTo>
                  <a:lnTo>
                    <a:pt x="2329453" y="1612899"/>
                  </a:lnTo>
                  <a:close/>
                </a:path>
                <a:path w="3484245" h="2832100">
                  <a:moveTo>
                    <a:pt x="2331547" y="1066799"/>
                  </a:moveTo>
                  <a:lnTo>
                    <a:pt x="2308511" y="1015999"/>
                  </a:lnTo>
                  <a:lnTo>
                    <a:pt x="2272803" y="965199"/>
                  </a:lnTo>
                  <a:lnTo>
                    <a:pt x="2233895" y="914399"/>
                  </a:lnTo>
                  <a:lnTo>
                    <a:pt x="2193592" y="876299"/>
                  </a:lnTo>
                  <a:lnTo>
                    <a:pt x="2153695" y="850899"/>
                  </a:lnTo>
                  <a:lnTo>
                    <a:pt x="2116009" y="838199"/>
                  </a:lnTo>
                  <a:lnTo>
                    <a:pt x="2082337" y="825499"/>
                  </a:lnTo>
                  <a:lnTo>
                    <a:pt x="2205537" y="825499"/>
                  </a:lnTo>
                  <a:lnTo>
                    <a:pt x="2245288" y="863599"/>
                  </a:lnTo>
                  <a:lnTo>
                    <a:pt x="2282951" y="901699"/>
                  </a:lnTo>
                  <a:lnTo>
                    <a:pt x="2317598" y="939799"/>
                  </a:lnTo>
                  <a:lnTo>
                    <a:pt x="2348301" y="990599"/>
                  </a:lnTo>
                  <a:lnTo>
                    <a:pt x="2484614" y="990599"/>
                  </a:lnTo>
                  <a:lnTo>
                    <a:pt x="2503651" y="1003299"/>
                  </a:lnTo>
                  <a:lnTo>
                    <a:pt x="2540990" y="1015999"/>
                  </a:lnTo>
                  <a:lnTo>
                    <a:pt x="2409295" y="1015999"/>
                  </a:lnTo>
                  <a:lnTo>
                    <a:pt x="2386335" y="1028699"/>
                  </a:lnTo>
                  <a:lnTo>
                    <a:pt x="2364357" y="1041399"/>
                  </a:lnTo>
                  <a:lnTo>
                    <a:pt x="2331547" y="1066799"/>
                  </a:lnTo>
                  <a:close/>
                </a:path>
                <a:path w="3484245" h="2832100">
                  <a:moveTo>
                    <a:pt x="2484614" y="990599"/>
                  </a:moveTo>
                  <a:lnTo>
                    <a:pt x="2348301" y="990599"/>
                  </a:lnTo>
                  <a:lnTo>
                    <a:pt x="2374282" y="977899"/>
                  </a:lnTo>
                  <a:lnTo>
                    <a:pt x="2465576" y="977899"/>
                  </a:lnTo>
                  <a:lnTo>
                    <a:pt x="2484614" y="990599"/>
                  </a:lnTo>
                  <a:close/>
                </a:path>
                <a:path w="3484245" h="2832100">
                  <a:moveTo>
                    <a:pt x="2569589" y="1562099"/>
                  </a:moveTo>
                  <a:lnTo>
                    <a:pt x="2349697" y="1562099"/>
                  </a:lnTo>
                  <a:lnTo>
                    <a:pt x="2619151" y="1498599"/>
                  </a:lnTo>
                  <a:lnTo>
                    <a:pt x="2634465" y="1498599"/>
                  </a:lnTo>
                  <a:lnTo>
                    <a:pt x="2647947" y="1485899"/>
                  </a:lnTo>
                  <a:lnTo>
                    <a:pt x="2659596" y="1473199"/>
                  </a:lnTo>
                  <a:lnTo>
                    <a:pt x="2669412" y="1460499"/>
                  </a:lnTo>
                  <a:lnTo>
                    <a:pt x="2682348" y="1422399"/>
                  </a:lnTo>
                  <a:lnTo>
                    <a:pt x="2686515" y="1371599"/>
                  </a:lnTo>
                  <a:lnTo>
                    <a:pt x="2681781" y="1333499"/>
                  </a:lnTo>
                  <a:lnTo>
                    <a:pt x="2668016" y="1269999"/>
                  </a:lnTo>
                  <a:lnTo>
                    <a:pt x="2646065" y="1219199"/>
                  </a:lnTo>
                  <a:lnTo>
                    <a:pt x="2618826" y="1168399"/>
                  </a:lnTo>
                  <a:lnTo>
                    <a:pt x="2587679" y="1130299"/>
                  </a:lnTo>
                  <a:lnTo>
                    <a:pt x="2554005" y="1092199"/>
                  </a:lnTo>
                  <a:lnTo>
                    <a:pt x="2484593" y="1041399"/>
                  </a:lnTo>
                  <a:lnTo>
                    <a:pt x="2451615" y="1028699"/>
                  </a:lnTo>
                  <a:lnTo>
                    <a:pt x="2431600" y="1028699"/>
                  </a:lnTo>
                  <a:lnTo>
                    <a:pt x="2409295" y="1015999"/>
                  </a:lnTo>
                  <a:lnTo>
                    <a:pt x="2540990" y="1015999"/>
                  </a:lnTo>
                  <a:lnTo>
                    <a:pt x="2576921" y="1054099"/>
                  </a:lnTo>
                  <a:lnTo>
                    <a:pt x="2610775" y="1079499"/>
                  </a:lnTo>
                  <a:lnTo>
                    <a:pt x="2641880" y="1117599"/>
                  </a:lnTo>
                  <a:lnTo>
                    <a:pt x="2669565" y="1168399"/>
                  </a:lnTo>
                  <a:lnTo>
                    <a:pt x="2693160" y="1206499"/>
                  </a:lnTo>
                  <a:lnTo>
                    <a:pt x="2711995" y="1257299"/>
                  </a:lnTo>
                  <a:lnTo>
                    <a:pt x="2725649" y="1308099"/>
                  </a:lnTo>
                  <a:lnTo>
                    <a:pt x="2732266" y="1358899"/>
                  </a:lnTo>
                  <a:lnTo>
                    <a:pt x="2731848" y="1409699"/>
                  </a:lnTo>
                  <a:lnTo>
                    <a:pt x="2724392" y="1447799"/>
                  </a:lnTo>
                  <a:lnTo>
                    <a:pt x="2709900" y="1485899"/>
                  </a:lnTo>
                  <a:lnTo>
                    <a:pt x="2694510" y="1498599"/>
                  </a:lnTo>
                  <a:lnTo>
                    <a:pt x="2675782" y="1523999"/>
                  </a:lnTo>
                  <a:lnTo>
                    <a:pt x="2654044" y="1536699"/>
                  </a:lnTo>
                  <a:lnTo>
                    <a:pt x="2629623" y="1549399"/>
                  </a:lnTo>
                  <a:lnTo>
                    <a:pt x="2569589" y="1562099"/>
                  </a:lnTo>
                  <a:close/>
                </a:path>
                <a:path w="3484245" h="2832100">
                  <a:moveTo>
                    <a:pt x="794139" y="2095499"/>
                  </a:moveTo>
                  <a:lnTo>
                    <a:pt x="743028" y="2095499"/>
                  </a:lnTo>
                  <a:lnTo>
                    <a:pt x="734542" y="2082799"/>
                  </a:lnTo>
                  <a:lnTo>
                    <a:pt x="729459" y="2070099"/>
                  </a:lnTo>
                  <a:lnTo>
                    <a:pt x="729481" y="2044699"/>
                  </a:lnTo>
                  <a:lnTo>
                    <a:pt x="759498" y="1828799"/>
                  </a:lnTo>
                  <a:lnTo>
                    <a:pt x="636638" y="1765299"/>
                  </a:lnTo>
                  <a:lnTo>
                    <a:pt x="628152" y="1752599"/>
                  </a:lnTo>
                  <a:lnTo>
                    <a:pt x="621629" y="1739899"/>
                  </a:lnTo>
                  <a:lnTo>
                    <a:pt x="617201" y="1739899"/>
                  </a:lnTo>
                  <a:lnTo>
                    <a:pt x="614998" y="1727199"/>
                  </a:lnTo>
                  <a:lnTo>
                    <a:pt x="616546" y="1701799"/>
                  </a:lnTo>
                  <a:lnTo>
                    <a:pt x="623723" y="1676399"/>
                  </a:lnTo>
                  <a:lnTo>
                    <a:pt x="635612" y="1663699"/>
                  </a:lnTo>
                  <a:lnTo>
                    <a:pt x="651297" y="1650999"/>
                  </a:lnTo>
                  <a:lnTo>
                    <a:pt x="834889" y="1511299"/>
                  </a:lnTo>
                  <a:lnTo>
                    <a:pt x="917261" y="1269999"/>
                  </a:lnTo>
                  <a:lnTo>
                    <a:pt x="928038" y="1244599"/>
                  </a:lnTo>
                  <a:lnTo>
                    <a:pt x="942741" y="1231899"/>
                  </a:lnTo>
                  <a:lnTo>
                    <a:pt x="960061" y="1219199"/>
                  </a:lnTo>
                  <a:lnTo>
                    <a:pt x="1001378" y="1219199"/>
                  </a:lnTo>
                  <a:lnTo>
                    <a:pt x="1010497" y="1231899"/>
                  </a:lnTo>
                  <a:lnTo>
                    <a:pt x="1017783" y="1231899"/>
                  </a:lnTo>
                  <a:lnTo>
                    <a:pt x="1040191" y="1269999"/>
                  </a:lnTo>
                  <a:lnTo>
                    <a:pt x="971449" y="1269999"/>
                  </a:lnTo>
                  <a:lnTo>
                    <a:pt x="967031" y="1282699"/>
                  </a:lnTo>
                  <a:lnTo>
                    <a:pt x="963334" y="1282699"/>
                  </a:lnTo>
                  <a:lnTo>
                    <a:pt x="876075" y="1536699"/>
                  </a:lnTo>
                  <a:lnTo>
                    <a:pt x="680616" y="1689099"/>
                  </a:lnTo>
                  <a:lnTo>
                    <a:pt x="672490" y="1689099"/>
                  </a:lnTo>
                  <a:lnTo>
                    <a:pt x="666916" y="1701799"/>
                  </a:lnTo>
                  <a:lnTo>
                    <a:pt x="663830" y="1714499"/>
                  </a:lnTo>
                  <a:lnTo>
                    <a:pt x="663164" y="1714499"/>
                  </a:lnTo>
                  <a:lnTo>
                    <a:pt x="811853" y="1803399"/>
                  </a:lnTo>
                  <a:lnTo>
                    <a:pt x="777648" y="2044699"/>
                  </a:lnTo>
                  <a:lnTo>
                    <a:pt x="838333" y="2044699"/>
                  </a:lnTo>
                  <a:lnTo>
                    <a:pt x="816739" y="2070099"/>
                  </a:lnTo>
                  <a:lnTo>
                    <a:pt x="805799" y="2082799"/>
                  </a:lnTo>
                  <a:lnTo>
                    <a:pt x="794139" y="2095499"/>
                  </a:lnTo>
                  <a:close/>
                </a:path>
                <a:path w="3484245" h="2832100">
                  <a:moveTo>
                    <a:pt x="1072232" y="1422399"/>
                  </a:moveTo>
                  <a:lnTo>
                    <a:pt x="980087" y="1269999"/>
                  </a:lnTo>
                  <a:lnTo>
                    <a:pt x="1040191" y="1269999"/>
                  </a:lnTo>
                  <a:lnTo>
                    <a:pt x="1092476" y="1358899"/>
                  </a:lnTo>
                  <a:lnTo>
                    <a:pt x="1241514" y="1358899"/>
                  </a:lnTo>
                  <a:lnTo>
                    <a:pt x="1072232" y="1422399"/>
                  </a:lnTo>
                  <a:close/>
                </a:path>
                <a:path w="3484245" h="2832100">
                  <a:moveTo>
                    <a:pt x="1241514" y="1358899"/>
                  </a:moveTo>
                  <a:lnTo>
                    <a:pt x="1092476" y="1358899"/>
                  </a:lnTo>
                  <a:lnTo>
                    <a:pt x="1262805" y="1295399"/>
                  </a:lnTo>
                  <a:lnTo>
                    <a:pt x="1301580" y="1295399"/>
                  </a:lnTo>
                  <a:lnTo>
                    <a:pt x="1311670" y="1308099"/>
                  </a:lnTo>
                  <a:lnTo>
                    <a:pt x="1320177" y="1320799"/>
                  </a:lnTo>
                  <a:lnTo>
                    <a:pt x="1322664" y="1333499"/>
                  </a:lnTo>
                  <a:lnTo>
                    <a:pt x="1320897" y="1346199"/>
                  </a:lnTo>
                  <a:lnTo>
                    <a:pt x="1272578" y="1346199"/>
                  </a:lnTo>
                  <a:lnTo>
                    <a:pt x="1272257" y="1347367"/>
                  </a:lnTo>
                  <a:lnTo>
                    <a:pt x="1241514" y="1358899"/>
                  </a:lnTo>
                  <a:close/>
                </a:path>
                <a:path w="3484245" h="2832100">
                  <a:moveTo>
                    <a:pt x="1272257" y="1347367"/>
                  </a:moveTo>
                  <a:lnTo>
                    <a:pt x="1272578" y="1346199"/>
                  </a:lnTo>
                  <a:lnTo>
                    <a:pt x="1275370" y="1346199"/>
                  </a:lnTo>
                  <a:lnTo>
                    <a:pt x="1272257" y="1347367"/>
                  </a:lnTo>
                  <a:close/>
                </a:path>
                <a:path w="3484245" h="2832100">
                  <a:moveTo>
                    <a:pt x="838333" y="2044699"/>
                  </a:moveTo>
                  <a:lnTo>
                    <a:pt x="781836" y="2044699"/>
                  </a:lnTo>
                  <a:lnTo>
                    <a:pt x="958447" y="1841499"/>
                  </a:lnTo>
                  <a:lnTo>
                    <a:pt x="1146228" y="1841499"/>
                  </a:lnTo>
                  <a:lnTo>
                    <a:pt x="1151812" y="1828799"/>
                  </a:lnTo>
                  <a:lnTo>
                    <a:pt x="1156568" y="1816099"/>
                  </a:lnTo>
                  <a:lnTo>
                    <a:pt x="1159491" y="1816099"/>
                  </a:lnTo>
                  <a:lnTo>
                    <a:pt x="1160843" y="1803399"/>
                  </a:lnTo>
                  <a:lnTo>
                    <a:pt x="1127380" y="1600199"/>
                  </a:lnTo>
                  <a:lnTo>
                    <a:pt x="1269088" y="1358899"/>
                  </a:lnTo>
                  <a:lnTo>
                    <a:pt x="1272257" y="1347367"/>
                  </a:lnTo>
                  <a:lnTo>
                    <a:pt x="1275370" y="1346199"/>
                  </a:lnTo>
                  <a:lnTo>
                    <a:pt x="1320897" y="1346199"/>
                  </a:lnTo>
                  <a:lnTo>
                    <a:pt x="1319130" y="1358899"/>
                  </a:lnTo>
                  <a:lnTo>
                    <a:pt x="1309575" y="1384299"/>
                  </a:lnTo>
                  <a:lnTo>
                    <a:pt x="1176943" y="1600199"/>
                  </a:lnTo>
                  <a:lnTo>
                    <a:pt x="1207658" y="1790699"/>
                  </a:lnTo>
                  <a:lnTo>
                    <a:pt x="1207788" y="1816099"/>
                  </a:lnTo>
                  <a:lnTo>
                    <a:pt x="1202946" y="1828799"/>
                  </a:lnTo>
                  <a:lnTo>
                    <a:pt x="1194700" y="1854199"/>
                  </a:lnTo>
                  <a:lnTo>
                    <a:pt x="1184621" y="1866899"/>
                  </a:lnTo>
                  <a:lnTo>
                    <a:pt x="1173572" y="1879599"/>
                  </a:lnTo>
                  <a:lnTo>
                    <a:pt x="978691" y="1879599"/>
                  </a:lnTo>
                  <a:lnTo>
                    <a:pt x="838333" y="2044699"/>
                  </a:lnTo>
                  <a:close/>
                </a:path>
                <a:path w="3484245" h="2832100">
                  <a:moveTo>
                    <a:pt x="2801347" y="2666999"/>
                  </a:moveTo>
                  <a:lnTo>
                    <a:pt x="2729446" y="2451099"/>
                  </a:lnTo>
                  <a:lnTo>
                    <a:pt x="2621944" y="2146299"/>
                  </a:lnTo>
                  <a:lnTo>
                    <a:pt x="1766112" y="1650999"/>
                  </a:lnTo>
                  <a:lnTo>
                    <a:pt x="1851008" y="1650999"/>
                  </a:lnTo>
                  <a:lnTo>
                    <a:pt x="2660338" y="2108199"/>
                  </a:lnTo>
                  <a:lnTo>
                    <a:pt x="2812516" y="2552699"/>
                  </a:lnTo>
                  <a:lnTo>
                    <a:pt x="2966135" y="2552699"/>
                  </a:lnTo>
                  <a:lnTo>
                    <a:pt x="2943753" y="2590799"/>
                  </a:lnTo>
                  <a:lnTo>
                    <a:pt x="2801347" y="2666999"/>
                  </a:lnTo>
                  <a:close/>
                </a:path>
                <a:path w="3484245" h="2832100">
                  <a:moveTo>
                    <a:pt x="1149380" y="1892299"/>
                  </a:moveTo>
                  <a:lnTo>
                    <a:pt x="1137153" y="1892299"/>
                  </a:lnTo>
                  <a:lnTo>
                    <a:pt x="978691" y="1879599"/>
                  </a:lnTo>
                  <a:lnTo>
                    <a:pt x="1161672" y="1879599"/>
                  </a:lnTo>
                  <a:lnTo>
                    <a:pt x="1149380" y="1892299"/>
                  </a:lnTo>
                  <a:close/>
                </a:path>
                <a:path w="3484245" h="2832100">
                  <a:moveTo>
                    <a:pt x="2966135" y="2552699"/>
                  </a:moveTo>
                  <a:lnTo>
                    <a:pt x="2812516" y="2552699"/>
                  </a:lnTo>
                  <a:lnTo>
                    <a:pt x="2964695" y="2285999"/>
                  </a:lnTo>
                  <a:lnTo>
                    <a:pt x="2992618" y="2298699"/>
                  </a:lnTo>
                  <a:lnTo>
                    <a:pt x="3041594" y="2324099"/>
                  </a:lnTo>
                  <a:lnTo>
                    <a:pt x="3088393" y="2349499"/>
                  </a:lnTo>
                  <a:lnTo>
                    <a:pt x="3278826" y="2349499"/>
                  </a:lnTo>
                  <a:lnTo>
                    <a:pt x="3231357" y="2374899"/>
                  </a:lnTo>
                  <a:lnTo>
                    <a:pt x="3214080" y="2374899"/>
                  </a:lnTo>
                  <a:lnTo>
                    <a:pt x="3208321" y="2387599"/>
                  </a:lnTo>
                  <a:lnTo>
                    <a:pt x="3063123" y="2387599"/>
                  </a:lnTo>
                  <a:lnTo>
                    <a:pt x="2966135" y="2552699"/>
                  </a:lnTo>
                  <a:close/>
                </a:path>
                <a:path w="3484245" h="2832100">
                  <a:moveTo>
                    <a:pt x="3151778" y="2400299"/>
                  </a:moveTo>
                  <a:lnTo>
                    <a:pt x="3112206" y="2400299"/>
                  </a:lnTo>
                  <a:lnTo>
                    <a:pt x="3096107" y="2387599"/>
                  </a:lnTo>
                  <a:lnTo>
                    <a:pt x="3159456" y="2387599"/>
                  </a:lnTo>
                  <a:lnTo>
                    <a:pt x="3151778" y="2400299"/>
                  </a:lnTo>
                  <a:close/>
                </a:path>
                <a:path w="3484245" h="2832100">
                  <a:moveTo>
                    <a:pt x="472304" y="2552699"/>
                  </a:moveTo>
                  <a:lnTo>
                    <a:pt x="317970" y="2552699"/>
                  </a:lnTo>
                  <a:lnTo>
                    <a:pt x="365438" y="2539999"/>
                  </a:lnTo>
                  <a:lnTo>
                    <a:pt x="416048" y="2527299"/>
                  </a:lnTo>
                  <a:lnTo>
                    <a:pt x="442575" y="2501899"/>
                  </a:lnTo>
                  <a:lnTo>
                    <a:pt x="472304" y="2552699"/>
                  </a:lnTo>
                  <a:close/>
                </a:path>
                <a:path w="3484245" h="2832100">
                  <a:moveTo>
                    <a:pt x="341202" y="2603499"/>
                  </a:moveTo>
                  <a:lnTo>
                    <a:pt x="248512" y="2603499"/>
                  </a:lnTo>
                  <a:lnTo>
                    <a:pt x="244323" y="2590799"/>
                  </a:lnTo>
                  <a:lnTo>
                    <a:pt x="355316" y="2590799"/>
                  </a:lnTo>
                  <a:lnTo>
                    <a:pt x="341202" y="2603499"/>
                  </a:lnTo>
                  <a:close/>
                </a:path>
              </a:pathLst>
            </a:custGeom>
            <a:solidFill>
              <a:srgbClr val="2A4A81"/>
            </a:solidFill>
          </p:spPr>
          <p:txBody>
            <a:bodyPr wrap="square" lIns="0" tIns="0" rIns="0" bIns="0" rtlCol="0"/>
            <a:lstStyle/>
            <a:p>
              <a:endParaRPr/>
            </a:p>
          </p:txBody>
        </p:sp>
      </p:grpSp>
      <p:sp>
        <p:nvSpPr>
          <p:cNvPr id="42" name="object 8">
            <a:extLst>
              <a:ext uri="{FF2B5EF4-FFF2-40B4-BE49-F238E27FC236}">
                <a16:creationId xmlns:a16="http://schemas.microsoft.com/office/drawing/2014/main" id="{7EDF7EF7-AB07-147D-BB67-76DD5CF2FC96}"/>
              </a:ext>
            </a:extLst>
          </p:cNvPr>
          <p:cNvSpPr/>
          <p:nvPr/>
        </p:nvSpPr>
        <p:spPr>
          <a:xfrm>
            <a:off x="13191411" y="6852738"/>
            <a:ext cx="3261354" cy="3127691"/>
          </a:xfrm>
          <a:prstGeom prst="rect">
            <a:avLst/>
          </a:prstGeom>
          <a:blipFill>
            <a:blip r:embed="rId3" cstate="print"/>
            <a:stretch>
              <a:fillRect/>
            </a:stretch>
          </a:blipFill>
        </p:spPr>
        <p:txBody>
          <a:bodyPr wrap="square" lIns="0" tIns="0" rIns="0" bIns="0" rtlCol="0"/>
          <a:lstStyle/>
          <a:p>
            <a:endParaRPr/>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38466" y="3997081"/>
            <a:ext cx="10344140" cy="4817986"/>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nSpc>
                <a:spcPct val="106000"/>
              </a:lnSpc>
              <a:spcAft>
                <a:spcPts val="800"/>
              </a:spcAft>
            </a:pPr>
            <a:r>
              <a:rPr lang="vi-VN" sz="3500" b="0" dirty="0">
                <a:effectLst/>
                <a:latin typeface="+mn-lt"/>
                <a:ea typeface="Calibri" panose="020F0502020204030204" pitchFamily="34" charset="0"/>
              </a:rPr>
              <a:t>Biểu mẫu HTML là một phần quan trọng của trang web và cho phép người dùng tương tác với trang web bằng cách nhập thông tin và gửi nó đi. Trong phần này, chúng ta sẽ tìm hiểu về cách tạo biểu mẫu HTML đơn giản với các phần tử nhập liệu như ô văn bản, ô chọn, và nút gửi, cách tạo kiểu cho biểu mẫu bằng CSS và cách sử dụng JavaScript để xử lý dữ liệu từ biểu mẫu.</a:t>
            </a:r>
            <a:endParaRPr lang="en-ID" sz="3500" b="0" dirty="0">
              <a:effectLst/>
              <a:latin typeface="+mn-lt"/>
              <a:ea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782"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10104" y="366461"/>
            <a:ext cx="16563495" cy="2732351"/>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gn="ctr">
              <a:lnSpc>
                <a:spcPct val="106000"/>
              </a:lnSpc>
              <a:spcAft>
                <a:spcPts val="800"/>
              </a:spcAft>
            </a:pPr>
            <a:r>
              <a:rPr lang="vi-VN" sz="4000" kern="0" dirty="0">
                <a:latin typeface="Arial" panose="020B0604020202020204" pitchFamily="34" charset="0"/>
                <a:ea typeface="Calibri" panose="020F0502020204030204" pitchFamily="34" charset="0"/>
                <a:cs typeface="Arial" panose="020B0604020202020204" pitchFamily="34" charset="0"/>
              </a:rPr>
              <a:t>CÁCH TẠO BIỂU MẪU HTML ĐƠN GIẢN VỚI CÁC PHẦN TỬ NHẬP LIỆU NHƯ Ô VĂN BẢN, Ô CHỌN VÀ Ô GỬI</a:t>
            </a:r>
          </a:p>
          <a:p>
            <a:pPr>
              <a:lnSpc>
                <a:spcPct val="106000"/>
              </a:lnSpc>
              <a:spcAft>
                <a:spcPts val="800"/>
              </a:spcAft>
            </a:pPr>
            <a:r>
              <a:rPr lang="vi-VN" sz="3000" b="0" kern="0" dirty="0">
                <a:latin typeface="Arial" panose="020B0604020202020204" pitchFamily="34" charset="0"/>
                <a:ea typeface="Calibri" panose="020F0502020204030204" pitchFamily="34" charset="0"/>
                <a:cs typeface="Arial" panose="020B0604020202020204" pitchFamily="34" charset="0"/>
              </a:rPr>
              <a:t>Để tạo một biểu mẫu HTML đơn giản có thể sử dụng các phần tử như &lt;form&gt;,</a:t>
            </a:r>
          </a:p>
          <a:p>
            <a:pPr>
              <a:lnSpc>
                <a:spcPct val="106000"/>
              </a:lnSpc>
              <a:spcAft>
                <a:spcPts val="800"/>
              </a:spcAft>
            </a:pPr>
            <a:r>
              <a:rPr lang="vi-VN" sz="3000" b="0" kern="0" dirty="0">
                <a:latin typeface="Arial" panose="020B0604020202020204" pitchFamily="34" charset="0"/>
                <a:ea typeface="Calibri" panose="020F0502020204030204" pitchFamily="34" charset="0"/>
                <a:cs typeface="Arial" panose="020B0604020202020204" pitchFamily="34" charset="0"/>
              </a:rPr>
              <a:t>&lt;input&gt;, &lt;select&gt; và &lt;button&gt;</a:t>
            </a:r>
            <a:endParaRPr lang="en-US" sz="3000" b="0" kern="0" dirty="0">
              <a:latin typeface="Arial" panose="020B060402020202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4B3DCE9-3574-DC8D-A6A9-47EBD7CC4E86}"/>
              </a:ext>
            </a:extLst>
          </p:cNvPr>
          <p:cNvPicPr>
            <a:picLocks noChangeAspect="1"/>
          </p:cNvPicPr>
          <p:nvPr/>
        </p:nvPicPr>
        <p:blipFill>
          <a:blip r:embed="rId3"/>
          <a:stretch>
            <a:fillRect/>
          </a:stretch>
        </p:blipFill>
        <p:spPr>
          <a:xfrm>
            <a:off x="817031" y="3421402"/>
            <a:ext cx="7163187" cy="6388788"/>
          </a:xfrm>
          <a:prstGeom prst="rect">
            <a:avLst/>
          </a:prstGeom>
        </p:spPr>
      </p:pic>
      <p:sp>
        <p:nvSpPr>
          <p:cNvPr id="7" name="TextBox 6">
            <a:extLst>
              <a:ext uri="{FF2B5EF4-FFF2-40B4-BE49-F238E27FC236}">
                <a16:creationId xmlns:a16="http://schemas.microsoft.com/office/drawing/2014/main" id="{EC0ED6C7-F856-023B-8B6F-919AC3256232}"/>
              </a:ext>
            </a:extLst>
          </p:cNvPr>
          <p:cNvSpPr txBox="1"/>
          <p:nvPr/>
        </p:nvSpPr>
        <p:spPr>
          <a:xfrm>
            <a:off x="8347751" y="3476820"/>
            <a:ext cx="9157854" cy="3986219"/>
          </a:xfrm>
          <a:prstGeom prst="rect">
            <a:avLst/>
          </a:prstGeom>
          <a:noFill/>
        </p:spPr>
        <p:txBody>
          <a:bodyPr wrap="square">
            <a:spAutoFit/>
          </a:bodyPr>
          <a:lstStyle/>
          <a:p>
            <a:pPr marL="342900" lvl="0" indent="-342900">
              <a:lnSpc>
                <a:spcPct val="106000"/>
              </a:lnSpc>
              <a:buFont typeface="Symbol" panose="05050102010706020507" pitchFamily="18" charset="2"/>
              <a:buChar char=""/>
            </a:pP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&lt;form&gt;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được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bao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quanh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toàn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bộ</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biểu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mẫu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phần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&lt;input&gt;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được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nhập</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dữ</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liệu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có</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thuộc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tính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như</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type, id,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name.</a:t>
            </a:r>
          </a:p>
          <a:p>
            <a:pPr marL="342900" lvl="0" indent="-342900">
              <a:lnSpc>
                <a:spcPct val="106000"/>
              </a:lnSpc>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Phần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&lt;select&gt;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tạo</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một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danh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sách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chọn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với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tùy</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chọn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a:t>
            </a:r>
          </a:p>
          <a:p>
            <a:pPr marL="342900" lvl="0" indent="-342900">
              <a:lnSpc>
                <a:spcPct val="106000"/>
              </a:lnSpc>
              <a:spcAft>
                <a:spcPts val="800"/>
              </a:spcAft>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Phần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&lt;label&gt;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được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đặt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nhãn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cho</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phần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nhập</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liệu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779789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782"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10104" y="366461"/>
            <a:ext cx="16563495" cy="884409"/>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gn="ctr">
              <a:lnSpc>
                <a:spcPct val="106000"/>
              </a:lnSpc>
              <a:spcAft>
                <a:spcPts val="800"/>
              </a:spcAft>
            </a:pPr>
            <a:r>
              <a:rPr lang="vi-VN" sz="4000" kern="0" dirty="0">
                <a:latin typeface="Arial" panose="020B0604020202020204" pitchFamily="34" charset="0"/>
                <a:ea typeface="Calibri" panose="020F0502020204030204" pitchFamily="34" charset="0"/>
                <a:cs typeface="Arial" panose="020B0604020202020204" pitchFamily="34" charset="0"/>
              </a:rPr>
              <a:t>TẠO KIỂU CHO BIỂU MẪU BẰNG CSS</a:t>
            </a:r>
          </a:p>
        </p:txBody>
      </p:sp>
      <p:sp>
        <p:nvSpPr>
          <p:cNvPr id="7" name="TextBox 6">
            <a:extLst>
              <a:ext uri="{FF2B5EF4-FFF2-40B4-BE49-F238E27FC236}">
                <a16:creationId xmlns:a16="http://schemas.microsoft.com/office/drawing/2014/main" id="{EC0ED6C7-F856-023B-8B6F-919AC3256232}"/>
              </a:ext>
            </a:extLst>
          </p:cNvPr>
          <p:cNvSpPr txBox="1"/>
          <p:nvPr/>
        </p:nvSpPr>
        <p:spPr>
          <a:xfrm>
            <a:off x="8347751" y="1790797"/>
            <a:ext cx="9157854" cy="5943678"/>
          </a:xfrm>
          <a:prstGeom prst="rect">
            <a:avLst/>
          </a:prstGeom>
          <a:noFill/>
        </p:spPr>
        <p:txBody>
          <a:bodyPr wrap="square">
            <a:spAutoFit/>
          </a:bodyPr>
          <a:lstStyle/>
          <a:p>
            <a:pPr marL="342900" lvl="0" indent="-342900">
              <a:lnSpc>
                <a:spcPct val="106000"/>
              </a:lnSpc>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Đặt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chiều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rộng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của</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biểu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mẫu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300px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căn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giữa</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nó</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trên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trang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Đặt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nhãn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(labels)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thành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kiểu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hiển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thị</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"block"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xuất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hiện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trên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dòng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riêng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biệt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thêm</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khoảng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dưới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5px.</a:t>
            </a:r>
          </a:p>
          <a:p>
            <a:pPr marL="342900" lvl="0" indent="-342900">
              <a:lnSpc>
                <a:spcPct val="106000"/>
              </a:lnSpc>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Đặt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chiều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rộng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của</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trường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nhập</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liệu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hộp</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chọn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100%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của</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phần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cha,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thêm</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lớp</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padding,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khoảng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dưới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10px.</a:t>
            </a:r>
          </a:p>
          <a:p>
            <a:pPr marL="342900" lvl="0" indent="-342900">
              <a:lnSpc>
                <a:spcPct val="106000"/>
              </a:lnSpc>
              <a:spcAft>
                <a:spcPts val="800"/>
              </a:spcAft>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Định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dạng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nút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gửi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(submit button)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bằng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đặt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màu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nền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xanh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màu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chữ</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trắng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thêm</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padding,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loại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bỏ</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viền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thay</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đổi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con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trỏ</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chuột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thành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biểu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tượng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bàn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tay</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khi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di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chuyển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qua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nút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gửi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a:t>
            </a:r>
          </a:p>
        </p:txBody>
      </p:sp>
      <p:pic>
        <p:nvPicPr>
          <p:cNvPr id="6" name="Picture 5">
            <a:extLst>
              <a:ext uri="{FF2B5EF4-FFF2-40B4-BE49-F238E27FC236}">
                <a16:creationId xmlns:a16="http://schemas.microsoft.com/office/drawing/2014/main" id="{4E0D4A17-CFFC-88DA-A17F-28AE86DE9A2C}"/>
              </a:ext>
            </a:extLst>
          </p:cNvPr>
          <p:cNvPicPr>
            <a:picLocks noChangeAspect="1"/>
          </p:cNvPicPr>
          <p:nvPr/>
        </p:nvPicPr>
        <p:blipFill>
          <a:blip r:embed="rId3"/>
          <a:stretch>
            <a:fillRect/>
          </a:stretch>
        </p:blipFill>
        <p:spPr>
          <a:xfrm>
            <a:off x="1066800" y="1790797"/>
            <a:ext cx="6477774" cy="7897371"/>
          </a:xfrm>
          <a:prstGeom prst="rect">
            <a:avLst/>
          </a:prstGeom>
        </p:spPr>
      </p:pic>
    </p:spTree>
    <p:extLst>
      <p:ext uri="{BB962C8B-B14F-4D97-AF65-F5344CB8AC3E}">
        <p14:creationId xmlns:p14="http://schemas.microsoft.com/office/powerpoint/2010/main" val="371150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10104" y="366461"/>
            <a:ext cx="16563495" cy="884409"/>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gn="ctr">
              <a:lnSpc>
                <a:spcPct val="106000"/>
              </a:lnSpc>
              <a:spcAft>
                <a:spcPts val="800"/>
              </a:spcAft>
            </a:pPr>
            <a:r>
              <a:rPr lang="vi-VN" sz="4000" kern="0" dirty="0">
                <a:latin typeface="Arial" panose="020B0604020202020204" pitchFamily="34" charset="0"/>
                <a:ea typeface="Calibri" panose="020F0502020204030204" pitchFamily="34" charset="0"/>
                <a:cs typeface="Arial" panose="020B0604020202020204" pitchFamily="34" charset="0"/>
              </a:rPr>
              <a:t>SỬ DỤNG JAVASCRIPT ĐỂ XỬ LÝ DỮ LIỆU TỪ BIỂU MẪU</a:t>
            </a:r>
          </a:p>
        </p:txBody>
      </p:sp>
      <p:sp>
        <p:nvSpPr>
          <p:cNvPr id="7" name="TextBox 6">
            <a:extLst>
              <a:ext uri="{FF2B5EF4-FFF2-40B4-BE49-F238E27FC236}">
                <a16:creationId xmlns:a16="http://schemas.microsoft.com/office/drawing/2014/main" id="{EC0ED6C7-F856-023B-8B6F-919AC3256232}"/>
              </a:ext>
            </a:extLst>
          </p:cNvPr>
          <p:cNvSpPr txBox="1"/>
          <p:nvPr/>
        </p:nvSpPr>
        <p:spPr>
          <a:xfrm>
            <a:off x="8347751" y="1790797"/>
            <a:ext cx="9157854" cy="7522572"/>
          </a:xfrm>
          <a:prstGeom prst="rect">
            <a:avLst/>
          </a:prstGeom>
          <a:noFill/>
        </p:spPr>
        <p:txBody>
          <a:bodyPr wrap="square">
            <a:spAutoFit/>
          </a:bodyPr>
          <a:lstStyle/>
          <a:p>
            <a:pPr marL="342900" indent="-342900" algn="just">
              <a:lnSpc>
                <a:spcPct val="106000"/>
              </a:lnSpc>
              <a:buFont typeface="Symbol" panose="05050102010706020507" pitchFamily="18" charset="2"/>
              <a:buChar char=""/>
            </a:pP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Một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biểu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mẫu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&lt;form&gt;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đơn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giản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với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hai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trường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nhập</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liệu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một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nút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gửi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(&lt;input type="submit"&gt;).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Mỗi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trường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nhập</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liệu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có</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một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id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ta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có</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thể</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truy</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cập</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bằng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JavaScript.</a:t>
            </a:r>
          </a:p>
          <a:p>
            <a:pPr marL="342900" indent="-342900" algn="just">
              <a:lnSpc>
                <a:spcPct val="106000"/>
              </a:lnSpc>
              <a:spcAft>
                <a:spcPts val="800"/>
              </a:spcAft>
              <a:buFont typeface="Symbol" panose="05050102010706020507" pitchFamily="18" charset="2"/>
              <a:buChar char=""/>
            </a:pP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Dưới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phần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JavaScript,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ta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document.getElementById</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myForm</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lấy</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tham</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chiếu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đến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biểu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mẫu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bằng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cách</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ID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myForm</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a:t>
            </a:r>
            <a:endParaRPr lang="en-ID" sz="2500" dirty="0">
              <a:solidFill>
                <a:schemeClr val="tx2">
                  <a:lumMod val="50000"/>
                </a:schemeClr>
              </a:solidFill>
              <a:effectLst/>
              <a:latin typeface="Abadi "/>
              <a:ea typeface="Calibri" panose="020F0502020204030204" pitchFamily="34" charset="0"/>
            </a:endParaRPr>
          </a:p>
          <a:p>
            <a:pPr marL="342900" indent="-342900" algn="just">
              <a:lnSpc>
                <a:spcPct val="106000"/>
              </a:lnSpc>
              <a:buFont typeface="Symbol" panose="05050102010706020507" pitchFamily="18" charset="2"/>
              <a:buChar char=""/>
            </a:pP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addEventListener</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("submit", function(event) {...})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bắt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sự</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kiện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"submit"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của</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biểu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mẫu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Khi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người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dùng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nhấn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nút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Gửi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sự</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kiện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này</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sẽ</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được</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kích</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hoạt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a:t>
            </a:r>
          </a:p>
          <a:p>
            <a:pPr marL="342900" indent="-342900" algn="just">
              <a:lnSpc>
                <a:spcPct val="106000"/>
              </a:lnSpc>
              <a:spcAft>
                <a:spcPts val="800"/>
              </a:spcAft>
              <a:buFont typeface="Symbol" panose="05050102010706020507" pitchFamily="18" charset="2"/>
              <a:buChar char=""/>
            </a:pP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Trong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hàm</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xử</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lý</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sự</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kiện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lấy</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giá</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trị</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từ</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trường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nhập</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liệu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"name"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bằng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cách</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document.getElementById</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("name").value. Sau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đó</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ta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kiểm</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tra</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xem</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giá</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trị</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này</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có</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trống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hay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không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(if (name === "")).</a:t>
            </a:r>
          </a:p>
          <a:p>
            <a:pPr algn="just"/>
            <a:r>
              <a:rPr lang="en-US" sz="2500" dirty="0" err="1">
                <a:solidFill>
                  <a:schemeClr val="tx2">
                    <a:lumMod val="50000"/>
                  </a:schemeClr>
                </a:solidFill>
                <a:effectLst/>
                <a:latin typeface="Abadi "/>
                <a:ea typeface="Calibri" panose="020F0502020204030204" pitchFamily="34" charset="0"/>
              </a:rPr>
              <a:t>Nếu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giá</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trị</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trống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hiển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thị</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một</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thông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báo</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cảnh</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báo</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bằng</a:t>
            </a:r>
            <a:r>
              <a:rPr lang="en-US" sz="2500" dirty="0">
                <a:solidFill>
                  <a:schemeClr val="tx2">
                    <a:lumMod val="50000"/>
                  </a:schemeClr>
                </a:solidFill>
                <a:effectLst/>
                <a:latin typeface="Abadi "/>
                <a:ea typeface="Calibri" panose="020F0502020204030204" pitchFamily="34" charset="0"/>
              </a:rPr>
              <a:t> alert("</a:t>
            </a:r>
            <a:r>
              <a:rPr lang="en-US" sz="2500" dirty="0" err="1">
                <a:solidFill>
                  <a:schemeClr val="tx2">
                    <a:lumMod val="50000"/>
                  </a:schemeClr>
                </a:solidFill>
                <a:effectLst/>
                <a:latin typeface="Abadi "/>
                <a:ea typeface="Calibri" panose="020F0502020204030204" pitchFamily="34" charset="0"/>
              </a:rPr>
              <a:t>Vui</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lòng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nhập</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tên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và</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sử</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dụng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event.preventDefault</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để</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ngăn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chặn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hành</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động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mặc</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định</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của</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việc</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gửi</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biểu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mẫu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Điều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này</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có</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nghĩa</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là</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nếu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người</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dùng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không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nhập</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tên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và</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nhấn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Gửi</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thì</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biểu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mẫu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sẽ</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không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được</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gửi</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đi</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và</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một</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cảnh</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báo</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sẽ</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hiển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thị</a:t>
            </a:r>
            <a:r>
              <a:rPr lang="en-US" sz="2500" dirty="0">
                <a:solidFill>
                  <a:schemeClr val="tx2">
                    <a:lumMod val="50000"/>
                  </a:schemeClr>
                </a:solidFill>
                <a:effectLst/>
                <a:latin typeface="Abadi "/>
                <a:ea typeface="Calibri" panose="020F0502020204030204" pitchFamily="34" charset="0"/>
              </a:rPr>
              <a:t>.</a:t>
            </a:r>
            <a:endParaRPr lang="en-ID" sz="2500" dirty="0">
              <a:solidFill>
                <a:schemeClr val="tx2">
                  <a:lumMod val="50000"/>
                </a:schemeClr>
              </a:solidFill>
              <a:effectLst/>
              <a:latin typeface="Abadi "/>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897464C-901D-0DA4-5483-8F03D40B5E40}"/>
              </a:ext>
            </a:extLst>
          </p:cNvPr>
          <p:cNvPicPr>
            <a:picLocks noChangeAspect="1"/>
          </p:cNvPicPr>
          <p:nvPr/>
        </p:nvPicPr>
        <p:blipFill>
          <a:blip r:embed="rId3"/>
          <a:stretch>
            <a:fillRect/>
          </a:stretch>
        </p:blipFill>
        <p:spPr>
          <a:xfrm>
            <a:off x="837813" y="1787333"/>
            <a:ext cx="6953250" cy="7229475"/>
          </a:xfrm>
          <a:prstGeom prst="rect">
            <a:avLst/>
          </a:prstGeom>
        </p:spPr>
      </p:pic>
    </p:spTree>
    <p:extLst>
      <p:ext uri="{BB962C8B-B14F-4D97-AF65-F5344CB8AC3E}">
        <p14:creationId xmlns:p14="http://schemas.microsoft.com/office/powerpoint/2010/main" val="3767674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up)">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4EA64BE2-E03E-D679-C389-1F8EDB189CB7}"/>
              </a:ext>
            </a:extLst>
          </p:cNvPr>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8" name="object 3">
            <a:extLst>
              <a:ext uri="{FF2B5EF4-FFF2-40B4-BE49-F238E27FC236}">
                <a16:creationId xmlns:a16="http://schemas.microsoft.com/office/drawing/2014/main" id="{8661E5C9-9961-7956-1D4E-C51658B82217}"/>
              </a:ext>
            </a:extLst>
          </p:cNvPr>
          <p:cNvSpPr txBox="1">
            <a:spLocks/>
          </p:cNvSpPr>
          <p:nvPr/>
        </p:nvSpPr>
        <p:spPr>
          <a:xfrm>
            <a:off x="4414364" y="366461"/>
            <a:ext cx="9248296" cy="96013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gn="ctr">
              <a:lnSpc>
                <a:spcPct val="106000"/>
              </a:lnSpc>
              <a:spcAft>
                <a:spcPts val="800"/>
              </a:spcAft>
            </a:pPr>
            <a:r>
              <a:rPr lang="vi-VN" sz="4500" kern="0" dirty="0">
                <a:solidFill>
                  <a:schemeClr val="bg1"/>
                </a:solidFill>
                <a:latin typeface="Arial" panose="020B0604020202020204" pitchFamily="34" charset="0"/>
                <a:ea typeface="Calibri" panose="020F0502020204030204" pitchFamily="34" charset="0"/>
                <a:cs typeface="Arial" panose="020B0604020202020204" pitchFamily="34" charset="0"/>
              </a:rPr>
              <a:t>QUY TRÌNH PHÁT TRIỂN WEB</a:t>
            </a:r>
            <a:endParaRPr lang="en-US" sz="4500" kern="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914DB64C-BB9F-00AF-A2D0-97A27C6B9147}"/>
              </a:ext>
            </a:extLst>
          </p:cNvPr>
          <p:cNvSpPr txBox="1"/>
          <p:nvPr/>
        </p:nvSpPr>
        <p:spPr>
          <a:xfrm>
            <a:off x="779624" y="1790700"/>
            <a:ext cx="16517776" cy="7711726"/>
          </a:xfrm>
          <a:prstGeom prst="rect">
            <a:avLst/>
          </a:prstGeom>
          <a:noFill/>
        </p:spPr>
        <p:txBody>
          <a:bodyPr wrap="square">
            <a:spAutoFit/>
          </a:bodyPr>
          <a:lstStyle/>
          <a:p>
            <a:pPr algn="ctr">
              <a:lnSpc>
                <a:spcPct val="115000"/>
              </a:lnSpc>
              <a:spcBef>
                <a:spcPts val="2400"/>
              </a:spcBef>
            </a:pPr>
            <a:r>
              <a:rPr lang="vi-VN" sz="3500" b="1" kern="0" dirty="0">
                <a:solidFill>
                  <a:schemeClr val="bg1"/>
                </a:solidFill>
                <a:effectLst/>
                <a:latin typeface="Abadi "/>
                <a:ea typeface="Times New Roman" panose="02020603050405020304" pitchFamily="18" charset="0"/>
                <a:cs typeface="Times New Roman" panose="02020603050405020304" pitchFamily="18" charset="0"/>
              </a:rPr>
              <a:t>Giới thiệu về quy trình phát triển web từ lập kế hoạch đến triển khai trang web.</a:t>
            </a:r>
            <a:endParaRPr lang="vi-VN" sz="3500" b="1" kern="0" dirty="0">
              <a:solidFill>
                <a:schemeClr val="bg1"/>
              </a:solidFill>
              <a:latin typeface="Abadi "/>
              <a:ea typeface="Times New Roman" panose="02020603050405020304" pitchFamily="18" charset="0"/>
              <a:cs typeface="Times New Roman" panose="02020603050405020304" pitchFamily="18" charset="0"/>
            </a:endParaRPr>
          </a:p>
          <a:p>
            <a:pPr algn="ctr">
              <a:lnSpc>
                <a:spcPct val="115000"/>
              </a:lnSpc>
              <a:spcBef>
                <a:spcPts val="2400"/>
              </a:spcBef>
            </a:pPr>
            <a:endParaRPr lang="vi-VN" sz="25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Quy </a:t>
            </a:r>
            <a:r>
              <a:rPr lang="en-US" sz="2700" dirty="0" err="1">
                <a:solidFill>
                  <a:schemeClr val="bg1"/>
                </a:solidFill>
                <a:effectLst/>
                <a:latin typeface="Abadi "/>
                <a:ea typeface="Calibri" panose="020F0502020204030204" pitchFamily="34" charset="0"/>
              </a:rPr>
              <a:t>trình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web </a:t>
            </a:r>
            <a:r>
              <a:rPr lang="en-US" sz="2700" dirty="0" err="1">
                <a:solidFill>
                  <a:schemeClr val="bg1"/>
                </a:solidFill>
                <a:effectLst/>
                <a:latin typeface="Abadi "/>
                <a:ea typeface="Calibri" panose="020F0502020204030204" pitchFamily="34" charset="0"/>
              </a:rPr>
              <a:t>là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một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loạt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bước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được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thực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hiện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xây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một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trang</a:t>
            </a:r>
            <a:r>
              <a:rPr lang="en-US" sz="2700" dirty="0">
                <a:solidFill>
                  <a:schemeClr val="bg1"/>
                </a:solidFill>
                <a:effectLst/>
                <a:latin typeface="Abadi "/>
                <a:ea typeface="Calibri" panose="020F0502020204030204" pitchFamily="34" charset="0"/>
              </a:rPr>
              <a:t> web </a:t>
            </a:r>
            <a:r>
              <a:rPr lang="en-US" sz="2700" dirty="0" err="1">
                <a:solidFill>
                  <a:schemeClr val="bg1"/>
                </a:solidFill>
                <a:effectLst/>
                <a:latin typeface="Abadi "/>
                <a:ea typeface="Calibri" panose="020F0502020204030204" pitchFamily="34" charset="0"/>
              </a:rPr>
              <a:t>từ</a:t>
            </a:r>
            <a:r>
              <a:rPr lang="en-US" sz="2700" dirty="0">
                <a:solidFill>
                  <a:schemeClr val="bg1"/>
                </a:solidFill>
                <a:effectLst/>
                <a:latin typeface="Abadi "/>
                <a:ea typeface="Calibri" panose="020F0502020204030204" pitchFamily="34" charset="0"/>
              </a:rPr>
              <a:t> ý </a:t>
            </a:r>
            <a:r>
              <a:rPr lang="en-US" sz="2700" dirty="0" err="1">
                <a:solidFill>
                  <a:schemeClr val="bg1"/>
                </a:solidFill>
                <a:effectLst/>
                <a:latin typeface="Abadi "/>
                <a:ea typeface="Calibri" panose="020F0502020204030204" pitchFamily="34" charset="0"/>
              </a:rPr>
              <a:t>tưởng</a:t>
            </a:r>
            <a:r>
              <a:rPr lang="en-US" sz="2700" dirty="0">
                <a:solidFill>
                  <a:schemeClr val="bg1"/>
                </a:solidFill>
                <a:effectLst/>
                <a:latin typeface="Abadi "/>
                <a:ea typeface="Calibri" panose="020F0502020204030204" pitchFamily="34" charset="0"/>
              </a:rPr>
              <a:t> ban </a:t>
            </a:r>
            <a:r>
              <a:rPr lang="en-US" sz="2700" dirty="0" err="1">
                <a:solidFill>
                  <a:schemeClr val="bg1"/>
                </a:solidFill>
                <a:effectLst/>
                <a:latin typeface="Abadi "/>
                <a:ea typeface="Calibri" panose="020F0502020204030204" pitchFamily="34" charset="0"/>
              </a:rPr>
              <a:t>đầu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đến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trang</a:t>
            </a:r>
            <a:r>
              <a:rPr lang="en-US" sz="2700" dirty="0">
                <a:solidFill>
                  <a:schemeClr val="bg1"/>
                </a:solidFill>
                <a:effectLst/>
                <a:latin typeface="Abadi "/>
                <a:ea typeface="Calibri" panose="020F0502020204030204" pitchFamily="34" charset="0"/>
              </a:rPr>
              <a:t> web </a:t>
            </a:r>
            <a:r>
              <a:rPr lang="en-US" sz="2700" dirty="0" err="1">
                <a:solidFill>
                  <a:schemeClr val="bg1"/>
                </a:solidFill>
                <a:effectLst/>
                <a:latin typeface="Abadi "/>
                <a:ea typeface="Calibri" panose="020F0502020204030204" pitchFamily="34" charset="0"/>
              </a:rPr>
              <a:t>đó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được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hoạt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động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trên</a:t>
            </a:r>
            <a:r>
              <a:rPr lang="en-US" sz="2700" dirty="0">
                <a:solidFill>
                  <a:schemeClr val="bg1"/>
                </a:solidFill>
                <a:effectLst/>
                <a:latin typeface="Abadi "/>
                <a:ea typeface="Calibri" panose="020F0502020204030204" pitchFamily="34" charset="0"/>
              </a:rPr>
              <a:t> internet. </a:t>
            </a:r>
            <a:endParaRPr lang="en-ID" sz="2700" dirty="0">
              <a:solidFill>
                <a:schemeClr val="bg1"/>
              </a:solidFill>
              <a:effectLst/>
              <a:latin typeface="Abadi "/>
              <a:ea typeface="Calibri" panose="020F0502020204030204" pitchFamily="34" charset="0"/>
            </a:endParaRPr>
          </a:p>
          <a:p>
            <a:pPr marL="342900" lvl="0" indent="-342900">
              <a:lnSpc>
                <a:spcPct val="106000"/>
              </a:lnSpc>
              <a:buFont typeface="Symbol" panose="05050102010706020507" pitchFamily="18" charset="2"/>
              <a:buChar char=""/>
            </a:pPr>
            <a:r>
              <a:rPr lang="en-ID" sz="2700" dirty="0" err="1">
                <a:solidFill>
                  <a:schemeClr val="bg1"/>
                </a:solidFill>
                <a:effectLst/>
                <a:latin typeface="Abadi "/>
                <a:ea typeface="Calibri" panose="020F0502020204030204" pitchFamily="34" charset="0"/>
                <a:cs typeface="Times New Roman" panose="02020603050405020304" pitchFamily="18" charset="0"/>
              </a:rPr>
              <a:t>Lập</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kế</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hoạch</a:t>
            </a:r>
            <a:r>
              <a:rPr lang="en-ID" sz="2700" dirty="0">
                <a:solidFill>
                  <a:schemeClr val="bg1"/>
                </a:solidFill>
                <a:effectLst/>
                <a:latin typeface="Abadi "/>
                <a:ea typeface="Calibri" panose="020F0502020204030204" pitchFamily="34" charset="0"/>
                <a:cs typeface="Times New Roman" panose="02020603050405020304" pitchFamily="18" charset="0"/>
              </a:rPr>
              <a:t> (Planning): </a:t>
            </a:r>
            <a:r>
              <a:rPr lang="en-ID" sz="2700" dirty="0" err="1">
                <a:solidFill>
                  <a:schemeClr val="bg1"/>
                </a:solidFill>
                <a:effectLst/>
                <a:latin typeface="Abadi "/>
                <a:ea typeface="Calibri" panose="020F0502020204030204" pitchFamily="34" charset="0"/>
                <a:cs typeface="Times New Roman" panose="02020603050405020304" pitchFamily="18" charset="0"/>
              </a:rPr>
              <a:t>Bước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này</a:t>
            </a:r>
            <a:r>
              <a:rPr lang="en-ID" sz="2700" dirty="0">
                <a:solidFill>
                  <a:schemeClr val="bg1"/>
                </a:solidFill>
                <a:effectLst/>
                <a:latin typeface="Abadi "/>
                <a:ea typeface="Calibri" panose="020F0502020204030204" pitchFamily="34" charset="0"/>
                <a:cs typeface="Times New Roman" panose="02020603050405020304" pitchFamily="18" charset="0"/>
              </a:rPr>
              <a:t> bao </a:t>
            </a:r>
            <a:r>
              <a:rPr lang="en-ID" sz="2700" dirty="0" err="1">
                <a:solidFill>
                  <a:schemeClr val="bg1"/>
                </a:solidFill>
                <a:effectLst/>
                <a:latin typeface="Abadi "/>
                <a:ea typeface="Calibri" panose="020F0502020204030204" pitchFamily="34" charset="0"/>
                <a:cs typeface="Times New Roman" panose="02020603050405020304" pitchFamily="18" charset="0"/>
              </a:rPr>
              <a:t>gồm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việc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xác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định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mục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tiêu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yêu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cầu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phân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tích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khách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hàng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cũng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như</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việc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lên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kế</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hoạch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cho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dự</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án</a:t>
            </a:r>
            <a:r>
              <a:rPr lang="en-ID" sz="27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2700" dirty="0" err="1">
                <a:solidFill>
                  <a:schemeClr val="bg1"/>
                </a:solidFill>
                <a:effectLst/>
                <a:latin typeface="Abadi "/>
                <a:ea typeface="Calibri" panose="020F0502020204030204" pitchFamily="34" charset="0"/>
                <a:cs typeface="Times New Roman" panose="02020603050405020304" pitchFamily="18" charset="0"/>
              </a:rPr>
              <a:t>Thiết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kế</a:t>
            </a:r>
            <a:r>
              <a:rPr lang="en-ID" sz="2700" dirty="0">
                <a:solidFill>
                  <a:schemeClr val="bg1"/>
                </a:solidFill>
                <a:effectLst/>
                <a:latin typeface="Abadi "/>
                <a:ea typeface="Calibri" panose="020F0502020204030204" pitchFamily="34" charset="0"/>
                <a:cs typeface="Times New Roman" panose="02020603050405020304" pitchFamily="18" charset="0"/>
              </a:rPr>
              <a:t> (Design): </a:t>
            </a:r>
            <a:r>
              <a:rPr lang="en-ID" sz="2700" dirty="0" err="1">
                <a:solidFill>
                  <a:schemeClr val="bg1"/>
                </a:solidFill>
                <a:effectLst/>
                <a:latin typeface="Abadi "/>
                <a:ea typeface="Calibri" panose="020F0502020204030204" pitchFamily="34" charset="0"/>
                <a:cs typeface="Times New Roman" panose="02020603050405020304" pitchFamily="18" charset="0"/>
              </a:rPr>
              <a:t>Tạo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thiết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kế</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giao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diện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trang</a:t>
            </a:r>
            <a:r>
              <a:rPr lang="en-ID" sz="2700" dirty="0">
                <a:solidFill>
                  <a:schemeClr val="bg1"/>
                </a:solidFill>
                <a:effectLst/>
                <a:latin typeface="Abadi "/>
                <a:ea typeface="Calibri" panose="020F0502020204030204" pitchFamily="34" charset="0"/>
                <a:cs typeface="Times New Roman" panose="02020603050405020304" pitchFamily="18" charset="0"/>
              </a:rPr>
              <a:t> web, </a:t>
            </a:r>
            <a:r>
              <a:rPr lang="en-ID" sz="2700" dirty="0" err="1">
                <a:solidFill>
                  <a:schemeClr val="bg1"/>
                </a:solidFill>
                <a:effectLst/>
                <a:latin typeface="Abadi "/>
                <a:ea typeface="Calibri" panose="020F0502020204030204" pitchFamily="34" charset="0"/>
                <a:cs typeface="Times New Roman" panose="02020603050405020304" pitchFamily="18" charset="0"/>
              </a:rPr>
              <a:t>bố</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cục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trải</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nghiệm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người</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dùng</a:t>
            </a:r>
            <a:r>
              <a:rPr lang="en-ID" sz="2700" dirty="0">
                <a:solidFill>
                  <a:schemeClr val="bg1"/>
                </a:solidFill>
                <a:effectLst/>
                <a:latin typeface="Abadi "/>
                <a:ea typeface="Calibri" panose="020F0502020204030204" pitchFamily="34" charset="0"/>
                <a:cs typeface="Times New Roman" panose="02020603050405020304" pitchFamily="18" charset="0"/>
              </a:rPr>
              <a:t> (UI/UX). </a:t>
            </a:r>
            <a:r>
              <a:rPr lang="en-ID" sz="2700" dirty="0" err="1">
                <a:solidFill>
                  <a:schemeClr val="bg1"/>
                </a:solidFill>
                <a:effectLst/>
                <a:latin typeface="Abadi "/>
                <a:ea typeface="Calibri" panose="020F0502020204030204" pitchFamily="34" charset="0"/>
                <a:cs typeface="Times New Roman" panose="02020603050405020304" pitchFamily="18" charset="0"/>
              </a:rPr>
              <a:t>Đây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giai</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đoạn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để</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vẽ</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ra</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hình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ảnh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trang</a:t>
            </a:r>
            <a:r>
              <a:rPr lang="en-ID" sz="2700" dirty="0">
                <a:solidFill>
                  <a:schemeClr val="bg1"/>
                </a:solidFill>
                <a:effectLst/>
                <a:latin typeface="Abadi "/>
                <a:ea typeface="Calibri" panose="020F0502020204030204" pitchFamily="34" charset="0"/>
                <a:cs typeface="Times New Roman" panose="02020603050405020304" pitchFamily="18" charset="0"/>
              </a:rPr>
              <a:t> web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xác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định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cách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thức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hoạt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động</a:t>
            </a:r>
            <a:r>
              <a:rPr lang="en-ID" sz="27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2700" dirty="0" err="1">
                <a:solidFill>
                  <a:schemeClr val="bg1"/>
                </a:solidFill>
                <a:effectLst/>
                <a:latin typeface="Abadi "/>
                <a:ea typeface="Calibri" panose="020F0502020204030204" pitchFamily="34" charset="0"/>
                <a:cs typeface="Times New Roman" panose="02020603050405020304" pitchFamily="18" charset="0"/>
              </a:rPr>
              <a:t>Phát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triển</a:t>
            </a:r>
            <a:r>
              <a:rPr lang="en-ID" sz="2700" dirty="0">
                <a:solidFill>
                  <a:schemeClr val="bg1"/>
                </a:solidFill>
                <a:effectLst/>
                <a:latin typeface="Abadi "/>
                <a:ea typeface="Calibri" panose="020F0502020204030204" pitchFamily="34" charset="0"/>
                <a:cs typeface="Times New Roman" panose="02020603050405020304" pitchFamily="18" charset="0"/>
              </a:rPr>
              <a:t> (Development): </a:t>
            </a:r>
            <a:r>
              <a:rPr lang="en-ID" sz="2700" dirty="0" err="1">
                <a:solidFill>
                  <a:schemeClr val="bg1"/>
                </a:solidFill>
                <a:effectLst/>
                <a:latin typeface="Abadi "/>
                <a:ea typeface="Calibri" panose="020F0502020204030204" pitchFamily="34" charset="0"/>
                <a:cs typeface="Times New Roman" panose="02020603050405020304" pitchFamily="18" charset="0"/>
              </a:rPr>
              <a:t>Xây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dựng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trang</a:t>
            </a:r>
            <a:r>
              <a:rPr lang="en-ID" sz="2700" dirty="0">
                <a:solidFill>
                  <a:schemeClr val="bg1"/>
                </a:solidFill>
                <a:effectLst/>
                <a:latin typeface="Abadi "/>
                <a:ea typeface="Calibri" panose="020F0502020204030204" pitchFamily="34" charset="0"/>
                <a:cs typeface="Times New Roman" panose="02020603050405020304" pitchFamily="18" charset="0"/>
              </a:rPr>
              <a:t> web </a:t>
            </a:r>
            <a:r>
              <a:rPr lang="en-ID" sz="2700" dirty="0" err="1">
                <a:solidFill>
                  <a:schemeClr val="bg1"/>
                </a:solidFill>
                <a:effectLst/>
                <a:latin typeface="Abadi "/>
                <a:ea typeface="Calibri" panose="020F0502020204030204" pitchFamily="34" charset="0"/>
                <a:cs typeface="Times New Roman" panose="02020603050405020304" pitchFamily="18" charset="0"/>
              </a:rPr>
              <a:t>bằng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lập</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trình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tạo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cơ</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sở</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dữ</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liệu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nếu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cần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Các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ngôn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ngữ</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như</a:t>
            </a:r>
            <a:r>
              <a:rPr lang="en-ID" sz="2700" dirty="0">
                <a:solidFill>
                  <a:schemeClr val="bg1"/>
                </a:solidFill>
                <a:effectLst/>
                <a:latin typeface="Abadi "/>
                <a:ea typeface="Calibri" panose="020F0502020204030204" pitchFamily="34" charset="0"/>
                <a:cs typeface="Times New Roman" panose="02020603050405020304" pitchFamily="18" charset="0"/>
              </a:rPr>
              <a:t> HTML, CSS, JavaScript,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các</a:t>
            </a:r>
            <a:r>
              <a:rPr lang="en-ID" sz="2700" dirty="0">
                <a:solidFill>
                  <a:schemeClr val="bg1"/>
                </a:solidFill>
                <a:effectLst/>
                <a:latin typeface="Abadi "/>
                <a:ea typeface="Calibri" panose="020F0502020204030204" pitchFamily="34" charset="0"/>
                <a:cs typeface="Times New Roman" panose="02020603050405020304" pitchFamily="18" charset="0"/>
              </a:rPr>
              <a:t> framework </a:t>
            </a:r>
            <a:r>
              <a:rPr lang="en-ID" sz="2700" dirty="0" err="1">
                <a:solidFill>
                  <a:schemeClr val="bg1"/>
                </a:solidFill>
                <a:effectLst/>
                <a:latin typeface="Abadi "/>
                <a:ea typeface="Calibri" panose="020F0502020204030204" pitchFamily="34" charset="0"/>
                <a:cs typeface="Times New Roman" panose="02020603050405020304" pitchFamily="18" charset="0"/>
              </a:rPr>
              <a:t>thường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được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sử</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dụng</a:t>
            </a:r>
            <a:r>
              <a:rPr lang="en-ID" sz="2700" dirty="0">
                <a:solidFill>
                  <a:schemeClr val="bg1"/>
                </a:solidFill>
                <a:effectLst/>
                <a:latin typeface="Abadi "/>
                <a:ea typeface="Calibri" panose="020F0502020204030204" pitchFamily="34" charset="0"/>
                <a:cs typeface="Times New Roman" panose="02020603050405020304" pitchFamily="18" charset="0"/>
              </a:rPr>
              <a:t> ở </a:t>
            </a:r>
            <a:r>
              <a:rPr lang="en-ID" sz="2700" dirty="0" err="1">
                <a:solidFill>
                  <a:schemeClr val="bg1"/>
                </a:solidFill>
                <a:effectLst/>
                <a:latin typeface="Abadi "/>
                <a:ea typeface="Calibri" panose="020F0502020204030204" pitchFamily="34" charset="0"/>
                <a:cs typeface="Times New Roman" panose="02020603050405020304" pitchFamily="18" charset="0"/>
              </a:rPr>
              <a:t>đây</a:t>
            </a:r>
            <a:r>
              <a:rPr lang="en-ID" sz="27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2700" dirty="0" err="1">
                <a:solidFill>
                  <a:schemeClr val="bg1"/>
                </a:solidFill>
                <a:effectLst/>
                <a:latin typeface="Abadi "/>
                <a:ea typeface="Calibri" panose="020F0502020204030204" pitchFamily="34" charset="0"/>
                <a:cs typeface="Times New Roman" panose="02020603050405020304" pitchFamily="18" charset="0"/>
              </a:rPr>
              <a:t>Kiểm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thử</a:t>
            </a:r>
            <a:r>
              <a:rPr lang="en-ID" sz="2700" dirty="0">
                <a:solidFill>
                  <a:schemeClr val="bg1"/>
                </a:solidFill>
                <a:effectLst/>
                <a:latin typeface="Abadi "/>
                <a:ea typeface="Calibri" panose="020F0502020204030204" pitchFamily="34" charset="0"/>
                <a:cs typeface="Times New Roman" panose="02020603050405020304" pitchFamily="18" charset="0"/>
              </a:rPr>
              <a:t> (Testing): </a:t>
            </a:r>
            <a:r>
              <a:rPr lang="en-ID" sz="2700" dirty="0" err="1">
                <a:solidFill>
                  <a:schemeClr val="bg1"/>
                </a:solidFill>
                <a:effectLst/>
                <a:latin typeface="Abadi "/>
                <a:ea typeface="Calibri" panose="020F0502020204030204" pitchFamily="34" charset="0"/>
                <a:cs typeface="Times New Roman" panose="02020603050405020304" pitchFamily="18" charset="0"/>
              </a:rPr>
              <a:t>Kiểm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sửa</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lỗi</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trên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trang</a:t>
            </a:r>
            <a:r>
              <a:rPr lang="en-ID" sz="2700" dirty="0">
                <a:solidFill>
                  <a:schemeClr val="bg1"/>
                </a:solidFill>
                <a:effectLst/>
                <a:latin typeface="Abadi "/>
                <a:ea typeface="Calibri" panose="020F0502020204030204" pitchFamily="34" charset="0"/>
                <a:cs typeface="Times New Roman" panose="02020603050405020304" pitchFamily="18" charset="0"/>
              </a:rPr>
              <a:t> web </a:t>
            </a:r>
            <a:r>
              <a:rPr lang="en-ID" sz="2700" dirty="0" err="1">
                <a:solidFill>
                  <a:schemeClr val="bg1"/>
                </a:solidFill>
                <a:effectLst/>
                <a:latin typeface="Abadi "/>
                <a:ea typeface="Calibri" panose="020F0502020204030204" pitchFamily="34" charset="0"/>
                <a:cs typeface="Times New Roman" panose="02020603050405020304" pitchFamily="18" charset="0"/>
              </a:rPr>
              <a:t>để</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đảm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bảo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rằng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nó</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hoạt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động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đúng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cách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trên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nhiều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trình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duyệt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thiết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bị</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khác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nhau</a:t>
            </a:r>
            <a:r>
              <a:rPr lang="en-ID" sz="27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2700" dirty="0" err="1">
                <a:solidFill>
                  <a:schemeClr val="bg1"/>
                </a:solidFill>
                <a:effectLst/>
                <a:latin typeface="Abadi "/>
                <a:ea typeface="Calibri" panose="020F0502020204030204" pitchFamily="34" charset="0"/>
                <a:cs typeface="Times New Roman" panose="02020603050405020304" pitchFamily="18" charset="0"/>
              </a:rPr>
              <a:t>Triển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khai</a:t>
            </a:r>
            <a:r>
              <a:rPr lang="en-ID" sz="2700" dirty="0">
                <a:solidFill>
                  <a:schemeClr val="bg1"/>
                </a:solidFill>
                <a:effectLst/>
                <a:latin typeface="Abadi "/>
                <a:ea typeface="Calibri" panose="020F0502020204030204" pitchFamily="34" charset="0"/>
                <a:cs typeface="Times New Roman" panose="02020603050405020304" pitchFamily="18" charset="0"/>
              </a:rPr>
              <a:t> (Deployment): </a:t>
            </a:r>
            <a:r>
              <a:rPr lang="en-ID" sz="2700" dirty="0" err="1">
                <a:solidFill>
                  <a:schemeClr val="bg1"/>
                </a:solidFill>
                <a:effectLst/>
                <a:latin typeface="Abadi "/>
                <a:ea typeface="Calibri" panose="020F0502020204030204" pitchFamily="34" charset="0"/>
                <a:cs typeface="Times New Roman" panose="02020603050405020304" pitchFamily="18" charset="0"/>
              </a:rPr>
              <a:t>Đưa</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trang</a:t>
            </a:r>
            <a:r>
              <a:rPr lang="en-ID" sz="2700" dirty="0">
                <a:solidFill>
                  <a:schemeClr val="bg1"/>
                </a:solidFill>
                <a:effectLst/>
                <a:latin typeface="Abadi "/>
                <a:ea typeface="Calibri" panose="020F0502020204030204" pitchFamily="34" charset="0"/>
                <a:cs typeface="Times New Roman" panose="02020603050405020304" pitchFamily="18" charset="0"/>
              </a:rPr>
              <a:t> web </a:t>
            </a:r>
            <a:r>
              <a:rPr lang="en-ID" sz="2700" dirty="0" err="1">
                <a:solidFill>
                  <a:schemeClr val="bg1"/>
                </a:solidFill>
                <a:effectLst/>
                <a:latin typeface="Abadi "/>
                <a:ea typeface="Calibri" panose="020F0502020204030204" pitchFamily="34" charset="0"/>
                <a:cs typeface="Times New Roman" panose="02020603050405020304" pitchFamily="18" charset="0"/>
              </a:rPr>
              <a:t>lên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máy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chủ</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làm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cho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nó</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có</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thể</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truy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cập</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trên</a:t>
            </a:r>
            <a:r>
              <a:rPr lang="en-ID" sz="2700" dirty="0">
                <a:solidFill>
                  <a:schemeClr val="bg1"/>
                </a:solidFill>
                <a:effectLst/>
                <a:latin typeface="Abadi "/>
                <a:ea typeface="Calibri" panose="020F0502020204030204" pitchFamily="34" charset="0"/>
                <a:cs typeface="Times New Roman" panose="02020603050405020304" pitchFamily="18" charset="0"/>
              </a:rPr>
              <a:t> internet. </a:t>
            </a:r>
            <a:r>
              <a:rPr lang="en-ID" sz="2700" dirty="0" err="1">
                <a:solidFill>
                  <a:schemeClr val="bg1"/>
                </a:solidFill>
                <a:effectLst/>
                <a:latin typeface="Abadi "/>
                <a:ea typeface="Calibri" panose="020F0502020204030204" pitchFamily="34" charset="0"/>
                <a:cs typeface="Times New Roman" panose="02020603050405020304" pitchFamily="18" charset="0"/>
              </a:rPr>
              <a:t>Điều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này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liên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quan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đến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việc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cấu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hình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máy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chủ</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DNS.</a:t>
            </a:r>
          </a:p>
          <a:p>
            <a:pPr marL="342900" lvl="0" indent="-342900">
              <a:lnSpc>
                <a:spcPct val="106000"/>
              </a:lnSpc>
              <a:spcAft>
                <a:spcPts val="800"/>
              </a:spcAft>
              <a:buFont typeface="Symbol" panose="05050102010706020507" pitchFamily="18" charset="2"/>
              <a:buChar char=""/>
            </a:pPr>
            <a:r>
              <a:rPr lang="en-ID" sz="2700" dirty="0" err="1">
                <a:solidFill>
                  <a:schemeClr val="bg1"/>
                </a:solidFill>
                <a:effectLst/>
                <a:latin typeface="Abadi "/>
                <a:ea typeface="Calibri" panose="020F0502020204030204" pitchFamily="34" charset="0"/>
                <a:cs typeface="Times New Roman" panose="02020603050405020304" pitchFamily="18" charset="0"/>
              </a:rPr>
              <a:t>Bảo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trì</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cập</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nhật</a:t>
            </a:r>
            <a:r>
              <a:rPr lang="en-ID" sz="2700" dirty="0">
                <a:solidFill>
                  <a:schemeClr val="bg1"/>
                </a:solidFill>
                <a:effectLst/>
                <a:latin typeface="Abadi "/>
                <a:ea typeface="Calibri" panose="020F0502020204030204" pitchFamily="34" charset="0"/>
                <a:cs typeface="Times New Roman" panose="02020603050405020304" pitchFamily="18" charset="0"/>
              </a:rPr>
              <a:t> (Maintenance and Updates): Liên </a:t>
            </a:r>
            <a:r>
              <a:rPr lang="en-ID" sz="2700" dirty="0" err="1">
                <a:solidFill>
                  <a:schemeClr val="bg1"/>
                </a:solidFill>
                <a:effectLst/>
                <a:latin typeface="Abadi "/>
                <a:ea typeface="Calibri" panose="020F0502020204030204" pitchFamily="34" charset="0"/>
                <a:cs typeface="Times New Roman" panose="02020603050405020304" pitchFamily="18" charset="0"/>
              </a:rPr>
              <a:t>tục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duy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trì</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bảo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trì</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cập</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nhật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trang</a:t>
            </a:r>
            <a:r>
              <a:rPr lang="en-ID" sz="2700" dirty="0">
                <a:solidFill>
                  <a:schemeClr val="bg1"/>
                </a:solidFill>
                <a:effectLst/>
                <a:latin typeface="Abadi "/>
                <a:ea typeface="Calibri" panose="020F0502020204030204" pitchFamily="34" charset="0"/>
                <a:cs typeface="Times New Roman" panose="02020603050405020304" pitchFamily="18" charset="0"/>
              </a:rPr>
              <a:t> web </a:t>
            </a:r>
            <a:r>
              <a:rPr lang="en-ID" sz="2700" dirty="0" err="1">
                <a:solidFill>
                  <a:schemeClr val="bg1"/>
                </a:solidFill>
                <a:effectLst/>
                <a:latin typeface="Abadi "/>
                <a:ea typeface="Calibri" panose="020F0502020204030204" pitchFamily="34" charset="0"/>
                <a:cs typeface="Times New Roman" panose="02020603050405020304" pitchFamily="18" charset="0"/>
              </a:rPr>
              <a:t>để</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đảm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bảo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tính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bảo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mật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hiệu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suất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tốt</a:t>
            </a:r>
            <a:r>
              <a:rPr lang="en-ID" sz="2700" dirty="0">
                <a:solidFill>
                  <a:schemeClr val="bg1"/>
                </a:solidFill>
                <a:effectLst/>
                <a:latin typeface="Abadi "/>
                <a:ea typeface="Calibri" panose="020F0502020204030204" pitchFamily="34" charset="0"/>
                <a:cs typeface="Times New Roman" panose="02020603050405020304" pitchFamily="18" charset="0"/>
              </a:rPr>
              <a:t>.</a:t>
            </a:r>
          </a:p>
        </p:txBody>
      </p:sp>
      <p:sp>
        <p:nvSpPr>
          <p:cNvPr id="23" name="object 5">
            <a:extLst>
              <a:ext uri="{FF2B5EF4-FFF2-40B4-BE49-F238E27FC236}">
                <a16:creationId xmlns:a16="http://schemas.microsoft.com/office/drawing/2014/main" id="{CEC1E02A-B438-ED8B-CD8E-669A0F2ABCDB}"/>
              </a:ext>
            </a:extLst>
          </p:cNvPr>
          <p:cNvSpPr txBox="1"/>
          <p:nvPr/>
        </p:nvSpPr>
        <p:spPr>
          <a:xfrm>
            <a:off x="-1688574" y="11613123"/>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24" name="object 6">
            <a:extLst>
              <a:ext uri="{FF2B5EF4-FFF2-40B4-BE49-F238E27FC236}">
                <a16:creationId xmlns:a16="http://schemas.microsoft.com/office/drawing/2014/main" id="{B5A93539-F016-2733-318E-933114C43F7B}"/>
              </a:ext>
            </a:extLst>
          </p:cNvPr>
          <p:cNvSpPr txBox="1"/>
          <p:nvPr/>
        </p:nvSpPr>
        <p:spPr>
          <a:xfrm>
            <a:off x="0" y="11613123"/>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spTree>
    <p:extLst>
      <p:ext uri="{BB962C8B-B14F-4D97-AF65-F5344CB8AC3E}">
        <p14:creationId xmlns:p14="http://schemas.microsoft.com/office/powerpoint/2010/main" val="1164168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par>
                          <p:cTn id="8" fill="hold">
                            <p:stCondLst>
                              <p:cond delay="3500"/>
                            </p:stCondLst>
                            <p:childTnLst>
                              <p:par>
                                <p:cTn id="9" presetID="22" presetClass="entr" presetSubtype="4"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wipe(down)">
                                      <p:cBhvr>
                                        <p:cTn id="11" dur="500"/>
                                        <p:tgtEl>
                                          <p:spTgt spid="4">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down)">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wipe(down)">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down)">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wipe(down)">
                                      <p:cBhvr>
                                        <p:cTn id="36" dur="500"/>
                                        <p:tgtEl>
                                          <p:spTgt spid="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wipe(down)">
                                      <p:cBhvr>
                                        <p:cTn id="4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grpSp>
        <p:nvGrpSpPr>
          <p:cNvPr id="6" name="object 6"/>
          <p:cNvGrpSpPr/>
          <p:nvPr/>
        </p:nvGrpSpPr>
        <p:grpSpPr>
          <a:xfrm>
            <a:off x="-8153400" y="-489593"/>
            <a:ext cx="7496175" cy="10287000"/>
            <a:chOff x="0" y="0"/>
            <a:chExt cx="7496175" cy="10287000"/>
          </a:xfrm>
        </p:grpSpPr>
        <p:sp>
          <p:nvSpPr>
            <p:cNvPr id="7" name="object 7"/>
            <p:cNvSpPr/>
            <p:nvPr/>
          </p:nvSpPr>
          <p:spPr>
            <a:xfrm>
              <a:off x="1210525" y="0"/>
              <a:ext cx="6012815" cy="2171700"/>
            </a:xfrm>
            <a:custGeom>
              <a:avLst/>
              <a:gdLst/>
              <a:ahLst/>
              <a:cxnLst/>
              <a:rect l="l" t="t" r="r" b="b"/>
              <a:pathLst>
                <a:path w="6012815" h="2171700">
                  <a:moveTo>
                    <a:pt x="2596628" y="2171475"/>
                  </a:moveTo>
                  <a:lnTo>
                    <a:pt x="0" y="678494"/>
                  </a:lnTo>
                  <a:lnTo>
                    <a:pt x="359374" y="0"/>
                  </a:lnTo>
                  <a:lnTo>
                    <a:pt x="6012302" y="0"/>
                  </a:lnTo>
                  <a:lnTo>
                    <a:pt x="5326728" y="203761"/>
                  </a:lnTo>
                  <a:lnTo>
                    <a:pt x="4637799" y="987340"/>
                  </a:lnTo>
                  <a:lnTo>
                    <a:pt x="3075238" y="1267864"/>
                  </a:lnTo>
                  <a:lnTo>
                    <a:pt x="2596628" y="2171475"/>
                  </a:lnTo>
                  <a:close/>
                </a:path>
              </a:pathLst>
            </a:custGeom>
            <a:solidFill>
              <a:srgbClr val="94DDDE"/>
            </a:solidFill>
          </p:spPr>
          <p:txBody>
            <a:bodyPr wrap="square" lIns="0" tIns="0" rIns="0" bIns="0" rtlCol="0"/>
            <a:lstStyle/>
            <a:p>
              <a:endParaRPr/>
            </a:p>
          </p:txBody>
        </p:sp>
        <p:sp>
          <p:nvSpPr>
            <p:cNvPr id="8" name="object 8"/>
            <p:cNvSpPr/>
            <p:nvPr/>
          </p:nvSpPr>
          <p:spPr>
            <a:xfrm>
              <a:off x="1565101" y="0"/>
              <a:ext cx="5038725" cy="1857375"/>
            </a:xfrm>
            <a:custGeom>
              <a:avLst/>
              <a:gdLst/>
              <a:ahLst/>
              <a:cxnLst/>
              <a:rect l="l" t="t" r="r" b="b"/>
              <a:pathLst>
                <a:path w="5038724" h="1857375">
                  <a:moveTo>
                    <a:pt x="1603006" y="1600986"/>
                  </a:moveTo>
                  <a:lnTo>
                    <a:pt x="1603006" y="1579408"/>
                  </a:lnTo>
                  <a:lnTo>
                    <a:pt x="1608399" y="1579408"/>
                  </a:lnTo>
                  <a:lnTo>
                    <a:pt x="1608399" y="1599638"/>
                  </a:lnTo>
                  <a:lnTo>
                    <a:pt x="1603006" y="1600986"/>
                  </a:lnTo>
                  <a:close/>
                </a:path>
                <a:path w="5038724" h="1857375">
                  <a:moveTo>
                    <a:pt x="1629970" y="1605032"/>
                  </a:moveTo>
                  <a:lnTo>
                    <a:pt x="1608399" y="1605032"/>
                  </a:lnTo>
                  <a:lnTo>
                    <a:pt x="1608399" y="1599638"/>
                  </a:lnTo>
                  <a:lnTo>
                    <a:pt x="1629970" y="1599638"/>
                  </a:lnTo>
                  <a:lnTo>
                    <a:pt x="1629970" y="1605032"/>
                  </a:lnTo>
                  <a:close/>
                </a:path>
                <a:path w="5038724" h="1857375">
                  <a:moveTo>
                    <a:pt x="5038213" y="1460"/>
                  </a:moveTo>
                  <a:lnTo>
                    <a:pt x="5016642" y="1460"/>
                  </a:lnTo>
                  <a:lnTo>
                    <a:pt x="5016642" y="0"/>
                  </a:lnTo>
                  <a:lnTo>
                    <a:pt x="5038213" y="0"/>
                  </a:lnTo>
                  <a:lnTo>
                    <a:pt x="5038213" y="1460"/>
                  </a:lnTo>
                  <a:close/>
                </a:path>
                <a:path w="5038724" h="1857375">
                  <a:moveTo>
                    <a:pt x="4835984" y="2809"/>
                  </a:moveTo>
                  <a:lnTo>
                    <a:pt x="4787449" y="2809"/>
                  </a:lnTo>
                  <a:lnTo>
                    <a:pt x="4787449" y="0"/>
                  </a:lnTo>
                  <a:lnTo>
                    <a:pt x="4835984" y="0"/>
                  </a:lnTo>
                  <a:lnTo>
                    <a:pt x="4835984" y="2809"/>
                  </a:lnTo>
                  <a:close/>
                </a:path>
                <a:path w="5038724" h="1857375">
                  <a:moveTo>
                    <a:pt x="4814413" y="24388"/>
                  </a:moveTo>
                  <a:lnTo>
                    <a:pt x="4809020" y="24388"/>
                  </a:lnTo>
                  <a:lnTo>
                    <a:pt x="4809020" y="2809"/>
                  </a:lnTo>
                  <a:lnTo>
                    <a:pt x="4814413" y="2809"/>
                  </a:lnTo>
                  <a:lnTo>
                    <a:pt x="4814413" y="24388"/>
                  </a:lnTo>
                  <a:close/>
                </a:path>
                <a:path w="5038724" h="1857375">
                  <a:moveTo>
                    <a:pt x="4699816" y="112052"/>
                  </a:moveTo>
                  <a:lnTo>
                    <a:pt x="4694423" y="112052"/>
                  </a:lnTo>
                  <a:lnTo>
                    <a:pt x="4694423" y="90473"/>
                  </a:lnTo>
                  <a:lnTo>
                    <a:pt x="4699816" y="90473"/>
                  </a:lnTo>
                  <a:lnTo>
                    <a:pt x="4699816" y="112052"/>
                  </a:lnTo>
                  <a:close/>
                </a:path>
                <a:path w="5038724" h="1857375">
                  <a:moveTo>
                    <a:pt x="4721387" y="117446"/>
                  </a:moveTo>
                  <a:lnTo>
                    <a:pt x="4672852" y="117446"/>
                  </a:lnTo>
                  <a:lnTo>
                    <a:pt x="4672852" y="112052"/>
                  </a:lnTo>
                  <a:lnTo>
                    <a:pt x="4721387" y="112052"/>
                  </a:lnTo>
                  <a:lnTo>
                    <a:pt x="4721387" y="117446"/>
                  </a:lnTo>
                  <a:close/>
                </a:path>
                <a:path w="5038724" h="1857375">
                  <a:moveTo>
                    <a:pt x="4699816" y="139025"/>
                  </a:moveTo>
                  <a:lnTo>
                    <a:pt x="4694423" y="139025"/>
                  </a:lnTo>
                  <a:lnTo>
                    <a:pt x="4694423" y="117446"/>
                  </a:lnTo>
                  <a:lnTo>
                    <a:pt x="4701164" y="117446"/>
                  </a:lnTo>
                  <a:lnTo>
                    <a:pt x="4699816" y="120144"/>
                  </a:lnTo>
                  <a:lnTo>
                    <a:pt x="4699816" y="139025"/>
                  </a:lnTo>
                  <a:close/>
                </a:path>
                <a:path w="5038724" h="1857375">
                  <a:moveTo>
                    <a:pt x="4585219" y="226689"/>
                  </a:moveTo>
                  <a:lnTo>
                    <a:pt x="4579826" y="226689"/>
                  </a:lnTo>
                  <a:lnTo>
                    <a:pt x="4579826" y="205110"/>
                  </a:lnTo>
                  <a:lnTo>
                    <a:pt x="4585219" y="205110"/>
                  </a:lnTo>
                  <a:lnTo>
                    <a:pt x="4585219" y="226689"/>
                  </a:lnTo>
                  <a:close/>
                </a:path>
                <a:path w="5038724" h="1857375">
                  <a:moveTo>
                    <a:pt x="4606790" y="232083"/>
                  </a:moveTo>
                  <a:lnTo>
                    <a:pt x="4558255" y="232083"/>
                  </a:lnTo>
                  <a:lnTo>
                    <a:pt x="4558255" y="226689"/>
                  </a:lnTo>
                  <a:lnTo>
                    <a:pt x="4606790" y="226689"/>
                  </a:lnTo>
                  <a:lnTo>
                    <a:pt x="4606790" y="232083"/>
                  </a:lnTo>
                  <a:close/>
                </a:path>
                <a:path w="5038724" h="1857375">
                  <a:moveTo>
                    <a:pt x="4585219" y="253662"/>
                  </a:moveTo>
                  <a:lnTo>
                    <a:pt x="4579826" y="253662"/>
                  </a:lnTo>
                  <a:lnTo>
                    <a:pt x="4579826" y="232083"/>
                  </a:lnTo>
                  <a:lnTo>
                    <a:pt x="4601397" y="232083"/>
                  </a:lnTo>
                  <a:lnTo>
                    <a:pt x="4585219" y="249616"/>
                  </a:lnTo>
                  <a:lnTo>
                    <a:pt x="4585219" y="253662"/>
                  </a:lnTo>
                  <a:close/>
                </a:path>
                <a:path w="5038724" h="1857375">
                  <a:moveTo>
                    <a:pt x="4606790" y="2809"/>
                  </a:moveTo>
                  <a:lnTo>
                    <a:pt x="4558255" y="2809"/>
                  </a:lnTo>
                  <a:lnTo>
                    <a:pt x="4558255" y="0"/>
                  </a:lnTo>
                  <a:lnTo>
                    <a:pt x="4606790" y="0"/>
                  </a:lnTo>
                  <a:lnTo>
                    <a:pt x="4606790" y="2809"/>
                  </a:lnTo>
                  <a:close/>
                </a:path>
                <a:path w="5038724" h="1857375">
                  <a:moveTo>
                    <a:pt x="4585219" y="24388"/>
                  </a:moveTo>
                  <a:lnTo>
                    <a:pt x="4579826" y="24388"/>
                  </a:lnTo>
                  <a:lnTo>
                    <a:pt x="4579826" y="2809"/>
                  </a:lnTo>
                  <a:lnTo>
                    <a:pt x="4585219" y="2809"/>
                  </a:lnTo>
                  <a:lnTo>
                    <a:pt x="4585219" y="24388"/>
                  </a:lnTo>
                  <a:close/>
                </a:path>
                <a:path w="5038724" h="1857375">
                  <a:moveTo>
                    <a:pt x="4377597" y="2809"/>
                  </a:moveTo>
                  <a:lnTo>
                    <a:pt x="4329062" y="2809"/>
                  </a:lnTo>
                  <a:lnTo>
                    <a:pt x="4329062" y="0"/>
                  </a:lnTo>
                  <a:lnTo>
                    <a:pt x="4377597" y="0"/>
                  </a:lnTo>
                  <a:lnTo>
                    <a:pt x="4377597" y="2809"/>
                  </a:lnTo>
                  <a:close/>
                </a:path>
                <a:path w="5038724" h="1857375">
                  <a:moveTo>
                    <a:pt x="4356026" y="24388"/>
                  </a:moveTo>
                  <a:lnTo>
                    <a:pt x="4350633" y="24388"/>
                  </a:lnTo>
                  <a:lnTo>
                    <a:pt x="4350633" y="2809"/>
                  </a:lnTo>
                  <a:lnTo>
                    <a:pt x="4356026" y="2809"/>
                  </a:lnTo>
                  <a:lnTo>
                    <a:pt x="4356026" y="24388"/>
                  </a:lnTo>
                  <a:close/>
                </a:path>
                <a:path w="5038724" h="1857375">
                  <a:moveTo>
                    <a:pt x="4148403" y="2809"/>
                  </a:moveTo>
                  <a:lnTo>
                    <a:pt x="4099868" y="2809"/>
                  </a:lnTo>
                  <a:lnTo>
                    <a:pt x="4099868" y="0"/>
                  </a:lnTo>
                  <a:lnTo>
                    <a:pt x="4148403" y="0"/>
                  </a:lnTo>
                  <a:lnTo>
                    <a:pt x="4148403" y="2809"/>
                  </a:lnTo>
                  <a:close/>
                </a:path>
                <a:path w="5038724" h="1857375">
                  <a:moveTo>
                    <a:pt x="4126832" y="24388"/>
                  </a:moveTo>
                  <a:lnTo>
                    <a:pt x="4121439" y="24388"/>
                  </a:lnTo>
                  <a:lnTo>
                    <a:pt x="4121439" y="2809"/>
                  </a:lnTo>
                  <a:lnTo>
                    <a:pt x="4126832" y="2809"/>
                  </a:lnTo>
                  <a:lnTo>
                    <a:pt x="4126832" y="24388"/>
                  </a:lnTo>
                  <a:close/>
                </a:path>
                <a:path w="5038724" h="1857375">
                  <a:moveTo>
                    <a:pt x="3919210" y="2809"/>
                  </a:moveTo>
                  <a:lnTo>
                    <a:pt x="3870674" y="2809"/>
                  </a:lnTo>
                  <a:lnTo>
                    <a:pt x="3870674" y="0"/>
                  </a:lnTo>
                  <a:lnTo>
                    <a:pt x="3919210" y="0"/>
                  </a:lnTo>
                  <a:lnTo>
                    <a:pt x="3919210" y="2809"/>
                  </a:lnTo>
                  <a:close/>
                </a:path>
                <a:path w="5038724" h="1857375">
                  <a:moveTo>
                    <a:pt x="3897638" y="24388"/>
                  </a:moveTo>
                  <a:lnTo>
                    <a:pt x="3892246" y="24388"/>
                  </a:lnTo>
                  <a:lnTo>
                    <a:pt x="3892246" y="2809"/>
                  </a:lnTo>
                  <a:lnTo>
                    <a:pt x="3897638" y="2809"/>
                  </a:lnTo>
                  <a:lnTo>
                    <a:pt x="3897638" y="24388"/>
                  </a:lnTo>
                  <a:close/>
                </a:path>
                <a:path w="5038724" h="1857375">
                  <a:moveTo>
                    <a:pt x="4470622" y="112052"/>
                  </a:moveTo>
                  <a:lnTo>
                    <a:pt x="4465230" y="112052"/>
                  </a:lnTo>
                  <a:lnTo>
                    <a:pt x="4465230" y="90473"/>
                  </a:lnTo>
                  <a:lnTo>
                    <a:pt x="4470622" y="90473"/>
                  </a:lnTo>
                  <a:lnTo>
                    <a:pt x="4470622" y="112052"/>
                  </a:lnTo>
                  <a:close/>
                </a:path>
                <a:path w="5038724" h="1857375">
                  <a:moveTo>
                    <a:pt x="4492193" y="117446"/>
                  </a:moveTo>
                  <a:lnTo>
                    <a:pt x="4443658" y="117446"/>
                  </a:lnTo>
                  <a:lnTo>
                    <a:pt x="4443658" y="112052"/>
                  </a:lnTo>
                  <a:lnTo>
                    <a:pt x="4492193" y="112052"/>
                  </a:lnTo>
                  <a:lnTo>
                    <a:pt x="4492193" y="117446"/>
                  </a:lnTo>
                  <a:close/>
                </a:path>
                <a:path w="5038724" h="1857375">
                  <a:moveTo>
                    <a:pt x="4470622" y="139025"/>
                  </a:moveTo>
                  <a:lnTo>
                    <a:pt x="4465230" y="139025"/>
                  </a:lnTo>
                  <a:lnTo>
                    <a:pt x="4465230" y="117446"/>
                  </a:lnTo>
                  <a:lnTo>
                    <a:pt x="4470622" y="117446"/>
                  </a:lnTo>
                  <a:lnTo>
                    <a:pt x="4470622" y="139025"/>
                  </a:lnTo>
                  <a:close/>
                </a:path>
                <a:path w="5038724" h="1857375">
                  <a:moveTo>
                    <a:pt x="4241429" y="112052"/>
                  </a:moveTo>
                  <a:lnTo>
                    <a:pt x="4236036" y="112052"/>
                  </a:lnTo>
                  <a:lnTo>
                    <a:pt x="4236036" y="90473"/>
                  </a:lnTo>
                  <a:lnTo>
                    <a:pt x="4241429" y="90473"/>
                  </a:lnTo>
                  <a:lnTo>
                    <a:pt x="4241429" y="112052"/>
                  </a:lnTo>
                  <a:close/>
                </a:path>
                <a:path w="5038724" h="1857375">
                  <a:moveTo>
                    <a:pt x="4263000" y="117446"/>
                  </a:moveTo>
                  <a:lnTo>
                    <a:pt x="4214465" y="117446"/>
                  </a:lnTo>
                  <a:lnTo>
                    <a:pt x="4214465" y="112052"/>
                  </a:lnTo>
                  <a:lnTo>
                    <a:pt x="4263000" y="112052"/>
                  </a:lnTo>
                  <a:lnTo>
                    <a:pt x="4263000" y="117446"/>
                  </a:lnTo>
                  <a:close/>
                </a:path>
                <a:path w="5038724" h="1857375">
                  <a:moveTo>
                    <a:pt x="4241429" y="139025"/>
                  </a:moveTo>
                  <a:lnTo>
                    <a:pt x="4236036" y="139025"/>
                  </a:lnTo>
                  <a:lnTo>
                    <a:pt x="4236036" y="117446"/>
                  </a:lnTo>
                  <a:lnTo>
                    <a:pt x="4241429" y="117446"/>
                  </a:lnTo>
                  <a:lnTo>
                    <a:pt x="4241429" y="139025"/>
                  </a:lnTo>
                  <a:close/>
                </a:path>
                <a:path w="5038724" h="1857375">
                  <a:moveTo>
                    <a:pt x="4012235" y="112052"/>
                  </a:moveTo>
                  <a:lnTo>
                    <a:pt x="4006842" y="112052"/>
                  </a:lnTo>
                  <a:lnTo>
                    <a:pt x="4006842" y="90473"/>
                  </a:lnTo>
                  <a:lnTo>
                    <a:pt x="4012235" y="90473"/>
                  </a:lnTo>
                  <a:lnTo>
                    <a:pt x="4012235" y="112052"/>
                  </a:lnTo>
                  <a:close/>
                </a:path>
                <a:path w="5038724" h="1857375">
                  <a:moveTo>
                    <a:pt x="4033806" y="117446"/>
                  </a:moveTo>
                  <a:lnTo>
                    <a:pt x="3985271" y="117446"/>
                  </a:lnTo>
                  <a:lnTo>
                    <a:pt x="3985271" y="112052"/>
                  </a:lnTo>
                  <a:lnTo>
                    <a:pt x="4033806" y="112052"/>
                  </a:lnTo>
                  <a:lnTo>
                    <a:pt x="4033806" y="117446"/>
                  </a:lnTo>
                  <a:close/>
                </a:path>
                <a:path w="5038724" h="1857375">
                  <a:moveTo>
                    <a:pt x="4012235" y="139025"/>
                  </a:moveTo>
                  <a:lnTo>
                    <a:pt x="4006842" y="139025"/>
                  </a:lnTo>
                  <a:lnTo>
                    <a:pt x="4006842" y="117446"/>
                  </a:lnTo>
                  <a:lnTo>
                    <a:pt x="4012235" y="117446"/>
                  </a:lnTo>
                  <a:lnTo>
                    <a:pt x="4012235" y="139025"/>
                  </a:lnTo>
                  <a:close/>
                </a:path>
                <a:path w="5038724" h="1857375">
                  <a:moveTo>
                    <a:pt x="4356026" y="226689"/>
                  </a:moveTo>
                  <a:lnTo>
                    <a:pt x="4350633" y="226689"/>
                  </a:lnTo>
                  <a:lnTo>
                    <a:pt x="4350633" y="205110"/>
                  </a:lnTo>
                  <a:lnTo>
                    <a:pt x="4356026" y="205110"/>
                  </a:lnTo>
                  <a:lnTo>
                    <a:pt x="4356026" y="226689"/>
                  </a:lnTo>
                  <a:close/>
                </a:path>
                <a:path w="5038724" h="1857375">
                  <a:moveTo>
                    <a:pt x="4377597" y="232083"/>
                  </a:moveTo>
                  <a:lnTo>
                    <a:pt x="4329062" y="232083"/>
                  </a:lnTo>
                  <a:lnTo>
                    <a:pt x="4329062" y="226689"/>
                  </a:lnTo>
                  <a:lnTo>
                    <a:pt x="4377597" y="226689"/>
                  </a:lnTo>
                  <a:lnTo>
                    <a:pt x="4377597" y="232083"/>
                  </a:lnTo>
                  <a:close/>
                </a:path>
                <a:path w="5038724" h="1857375">
                  <a:moveTo>
                    <a:pt x="4356026" y="253662"/>
                  </a:moveTo>
                  <a:lnTo>
                    <a:pt x="4350633" y="253662"/>
                  </a:lnTo>
                  <a:lnTo>
                    <a:pt x="4350633" y="232083"/>
                  </a:lnTo>
                  <a:lnTo>
                    <a:pt x="4356026" y="232083"/>
                  </a:lnTo>
                  <a:lnTo>
                    <a:pt x="4356026" y="253662"/>
                  </a:lnTo>
                  <a:close/>
                </a:path>
                <a:path w="5038724" h="1857375">
                  <a:moveTo>
                    <a:pt x="4126832" y="226689"/>
                  </a:moveTo>
                  <a:lnTo>
                    <a:pt x="4121439" y="226689"/>
                  </a:lnTo>
                  <a:lnTo>
                    <a:pt x="4121439" y="205110"/>
                  </a:lnTo>
                  <a:lnTo>
                    <a:pt x="4126832" y="205110"/>
                  </a:lnTo>
                  <a:lnTo>
                    <a:pt x="4126832" y="226689"/>
                  </a:lnTo>
                  <a:close/>
                </a:path>
                <a:path w="5038724" h="1857375">
                  <a:moveTo>
                    <a:pt x="4148403" y="232083"/>
                  </a:moveTo>
                  <a:lnTo>
                    <a:pt x="4099868" y="232083"/>
                  </a:lnTo>
                  <a:lnTo>
                    <a:pt x="4099868" y="226689"/>
                  </a:lnTo>
                  <a:lnTo>
                    <a:pt x="4148403" y="226689"/>
                  </a:lnTo>
                  <a:lnTo>
                    <a:pt x="4148403" y="232083"/>
                  </a:lnTo>
                  <a:close/>
                </a:path>
                <a:path w="5038724" h="1857375">
                  <a:moveTo>
                    <a:pt x="4126832" y="253662"/>
                  </a:moveTo>
                  <a:lnTo>
                    <a:pt x="4121439" y="253662"/>
                  </a:lnTo>
                  <a:lnTo>
                    <a:pt x="4121439" y="232083"/>
                  </a:lnTo>
                  <a:lnTo>
                    <a:pt x="4126832" y="232083"/>
                  </a:lnTo>
                  <a:lnTo>
                    <a:pt x="4126832" y="253662"/>
                  </a:lnTo>
                  <a:close/>
                </a:path>
                <a:path w="5038724" h="1857375">
                  <a:moveTo>
                    <a:pt x="3897638" y="226689"/>
                  </a:moveTo>
                  <a:lnTo>
                    <a:pt x="3892246" y="226689"/>
                  </a:lnTo>
                  <a:lnTo>
                    <a:pt x="3892246" y="205110"/>
                  </a:lnTo>
                  <a:lnTo>
                    <a:pt x="3897638" y="205110"/>
                  </a:lnTo>
                  <a:lnTo>
                    <a:pt x="3897638" y="226689"/>
                  </a:lnTo>
                  <a:close/>
                </a:path>
                <a:path w="5038724" h="1857375">
                  <a:moveTo>
                    <a:pt x="3919210" y="232083"/>
                  </a:moveTo>
                  <a:lnTo>
                    <a:pt x="3870674" y="232083"/>
                  </a:lnTo>
                  <a:lnTo>
                    <a:pt x="3870674" y="226689"/>
                  </a:lnTo>
                  <a:lnTo>
                    <a:pt x="3919210" y="226689"/>
                  </a:lnTo>
                  <a:lnTo>
                    <a:pt x="3919210" y="232083"/>
                  </a:lnTo>
                  <a:close/>
                </a:path>
                <a:path w="5038724" h="1857375">
                  <a:moveTo>
                    <a:pt x="3897638" y="253662"/>
                  </a:moveTo>
                  <a:lnTo>
                    <a:pt x="3892246" y="253662"/>
                  </a:lnTo>
                  <a:lnTo>
                    <a:pt x="3892246" y="232083"/>
                  </a:lnTo>
                  <a:lnTo>
                    <a:pt x="3897638" y="232083"/>
                  </a:lnTo>
                  <a:lnTo>
                    <a:pt x="3897638" y="253662"/>
                  </a:lnTo>
                  <a:close/>
                </a:path>
                <a:path w="5038724" h="1857375">
                  <a:moveTo>
                    <a:pt x="4470622" y="341326"/>
                  </a:moveTo>
                  <a:lnTo>
                    <a:pt x="4465230" y="341326"/>
                  </a:lnTo>
                  <a:lnTo>
                    <a:pt x="4465230" y="319747"/>
                  </a:lnTo>
                  <a:lnTo>
                    <a:pt x="4470622" y="319747"/>
                  </a:lnTo>
                  <a:lnTo>
                    <a:pt x="4470622" y="341326"/>
                  </a:lnTo>
                  <a:close/>
                </a:path>
                <a:path w="5038724" h="1857375">
                  <a:moveTo>
                    <a:pt x="4492193" y="346721"/>
                  </a:moveTo>
                  <a:lnTo>
                    <a:pt x="4443658" y="346721"/>
                  </a:lnTo>
                  <a:lnTo>
                    <a:pt x="4443658" y="341326"/>
                  </a:lnTo>
                  <a:lnTo>
                    <a:pt x="4492193" y="341326"/>
                  </a:lnTo>
                  <a:lnTo>
                    <a:pt x="4492193" y="346721"/>
                  </a:lnTo>
                  <a:close/>
                </a:path>
                <a:path w="5038724" h="1857375">
                  <a:moveTo>
                    <a:pt x="4470622" y="368299"/>
                  </a:moveTo>
                  <a:lnTo>
                    <a:pt x="4465230" y="368299"/>
                  </a:lnTo>
                  <a:lnTo>
                    <a:pt x="4465230" y="346721"/>
                  </a:lnTo>
                  <a:lnTo>
                    <a:pt x="4470622" y="346721"/>
                  </a:lnTo>
                  <a:lnTo>
                    <a:pt x="4470622" y="368299"/>
                  </a:lnTo>
                  <a:close/>
                </a:path>
                <a:path w="5038724" h="1857375">
                  <a:moveTo>
                    <a:pt x="4241429" y="341326"/>
                  </a:moveTo>
                  <a:lnTo>
                    <a:pt x="4236036" y="341326"/>
                  </a:lnTo>
                  <a:lnTo>
                    <a:pt x="4236036" y="319747"/>
                  </a:lnTo>
                  <a:lnTo>
                    <a:pt x="4241429" y="319747"/>
                  </a:lnTo>
                  <a:lnTo>
                    <a:pt x="4241429" y="341326"/>
                  </a:lnTo>
                  <a:close/>
                </a:path>
                <a:path w="5038724" h="1857375">
                  <a:moveTo>
                    <a:pt x="4263000" y="346721"/>
                  </a:moveTo>
                  <a:lnTo>
                    <a:pt x="4214465" y="346721"/>
                  </a:lnTo>
                  <a:lnTo>
                    <a:pt x="4214465" y="341326"/>
                  </a:lnTo>
                  <a:lnTo>
                    <a:pt x="4263000" y="341326"/>
                  </a:lnTo>
                  <a:lnTo>
                    <a:pt x="4263000" y="346721"/>
                  </a:lnTo>
                  <a:close/>
                </a:path>
                <a:path w="5038724" h="1857375">
                  <a:moveTo>
                    <a:pt x="4241429" y="368299"/>
                  </a:moveTo>
                  <a:lnTo>
                    <a:pt x="4236036" y="368299"/>
                  </a:lnTo>
                  <a:lnTo>
                    <a:pt x="4236036" y="346721"/>
                  </a:lnTo>
                  <a:lnTo>
                    <a:pt x="4241429" y="346721"/>
                  </a:lnTo>
                  <a:lnTo>
                    <a:pt x="4241429" y="368299"/>
                  </a:lnTo>
                  <a:close/>
                </a:path>
                <a:path w="5038724" h="1857375">
                  <a:moveTo>
                    <a:pt x="4012235" y="341326"/>
                  </a:moveTo>
                  <a:lnTo>
                    <a:pt x="4006842" y="341326"/>
                  </a:lnTo>
                  <a:lnTo>
                    <a:pt x="4006842" y="319747"/>
                  </a:lnTo>
                  <a:lnTo>
                    <a:pt x="4012235" y="319747"/>
                  </a:lnTo>
                  <a:lnTo>
                    <a:pt x="4012235" y="341326"/>
                  </a:lnTo>
                  <a:close/>
                </a:path>
                <a:path w="5038724" h="1857375">
                  <a:moveTo>
                    <a:pt x="4033806" y="346721"/>
                  </a:moveTo>
                  <a:lnTo>
                    <a:pt x="3985271" y="346721"/>
                  </a:lnTo>
                  <a:lnTo>
                    <a:pt x="3985271" y="341326"/>
                  </a:lnTo>
                  <a:lnTo>
                    <a:pt x="4033806" y="341326"/>
                  </a:lnTo>
                  <a:lnTo>
                    <a:pt x="4033806" y="346721"/>
                  </a:lnTo>
                  <a:close/>
                </a:path>
                <a:path w="5038724" h="1857375">
                  <a:moveTo>
                    <a:pt x="4012235" y="368299"/>
                  </a:moveTo>
                  <a:lnTo>
                    <a:pt x="4006842" y="368299"/>
                  </a:lnTo>
                  <a:lnTo>
                    <a:pt x="4006842" y="346721"/>
                  </a:lnTo>
                  <a:lnTo>
                    <a:pt x="4012235" y="346721"/>
                  </a:lnTo>
                  <a:lnTo>
                    <a:pt x="4012235" y="368299"/>
                  </a:lnTo>
                  <a:close/>
                </a:path>
                <a:path w="5038724" h="1857375">
                  <a:moveTo>
                    <a:pt x="4356026" y="455963"/>
                  </a:moveTo>
                  <a:lnTo>
                    <a:pt x="4350633" y="455963"/>
                  </a:lnTo>
                  <a:lnTo>
                    <a:pt x="4350633" y="434384"/>
                  </a:lnTo>
                  <a:lnTo>
                    <a:pt x="4356026" y="434384"/>
                  </a:lnTo>
                  <a:lnTo>
                    <a:pt x="4356026" y="455963"/>
                  </a:lnTo>
                  <a:close/>
                </a:path>
                <a:path w="5038724" h="1857375">
                  <a:moveTo>
                    <a:pt x="4377597" y="461358"/>
                  </a:moveTo>
                  <a:lnTo>
                    <a:pt x="4329062" y="461358"/>
                  </a:lnTo>
                  <a:lnTo>
                    <a:pt x="4329062" y="455963"/>
                  </a:lnTo>
                  <a:lnTo>
                    <a:pt x="4377597" y="455963"/>
                  </a:lnTo>
                  <a:lnTo>
                    <a:pt x="4377597" y="461358"/>
                  </a:lnTo>
                  <a:close/>
                </a:path>
                <a:path w="5038724" h="1857375">
                  <a:moveTo>
                    <a:pt x="4356026" y="482937"/>
                  </a:moveTo>
                  <a:lnTo>
                    <a:pt x="4350633" y="482937"/>
                  </a:lnTo>
                  <a:lnTo>
                    <a:pt x="4350633" y="461358"/>
                  </a:lnTo>
                  <a:lnTo>
                    <a:pt x="4356026" y="461358"/>
                  </a:lnTo>
                  <a:lnTo>
                    <a:pt x="4356026" y="482937"/>
                  </a:lnTo>
                  <a:close/>
                </a:path>
                <a:path w="5038724" h="1857375">
                  <a:moveTo>
                    <a:pt x="4126832" y="455963"/>
                  </a:moveTo>
                  <a:lnTo>
                    <a:pt x="4121439" y="455963"/>
                  </a:lnTo>
                  <a:lnTo>
                    <a:pt x="4121439" y="434384"/>
                  </a:lnTo>
                  <a:lnTo>
                    <a:pt x="4126832" y="434384"/>
                  </a:lnTo>
                  <a:lnTo>
                    <a:pt x="4126832" y="455963"/>
                  </a:lnTo>
                  <a:close/>
                </a:path>
                <a:path w="5038724" h="1857375">
                  <a:moveTo>
                    <a:pt x="4148403" y="461358"/>
                  </a:moveTo>
                  <a:lnTo>
                    <a:pt x="4099868" y="461358"/>
                  </a:lnTo>
                  <a:lnTo>
                    <a:pt x="4099868" y="455963"/>
                  </a:lnTo>
                  <a:lnTo>
                    <a:pt x="4148403" y="455963"/>
                  </a:lnTo>
                  <a:lnTo>
                    <a:pt x="4148403" y="461358"/>
                  </a:lnTo>
                  <a:close/>
                </a:path>
                <a:path w="5038724" h="1857375">
                  <a:moveTo>
                    <a:pt x="4126832" y="482937"/>
                  </a:moveTo>
                  <a:lnTo>
                    <a:pt x="4121439" y="482937"/>
                  </a:lnTo>
                  <a:lnTo>
                    <a:pt x="4121439" y="461358"/>
                  </a:lnTo>
                  <a:lnTo>
                    <a:pt x="4126832" y="461358"/>
                  </a:lnTo>
                  <a:lnTo>
                    <a:pt x="4126832" y="482937"/>
                  </a:lnTo>
                  <a:close/>
                </a:path>
                <a:path w="5038724" h="1857375">
                  <a:moveTo>
                    <a:pt x="3897638" y="455963"/>
                  </a:moveTo>
                  <a:lnTo>
                    <a:pt x="3892246" y="455963"/>
                  </a:lnTo>
                  <a:lnTo>
                    <a:pt x="3892246" y="434384"/>
                  </a:lnTo>
                  <a:lnTo>
                    <a:pt x="3897638" y="434384"/>
                  </a:lnTo>
                  <a:lnTo>
                    <a:pt x="3897638" y="455963"/>
                  </a:lnTo>
                  <a:close/>
                </a:path>
                <a:path w="5038724" h="1857375">
                  <a:moveTo>
                    <a:pt x="3919210" y="461358"/>
                  </a:moveTo>
                  <a:lnTo>
                    <a:pt x="3870674" y="461358"/>
                  </a:lnTo>
                  <a:lnTo>
                    <a:pt x="3870674" y="455963"/>
                  </a:lnTo>
                  <a:lnTo>
                    <a:pt x="3919210" y="455963"/>
                  </a:lnTo>
                  <a:lnTo>
                    <a:pt x="3919210" y="461358"/>
                  </a:lnTo>
                  <a:close/>
                </a:path>
                <a:path w="5038724" h="1857375">
                  <a:moveTo>
                    <a:pt x="3897638" y="482937"/>
                  </a:moveTo>
                  <a:lnTo>
                    <a:pt x="3892246" y="482937"/>
                  </a:lnTo>
                  <a:lnTo>
                    <a:pt x="3892246" y="461358"/>
                  </a:lnTo>
                  <a:lnTo>
                    <a:pt x="3897638" y="461358"/>
                  </a:lnTo>
                  <a:lnTo>
                    <a:pt x="3897638" y="482937"/>
                  </a:lnTo>
                  <a:close/>
                </a:path>
                <a:path w="5038724" h="1857375">
                  <a:moveTo>
                    <a:pt x="4241429" y="570600"/>
                  </a:moveTo>
                  <a:lnTo>
                    <a:pt x="4236036" y="570600"/>
                  </a:lnTo>
                  <a:lnTo>
                    <a:pt x="4236036" y="549022"/>
                  </a:lnTo>
                  <a:lnTo>
                    <a:pt x="4241429" y="549022"/>
                  </a:lnTo>
                  <a:lnTo>
                    <a:pt x="4241429" y="570600"/>
                  </a:lnTo>
                  <a:close/>
                </a:path>
                <a:path w="5038724" h="1857375">
                  <a:moveTo>
                    <a:pt x="4263000" y="575995"/>
                  </a:moveTo>
                  <a:lnTo>
                    <a:pt x="4214465" y="575995"/>
                  </a:lnTo>
                  <a:lnTo>
                    <a:pt x="4214465" y="570600"/>
                  </a:lnTo>
                  <a:lnTo>
                    <a:pt x="4263000" y="570600"/>
                  </a:lnTo>
                  <a:lnTo>
                    <a:pt x="4263000" y="575995"/>
                  </a:lnTo>
                  <a:close/>
                </a:path>
                <a:path w="5038724" h="1857375">
                  <a:moveTo>
                    <a:pt x="4241429" y="597574"/>
                  </a:moveTo>
                  <a:lnTo>
                    <a:pt x="4236036" y="597574"/>
                  </a:lnTo>
                  <a:lnTo>
                    <a:pt x="4236036" y="575995"/>
                  </a:lnTo>
                  <a:lnTo>
                    <a:pt x="4241429" y="575995"/>
                  </a:lnTo>
                  <a:lnTo>
                    <a:pt x="4241429" y="597574"/>
                  </a:lnTo>
                  <a:close/>
                </a:path>
                <a:path w="5038724" h="1857375">
                  <a:moveTo>
                    <a:pt x="4012235" y="570600"/>
                  </a:moveTo>
                  <a:lnTo>
                    <a:pt x="4006842" y="570600"/>
                  </a:lnTo>
                  <a:lnTo>
                    <a:pt x="4006842" y="549022"/>
                  </a:lnTo>
                  <a:lnTo>
                    <a:pt x="4012235" y="549022"/>
                  </a:lnTo>
                  <a:lnTo>
                    <a:pt x="4012235" y="570600"/>
                  </a:lnTo>
                  <a:close/>
                </a:path>
                <a:path w="5038724" h="1857375">
                  <a:moveTo>
                    <a:pt x="4033806" y="575995"/>
                  </a:moveTo>
                  <a:lnTo>
                    <a:pt x="3985271" y="575995"/>
                  </a:lnTo>
                  <a:lnTo>
                    <a:pt x="3985271" y="570600"/>
                  </a:lnTo>
                  <a:lnTo>
                    <a:pt x="4033806" y="570600"/>
                  </a:lnTo>
                  <a:lnTo>
                    <a:pt x="4033806" y="575995"/>
                  </a:lnTo>
                  <a:close/>
                </a:path>
                <a:path w="5038724" h="1857375">
                  <a:moveTo>
                    <a:pt x="4012235" y="597574"/>
                  </a:moveTo>
                  <a:lnTo>
                    <a:pt x="4006842" y="597574"/>
                  </a:lnTo>
                  <a:lnTo>
                    <a:pt x="4006842" y="575995"/>
                  </a:lnTo>
                  <a:lnTo>
                    <a:pt x="4012235" y="575995"/>
                  </a:lnTo>
                  <a:lnTo>
                    <a:pt x="4012235" y="597574"/>
                  </a:lnTo>
                  <a:close/>
                </a:path>
                <a:path w="5038724" h="1857375">
                  <a:moveTo>
                    <a:pt x="4126832" y="685238"/>
                  </a:moveTo>
                  <a:lnTo>
                    <a:pt x="4121439" y="685238"/>
                  </a:lnTo>
                  <a:lnTo>
                    <a:pt x="4121439" y="663659"/>
                  </a:lnTo>
                  <a:lnTo>
                    <a:pt x="4126832" y="663659"/>
                  </a:lnTo>
                  <a:lnTo>
                    <a:pt x="4126832" y="685238"/>
                  </a:lnTo>
                  <a:close/>
                </a:path>
                <a:path w="5038724" h="1857375">
                  <a:moveTo>
                    <a:pt x="4148403" y="690632"/>
                  </a:moveTo>
                  <a:lnTo>
                    <a:pt x="4099868" y="690632"/>
                  </a:lnTo>
                  <a:lnTo>
                    <a:pt x="4099868" y="685238"/>
                  </a:lnTo>
                  <a:lnTo>
                    <a:pt x="4148403" y="685238"/>
                  </a:lnTo>
                  <a:lnTo>
                    <a:pt x="4148403" y="690632"/>
                  </a:lnTo>
                  <a:close/>
                </a:path>
                <a:path w="5038724" h="1857375">
                  <a:moveTo>
                    <a:pt x="4126832" y="712211"/>
                  </a:moveTo>
                  <a:lnTo>
                    <a:pt x="4121439" y="712211"/>
                  </a:lnTo>
                  <a:lnTo>
                    <a:pt x="4121439" y="690632"/>
                  </a:lnTo>
                  <a:lnTo>
                    <a:pt x="4126832" y="690632"/>
                  </a:lnTo>
                  <a:lnTo>
                    <a:pt x="4126832" y="712211"/>
                  </a:lnTo>
                  <a:close/>
                </a:path>
                <a:path w="5038724" h="1857375">
                  <a:moveTo>
                    <a:pt x="3897638" y="685238"/>
                  </a:moveTo>
                  <a:lnTo>
                    <a:pt x="3892246" y="685238"/>
                  </a:lnTo>
                  <a:lnTo>
                    <a:pt x="3892246" y="663659"/>
                  </a:lnTo>
                  <a:lnTo>
                    <a:pt x="3897638" y="663659"/>
                  </a:lnTo>
                  <a:lnTo>
                    <a:pt x="3897638" y="685238"/>
                  </a:lnTo>
                  <a:close/>
                </a:path>
                <a:path w="5038724" h="1857375">
                  <a:moveTo>
                    <a:pt x="3919210" y="690632"/>
                  </a:moveTo>
                  <a:lnTo>
                    <a:pt x="3870674" y="690632"/>
                  </a:lnTo>
                  <a:lnTo>
                    <a:pt x="3870674" y="685238"/>
                  </a:lnTo>
                  <a:lnTo>
                    <a:pt x="3919210" y="685238"/>
                  </a:lnTo>
                  <a:lnTo>
                    <a:pt x="3919210" y="690632"/>
                  </a:lnTo>
                  <a:close/>
                </a:path>
                <a:path w="5038724" h="1857375">
                  <a:moveTo>
                    <a:pt x="3897638" y="712211"/>
                  </a:moveTo>
                  <a:lnTo>
                    <a:pt x="3892246" y="712211"/>
                  </a:lnTo>
                  <a:lnTo>
                    <a:pt x="3892246" y="690632"/>
                  </a:lnTo>
                  <a:lnTo>
                    <a:pt x="3897638" y="690632"/>
                  </a:lnTo>
                  <a:lnTo>
                    <a:pt x="3897638" y="712211"/>
                  </a:lnTo>
                  <a:close/>
                </a:path>
                <a:path w="5038724" h="1857375">
                  <a:moveTo>
                    <a:pt x="4012235" y="799875"/>
                  </a:moveTo>
                  <a:lnTo>
                    <a:pt x="4006842" y="799875"/>
                  </a:lnTo>
                  <a:lnTo>
                    <a:pt x="4006842" y="778296"/>
                  </a:lnTo>
                  <a:lnTo>
                    <a:pt x="4012235" y="778296"/>
                  </a:lnTo>
                  <a:lnTo>
                    <a:pt x="4012235" y="799875"/>
                  </a:lnTo>
                  <a:close/>
                </a:path>
                <a:path w="5038724" h="1857375">
                  <a:moveTo>
                    <a:pt x="4033806" y="805269"/>
                  </a:moveTo>
                  <a:lnTo>
                    <a:pt x="3985271" y="805269"/>
                  </a:lnTo>
                  <a:lnTo>
                    <a:pt x="3985271" y="799875"/>
                  </a:lnTo>
                  <a:lnTo>
                    <a:pt x="4033806" y="799875"/>
                  </a:lnTo>
                  <a:lnTo>
                    <a:pt x="4033806" y="805269"/>
                  </a:lnTo>
                  <a:close/>
                </a:path>
                <a:path w="5038724" h="1857375">
                  <a:moveTo>
                    <a:pt x="4012235" y="826848"/>
                  </a:moveTo>
                  <a:lnTo>
                    <a:pt x="4006842" y="826848"/>
                  </a:lnTo>
                  <a:lnTo>
                    <a:pt x="4006842" y="805269"/>
                  </a:lnTo>
                  <a:lnTo>
                    <a:pt x="4012235" y="805269"/>
                  </a:lnTo>
                  <a:lnTo>
                    <a:pt x="4012235" y="826848"/>
                  </a:lnTo>
                  <a:close/>
                </a:path>
                <a:path w="5038724" h="1857375">
                  <a:moveTo>
                    <a:pt x="3691364" y="2809"/>
                  </a:moveTo>
                  <a:lnTo>
                    <a:pt x="3642829" y="2809"/>
                  </a:lnTo>
                  <a:lnTo>
                    <a:pt x="3642829" y="0"/>
                  </a:lnTo>
                  <a:lnTo>
                    <a:pt x="3691364" y="0"/>
                  </a:lnTo>
                  <a:lnTo>
                    <a:pt x="3691364" y="2809"/>
                  </a:lnTo>
                  <a:close/>
                </a:path>
                <a:path w="5038724" h="1857375">
                  <a:moveTo>
                    <a:pt x="3669793" y="24388"/>
                  </a:moveTo>
                  <a:lnTo>
                    <a:pt x="3664400" y="24388"/>
                  </a:lnTo>
                  <a:lnTo>
                    <a:pt x="3664400" y="2809"/>
                  </a:lnTo>
                  <a:lnTo>
                    <a:pt x="3669793" y="2809"/>
                  </a:lnTo>
                  <a:lnTo>
                    <a:pt x="3669793" y="24388"/>
                  </a:lnTo>
                  <a:close/>
                </a:path>
                <a:path w="5038724" h="1857375">
                  <a:moveTo>
                    <a:pt x="3462171" y="2809"/>
                  </a:moveTo>
                  <a:lnTo>
                    <a:pt x="3413635" y="2809"/>
                  </a:lnTo>
                  <a:lnTo>
                    <a:pt x="3413635" y="0"/>
                  </a:lnTo>
                  <a:lnTo>
                    <a:pt x="3462171" y="0"/>
                  </a:lnTo>
                  <a:lnTo>
                    <a:pt x="3462171" y="2809"/>
                  </a:lnTo>
                  <a:close/>
                </a:path>
                <a:path w="5038724" h="1857375">
                  <a:moveTo>
                    <a:pt x="3440599" y="24388"/>
                  </a:moveTo>
                  <a:lnTo>
                    <a:pt x="3435207" y="24388"/>
                  </a:lnTo>
                  <a:lnTo>
                    <a:pt x="3435207" y="2809"/>
                  </a:lnTo>
                  <a:lnTo>
                    <a:pt x="3440599" y="2809"/>
                  </a:lnTo>
                  <a:lnTo>
                    <a:pt x="3440599" y="24388"/>
                  </a:lnTo>
                  <a:close/>
                </a:path>
                <a:path w="5038724" h="1857375">
                  <a:moveTo>
                    <a:pt x="3232977" y="2809"/>
                  </a:moveTo>
                  <a:lnTo>
                    <a:pt x="3184442" y="2809"/>
                  </a:lnTo>
                  <a:lnTo>
                    <a:pt x="3184442" y="0"/>
                  </a:lnTo>
                  <a:lnTo>
                    <a:pt x="3232977" y="0"/>
                  </a:lnTo>
                  <a:lnTo>
                    <a:pt x="3232977" y="2809"/>
                  </a:lnTo>
                  <a:close/>
                </a:path>
                <a:path w="5038724" h="1857375">
                  <a:moveTo>
                    <a:pt x="3211406" y="24388"/>
                  </a:moveTo>
                  <a:lnTo>
                    <a:pt x="3206013" y="24388"/>
                  </a:lnTo>
                  <a:lnTo>
                    <a:pt x="3206013" y="2809"/>
                  </a:lnTo>
                  <a:lnTo>
                    <a:pt x="3211406" y="2809"/>
                  </a:lnTo>
                  <a:lnTo>
                    <a:pt x="3211406" y="24388"/>
                  </a:lnTo>
                  <a:close/>
                </a:path>
                <a:path w="5038724" h="1857375">
                  <a:moveTo>
                    <a:pt x="3003783" y="2809"/>
                  </a:moveTo>
                  <a:lnTo>
                    <a:pt x="2955248" y="2809"/>
                  </a:lnTo>
                  <a:lnTo>
                    <a:pt x="2955248" y="0"/>
                  </a:lnTo>
                  <a:lnTo>
                    <a:pt x="3003783" y="0"/>
                  </a:lnTo>
                  <a:lnTo>
                    <a:pt x="3003783" y="2809"/>
                  </a:lnTo>
                  <a:close/>
                </a:path>
                <a:path w="5038724" h="1857375">
                  <a:moveTo>
                    <a:pt x="2982212" y="24388"/>
                  </a:moveTo>
                  <a:lnTo>
                    <a:pt x="2976820" y="24388"/>
                  </a:lnTo>
                  <a:lnTo>
                    <a:pt x="2976820" y="2809"/>
                  </a:lnTo>
                  <a:lnTo>
                    <a:pt x="2982212" y="2809"/>
                  </a:lnTo>
                  <a:lnTo>
                    <a:pt x="2982212" y="24388"/>
                  </a:lnTo>
                  <a:close/>
                </a:path>
                <a:path w="5038724" h="1857375">
                  <a:moveTo>
                    <a:pt x="3784390" y="112052"/>
                  </a:moveTo>
                  <a:lnTo>
                    <a:pt x="3778997" y="112052"/>
                  </a:lnTo>
                  <a:lnTo>
                    <a:pt x="3778997" y="90473"/>
                  </a:lnTo>
                  <a:lnTo>
                    <a:pt x="3784390" y="90473"/>
                  </a:lnTo>
                  <a:lnTo>
                    <a:pt x="3784390" y="112052"/>
                  </a:lnTo>
                  <a:close/>
                </a:path>
                <a:path w="5038724" h="1857375">
                  <a:moveTo>
                    <a:pt x="3805961" y="117446"/>
                  </a:moveTo>
                  <a:lnTo>
                    <a:pt x="3757426" y="117446"/>
                  </a:lnTo>
                  <a:lnTo>
                    <a:pt x="3757426" y="112052"/>
                  </a:lnTo>
                  <a:lnTo>
                    <a:pt x="3805961" y="112052"/>
                  </a:lnTo>
                  <a:lnTo>
                    <a:pt x="3805961" y="117446"/>
                  </a:lnTo>
                  <a:close/>
                </a:path>
                <a:path w="5038724" h="1857375">
                  <a:moveTo>
                    <a:pt x="3784390" y="139025"/>
                  </a:moveTo>
                  <a:lnTo>
                    <a:pt x="3778997" y="139025"/>
                  </a:lnTo>
                  <a:lnTo>
                    <a:pt x="3778997" y="117446"/>
                  </a:lnTo>
                  <a:lnTo>
                    <a:pt x="3784390" y="117446"/>
                  </a:lnTo>
                  <a:lnTo>
                    <a:pt x="3784390" y="139025"/>
                  </a:lnTo>
                  <a:close/>
                </a:path>
                <a:path w="5038724" h="1857375">
                  <a:moveTo>
                    <a:pt x="3555196" y="112052"/>
                  </a:moveTo>
                  <a:lnTo>
                    <a:pt x="3549803" y="112052"/>
                  </a:lnTo>
                  <a:lnTo>
                    <a:pt x="3549803" y="90473"/>
                  </a:lnTo>
                  <a:lnTo>
                    <a:pt x="3555196" y="90473"/>
                  </a:lnTo>
                  <a:lnTo>
                    <a:pt x="3555196" y="112052"/>
                  </a:lnTo>
                  <a:close/>
                </a:path>
                <a:path w="5038724" h="1857375">
                  <a:moveTo>
                    <a:pt x="3576767" y="117446"/>
                  </a:moveTo>
                  <a:lnTo>
                    <a:pt x="3528232" y="117446"/>
                  </a:lnTo>
                  <a:lnTo>
                    <a:pt x="3528232" y="112052"/>
                  </a:lnTo>
                  <a:lnTo>
                    <a:pt x="3576767" y="112052"/>
                  </a:lnTo>
                  <a:lnTo>
                    <a:pt x="3576767" y="117446"/>
                  </a:lnTo>
                  <a:close/>
                </a:path>
                <a:path w="5038724" h="1857375">
                  <a:moveTo>
                    <a:pt x="3555196" y="139025"/>
                  </a:moveTo>
                  <a:lnTo>
                    <a:pt x="3549803" y="139025"/>
                  </a:lnTo>
                  <a:lnTo>
                    <a:pt x="3549803" y="117446"/>
                  </a:lnTo>
                  <a:lnTo>
                    <a:pt x="3555196" y="117446"/>
                  </a:lnTo>
                  <a:lnTo>
                    <a:pt x="3555196" y="139025"/>
                  </a:lnTo>
                  <a:close/>
                </a:path>
                <a:path w="5038724" h="1857375">
                  <a:moveTo>
                    <a:pt x="3326003" y="112052"/>
                  </a:moveTo>
                  <a:lnTo>
                    <a:pt x="3320610" y="112052"/>
                  </a:lnTo>
                  <a:lnTo>
                    <a:pt x="3320610" y="90473"/>
                  </a:lnTo>
                  <a:lnTo>
                    <a:pt x="3326003" y="90473"/>
                  </a:lnTo>
                  <a:lnTo>
                    <a:pt x="3326003" y="112052"/>
                  </a:lnTo>
                  <a:close/>
                </a:path>
                <a:path w="5038724" h="1857375">
                  <a:moveTo>
                    <a:pt x="3347574" y="117446"/>
                  </a:moveTo>
                  <a:lnTo>
                    <a:pt x="3299039" y="117446"/>
                  </a:lnTo>
                  <a:lnTo>
                    <a:pt x="3299039" y="112052"/>
                  </a:lnTo>
                  <a:lnTo>
                    <a:pt x="3347574" y="112052"/>
                  </a:lnTo>
                  <a:lnTo>
                    <a:pt x="3347574" y="117446"/>
                  </a:lnTo>
                  <a:close/>
                </a:path>
                <a:path w="5038724" h="1857375">
                  <a:moveTo>
                    <a:pt x="3326003" y="139025"/>
                  </a:moveTo>
                  <a:lnTo>
                    <a:pt x="3320610" y="139025"/>
                  </a:lnTo>
                  <a:lnTo>
                    <a:pt x="3320610" y="117446"/>
                  </a:lnTo>
                  <a:lnTo>
                    <a:pt x="3326003" y="117446"/>
                  </a:lnTo>
                  <a:lnTo>
                    <a:pt x="3326003" y="139025"/>
                  </a:lnTo>
                  <a:close/>
                </a:path>
                <a:path w="5038724" h="1857375">
                  <a:moveTo>
                    <a:pt x="3096809" y="112052"/>
                  </a:moveTo>
                  <a:lnTo>
                    <a:pt x="3091416" y="112052"/>
                  </a:lnTo>
                  <a:lnTo>
                    <a:pt x="3091416" y="90473"/>
                  </a:lnTo>
                  <a:lnTo>
                    <a:pt x="3096809" y="90473"/>
                  </a:lnTo>
                  <a:lnTo>
                    <a:pt x="3096809" y="112052"/>
                  </a:lnTo>
                  <a:close/>
                </a:path>
                <a:path w="5038724" h="1857375">
                  <a:moveTo>
                    <a:pt x="3118380" y="117446"/>
                  </a:moveTo>
                  <a:lnTo>
                    <a:pt x="3069845" y="117446"/>
                  </a:lnTo>
                  <a:lnTo>
                    <a:pt x="3069845" y="112052"/>
                  </a:lnTo>
                  <a:lnTo>
                    <a:pt x="3118380" y="112052"/>
                  </a:lnTo>
                  <a:lnTo>
                    <a:pt x="3118380" y="117446"/>
                  </a:lnTo>
                  <a:close/>
                </a:path>
                <a:path w="5038724" h="1857375">
                  <a:moveTo>
                    <a:pt x="3096809" y="139025"/>
                  </a:moveTo>
                  <a:lnTo>
                    <a:pt x="3091416" y="139025"/>
                  </a:lnTo>
                  <a:lnTo>
                    <a:pt x="3091416" y="117446"/>
                  </a:lnTo>
                  <a:lnTo>
                    <a:pt x="3096809" y="117446"/>
                  </a:lnTo>
                  <a:lnTo>
                    <a:pt x="3096809" y="139025"/>
                  </a:lnTo>
                  <a:close/>
                </a:path>
                <a:path w="5038724" h="1857375">
                  <a:moveTo>
                    <a:pt x="3669793" y="226689"/>
                  </a:moveTo>
                  <a:lnTo>
                    <a:pt x="3664400" y="226689"/>
                  </a:lnTo>
                  <a:lnTo>
                    <a:pt x="3664400" y="205110"/>
                  </a:lnTo>
                  <a:lnTo>
                    <a:pt x="3669793" y="205110"/>
                  </a:lnTo>
                  <a:lnTo>
                    <a:pt x="3669793" y="226689"/>
                  </a:lnTo>
                  <a:close/>
                </a:path>
                <a:path w="5038724" h="1857375">
                  <a:moveTo>
                    <a:pt x="3691364" y="232083"/>
                  </a:moveTo>
                  <a:lnTo>
                    <a:pt x="3642829" y="232083"/>
                  </a:lnTo>
                  <a:lnTo>
                    <a:pt x="3642829" y="226689"/>
                  </a:lnTo>
                  <a:lnTo>
                    <a:pt x="3691364" y="226689"/>
                  </a:lnTo>
                  <a:lnTo>
                    <a:pt x="3691364" y="232083"/>
                  </a:lnTo>
                  <a:close/>
                </a:path>
                <a:path w="5038724" h="1857375">
                  <a:moveTo>
                    <a:pt x="3669793" y="253662"/>
                  </a:moveTo>
                  <a:lnTo>
                    <a:pt x="3664400" y="253662"/>
                  </a:lnTo>
                  <a:lnTo>
                    <a:pt x="3664400" y="232083"/>
                  </a:lnTo>
                  <a:lnTo>
                    <a:pt x="3669793" y="232083"/>
                  </a:lnTo>
                  <a:lnTo>
                    <a:pt x="3669793" y="253662"/>
                  </a:lnTo>
                  <a:close/>
                </a:path>
                <a:path w="5038724" h="1857375">
                  <a:moveTo>
                    <a:pt x="3440599" y="226689"/>
                  </a:moveTo>
                  <a:lnTo>
                    <a:pt x="3435207" y="226689"/>
                  </a:lnTo>
                  <a:lnTo>
                    <a:pt x="3435207" y="205110"/>
                  </a:lnTo>
                  <a:lnTo>
                    <a:pt x="3440599" y="205110"/>
                  </a:lnTo>
                  <a:lnTo>
                    <a:pt x="3440599" y="226689"/>
                  </a:lnTo>
                  <a:close/>
                </a:path>
                <a:path w="5038724" h="1857375">
                  <a:moveTo>
                    <a:pt x="3462171" y="232083"/>
                  </a:moveTo>
                  <a:lnTo>
                    <a:pt x="3413635" y="232083"/>
                  </a:lnTo>
                  <a:lnTo>
                    <a:pt x="3413635" y="226689"/>
                  </a:lnTo>
                  <a:lnTo>
                    <a:pt x="3462171" y="226689"/>
                  </a:lnTo>
                  <a:lnTo>
                    <a:pt x="3462171" y="232083"/>
                  </a:lnTo>
                  <a:close/>
                </a:path>
                <a:path w="5038724" h="1857375">
                  <a:moveTo>
                    <a:pt x="3440599" y="253662"/>
                  </a:moveTo>
                  <a:lnTo>
                    <a:pt x="3435207" y="253662"/>
                  </a:lnTo>
                  <a:lnTo>
                    <a:pt x="3435207" y="232083"/>
                  </a:lnTo>
                  <a:lnTo>
                    <a:pt x="3440599" y="232083"/>
                  </a:lnTo>
                  <a:lnTo>
                    <a:pt x="3440599" y="253662"/>
                  </a:lnTo>
                  <a:close/>
                </a:path>
                <a:path w="5038724" h="1857375">
                  <a:moveTo>
                    <a:pt x="3211406" y="226689"/>
                  </a:moveTo>
                  <a:lnTo>
                    <a:pt x="3206013" y="226689"/>
                  </a:lnTo>
                  <a:lnTo>
                    <a:pt x="3206013" y="205110"/>
                  </a:lnTo>
                  <a:lnTo>
                    <a:pt x="3211406" y="205110"/>
                  </a:lnTo>
                  <a:lnTo>
                    <a:pt x="3211406" y="226689"/>
                  </a:lnTo>
                  <a:close/>
                </a:path>
                <a:path w="5038724" h="1857375">
                  <a:moveTo>
                    <a:pt x="3232977" y="232083"/>
                  </a:moveTo>
                  <a:lnTo>
                    <a:pt x="3184442" y="232083"/>
                  </a:lnTo>
                  <a:lnTo>
                    <a:pt x="3184442" y="226689"/>
                  </a:lnTo>
                  <a:lnTo>
                    <a:pt x="3232977" y="226689"/>
                  </a:lnTo>
                  <a:lnTo>
                    <a:pt x="3232977" y="232083"/>
                  </a:lnTo>
                  <a:close/>
                </a:path>
                <a:path w="5038724" h="1857375">
                  <a:moveTo>
                    <a:pt x="3211406" y="253662"/>
                  </a:moveTo>
                  <a:lnTo>
                    <a:pt x="3206013" y="253662"/>
                  </a:lnTo>
                  <a:lnTo>
                    <a:pt x="3206013" y="232083"/>
                  </a:lnTo>
                  <a:lnTo>
                    <a:pt x="3211406" y="232083"/>
                  </a:lnTo>
                  <a:lnTo>
                    <a:pt x="3211406" y="253662"/>
                  </a:lnTo>
                  <a:close/>
                </a:path>
                <a:path w="5038724" h="1857375">
                  <a:moveTo>
                    <a:pt x="2982212" y="226689"/>
                  </a:moveTo>
                  <a:lnTo>
                    <a:pt x="2976820" y="226689"/>
                  </a:lnTo>
                  <a:lnTo>
                    <a:pt x="2976820" y="205110"/>
                  </a:lnTo>
                  <a:lnTo>
                    <a:pt x="2982212" y="205110"/>
                  </a:lnTo>
                  <a:lnTo>
                    <a:pt x="2982212" y="226689"/>
                  </a:lnTo>
                  <a:close/>
                </a:path>
                <a:path w="5038724" h="1857375">
                  <a:moveTo>
                    <a:pt x="3003783" y="232083"/>
                  </a:moveTo>
                  <a:lnTo>
                    <a:pt x="2955248" y="232083"/>
                  </a:lnTo>
                  <a:lnTo>
                    <a:pt x="2955248" y="226689"/>
                  </a:lnTo>
                  <a:lnTo>
                    <a:pt x="3003783" y="226689"/>
                  </a:lnTo>
                  <a:lnTo>
                    <a:pt x="3003783" y="232083"/>
                  </a:lnTo>
                  <a:close/>
                </a:path>
                <a:path w="5038724" h="1857375">
                  <a:moveTo>
                    <a:pt x="2982212" y="253662"/>
                  </a:moveTo>
                  <a:lnTo>
                    <a:pt x="2976820" y="253662"/>
                  </a:lnTo>
                  <a:lnTo>
                    <a:pt x="2976820" y="232083"/>
                  </a:lnTo>
                  <a:lnTo>
                    <a:pt x="2982212" y="232083"/>
                  </a:lnTo>
                  <a:lnTo>
                    <a:pt x="2982212" y="253662"/>
                  </a:lnTo>
                  <a:close/>
                </a:path>
                <a:path w="5038724" h="1857375">
                  <a:moveTo>
                    <a:pt x="3784390" y="341326"/>
                  </a:moveTo>
                  <a:lnTo>
                    <a:pt x="3778997" y="341326"/>
                  </a:lnTo>
                  <a:lnTo>
                    <a:pt x="3778997" y="319747"/>
                  </a:lnTo>
                  <a:lnTo>
                    <a:pt x="3784390" y="319747"/>
                  </a:lnTo>
                  <a:lnTo>
                    <a:pt x="3784390" y="341326"/>
                  </a:lnTo>
                  <a:close/>
                </a:path>
                <a:path w="5038724" h="1857375">
                  <a:moveTo>
                    <a:pt x="3805961" y="346721"/>
                  </a:moveTo>
                  <a:lnTo>
                    <a:pt x="3757426" y="346721"/>
                  </a:lnTo>
                  <a:lnTo>
                    <a:pt x="3757426" y="341326"/>
                  </a:lnTo>
                  <a:lnTo>
                    <a:pt x="3805961" y="341326"/>
                  </a:lnTo>
                  <a:lnTo>
                    <a:pt x="3805961" y="346721"/>
                  </a:lnTo>
                  <a:close/>
                </a:path>
                <a:path w="5038724" h="1857375">
                  <a:moveTo>
                    <a:pt x="3784390" y="368299"/>
                  </a:moveTo>
                  <a:lnTo>
                    <a:pt x="3778997" y="368299"/>
                  </a:lnTo>
                  <a:lnTo>
                    <a:pt x="3778997" y="346721"/>
                  </a:lnTo>
                  <a:lnTo>
                    <a:pt x="3784390" y="346721"/>
                  </a:lnTo>
                  <a:lnTo>
                    <a:pt x="3784390" y="368299"/>
                  </a:lnTo>
                  <a:close/>
                </a:path>
                <a:path w="5038724" h="1857375">
                  <a:moveTo>
                    <a:pt x="3555196" y="341326"/>
                  </a:moveTo>
                  <a:lnTo>
                    <a:pt x="3549803" y="341326"/>
                  </a:lnTo>
                  <a:lnTo>
                    <a:pt x="3549803" y="319747"/>
                  </a:lnTo>
                  <a:lnTo>
                    <a:pt x="3555196" y="319747"/>
                  </a:lnTo>
                  <a:lnTo>
                    <a:pt x="3555196" y="341326"/>
                  </a:lnTo>
                  <a:close/>
                </a:path>
                <a:path w="5038724" h="1857375">
                  <a:moveTo>
                    <a:pt x="3576767" y="346721"/>
                  </a:moveTo>
                  <a:lnTo>
                    <a:pt x="3528232" y="346721"/>
                  </a:lnTo>
                  <a:lnTo>
                    <a:pt x="3528232" y="341326"/>
                  </a:lnTo>
                  <a:lnTo>
                    <a:pt x="3576767" y="341326"/>
                  </a:lnTo>
                  <a:lnTo>
                    <a:pt x="3576767" y="346721"/>
                  </a:lnTo>
                  <a:close/>
                </a:path>
                <a:path w="5038724" h="1857375">
                  <a:moveTo>
                    <a:pt x="3555196" y="368299"/>
                  </a:moveTo>
                  <a:lnTo>
                    <a:pt x="3549803" y="368299"/>
                  </a:lnTo>
                  <a:lnTo>
                    <a:pt x="3549803" y="346721"/>
                  </a:lnTo>
                  <a:lnTo>
                    <a:pt x="3555196" y="346721"/>
                  </a:lnTo>
                  <a:lnTo>
                    <a:pt x="3555196" y="368299"/>
                  </a:lnTo>
                  <a:close/>
                </a:path>
                <a:path w="5038724" h="1857375">
                  <a:moveTo>
                    <a:pt x="3326003" y="341326"/>
                  </a:moveTo>
                  <a:lnTo>
                    <a:pt x="3320610" y="341326"/>
                  </a:lnTo>
                  <a:lnTo>
                    <a:pt x="3320610" y="319747"/>
                  </a:lnTo>
                  <a:lnTo>
                    <a:pt x="3326003" y="319747"/>
                  </a:lnTo>
                  <a:lnTo>
                    <a:pt x="3326003" y="341326"/>
                  </a:lnTo>
                  <a:close/>
                </a:path>
                <a:path w="5038724" h="1857375">
                  <a:moveTo>
                    <a:pt x="3347574" y="346721"/>
                  </a:moveTo>
                  <a:lnTo>
                    <a:pt x="3299039" y="346721"/>
                  </a:lnTo>
                  <a:lnTo>
                    <a:pt x="3299039" y="341326"/>
                  </a:lnTo>
                  <a:lnTo>
                    <a:pt x="3347574" y="341326"/>
                  </a:lnTo>
                  <a:lnTo>
                    <a:pt x="3347574" y="346721"/>
                  </a:lnTo>
                  <a:close/>
                </a:path>
                <a:path w="5038724" h="1857375">
                  <a:moveTo>
                    <a:pt x="3326003" y="368299"/>
                  </a:moveTo>
                  <a:lnTo>
                    <a:pt x="3320610" y="368299"/>
                  </a:lnTo>
                  <a:lnTo>
                    <a:pt x="3320610" y="346721"/>
                  </a:lnTo>
                  <a:lnTo>
                    <a:pt x="3326003" y="346721"/>
                  </a:lnTo>
                  <a:lnTo>
                    <a:pt x="3326003" y="368299"/>
                  </a:lnTo>
                  <a:close/>
                </a:path>
                <a:path w="5038724" h="1857375">
                  <a:moveTo>
                    <a:pt x="3096809" y="341326"/>
                  </a:moveTo>
                  <a:lnTo>
                    <a:pt x="3091416" y="341326"/>
                  </a:lnTo>
                  <a:lnTo>
                    <a:pt x="3091416" y="319747"/>
                  </a:lnTo>
                  <a:lnTo>
                    <a:pt x="3096809" y="319747"/>
                  </a:lnTo>
                  <a:lnTo>
                    <a:pt x="3096809" y="341326"/>
                  </a:lnTo>
                  <a:close/>
                </a:path>
                <a:path w="5038724" h="1857375">
                  <a:moveTo>
                    <a:pt x="3118380" y="346721"/>
                  </a:moveTo>
                  <a:lnTo>
                    <a:pt x="3069845" y="346721"/>
                  </a:lnTo>
                  <a:lnTo>
                    <a:pt x="3069845" y="341326"/>
                  </a:lnTo>
                  <a:lnTo>
                    <a:pt x="3118380" y="341326"/>
                  </a:lnTo>
                  <a:lnTo>
                    <a:pt x="3118380" y="346721"/>
                  </a:lnTo>
                  <a:close/>
                </a:path>
                <a:path w="5038724" h="1857375">
                  <a:moveTo>
                    <a:pt x="3096809" y="368299"/>
                  </a:moveTo>
                  <a:lnTo>
                    <a:pt x="3091416" y="368299"/>
                  </a:lnTo>
                  <a:lnTo>
                    <a:pt x="3091416" y="346721"/>
                  </a:lnTo>
                  <a:lnTo>
                    <a:pt x="3096809" y="346721"/>
                  </a:lnTo>
                  <a:lnTo>
                    <a:pt x="3096809" y="368299"/>
                  </a:lnTo>
                  <a:close/>
                </a:path>
                <a:path w="5038724" h="1857375">
                  <a:moveTo>
                    <a:pt x="3669793" y="455963"/>
                  </a:moveTo>
                  <a:lnTo>
                    <a:pt x="3664400" y="455963"/>
                  </a:lnTo>
                  <a:lnTo>
                    <a:pt x="3664400" y="434384"/>
                  </a:lnTo>
                  <a:lnTo>
                    <a:pt x="3669793" y="434384"/>
                  </a:lnTo>
                  <a:lnTo>
                    <a:pt x="3669793" y="455963"/>
                  </a:lnTo>
                  <a:close/>
                </a:path>
                <a:path w="5038724" h="1857375">
                  <a:moveTo>
                    <a:pt x="3691364" y="461358"/>
                  </a:moveTo>
                  <a:lnTo>
                    <a:pt x="3642829" y="461358"/>
                  </a:lnTo>
                  <a:lnTo>
                    <a:pt x="3642829" y="455963"/>
                  </a:lnTo>
                  <a:lnTo>
                    <a:pt x="3691364" y="455963"/>
                  </a:lnTo>
                  <a:lnTo>
                    <a:pt x="3691364" y="461358"/>
                  </a:lnTo>
                  <a:close/>
                </a:path>
                <a:path w="5038724" h="1857375">
                  <a:moveTo>
                    <a:pt x="3669793" y="482937"/>
                  </a:moveTo>
                  <a:lnTo>
                    <a:pt x="3664400" y="482937"/>
                  </a:lnTo>
                  <a:lnTo>
                    <a:pt x="3664400" y="461358"/>
                  </a:lnTo>
                  <a:lnTo>
                    <a:pt x="3669793" y="461358"/>
                  </a:lnTo>
                  <a:lnTo>
                    <a:pt x="3669793" y="482937"/>
                  </a:lnTo>
                  <a:close/>
                </a:path>
                <a:path w="5038724" h="1857375">
                  <a:moveTo>
                    <a:pt x="3440599" y="455963"/>
                  </a:moveTo>
                  <a:lnTo>
                    <a:pt x="3435207" y="455963"/>
                  </a:lnTo>
                  <a:lnTo>
                    <a:pt x="3435207" y="434384"/>
                  </a:lnTo>
                  <a:lnTo>
                    <a:pt x="3440599" y="434384"/>
                  </a:lnTo>
                  <a:lnTo>
                    <a:pt x="3440599" y="455963"/>
                  </a:lnTo>
                  <a:close/>
                </a:path>
                <a:path w="5038724" h="1857375">
                  <a:moveTo>
                    <a:pt x="3462171" y="461358"/>
                  </a:moveTo>
                  <a:lnTo>
                    <a:pt x="3413635" y="461358"/>
                  </a:lnTo>
                  <a:lnTo>
                    <a:pt x="3413635" y="455963"/>
                  </a:lnTo>
                  <a:lnTo>
                    <a:pt x="3462171" y="455963"/>
                  </a:lnTo>
                  <a:lnTo>
                    <a:pt x="3462171" y="461358"/>
                  </a:lnTo>
                  <a:close/>
                </a:path>
                <a:path w="5038724" h="1857375">
                  <a:moveTo>
                    <a:pt x="3440599" y="482937"/>
                  </a:moveTo>
                  <a:lnTo>
                    <a:pt x="3435207" y="482937"/>
                  </a:lnTo>
                  <a:lnTo>
                    <a:pt x="3435207" y="461358"/>
                  </a:lnTo>
                  <a:lnTo>
                    <a:pt x="3440599" y="461358"/>
                  </a:lnTo>
                  <a:lnTo>
                    <a:pt x="3440599" y="482937"/>
                  </a:lnTo>
                  <a:close/>
                </a:path>
                <a:path w="5038724" h="1857375">
                  <a:moveTo>
                    <a:pt x="3211406" y="455963"/>
                  </a:moveTo>
                  <a:lnTo>
                    <a:pt x="3206013" y="455963"/>
                  </a:lnTo>
                  <a:lnTo>
                    <a:pt x="3206013" y="434384"/>
                  </a:lnTo>
                  <a:lnTo>
                    <a:pt x="3211406" y="434384"/>
                  </a:lnTo>
                  <a:lnTo>
                    <a:pt x="3211406" y="455963"/>
                  </a:lnTo>
                  <a:close/>
                </a:path>
                <a:path w="5038724" h="1857375">
                  <a:moveTo>
                    <a:pt x="3232977" y="461358"/>
                  </a:moveTo>
                  <a:lnTo>
                    <a:pt x="3184442" y="461358"/>
                  </a:lnTo>
                  <a:lnTo>
                    <a:pt x="3184442" y="455963"/>
                  </a:lnTo>
                  <a:lnTo>
                    <a:pt x="3232977" y="455963"/>
                  </a:lnTo>
                  <a:lnTo>
                    <a:pt x="3232977" y="461358"/>
                  </a:lnTo>
                  <a:close/>
                </a:path>
                <a:path w="5038724" h="1857375">
                  <a:moveTo>
                    <a:pt x="3211406" y="482937"/>
                  </a:moveTo>
                  <a:lnTo>
                    <a:pt x="3206013" y="482937"/>
                  </a:lnTo>
                  <a:lnTo>
                    <a:pt x="3206013" y="461358"/>
                  </a:lnTo>
                  <a:lnTo>
                    <a:pt x="3211406" y="461358"/>
                  </a:lnTo>
                  <a:lnTo>
                    <a:pt x="3211406" y="482937"/>
                  </a:lnTo>
                  <a:close/>
                </a:path>
                <a:path w="5038724" h="1857375">
                  <a:moveTo>
                    <a:pt x="2982212" y="455963"/>
                  </a:moveTo>
                  <a:lnTo>
                    <a:pt x="2976820" y="455963"/>
                  </a:lnTo>
                  <a:lnTo>
                    <a:pt x="2976820" y="434384"/>
                  </a:lnTo>
                  <a:lnTo>
                    <a:pt x="2982212" y="434384"/>
                  </a:lnTo>
                  <a:lnTo>
                    <a:pt x="2982212" y="455963"/>
                  </a:lnTo>
                  <a:close/>
                </a:path>
                <a:path w="5038724" h="1857375">
                  <a:moveTo>
                    <a:pt x="3003783" y="461358"/>
                  </a:moveTo>
                  <a:lnTo>
                    <a:pt x="2955248" y="461358"/>
                  </a:lnTo>
                  <a:lnTo>
                    <a:pt x="2955248" y="455963"/>
                  </a:lnTo>
                  <a:lnTo>
                    <a:pt x="3003783" y="455963"/>
                  </a:lnTo>
                  <a:lnTo>
                    <a:pt x="3003783" y="461358"/>
                  </a:lnTo>
                  <a:close/>
                </a:path>
                <a:path w="5038724" h="1857375">
                  <a:moveTo>
                    <a:pt x="2982212" y="482937"/>
                  </a:moveTo>
                  <a:lnTo>
                    <a:pt x="2976820" y="482937"/>
                  </a:lnTo>
                  <a:lnTo>
                    <a:pt x="2976820" y="461358"/>
                  </a:lnTo>
                  <a:lnTo>
                    <a:pt x="2982212" y="461358"/>
                  </a:lnTo>
                  <a:lnTo>
                    <a:pt x="2982212" y="482937"/>
                  </a:lnTo>
                  <a:close/>
                </a:path>
                <a:path w="5038724" h="1857375">
                  <a:moveTo>
                    <a:pt x="3784390" y="570600"/>
                  </a:moveTo>
                  <a:lnTo>
                    <a:pt x="3778997" y="570600"/>
                  </a:lnTo>
                  <a:lnTo>
                    <a:pt x="3778997" y="549022"/>
                  </a:lnTo>
                  <a:lnTo>
                    <a:pt x="3784390" y="549022"/>
                  </a:lnTo>
                  <a:lnTo>
                    <a:pt x="3784390" y="570600"/>
                  </a:lnTo>
                  <a:close/>
                </a:path>
                <a:path w="5038724" h="1857375">
                  <a:moveTo>
                    <a:pt x="3805961" y="575995"/>
                  </a:moveTo>
                  <a:lnTo>
                    <a:pt x="3757426" y="575995"/>
                  </a:lnTo>
                  <a:lnTo>
                    <a:pt x="3757426" y="570600"/>
                  </a:lnTo>
                  <a:lnTo>
                    <a:pt x="3805961" y="570600"/>
                  </a:lnTo>
                  <a:lnTo>
                    <a:pt x="3805961" y="575995"/>
                  </a:lnTo>
                  <a:close/>
                </a:path>
                <a:path w="5038724" h="1857375">
                  <a:moveTo>
                    <a:pt x="3784390" y="597574"/>
                  </a:moveTo>
                  <a:lnTo>
                    <a:pt x="3778997" y="597574"/>
                  </a:lnTo>
                  <a:lnTo>
                    <a:pt x="3778997" y="575995"/>
                  </a:lnTo>
                  <a:lnTo>
                    <a:pt x="3784390" y="575995"/>
                  </a:lnTo>
                  <a:lnTo>
                    <a:pt x="3784390" y="597574"/>
                  </a:lnTo>
                  <a:close/>
                </a:path>
                <a:path w="5038724" h="1857375">
                  <a:moveTo>
                    <a:pt x="3555196" y="570600"/>
                  </a:moveTo>
                  <a:lnTo>
                    <a:pt x="3549803" y="570600"/>
                  </a:lnTo>
                  <a:lnTo>
                    <a:pt x="3549803" y="549022"/>
                  </a:lnTo>
                  <a:lnTo>
                    <a:pt x="3555196" y="549022"/>
                  </a:lnTo>
                  <a:lnTo>
                    <a:pt x="3555196" y="570600"/>
                  </a:lnTo>
                  <a:close/>
                </a:path>
                <a:path w="5038724" h="1857375">
                  <a:moveTo>
                    <a:pt x="3576767" y="575995"/>
                  </a:moveTo>
                  <a:lnTo>
                    <a:pt x="3528232" y="575995"/>
                  </a:lnTo>
                  <a:lnTo>
                    <a:pt x="3528232" y="570600"/>
                  </a:lnTo>
                  <a:lnTo>
                    <a:pt x="3576767" y="570600"/>
                  </a:lnTo>
                  <a:lnTo>
                    <a:pt x="3576767" y="575995"/>
                  </a:lnTo>
                  <a:close/>
                </a:path>
                <a:path w="5038724" h="1857375">
                  <a:moveTo>
                    <a:pt x="3555196" y="597574"/>
                  </a:moveTo>
                  <a:lnTo>
                    <a:pt x="3549803" y="597574"/>
                  </a:lnTo>
                  <a:lnTo>
                    <a:pt x="3549803" y="575995"/>
                  </a:lnTo>
                  <a:lnTo>
                    <a:pt x="3555196" y="575995"/>
                  </a:lnTo>
                  <a:lnTo>
                    <a:pt x="3555196" y="597574"/>
                  </a:lnTo>
                  <a:close/>
                </a:path>
                <a:path w="5038724" h="1857375">
                  <a:moveTo>
                    <a:pt x="3326003" y="570600"/>
                  </a:moveTo>
                  <a:lnTo>
                    <a:pt x="3320610" y="570600"/>
                  </a:lnTo>
                  <a:lnTo>
                    <a:pt x="3320610" y="549022"/>
                  </a:lnTo>
                  <a:lnTo>
                    <a:pt x="3326003" y="549022"/>
                  </a:lnTo>
                  <a:lnTo>
                    <a:pt x="3326003" y="570600"/>
                  </a:lnTo>
                  <a:close/>
                </a:path>
                <a:path w="5038724" h="1857375">
                  <a:moveTo>
                    <a:pt x="3347574" y="575995"/>
                  </a:moveTo>
                  <a:lnTo>
                    <a:pt x="3299039" y="575995"/>
                  </a:lnTo>
                  <a:lnTo>
                    <a:pt x="3299039" y="570600"/>
                  </a:lnTo>
                  <a:lnTo>
                    <a:pt x="3347574" y="570600"/>
                  </a:lnTo>
                  <a:lnTo>
                    <a:pt x="3347574" y="575995"/>
                  </a:lnTo>
                  <a:close/>
                </a:path>
                <a:path w="5038724" h="1857375">
                  <a:moveTo>
                    <a:pt x="3326003" y="597574"/>
                  </a:moveTo>
                  <a:lnTo>
                    <a:pt x="3320610" y="597574"/>
                  </a:lnTo>
                  <a:lnTo>
                    <a:pt x="3320610" y="575995"/>
                  </a:lnTo>
                  <a:lnTo>
                    <a:pt x="3326003" y="575995"/>
                  </a:lnTo>
                  <a:lnTo>
                    <a:pt x="3326003" y="597574"/>
                  </a:lnTo>
                  <a:close/>
                </a:path>
                <a:path w="5038724" h="1857375">
                  <a:moveTo>
                    <a:pt x="3096809" y="570600"/>
                  </a:moveTo>
                  <a:lnTo>
                    <a:pt x="3091416" y="570600"/>
                  </a:lnTo>
                  <a:lnTo>
                    <a:pt x="3091416" y="549022"/>
                  </a:lnTo>
                  <a:lnTo>
                    <a:pt x="3096809" y="549022"/>
                  </a:lnTo>
                  <a:lnTo>
                    <a:pt x="3096809" y="570600"/>
                  </a:lnTo>
                  <a:close/>
                </a:path>
                <a:path w="5038724" h="1857375">
                  <a:moveTo>
                    <a:pt x="3118380" y="575995"/>
                  </a:moveTo>
                  <a:lnTo>
                    <a:pt x="3069845" y="575995"/>
                  </a:lnTo>
                  <a:lnTo>
                    <a:pt x="3069845" y="570600"/>
                  </a:lnTo>
                  <a:lnTo>
                    <a:pt x="3118380" y="570600"/>
                  </a:lnTo>
                  <a:lnTo>
                    <a:pt x="3118380" y="575995"/>
                  </a:lnTo>
                  <a:close/>
                </a:path>
                <a:path w="5038724" h="1857375">
                  <a:moveTo>
                    <a:pt x="3096809" y="597574"/>
                  </a:moveTo>
                  <a:lnTo>
                    <a:pt x="3091416" y="597574"/>
                  </a:lnTo>
                  <a:lnTo>
                    <a:pt x="3091416" y="575995"/>
                  </a:lnTo>
                  <a:lnTo>
                    <a:pt x="3096809" y="575995"/>
                  </a:lnTo>
                  <a:lnTo>
                    <a:pt x="3096809" y="597574"/>
                  </a:lnTo>
                  <a:close/>
                </a:path>
                <a:path w="5038724" h="1857375">
                  <a:moveTo>
                    <a:pt x="3669793" y="685238"/>
                  </a:moveTo>
                  <a:lnTo>
                    <a:pt x="3664400" y="685238"/>
                  </a:lnTo>
                  <a:lnTo>
                    <a:pt x="3664400" y="663659"/>
                  </a:lnTo>
                  <a:lnTo>
                    <a:pt x="3669793" y="663659"/>
                  </a:lnTo>
                  <a:lnTo>
                    <a:pt x="3669793" y="685238"/>
                  </a:lnTo>
                  <a:close/>
                </a:path>
                <a:path w="5038724" h="1857375">
                  <a:moveTo>
                    <a:pt x="3691364" y="690632"/>
                  </a:moveTo>
                  <a:lnTo>
                    <a:pt x="3642829" y="690632"/>
                  </a:lnTo>
                  <a:lnTo>
                    <a:pt x="3642829" y="685238"/>
                  </a:lnTo>
                  <a:lnTo>
                    <a:pt x="3691364" y="685238"/>
                  </a:lnTo>
                  <a:lnTo>
                    <a:pt x="3691364" y="690632"/>
                  </a:lnTo>
                  <a:close/>
                </a:path>
                <a:path w="5038724" h="1857375">
                  <a:moveTo>
                    <a:pt x="3669793" y="712211"/>
                  </a:moveTo>
                  <a:lnTo>
                    <a:pt x="3664400" y="712211"/>
                  </a:lnTo>
                  <a:lnTo>
                    <a:pt x="3664400" y="690632"/>
                  </a:lnTo>
                  <a:lnTo>
                    <a:pt x="3669793" y="690632"/>
                  </a:lnTo>
                  <a:lnTo>
                    <a:pt x="3669793" y="712211"/>
                  </a:lnTo>
                  <a:close/>
                </a:path>
                <a:path w="5038724" h="1857375">
                  <a:moveTo>
                    <a:pt x="3440599" y="685238"/>
                  </a:moveTo>
                  <a:lnTo>
                    <a:pt x="3435207" y="685238"/>
                  </a:lnTo>
                  <a:lnTo>
                    <a:pt x="3435207" y="663659"/>
                  </a:lnTo>
                  <a:lnTo>
                    <a:pt x="3440599" y="663659"/>
                  </a:lnTo>
                  <a:lnTo>
                    <a:pt x="3440599" y="685238"/>
                  </a:lnTo>
                  <a:close/>
                </a:path>
                <a:path w="5038724" h="1857375">
                  <a:moveTo>
                    <a:pt x="3462171" y="690632"/>
                  </a:moveTo>
                  <a:lnTo>
                    <a:pt x="3413635" y="690632"/>
                  </a:lnTo>
                  <a:lnTo>
                    <a:pt x="3413635" y="685238"/>
                  </a:lnTo>
                  <a:lnTo>
                    <a:pt x="3462171" y="685238"/>
                  </a:lnTo>
                  <a:lnTo>
                    <a:pt x="3462171" y="690632"/>
                  </a:lnTo>
                  <a:close/>
                </a:path>
                <a:path w="5038724" h="1857375">
                  <a:moveTo>
                    <a:pt x="3440599" y="712211"/>
                  </a:moveTo>
                  <a:lnTo>
                    <a:pt x="3435207" y="712211"/>
                  </a:lnTo>
                  <a:lnTo>
                    <a:pt x="3435207" y="690632"/>
                  </a:lnTo>
                  <a:lnTo>
                    <a:pt x="3440599" y="690632"/>
                  </a:lnTo>
                  <a:lnTo>
                    <a:pt x="3440599" y="712211"/>
                  </a:lnTo>
                  <a:close/>
                </a:path>
                <a:path w="5038724" h="1857375">
                  <a:moveTo>
                    <a:pt x="3211406" y="685238"/>
                  </a:moveTo>
                  <a:lnTo>
                    <a:pt x="3206013" y="685238"/>
                  </a:lnTo>
                  <a:lnTo>
                    <a:pt x="3206013" y="663659"/>
                  </a:lnTo>
                  <a:lnTo>
                    <a:pt x="3211406" y="663659"/>
                  </a:lnTo>
                  <a:lnTo>
                    <a:pt x="3211406" y="685238"/>
                  </a:lnTo>
                  <a:close/>
                </a:path>
                <a:path w="5038724" h="1857375">
                  <a:moveTo>
                    <a:pt x="3232977" y="690632"/>
                  </a:moveTo>
                  <a:lnTo>
                    <a:pt x="3184442" y="690632"/>
                  </a:lnTo>
                  <a:lnTo>
                    <a:pt x="3184442" y="685238"/>
                  </a:lnTo>
                  <a:lnTo>
                    <a:pt x="3232977" y="685238"/>
                  </a:lnTo>
                  <a:lnTo>
                    <a:pt x="3232977" y="690632"/>
                  </a:lnTo>
                  <a:close/>
                </a:path>
                <a:path w="5038724" h="1857375">
                  <a:moveTo>
                    <a:pt x="3211406" y="712211"/>
                  </a:moveTo>
                  <a:lnTo>
                    <a:pt x="3206013" y="712211"/>
                  </a:lnTo>
                  <a:lnTo>
                    <a:pt x="3206013" y="690632"/>
                  </a:lnTo>
                  <a:lnTo>
                    <a:pt x="3211406" y="690632"/>
                  </a:lnTo>
                  <a:lnTo>
                    <a:pt x="3211406" y="712211"/>
                  </a:lnTo>
                  <a:close/>
                </a:path>
                <a:path w="5038724" h="1857375">
                  <a:moveTo>
                    <a:pt x="2982212" y="685238"/>
                  </a:moveTo>
                  <a:lnTo>
                    <a:pt x="2976820" y="685238"/>
                  </a:lnTo>
                  <a:lnTo>
                    <a:pt x="2976820" y="663659"/>
                  </a:lnTo>
                  <a:lnTo>
                    <a:pt x="2982212" y="663659"/>
                  </a:lnTo>
                  <a:lnTo>
                    <a:pt x="2982212" y="685238"/>
                  </a:lnTo>
                  <a:close/>
                </a:path>
                <a:path w="5038724" h="1857375">
                  <a:moveTo>
                    <a:pt x="3003783" y="690632"/>
                  </a:moveTo>
                  <a:lnTo>
                    <a:pt x="2955248" y="690632"/>
                  </a:lnTo>
                  <a:lnTo>
                    <a:pt x="2955248" y="685238"/>
                  </a:lnTo>
                  <a:lnTo>
                    <a:pt x="3003783" y="685238"/>
                  </a:lnTo>
                  <a:lnTo>
                    <a:pt x="3003783" y="690632"/>
                  </a:lnTo>
                  <a:close/>
                </a:path>
                <a:path w="5038724" h="1857375">
                  <a:moveTo>
                    <a:pt x="2982212" y="712211"/>
                  </a:moveTo>
                  <a:lnTo>
                    <a:pt x="2976820" y="712211"/>
                  </a:lnTo>
                  <a:lnTo>
                    <a:pt x="2976820" y="690632"/>
                  </a:lnTo>
                  <a:lnTo>
                    <a:pt x="2982212" y="690632"/>
                  </a:lnTo>
                  <a:lnTo>
                    <a:pt x="2982212" y="712211"/>
                  </a:lnTo>
                  <a:close/>
                </a:path>
                <a:path w="5038724" h="1857375">
                  <a:moveTo>
                    <a:pt x="3669793" y="913163"/>
                  </a:moveTo>
                  <a:lnTo>
                    <a:pt x="3664400" y="913163"/>
                  </a:lnTo>
                  <a:lnTo>
                    <a:pt x="3664400" y="891585"/>
                  </a:lnTo>
                  <a:lnTo>
                    <a:pt x="3669793" y="891585"/>
                  </a:lnTo>
                  <a:lnTo>
                    <a:pt x="3669793" y="913163"/>
                  </a:lnTo>
                  <a:close/>
                </a:path>
                <a:path w="5038724" h="1857375">
                  <a:moveTo>
                    <a:pt x="3691364" y="918558"/>
                  </a:moveTo>
                  <a:lnTo>
                    <a:pt x="3642829" y="918558"/>
                  </a:lnTo>
                  <a:lnTo>
                    <a:pt x="3642829" y="913163"/>
                  </a:lnTo>
                  <a:lnTo>
                    <a:pt x="3691364" y="913163"/>
                  </a:lnTo>
                  <a:lnTo>
                    <a:pt x="3691364" y="918558"/>
                  </a:lnTo>
                  <a:close/>
                </a:path>
                <a:path w="5038724" h="1857375">
                  <a:moveTo>
                    <a:pt x="3784390" y="799875"/>
                  </a:moveTo>
                  <a:lnTo>
                    <a:pt x="3778997" y="799875"/>
                  </a:lnTo>
                  <a:lnTo>
                    <a:pt x="3778997" y="778296"/>
                  </a:lnTo>
                  <a:lnTo>
                    <a:pt x="3784390" y="778296"/>
                  </a:lnTo>
                  <a:lnTo>
                    <a:pt x="3784390" y="799875"/>
                  </a:lnTo>
                  <a:close/>
                </a:path>
                <a:path w="5038724" h="1857375">
                  <a:moveTo>
                    <a:pt x="3805961" y="805269"/>
                  </a:moveTo>
                  <a:lnTo>
                    <a:pt x="3757426" y="805269"/>
                  </a:lnTo>
                  <a:lnTo>
                    <a:pt x="3757426" y="799875"/>
                  </a:lnTo>
                  <a:lnTo>
                    <a:pt x="3805961" y="799875"/>
                  </a:lnTo>
                  <a:lnTo>
                    <a:pt x="3805961" y="805269"/>
                  </a:lnTo>
                  <a:close/>
                </a:path>
                <a:path w="5038724" h="1857375">
                  <a:moveTo>
                    <a:pt x="3784390" y="826848"/>
                  </a:moveTo>
                  <a:lnTo>
                    <a:pt x="3778997" y="826848"/>
                  </a:lnTo>
                  <a:lnTo>
                    <a:pt x="3778997" y="805269"/>
                  </a:lnTo>
                  <a:lnTo>
                    <a:pt x="3784390" y="805269"/>
                  </a:lnTo>
                  <a:lnTo>
                    <a:pt x="3784390" y="826848"/>
                  </a:lnTo>
                  <a:close/>
                </a:path>
                <a:path w="5038724" h="1857375">
                  <a:moveTo>
                    <a:pt x="3555196" y="799875"/>
                  </a:moveTo>
                  <a:lnTo>
                    <a:pt x="3549803" y="799875"/>
                  </a:lnTo>
                  <a:lnTo>
                    <a:pt x="3549803" y="778296"/>
                  </a:lnTo>
                  <a:lnTo>
                    <a:pt x="3555196" y="778296"/>
                  </a:lnTo>
                  <a:lnTo>
                    <a:pt x="3555196" y="799875"/>
                  </a:lnTo>
                  <a:close/>
                </a:path>
                <a:path w="5038724" h="1857375">
                  <a:moveTo>
                    <a:pt x="3576767" y="805269"/>
                  </a:moveTo>
                  <a:lnTo>
                    <a:pt x="3528232" y="805269"/>
                  </a:lnTo>
                  <a:lnTo>
                    <a:pt x="3528232" y="799875"/>
                  </a:lnTo>
                  <a:lnTo>
                    <a:pt x="3576767" y="799875"/>
                  </a:lnTo>
                  <a:lnTo>
                    <a:pt x="3576767" y="805269"/>
                  </a:lnTo>
                  <a:close/>
                </a:path>
                <a:path w="5038724" h="1857375">
                  <a:moveTo>
                    <a:pt x="3555196" y="826848"/>
                  </a:moveTo>
                  <a:lnTo>
                    <a:pt x="3549803" y="826848"/>
                  </a:lnTo>
                  <a:lnTo>
                    <a:pt x="3549803" y="805269"/>
                  </a:lnTo>
                  <a:lnTo>
                    <a:pt x="3555196" y="805269"/>
                  </a:lnTo>
                  <a:lnTo>
                    <a:pt x="3555196" y="826848"/>
                  </a:lnTo>
                  <a:close/>
                </a:path>
                <a:path w="5038724" h="1857375">
                  <a:moveTo>
                    <a:pt x="3326003" y="799875"/>
                  </a:moveTo>
                  <a:lnTo>
                    <a:pt x="3320610" y="799875"/>
                  </a:lnTo>
                  <a:lnTo>
                    <a:pt x="3320610" y="778296"/>
                  </a:lnTo>
                  <a:lnTo>
                    <a:pt x="3326003" y="778296"/>
                  </a:lnTo>
                  <a:lnTo>
                    <a:pt x="3326003" y="799875"/>
                  </a:lnTo>
                  <a:close/>
                </a:path>
                <a:path w="5038724" h="1857375">
                  <a:moveTo>
                    <a:pt x="3347574" y="805269"/>
                  </a:moveTo>
                  <a:lnTo>
                    <a:pt x="3299039" y="805269"/>
                  </a:lnTo>
                  <a:lnTo>
                    <a:pt x="3299039" y="799875"/>
                  </a:lnTo>
                  <a:lnTo>
                    <a:pt x="3347574" y="799875"/>
                  </a:lnTo>
                  <a:lnTo>
                    <a:pt x="3347574" y="805269"/>
                  </a:lnTo>
                  <a:close/>
                </a:path>
                <a:path w="5038724" h="1857375">
                  <a:moveTo>
                    <a:pt x="3326003" y="826848"/>
                  </a:moveTo>
                  <a:lnTo>
                    <a:pt x="3320610" y="826848"/>
                  </a:lnTo>
                  <a:lnTo>
                    <a:pt x="3320610" y="805269"/>
                  </a:lnTo>
                  <a:lnTo>
                    <a:pt x="3326003" y="805269"/>
                  </a:lnTo>
                  <a:lnTo>
                    <a:pt x="3326003" y="826848"/>
                  </a:lnTo>
                  <a:close/>
                </a:path>
                <a:path w="5038724" h="1857375">
                  <a:moveTo>
                    <a:pt x="3096809" y="799875"/>
                  </a:moveTo>
                  <a:lnTo>
                    <a:pt x="3091416" y="799875"/>
                  </a:lnTo>
                  <a:lnTo>
                    <a:pt x="3091416" y="778296"/>
                  </a:lnTo>
                  <a:lnTo>
                    <a:pt x="3096809" y="778296"/>
                  </a:lnTo>
                  <a:lnTo>
                    <a:pt x="3096809" y="799875"/>
                  </a:lnTo>
                  <a:close/>
                </a:path>
                <a:path w="5038724" h="1857375">
                  <a:moveTo>
                    <a:pt x="3118380" y="805269"/>
                  </a:moveTo>
                  <a:lnTo>
                    <a:pt x="3069845" y="805269"/>
                  </a:lnTo>
                  <a:lnTo>
                    <a:pt x="3069845" y="799875"/>
                  </a:lnTo>
                  <a:lnTo>
                    <a:pt x="3118380" y="799875"/>
                  </a:lnTo>
                  <a:lnTo>
                    <a:pt x="3118380" y="805269"/>
                  </a:lnTo>
                  <a:close/>
                </a:path>
                <a:path w="5038724" h="1857375">
                  <a:moveTo>
                    <a:pt x="3096809" y="826848"/>
                  </a:moveTo>
                  <a:lnTo>
                    <a:pt x="3091416" y="826848"/>
                  </a:lnTo>
                  <a:lnTo>
                    <a:pt x="3091416" y="805269"/>
                  </a:lnTo>
                  <a:lnTo>
                    <a:pt x="3096809" y="805269"/>
                  </a:lnTo>
                  <a:lnTo>
                    <a:pt x="3096809" y="826848"/>
                  </a:lnTo>
                  <a:close/>
                </a:path>
                <a:path w="5038724" h="1857375">
                  <a:moveTo>
                    <a:pt x="3440599" y="914512"/>
                  </a:moveTo>
                  <a:lnTo>
                    <a:pt x="3435207" y="914512"/>
                  </a:lnTo>
                  <a:lnTo>
                    <a:pt x="3435207" y="892933"/>
                  </a:lnTo>
                  <a:lnTo>
                    <a:pt x="3440599" y="892933"/>
                  </a:lnTo>
                  <a:lnTo>
                    <a:pt x="3440599" y="914512"/>
                  </a:lnTo>
                  <a:close/>
                </a:path>
                <a:path w="5038724" h="1857375">
                  <a:moveTo>
                    <a:pt x="3462171" y="919907"/>
                  </a:moveTo>
                  <a:lnTo>
                    <a:pt x="3413635" y="919907"/>
                  </a:lnTo>
                  <a:lnTo>
                    <a:pt x="3413635" y="914512"/>
                  </a:lnTo>
                  <a:lnTo>
                    <a:pt x="3462171" y="914512"/>
                  </a:lnTo>
                  <a:lnTo>
                    <a:pt x="3462171" y="919907"/>
                  </a:lnTo>
                  <a:close/>
                </a:path>
                <a:path w="5038724" h="1857375">
                  <a:moveTo>
                    <a:pt x="3440599" y="941485"/>
                  </a:moveTo>
                  <a:lnTo>
                    <a:pt x="3435207" y="941485"/>
                  </a:lnTo>
                  <a:lnTo>
                    <a:pt x="3435207" y="919907"/>
                  </a:lnTo>
                  <a:lnTo>
                    <a:pt x="3440599" y="919907"/>
                  </a:lnTo>
                  <a:lnTo>
                    <a:pt x="3440599" y="941485"/>
                  </a:lnTo>
                  <a:close/>
                </a:path>
                <a:path w="5038724" h="1857375">
                  <a:moveTo>
                    <a:pt x="3211406" y="914512"/>
                  </a:moveTo>
                  <a:lnTo>
                    <a:pt x="3206013" y="914512"/>
                  </a:lnTo>
                  <a:lnTo>
                    <a:pt x="3206013" y="892933"/>
                  </a:lnTo>
                  <a:lnTo>
                    <a:pt x="3211406" y="892933"/>
                  </a:lnTo>
                  <a:lnTo>
                    <a:pt x="3211406" y="914512"/>
                  </a:lnTo>
                  <a:close/>
                </a:path>
                <a:path w="5038724" h="1857375">
                  <a:moveTo>
                    <a:pt x="3232977" y="919907"/>
                  </a:moveTo>
                  <a:lnTo>
                    <a:pt x="3184442" y="919907"/>
                  </a:lnTo>
                  <a:lnTo>
                    <a:pt x="3184442" y="914512"/>
                  </a:lnTo>
                  <a:lnTo>
                    <a:pt x="3232977" y="914512"/>
                  </a:lnTo>
                  <a:lnTo>
                    <a:pt x="3232977" y="919907"/>
                  </a:lnTo>
                  <a:close/>
                </a:path>
                <a:path w="5038724" h="1857375">
                  <a:moveTo>
                    <a:pt x="3211406" y="941485"/>
                  </a:moveTo>
                  <a:lnTo>
                    <a:pt x="3206013" y="941485"/>
                  </a:lnTo>
                  <a:lnTo>
                    <a:pt x="3206013" y="919907"/>
                  </a:lnTo>
                  <a:lnTo>
                    <a:pt x="3211406" y="919907"/>
                  </a:lnTo>
                  <a:lnTo>
                    <a:pt x="3211406" y="941485"/>
                  </a:lnTo>
                  <a:close/>
                </a:path>
                <a:path w="5038724" h="1857375">
                  <a:moveTo>
                    <a:pt x="2982212" y="914512"/>
                  </a:moveTo>
                  <a:lnTo>
                    <a:pt x="2976820" y="914512"/>
                  </a:lnTo>
                  <a:lnTo>
                    <a:pt x="2976820" y="892933"/>
                  </a:lnTo>
                  <a:lnTo>
                    <a:pt x="2982212" y="892933"/>
                  </a:lnTo>
                  <a:lnTo>
                    <a:pt x="2982212" y="914512"/>
                  </a:lnTo>
                  <a:close/>
                </a:path>
                <a:path w="5038724" h="1857375">
                  <a:moveTo>
                    <a:pt x="3003783" y="919907"/>
                  </a:moveTo>
                  <a:lnTo>
                    <a:pt x="2955248" y="919907"/>
                  </a:lnTo>
                  <a:lnTo>
                    <a:pt x="2955248" y="914512"/>
                  </a:lnTo>
                  <a:lnTo>
                    <a:pt x="3003783" y="914512"/>
                  </a:lnTo>
                  <a:lnTo>
                    <a:pt x="3003783" y="919907"/>
                  </a:lnTo>
                  <a:close/>
                </a:path>
                <a:path w="5038724" h="1857375">
                  <a:moveTo>
                    <a:pt x="2982212" y="941485"/>
                  </a:moveTo>
                  <a:lnTo>
                    <a:pt x="2976820" y="941485"/>
                  </a:lnTo>
                  <a:lnTo>
                    <a:pt x="2976820" y="919907"/>
                  </a:lnTo>
                  <a:lnTo>
                    <a:pt x="2982212" y="919907"/>
                  </a:lnTo>
                  <a:lnTo>
                    <a:pt x="2982212" y="941485"/>
                  </a:lnTo>
                  <a:close/>
                </a:path>
                <a:path w="5038724" h="1857375">
                  <a:moveTo>
                    <a:pt x="3096809" y="1034544"/>
                  </a:moveTo>
                  <a:lnTo>
                    <a:pt x="3069845" y="1034544"/>
                  </a:lnTo>
                  <a:lnTo>
                    <a:pt x="3069845" y="1029149"/>
                  </a:lnTo>
                  <a:lnTo>
                    <a:pt x="3091416" y="1029149"/>
                  </a:lnTo>
                  <a:lnTo>
                    <a:pt x="3091416" y="1007570"/>
                  </a:lnTo>
                  <a:lnTo>
                    <a:pt x="3096809" y="1007570"/>
                  </a:lnTo>
                  <a:lnTo>
                    <a:pt x="3096809" y="1034544"/>
                  </a:lnTo>
                  <a:close/>
                </a:path>
                <a:path w="5038724" h="1857375">
                  <a:moveTo>
                    <a:pt x="2774590" y="2809"/>
                  </a:moveTo>
                  <a:lnTo>
                    <a:pt x="2726055" y="2809"/>
                  </a:lnTo>
                  <a:lnTo>
                    <a:pt x="2726055" y="0"/>
                  </a:lnTo>
                  <a:lnTo>
                    <a:pt x="2774590" y="0"/>
                  </a:lnTo>
                  <a:lnTo>
                    <a:pt x="2774590" y="2809"/>
                  </a:lnTo>
                  <a:close/>
                </a:path>
                <a:path w="5038724" h="1857375">
                  <a:moveTo>
                    <a:pt x="2753019" y="24388"/>
                  </a:moveTo>
                  <a:lnTo>
                    <a:pt x="2747626" y="24388"/>
                  </a:lnTo>
                  <a:lnTo>
                    <a:pt x="2747626" y="2809"/>
                  </a:lnTo>
                  <a:lnTo>
                    <a:pt x="2753019" y="2809"/>
                  </a:lnTo>
                  <a:lnTo>
                    <a:pt x="2753019" y="24388"/>
                  </a:lnTo>
                  <a:close/>
                </a:path>
                <a:path w="5038724" h="1857375">
                  <a:moveTo>
                    <a:pt x="2545396" y="2809"/>
                  </a:moveTo>
                  <a:lnTo>
                    <a:pt x="2496861" y="2809"/>
                  </a:lnTo>
                  <a:lnTo>
                    <a:pt x="2496861" y="0"/>
                  </a:lnTo>
                  <a:lnTo>
                    <a:pt x="2545396" y="0"/>
                  </a:lnTo>
                  <a:lnTo>
                    <a:pt x="2545396" y="2809"/>
                  </a:lnTo>
                  <a:close/>
                </a:path>
                <a:path w="5038724" h="1857375">
                  <a:moveTo>
                    <a:pt x="2523825" y="24388"/>
                  </a:moveTo>
                  <a:lnTo>
                    <a:pt x="2518432" y="24388"/>
                  </a:lnTo>
                  <a:lnTo>
                    <a:pt x="2518432" y="2809"/>
                  </a:lnTo>
                  <a:lnTo>
                    <a:pt x="2523825" y="2809"/>
                  </a:lnTo>
                  <a:lnTo>
                    <a:pt x="2523825" y="24388"/>
                  </a:lnTo>
                  <a:close/>
                </a:path>
                <a:path w="5038724" h="1857375">
                  <a:moveTo>
                    <a:pt x="2316203" y="2809"/>
                  </a:moveTo>
                  <a:lnTo>
                    <a:pt x="2267668" y="2809"/>
                  </a:lnTo>
                  <a:lnTo>
                    <a:pt x="2267668" y="0"/>
                  </a:lnTo>
                  <a:lnTo>
                    <a:pt x="2316203" y="0"/>
                  </a:lnTo>
                  <a:lnTo>
                    <a:pt x="2316203" y="2809"/>
                  </a:lnTo>
                  <a:close/>
                </a:path>
                <a:path w="5038724" h="1857375">
                  <a:moveTo>
                    <a:pt x="2294632" y="24388"/>
                  </a:moveTo>
                  <a:lnTo>
                    <a:pt x="2289239" y="24388"/>
                  </a:lnTo>
                  <a:lnTo>
                    <a:pt x="2289239" y="2809"/>
                  </a:lnTo>
                  <a:lnTo>
                    <a:pt x="2294632" y="2809"/>
                  </a:lnTo>
                  <a:lnTo>
                    <a:pt x="2294632" y="24388"/>
                  </a:lnTo>
                  <a:close/>
                </a:path>
                <a:path w="5038724" h="1857375">
                  <a:moveTo>
                    <a:pt x="2087009" y="2809"/>
                  </a:moveTo>
                  <a:lnTo>
                    <a:pt x="2038474" y="2809"/>
                  </a:lnTo>
                  <a:lnTo>
                    <a:pt x="2038474" y="0"/>
                  </a:lnTo>
                  <a:lnTo>
                    <a:pt x="2087009" y="0"/>
                  </a:lnTo>
                  <a:lnTo>
                    <a:pt x="2087009" y="2809"/>
                  </a:lnTo>
                  <a:close/>
                </a:path>
                <a:path w="5038724" h="1857375">
                  <a:moveTo>
                    <a:pt x="2065438" y="24388"/>
                  </a:moveTo>
                  <a:lnTo>
                    <a:pt x="2060045" y="24388"/>
                  </a:lnTo>
                  <a:lnTo>
                    <a:pt x="2060045" y="2809"/>
                  </a:lnTo>
                  <a:lnTo>
                    <a:pt x="2065438" y="2809"/>
                  </a:lnTo>
                  <a:lnTo>
                    <a:pt x="2065438" y="24388"/>
                  </a:lnTo>
                  <a:close/>
                </a:path>
                <a:path w="5038724" h="1857375">
                  <a:moveTo>
                    <a:pt x="2867616" y="112052"/>
                  </a:moveTo>
                  <a:lnTo>
                    <a:pt x="2862223" y="112052"/>
                  </a:lnTo>
                  <a:lnTo>
                    <a:pt x="2862223" y="90473"/>
                  </a:lnTo>
                  <a:lnTo>
                    <a:pt x="2867616" y="90473"/>
                  </a:lnTo>
                  <a:lnTo>
                    <a:pt x="2867616" y="112052"/>
                  </a:lnTo>
                  <a:close/>
                </a:path>
                <a:path w="5038724" h="1857375">
                  <a:moveTo>
                    <a:pt x="2889187" y="117446"/>
                  </a:moveTo>
                  <a:lnTo>
                    <a:pt x="2840652" y="117446"/>
                  </a:lnTo>
                  <a:lnTo>
                    <a:pt x="2840652" y="112052"/>
                  </a:lnTo>
                  <a:lnTo>
                    <a:pt x="2889187" y="112052"/>
                  </a:lnTo>
                  <a:lnTo>
                    <a:pt x="2889187" y="117446"/>
                  </a:lnTo>
                  <a:close/>
                </a:path>
                <a:path w="5038724" h="1857375">
                  <a:moveTo>
                    <a:pt x="2867616" y="139025"/>
                  </a:moveTo>
                  <a:lnTo>
                    <a:pt x="2862223" y="139025"/>
                  </a:lnTo>
                  <a:lnTo>
                    <a:pt x="2862223" y="117446"/>
                  </a:lnTo>
                  <a:lnTo>
                    <a:pt x="2867616" y="117446"/>
                  </a:lnTo>
                  <a:lnTo>
                    <a:pt x="2867616" y="139025"/>
                  </a:lnTo>
                  <a:close/>
                </a:path>
                <a:path w="5038724" h="1857375">
                  <a:moveTo>
                    <a:pt x="2638422" y="112052"/>
                  </a:moveTo>
                  <a:lnTo>
                    <a:pt x="2633029" y="112052"/>
                  </a:lnTo>
                  <a:lnTo>
                    <a:pt x="2633029" y="90473"/>
                  </a:lnTo>
                  <a:lnTo>
                    <a:pt x="2638422" y="90473"/>
                  </a:lnTo>
                  <a:lnTo>
                    <a:pt x="2638422" y="112052"/>
                  </a:lnTo>
                  <a:close/>
                </a:path>
                <a:path w="5038724" h="1857375">
                  <a:moveTo>
                    <a:pt x="2659993" y="117446"/>
                  </a:moveTo>
                  <a:lnTo>
                    <a:pt x="2611458" y="117446"/>
                  </a:lnTo>
                  <a:lnTo>
                    <a:pt x="2611458" y="112052"/>
                  </a:lnTo>
                  <a:lnTo>
                    <a:pt x="2659993" y="112052"/>
                  </a:lnTo>
                  <a:lnTo>
                    <a:pt x="2659993" y="117446"/>
                  </a:lnTo>
                  <a:close/>
                </a:path>
                <a:path w="5038724" h="1857375">
                  <a:moveTo>
                    <a:pt x="2638422" y="139025"/>
                  </a:moveTo>
                  <a:lnTo>
                    <a:pt x="2633029" y="139025"/>
                  </a:lnTo>
                  <a:lnTo>
                    <a:pt x="2633029" y="117446"/>
                  </a:lnTo>
                  <a:lnTo>
                    <a:pt x="2638422" y="117446"/>
                  </a:lnTo>
                  <a:lnTo>
                    <a:pt x="2638422" y="139025"/>
                  </a:lnTo>
                  <a:close/>
                </a:path>
                <a:path w="5038724" h="1857375">
                  <a:moveTo>
                    <a:pt x="2409228" y="112052"/>
                  </a:moveTo>
                  <a:lnTo>
                    <a:pt x="2403836" y="112052"/>
                  </a:lnTo>
                  <a:lnTo>
                    <a:pt x="2403836" y="90473"/>
                  </a:lnTo>
                  <a:lnTo>
                    <a:pt x="2409228" y="90473"/>
                  </a:lnTo>
                  <a:lnTo>
                    <a:pt x="2409228" y="112052"/>
                  </a:lnTo>
                  <a:close/>
                </a:path>
                <a:path w="5038724" h="1857375">
                  <a:moveTo>
                    <a:pt x="2430800" y="117446"/>
                  </a:moveTo>
                  <a:lnTo>
                    <a:pt x="2382264" y="117446"/>
                  </a:lnTo>
                  <a:lnTo>
                    <a:pt x="2382264" y="112052"/>
                  </a:lnTo>
                  <a:lnTo>
                    <a:pt x="2430800" y="112052"/>
                  </a:lnTo>
                  <a:lnTo>
                    <a:pt x="2430800" y="117446"/>
                  </a:lnTo>
                  <a:close/>
                </a:path>
                <a:path w="5038724" h="1857375">
                  <a:moveTo>
                    <a:pt x="2409228" y="139025"/>
                  </a:moveTo>
                  <a:lnTo>
                    <a:pt x="2403836" y="139025"/>
                  </a:lnTo>
                  <a:lnTo>
                    <a:pt x="2403836" y="117446"/>
                  </a:lnTo>
                  <a:lnTo>
                    <a:pt x="2409228" y="117446"/>
                  </a:lnTo>
                  <a:lnTo>
                    <a:pt x="2409228" y="139025"/>
                  </a:lnTo>
                  <a:close/>
                </a:path>
                <a:path w="5038724" h="1857375">
                  <a:moveTo>
                    <a:pt x="2180035" y="112052"/>
                  </a:moveTo>
                  <a:lnTo>
                    <a:pt x="2174642" y="112052"/>
                  </a:lnTo>
                  <a:lnTo>
                    <a:pt x="2174642" y="90473"/>
                  </a:lnTo>
                  <a:lnTo>
                    <a:pt x="2180035" y="90473"/>
                  </a:lnTo>
                  <a:lnTo>
                    <a:pt x="2180035" y="112052"/>
                  </a:lnTo>
                  <a:close/>
                </a:path>
                <a:path w="5038724" h="1857375">
                  <a:moveTo>
                    <a:pt x="2201606" y="117446"/>
                  </a:moveTo>
                  <a:lnTo>
                    <a:pt x="2153071" y="117446"/>
                  </a:lnTo>
                  <a:lnTo>
                    <a:pt x="2153071" y="112052"/>
                  </a:lnTo>
                  <a:lnTo>
                    <a:pt x="2201606" y="112052"/>
                  </a:lnTo>
                  <a:lnTo>
                    <a:pt x="2201606" y="117446"/>
                  </a:lnTo>
                  <a:close/>
                </a:path>
                <a:path w="5038724" h="1857375">
                  <a:moveTo>
                    <a:pt x="2180035" y="139025"/>
                  </a:moveTo>
                  <a:lnTo>
                    <a:pt x="2174642" y="139025"/>
                  </a:lnTo>
                  <a:lnTo>
                    <a:pt x="2174642" y="117446"/>
                  </a:lnTo>
                  <a:lnTo>
                    <a:pt x="2180035" y="117446"/>
                  </a:lnTo>
                  <a:lnTo>
                    <a:pt x="2180035" y="139025"/>
                  </a:lnTo>
                  <a:close/>
                </a:path>
                <a:path w="5038724" h="1857375">
                  <a:moveTo>
                    <a:pt x="2753019" y="226689"/>
                  </a:moveTo>
                  <a:lnTo>
                    <a:pt x="2747626" y="226689"/>
                  </a:lnTo>
                  <a:lnTo>
                    <a:pt x="2747626" y="205110"/>
                  </a:lnTo>
                  <a:lnTo>
                    <a:pt x="2753019" y="205110"/>
                  </a:lnTo>
                  <a:lnTo>
                    <a:pt x="2753019" y="226689"/>
                  </a:lnTo>
                  <a:close/>
                </a:path>
                <a:path w="5038724" h="1857375">
                  <a:moveTo>
                    <a:pt x="2774590" y="232083"/>
                  </a:moveTo>
                  <a:lnTo>
                    <a:pt x="2726055" y="232083"/>
                  </a:lnTo>
                  <a:lnTo>
                    <a:pt x="2726055" y="226689"/>
                  </a:lnTo>
                  <a:lnTo>
                    <a:pt x="2774590" y="226689"/>
                  </a:lnTo>
                  <a:lnTo>
                    <a:pt x="2774590" y="232083"/>
                  </a:lnTo>
                  <a:close/>
                </a:path>
                <a:path w="5038724" h="1857375">
                  <a:moveTo>
                    <a:pt x="2753019" y="253662"/>
                  </a:moveTo>
                  <a:lnTo>
                    <a:pt x="2747626" y="253662"/>
                  </a:lnTo>
                  <a:lnTo>
                    <a:pt x="2747626" y="232083"/>
                  </a:lnTo>
                  <a:lnTo>
                    <a:pt x="2753019" y="232083"/>
                  </a:lnTo>
                  <a:lnTo>
                    <a:pt x="2753019" y="253662"/>
                  </a:lnTo>
                  <a:close/>
                </a:path>
                <a:path w="5038724" h="1857375">
                  <a:moveTo>
                    <a:pt x="2523825" y="226689"/>
                  </a:moveTo>
                  <a:lnTo>
                    <a:pt x="2518432" y="226689"/>
                  </a:lnTo>
                  <a:lnTo>
                    <a:pt x="2518432" y="205110"/>
                  </a:lnTo>
                  <a:lnTo>
                    <a:pt x="2523825" y="205110"/>
                  </a:lnTo>
                  <a:lnTo>
                    <a:pt x="2523825" y="226689"/>
                  </a:lnTo>
                  <a:close/>
                </a:path>
                <a:path w="5038724" h="1857375">
                  <a:moveTo>
                    <a:pt x="2545396" y="232083"/>
                  </a:moveTo>
                  <a:lnTo>
                    <a:pt x="2496861" y="232083"/>
                  </a:lnTo>
                  <a:lnTo>
                    <a:pt x="2496861" y="226689"/>
                  </a:lnTo>
                  <a:lnTo>
                    <a:pt x="2545396" y="226689"/>
                  </a:lnTo>
                  <a:lnTo>
                    <a:pt x="2545396" y="232083"/>
                  </a:lnTo>
                  <a:close/>
                </a:path>
                <a:path w="5038724" h="1857375">
                  <a:moveTo>
                    <a:pt x="2523825" y="253662"/>
                  </a:moveTo>
                  <a:lnTo>
                    <a:pt x="2518432" y="253662"/>
                  </a:lnTo>
                  <a:lnTo>
                    <a:pt x="2518432" y="232083"/>
                  </a:lnTo>
                  <a:lnTo>
                    <a:pt x="2523825" y="232083"/>
                  </a:lnTo>
                  <a:lnTo>
                    <a:pt x="2523825" y="253662"/>
                  </a:lnTo>
                  <a:close/>
                </a:path>
                <a:path w="5038724" h="1857375">
                  <a:moveTo>
                    <a:pt x="2294632" y="226689"/>
                  </a:moveTo>
                  <a:lnTo>
                    <a:pt x="2289239" y="226689"/>
                  </a:lnTo>
                  <a:lnTo>
                    <a:pt x="2289239" y="205110"/>
                  </a:lnTo>
                  <a:lnTo>
                    <a:pt x="2294632" y="205110"/>
                  </a:lnTo>
                  <a:lnTo>
                    <a:pt x="2294632" y="226689"/>
                  </a:lnTo>
                  <a:close/>
                </a:path>
                <a:path w="5038724" h="1857375">
                  <a:moveTo>
                    <a:pt x="2316203" y="232083"/>
                  </a:moveTo>
                  <a:lnTo>
                    <a:pt x="2267668" y="232083"/>
                  </a:lnTo>
                  <a:lnTo>
                    <a:pt x="2267668" y="226689"/>
                  </a:lnTo>
                  <a:lnTo>
                    <a:pt x="2316203" y="226689"/>
                  </a:lnTo>
                  <a:lnTo>
                    <a:pt x="2316203" y="232083"/>
                  </a:lnTo>
                  <a:close/>
                </a:path>
                <a:path w="5038724" h="1857375">
                  <a:moveTo>
                    <a:pt x="2294632" y="253662"/>
                  </a:moveTo>
                  <a:lnTo>
                    <a:pt x="2289239" y="253662"/>
                  </a:lnTo>
                  <a:lnTo>
                    <a:pt x="2289239" y="232083"/>
                  </a:lnTo>
                  <a:lnTo>
                    <a:pt x="2294632" y="232083"/>
                  </a:lnTo>
                  <a:lnTo>
                    <a:pt x="2294632" y="253662"/>
                  </a:lnTo>
                  <a:close/>
                </a:path>
                <a:path w="5038724" h="1857375">
                  <a:moveTo>
                    <a:pt x="2065438" y="226689"/>
                  </a:moveTo>
                  <a:lnTo>
                    <a:pt x="2060045" y="226689"/>
                  </a:lnTo>
                  <a:lnTo>
                    <a:pt x="2060045" y="205110"/>
                  </a:lnTo>
                  <a:lnTo>
                    <a:pt x="2065438" y="205110"/>
                  </a:lnTo>
                  <a:lnTo>
                    <a:pt x="2065438" y="226689"/>
                  </a:lnTo>
                  <a:close/>
                </a:path>
                <a:path w="5038724" h="1857375">
                  <a:moveTo>
                    <a:pt x="2087009" y="232083"/>
                  </a:moveTo>
                  <a:lnTo>
                    <a:pt x="2038474" y="232083"/>
                  </a:lnTo>
                  <a:lnTo>
                    <a:pt x="2038474" y="226689"/>
                  </a:lnTo>
                  <a:lnTo>
                    <a:pt x="2087009" y="226689"/>
                  </a:lnTo>
                  <a:lnTo>
                    <a:pt x="2087009" y="232083"/>
                  </a:lnTo>
                  <a:close/>
                </a:path>
                <a:path w="5038724" h="1857375">
                  <a:moveTo>
                    <a:pt x="2065438" y="253662"/>
                  </a:moveTo>
                  <a:lnTo>
                    <a:pt x="2060045" y="253662"/>
                  </a:lnTo>
                  <a:lnTo>
                    <a:pt x="2060045" y="232083"/>
                  </a:lnTo>
                  <a:lnTo>
                    <a:pt x="2065438" y="232083"/>
                  </a:lnTo>
                  <a:lnTo>
                    <a:pt x="2065438" y="253662"/>
                  </a:lnTo>
                  <a:close/>
                </a:path>
                <a:path w="5038724" h="1857375">
                  <a:moveTo>
                    <a:pt x="2867616" y="341326"/>
                  </a:moveTo>
                  <a:lnTo>
                    <a:pt x="2862223" y="341326"/>
                  </a:lnTo>
                  <a:lnTo>
                    <a:pt x="2862223" y="319747"/>
                  </a:lnTo>
                  <a:lnTo>
                    <a:pt x="2867616" y="319747"/>
                  </a:lnTo>
                  <a:lnTo>
                    <a:pt x="2867616" y="341326"/>
                  </a:lnTo>
                  <a:close/>
                </a:path>
                <a:path w="5038724" h="1857375">
                  <a:moveTo>
                    <a:pt x="2889187" y="346721"/>
                  </a:moveTo>
                  <a:lnTo>
                    <a:pt x="2840652" y="346721"/>
                  </a:lnTo>
                  <a:lnTo>
                    <a:pt x="2840652" y="341326"/>
                  </a:lnTo>
                  <a:lnTo>
                    <a:pt x="2889187" y="341326"/>
                  </a:lnTo>
                  <a:lnTo>
                    <a:pt x="2889187" y="346721"/>
                  </a:lnTo>
                  <a:close/>
                </a:path>
                <a:path w="5038724" h="1857375">
                  <a:moveTo>
                    <a:pt x="2867616" y="368299"/>
                  </a:moveTo>
                  <a:lnTo>
                    <a:pt x="2862223" y="368299"/>
                  </a:lnTo>
                  <a:lnTo>
                    <a:pt x="2862223" y="346721"/>
                  </a:lnTo>
                  <a:lnTo>
                    <a:pt x="2867616" y="346721"/>
                  </a:lnTo>
                  <a:lnTo>
                    <a:pt x="2867616" y="368299"/>
                  </a:lnTo>
                  <a:close/>
                </a:path>
                <a:path w="5038724" h="1857375">
                  <a:moveTo>
                    <a:pt x="2638422" y="341326"/>
                  </a:moveTo>
                  <a:lnTo>
                    <a:pt x="2633029" y="341326"/>
                  </a:lnTo>
                  <a:lnTo>
                    <a:pt x="2633029" y="319747"/>
                  </a:lnTo>
                  <a:lnTo>
                    <a:pt x="2638422" y="319747"/>
                  </a:lnTo>
                  <a:lnTo>
                    <a:pt x="2638422" y="341326"/>
                  </a:lnTo>
                  <a:close/>
                </a:path>
                <a:path w="5038724" h="1857375">
                  <a:moveTo>
                    <a:pt x="2659993" y="346721"/>
                  </a:moveTo>
                  <a:lnTo>
                    <a:pt x="2611458" y="346721"/>
                  </a:lnTo>
                  <a:lnTo>
                    <a:pt x="2611458" y="341326"/>
                  </a:lnTo>
                  <a:lnTo>
                    <a:pt x="2659993" y="341326"/>
                  </a:lnTo>
                  <a:lnTo>
                    <a:pt x="2659993" y="346721"/>
                  </a:lnTo>
                  <a:close/>
                </a:path>
                <a:path w="5038724" h="1857375">
                  <a:moveTo>
                    <a:pt x="2638422" y="368299"/>
                  </a:moveTo>
                  <a:lnTo>
                    <a:pt x="2633029" y="368299"/>
                  </a:lnTo>
                  <a:lnTo>
                    <a:pt x="2633029" y="346721"/>
                  </a:lnTo>
                  <a:lnTo>
                    <a:pt x="2638422" y="346721"/>
                  </a:lnTo>
                  <a:lnTo>
                    <a:pt x="2638422" y="368299"/>
                  </a:lnTo>
                  <a:close/>
                </a:path>
                <a:path w="5038724" h="1857375">
                  <a:moveTo>
                    <a:pt x="2409228" y="341326"/>
                  </a:moveTo>
                  <a:lnTo>
                    <a:pt x="2403836" y="341326"/>
                  </a:lnTo>
                  <a:lnTo>
                    <a:pt x="2403836" y="319747"/>
                  </a:lnTo>
                  <a:lnTo>
                    <a:pt x="2409228" y="319747"/>
                  </a:lnTo>
                  <a:lnTo>
                    <a:pt x="2409228" y="341326"/>
                  </a:lnTo>
                  <a:close/>
                </a:path>
                <a:path w="5038724" h="1857375">
                  <a:moveTo>
                    <a:pt x="2430800" y="346721"/>
                  </a:moveTo>
                  <a:lnTo>
                    <a:pt x="2382264" y="346721"/>
                  </a:lnTo>
                  <a:lnTo>
                    <a:pt x="2382264" y="341326"/>
                  </a:lnTo>
                  <a:lnTo>
                    <a:pt x="2430800" y="341326"/>
                  </a:lnTo>
                  <a:lnTo>
                    <a:pt x="2430800" y="346721"/>
                  </a:lnTo>
                  <a:close/>
                </a:path>
                <a:path w="5038724" h="1857375">
                  <a:moveTo>
                    <a:pt x="2409228" y="368299"/>
                  </a:moveTo>
                  <a:lnTo>
                    <a:pt x="2403836" y="368299"/>
                  </a:lnTo>
                  <a:lnTo>
                    <a:pt x="2403836" y="346721"/>
                  </a:lnTo>
                  <a:lnTo>
                    <a:pt x="2409228" y="346721"/>
                  </a:lnTo>
                  <a:lnTo>
                    <a:pt x="2409228" y="368299"/>
                  </a:lnTo>
                  <a:close/>
                </a:path>
                <a:path w="5038724" h="1857375">
                  <a:moveTo>
                    <a:pt x="2180035" y="341326"/>
                  </a:moveTo>
                  <a:lnTo>
                    <a:pt x="2174642" y="341326"/>
                  </a:lnTo>
                  <a:lnTo>
                    <a:pt x="2174642" y="319747"/>
                  </a:lnTo>
                  <a:lnTo>
                    <a:pt x="2180035" y="319747"/>
                  </a:lnTo>
                  <a:lnTo>
                    <a:pt x="2180035" y="341326"/>
                  </a:lnTo>
                  <a:close/>
                </a:path>
                <a:path w="5038724" h="1857375">
                  <a:moveTo>
                    <a:pt x="2201606" y="346721"/>
                  </a:moveTo>
                  <a:lnTo>
                    <a:pt x="2153071" y="346721"/>
                  </a:lnTo>
                  <a:lnTo>
                    <a:pt x="2153071" y="341326"/>
                  </a:lnTo>
                  <a:lnTo>
                    <a:pt x="2201606" y="341326"/>
                  </a:lnTo>
                  <a:lnTo>
                    <a:pt x="2201606" y="346721"/>
                  </a:lnTo>
                  <a:close/>
                </a:path>
                <a:path w="5038724" h="1857375">
                  <a:moveTo>
                    <a:pt x="2180035" y="368299"/>
                  </a:moveTo>
                  <a:lnTo>
                    <a:pt x="2174642" y="368299"/>
                  </a:lnTo>
                  <a:lnTo>
                    <a:pt x="2174642" y="346721"/>
                  </a:lnTo>
                  <a:lnTo>
                    <a:pt x="2180035" y="346721"/>
                  </a:lnTo>
                  <a:lnTo>
                    <a:pt x="2180035" y="368299"/>
                  </a:lnTo>
                  <a:close/>
                </a:path>
                <a:path w="5038724" h="1857375">
                  <a:moveTo>
                    <a:pt x="2753019" y="455963"/>
                  </a:moveTo>
                  <a:lnTo>
                    <a:pt x="2747626" y="455963"/>
                  </a:lnTo>
                  <a:lnTo>
                    <a:pt x="2747626" y="434384"/>
                  </a:lnTo>
                  <a:lnTo>
                    <a:pt x="2753019" y="434384"/>
                  </a:lnTo>
                  <a:lnTo>
                    <a:pt x="2753019" y="455963"/>
                  </a:lnTo>
                  <a:close/>
                </a:path>
                <a:path w="5038724" h="1857375">
                  <a:moveTo>
                    <a:pt x="2774590" y="461358"/>
                  </a:moveTo>
                  <a:lnTo>
                    <a:pt x="2726055" y="461358"/>
                  </a:lnTo>
                  <a:lnTo>
                    <a:pt x="2726055" y="455963"/>
                  </a:lnTo>
                  <a:lnTo>
                    <a:pt x="2774590" y="455963"/>
                  </a:lnTo>
                  <a:lnTo>
                    <a:pt x="2774590" y="461358"/>
                  </a:lnTo>
                  <a:close/>
                </a:path>
                <a:path w="5038724" h="1857375">
                  <a:moveTo>
                    <a:pt x="2753019" y="482937"/>
                  </a:moveTo>
                  <a:lnTo>
                    <a:pt x="2747626" y="482937"/>
                  </a:lnTo>
                  <a:lnTo>
                    <a:pt x="2747626" y="461358"/>
                  </a:lnTo>
                  <a:lnTo>
                    <a:pt x="2753019" y="461358"/>
                  </a:lnTo>
                  <a:lnTo>
                    <a:pt x="2753019" y="482937"/>
                  </a:lnTo>
                  <a:close/>
                </a:path>
                <a:path w="5038724" h="1857375">
                  <a:moveTo>
                    <a:pt x="2523825" y="455963"/>
                  </a:moveTo>
                  <a:lnTo>
                    <a:pt x="2518432" y="455963"/>
                  </a:lnTo>
                  <a:lnTo>
                    <a:pt x="2518432" y="434384"/>
                  </a:lnTo>
                  <a:lnTo>
                    <a:pt x="2523825" y="434384"/>
                  </a:lnTo>
                  <a:lnTo>
                    <a:pt x="2523825" y="455963"/>
                  </a:lnTo>
                  <a:close/>
                </a:path>
                <a:path w="5038724" h="1857375">
                  <a:moveTo>
                    <a:pt x="2545396" y="461358"/>
                  </a:moveTo>
                  <a:lnTo>
                    <a:pt x="2496861" y="461358"/>
                  </a:lnTo>
                  <a:lnTo>
                    <a:pt x="2496861" y="455963"/>
                  </a:lnTo>
                  <a:lnTo>
                    <a:pt x="2545396" y="455963"/>
                  </a:lnTo>
                  <a:lnTo>
                    <a:pt x="2545396" y="461358"/>
                  </a:lnTo>
                  <a:close/>
                </a:path>
                <a:path w="5038724" h="1857375">
                  <a:moveTo>
                    <a:pt x="2523825" y="482937"/>
                  </a:moveTo>
                  <a:lnTo>
                    <a:pt x="2518432" y="482937"/>
                  </a:lnTo>
                  <a:lnTo>
                    <a:pt x="2518432" y="461358"/>
                  </a:lnTo>
                  <a:lnTo>
                    <a:pt x="2523825" y="461358"/>
                  </a:lnTo>
                  <a:lnTo>
                    <a:pt x="2523825" y="482937"/>
                  </a:lnTo>
                  <a:close/>
                </a:path>
                <a:path w="5038724" h="1857375">
                  <a:moveTo>
                    <a:pt x="2294632" y="455963"/>
                  </a:moveTo>
                  <a:lnTo>
                    <a:pt x="2289239" y="455963"/>
                  </a:lnTo>
                  <a:lnTo>
                    <a:pt x="2289239" y="434384"/>
                  </a:lnTo>
                  <a:lnTo>
                    <a:pt x="2294632" y="434384"/>
                  </a:lnTo>
                  <a:lnTo>
                    <a:pt x="2294632" y="455963"/>
                  </a:lnTo>
                  <a:close/>
                </a:path>
                <a:path w="5038724" h="1857375">
                  <a:moveTo>
                    <a:pt x="2316203" y="461358"/>
                  </a:moveTo>
                  <a:lnTo>
                    <a:pt x="2267668" y="461358"/>
                  </a:lnTo>
                  <a:lnTo>
                    <a:pt x="2267668" y="455963"/>
                  </a:lnTo>
                  <a:lnTo>
                    <a:pt x="2316203" y="455963"/>
                  </a:lnTo>
                  <a:lnTo>
                    <a:pt x="2316203" y="461358"/>
                  </a:lnTo>
                  <a:close/>
                </a:path>
                <a:path w="5038724" h="1857375">
                  <a:moveTo>
                    <a:pt x="2294632" y="482937"/>
                  </a:moveTo>
                  <a:lnTo>
                    <a:pt x="2289239" y="482937"/>
                  </a:lnTo>
                  <a:lnTo>
                    <a:pt x="2289239" y="461358"/>
                  </a:lnTo>
                  <a:lnTo>
                    <a:pt x="2294632" y="461358"/>
                  </a:lnTo>
                  <a:lnTo>
                    <a:pt x="2294632" y="482937"/>
                  </a:lnTo>
                  <a:close/>
                </a:path>
                <a:path w="5038724" h="1857375">
                  <a:moveTo>
                    <a:pt x="2065438" y="455963"/>
                  </a:moveTo>
                  <a:lnTo>
                    <a:pt x="2060045" y="455963"/>
                  </a:lnTo>
                  <a:lnTo>
                    <a:pt x="2060045" y="434384"/>
                  </a:lnTo>
                  <a:lnTo>
                    <a:pt x="2065438" y="434384"/>
                  </a:lnTo>
                  <a:lnTo>
                    <a:pt x="2065438" y="455963"/>
                  </a:lnTo>
                  <a:close/>
                </a:path>
                <a:path w="5038724" h="1857375">
                  <a:moveTo>
                    <a:pt x="2087009" y="461358"/>
                  </a:moveTo>
                  <a:lnTo>
                    <a:pt x="2038474" y="461358"/>
                  </a:lnTo>
                  <a:lnTo>
                    <a:pt x="2038474" y="455963"/>
                  </a:lnTo>
                  <a:lnTo>
                    <a:pt x="2087009" y="455963"/>
                  </a:lnTo>
                  <a:lnTo>
                    <a:pt x="2087009" y="461358"/>
                  </a:lnTo>
                  <a:close/>
                </a:path>
                <a:path w="5038724" h="1857375">
                  <a:moveTo>
                    <a:pt x="2065438" y="482937"/>
                  </a:moveTo>
                  <a:lnTo>
                    <a:pt x="2060045" y="482937"/>
                  </a:lnTo>
                  <a:lnTo>
                    <a:pt x="2060045" y="461358"/>
                  </a:lnTo>
                  <a:lnTo>
                    <a:pt x="2065438" y="461358"/>
                  </a:lnTo>
                  <a:lnTo>
                    <a:pt x="2065438" y="482937"/>
                  </a:lnTo>
                  <a:close/>
                </a:path>
                <a:path w="5038724" h="1857375">
                  <a:moveTo>
                    <a:pt x="2867616" y="570600"/>
                  </a:moveTo>
                  <a:lnTo>
                    <a:pt x="2862223" y="570600"/>
                  </a:lnTo>
                  <a:lnTo>
                    <a:pt x="2862223" y="549022"/>
                  </a:lnTo>
                  <a:lnTo>
                    <a:pt x="2867616" y="549022"/>
                  </a:lnTo>
                  <a:lnTo>
                    <a:pt x="2867616" y="570600"/>
                  </a:lnTo>
                  <a:close/>
                </a:path>
                <a:path w="5038724" h="1857375">
                  <a:moveTo>
                    <a:pt x="2889187" y="575995"/>
                  </a:moveTo>
                  <a:lnTo>
                    <a:pt x="2840652" y="575995"/>
                  </a:lnTo>
                  <a:lnTo>
                    <a:pt x="2840652" y="570600"/>
                  </a:lnTo>
                  <a:lnTo>
                    <a:pt x="2889187" y="570600"/>
                  </a:lnTo>
                  <a:lnTo>
                    <a:pt x="2889187" y="575995"/>
                  </a:lnTo>
                  <a:close/>
                </a:path>
                <a:path w="5038724" h="1857375">
                  <a:moveTo>
                    <a:pt x="2867616" y="597574"/>
                  </a:moveTo>
                  <a:lnTo>
                    <a:pt x="2862223" y="597574"/>
                  </a:lnTo>
                  <a:lnTo>
                    <a:pt x="2862223" y="575995"/>
                  </a:lnTo>
                  <a:lnTo>
                    <a:pt x="2867616" y="575995"/>
                  </a:lnTo>
                  <a:lnTo>
                    <a:pt x="2867616" y="597574"/>
                  </a:lnTo>
                  <a:close/>
                </a:path>
                <a:path w="5038724" h="1857375">
                  <a:moveTo>
                    <a:pt x="2638422" y="570600"/>
                  </a:moveTo>
                  <a:lnTo>
                    <a:pt x="2633029" y="570600"/>
                  </a:lnTo>
                  <a:lnTo>
                    <a:pt x="2633029" y="549022"/>
                  </a:lnTo>
                  <a:lnTo>
                    <a:pt x="2638422" y="549022"/>
                  </a:lnTo>
                  <a:lnTo>
                    <a:pt x="2638422" y="570600"/>
                  </a:lnTo>
                  <a:close/>
                </a:path>
                <a:path w="5038724" h="1857375">
                  <a:moveTo>
                    <a:pt x="2659993" y="575995"/>
                  </a:moveTo>
                  <a:lnTo>
                    <a:pt x="2611458" y="575995"/>
                  </a:lnTo>
                  <a:lnTo>
                    <a:pt x="2611458" y="570600"/>
                  </a:lnTo>
                  <a:lnTo>
                    <a:pt x="2659993" y="570600"/>
                  </a:lnTo>
                  <a:lnTo>
                    <a:pt x="2659993" y="575995"/>
                  </a:lnTo>
                  <a:close/>
                </a:path>
                <a:path w="5038724" h="1857375">
                  <a:moveTo>
                    <a:pt x="2638422" y="597574"/>
                  </a:moveTo>
                  <a:lnTo>
                    <a:pt x="2633029" y="597574"/>
                  </a:lnTo>
                  <a:lnTo>
                    <a:pt x="2633029" y="575995"/>
                  </a:lnTo>
                  <a:lnTo>
                    <a:pt x="2638422" y="575995"/>
                  </a:lnTo>
                  <a:lnTo>
                    <a:pt x="2638422" y="597574"/>
                  </a:lnTo>
                  <a:close/>
                </a:path>
                <a:path w="5038724" h="1857375">
                  <a:moveTo>
                    <a:pt x="2409228" y="570600"/>
                  </a:moveTo>
                  <a:lnTo>
                    <a:pt x="2403836" y="570600"/>
                  </a:lnTo>
                  <a:lnTo>
                    <a:pt x="2403836" y="549022"/>
                  </a:lnTo>
                  <a:lnTo>
                    <a:pt x="2409228" y="549022"/>
                  </a:lnTo>
                  <a:lnTo>
                    <a:pt x="2409228" y="570600"/>
                  </a:lnTo>
                  <a:close/>
                </a:path>
                <a:path w="5038724" h="1857375">
                  <a:moveTo>
                    <a:pt x="2430800" y="575995"/>
                  </a:moveTo>
                  <a:lnTo>
                    <a:pt x="2382264" y="575995"/>
                  </a:lnTo>
                  <a:lnTo>
                    <a:pt x="2382264" y="570600"/>
                  </a:lnTo>
                  <a:lnTo>
                    <a:pt x="2430800" y="570600"/>
                  </a:lnTo>
                  <a:lnTo>
                    <a:pt x="2430800" y="575995"/>
                  </a:lnTo>
                  <a:close/>
                </a:path>
                <a:path w="5038724" h="1857375">
                  <a:moveTo>
                    <a:pt x="2409228" y="597574"/>
                  </a:moveTo>
                  <a:lnTo>
                    <a:pt x="2403836" y="597574"/>
                  </a:lnTo>
                  <a:lnTo>
                    <a:pt x="2403836" y="575995"/>
                  </a:lnTo>
                  <a:lnTo>
                    <a:pt x="2409228" y="575995"/>
                  </a:lnTo>
                  <a:lnTo>
                    <a:pt x="2409228" y="597574"/>
                  </a:lnTo>
                  <a:close/>
                </a:path>
                <a:path w="5038724" h="1857375">
                  <a:moveTo>
                    <a:pt x="2180035" y="570600"/>
                  </a:moveTo>
                  <a:lnTo>
                    <a:pt x="2174642" y="570600"/>
                  </a:lnTo>
                  <a:lnTo>
                    <a:pt x="2174642" y="549022"/>
                  </a:lnTo>
                  <a:lnTo>
                    <a:pt x="2180035" y="549022"/>
                  </a:lnTo>
                  <a:lnTo>
                    <a:pt x="2180035" y="570600"/>
                  </a:lnTo>
                  <a:close/>
                </a:path>
                <a:path w="5038724" h="1857375">
                  <a:moveTo>
                    <a:pt x="2201606" y="575995"/>
                  </a:moveTo>
                  <a:lnTo>
                    <a:pt x="2153071" y="575995"/>
                  </a:lnTo>
                  <a:lnTo>
                    <a:pt x="2153071" y="570600"/>
                  </a:lnTo>
                  <a:lnTo>
                    <a:pt x="2201606" y="570600"/>
                  </a:lnTo>
                  <a:lnTo>
                    <a:pt x="2201606" y="575995"/>
                  </a:lnTo>
                  <a:close/>
                </a:path>
                <a:path w="5038724" h="1857375">
                  <a:moveTo>
                    <a:pt x="2180035" y="597574"/>
                  </a:moveTo>
                  <a:lnTo>
                    <a:pt x="2174642" y="597574"/>
                  </a:lnTo>
                  <a:lnTo>
                    <a:pt x="2174642" y="575995"/>
                  </a:lnTo>
                  <a:lnTo>
                    <a:pt x="2180035" y="575995"/>
                  </a:lnTo>
                  <a:lnTo>
                    <a:pt x="2180035" y="597574"/>
                  </a:lnTo>
                  <a:close/>
                </a:path>
                <a:path w="5038724" h="1857375">
                  <a:moveTo>
                    <a:pt x="2753019" y="685238"/>
                  </a:moveTo>
                  <a:lnTo>
                    <a:pt x="2747626" y="685238"/>
                  </a:lnTo>
                  <a:lnTo>
                    <a:pt x="2747626" y="663659"/>
                  </a:lnTo>
                  <a:lnTo>
                    <a:pt x="2753019" y="663659"/>
                  </a:lnTo>
                  <a:lnTo>
                    <a:pt x="2753019" y="685238"/>
                  </a:lnTo>
                  <a:close/>
                </a:path>
                <a:path w="5038724" h="1857375">
                  <a:moveTo>
                    <a:pt x="2774590" y="690632"/>
                  </a:moveTo>
                  <a:lnTo>
                    <a:pt x="2726055" y="690632"/>
                  </a:lnTo>
                  <a:lnTo>
                    <a:pt x="2726055" y="685238"/>
                  </a:lnTo>
                  <a:lnTo>
                    <a:pt x="2774590" y="685238"/>
                  </a:lnTo>
                  <a:lnTo>
                    <a:pt x="2774590" y="690632"/>
                  </a:lnTo>
                  <a:close/>
                </a:path>
                <a:path w="5038724" h="1857375">
                  <a:moveTo>
                    <a:pt x="2753019" y="712211"/>
                  </a:moveTo>
                  <a:lnTo>
                    <a:pt x="2747626" y="712211"/>
                  </a:lnTo>
                  <a:lnTo>
                    <a:pt x="2747626" y="690632"/>
                  </a:lnTo>
                  <a:lnTo>
                    <a:pt x="2753019" y="690632"/>
                  </a:lnTo>
                  <a:lnTo>
                    <a:pt x="2753019" y="712211"/>
                  </a:lnTo>
                  <a:close/>
                </a:path>
                <a:path w="5038724" h="1857375">
                  <a:moveTo>
                    <a:pt x="2523825" y="685238"/>
                  </a:moveTo>
                  <a:lnTo>
                    <a:pt x="2518432" y="685238"/>
                  </a:lnTo>
                  <a:lnTo>
                    <a:pt x="2518432" y="663659"/>
                  </a:lnTo>
                  <a:lnTo>
                    <a:pt x="2523825" y="663659"/>
                  </a:lnTo>
                  <a:lnTo>
                    <a:pt x="2523825" y="685238"/>
                  </a:lnTo>
                  <a:close/>
                </a:path>
                <a:path w="5038724" h="1857375">
                  <a:moveTo>
                    <a:pt x="2545396" y="690632"/>
                  </a:moveTo>
                  <a:lnTo>
                    <a:pt x="2496861" y="690632"/>
                  </a:lnTo>
                  <a:lnTo>
                    <a:pt x="2496861" y="685238"/>
                  </a:lnTo>
                  <a:lnTo>
                    <a:pt x="2545396" y="685238"/>
                  </a:lnTo>
                  <a:lnTo>
                    <a:pt x="2545396" y="690632"/>
                  </a:lnTo>
                  <a:close/>
                </a:path>
                <a:path w="5038724" h="1857375">
                  <a:moveTo>
                    <a:pt x="2523825" y="712211"/>
                  </a:moveTo>
                  <a:lnTo>
                    <a:pt x="2518432" y="712211"/>
                  </a:lnTo>
                  <a:lnTo>
                    <a:pt x="2518432" y="690632"/>
                  </a:lnTo>
                  <a:lnTo>
                    <a:pt x="2523825" y="690632"/>
                  </a:lnTo>
                  <a:lnTo>
                    <a:pt x="2523825" y="712211"/>
                  </a:lnTo>
                  <a:close/>
                </a:path>
                <a:path w="5038724" h="1857375">
                  <a:moveTo>
                    <a:pt x="2294632" y="685238"/>
                  </a:moveTo>
                  <a:lnTo>
                    <a:pt x="2289239" y="685238"/>
                  </a:lnTo>
                  <a:lnTo>
                    <a:pt x="2289239" y="663659"/>
                  </a:lnTo>
                  <a:lnTo>
                    <a:pt x="2294632" y="663659"/>
                  </a:lnTo>
                  <a:lnTo>
                    <a:pt x="2294632" y="685238"/>
                  </a:lnTo>
                  <a:close/>
                </a:path>
                <a:path w="5038724" h="1857375">
                  <a:moveTo>
                    <a:pt x="2316203" y="690632"/>
                  </a:moveTo>
                  <a:lnTo>
                    <a:pt x="2267668" y="690632"/>
                  </a:lnTo>
                  <a:lnTo>
                    <a:pt x="2267668" y="685238"/>
                  </a:lnTo>
                  <a:lnTo>
                    <a:pt x="2316203" y="685238"/>
                  </a:lnTo>
                  <a:lnTo>
                    <a:pt x="2316203" y="690632"/>
                  </a:lnTo>
                  <a:close/>
                </a:path>
                <a:path w="5038724" h="1857375">
                  <a:moveTo>
                    <a:pt x="2294632" y="712211"/>
                  </a:moveTo>
                  <a:lnTo>
                    <a:pt x="2289239" y="712211"/>
                  </a:lnTo>
                  <a:lnTo>
                    <a:pt x="2289239" y="690632"/>
                  </a:lnTo>
                  <a:lnTo>
                    <a:pt x="2294632" y="690632"/>
                  </a:lnTo>
                  <a:lnTo>
                    <a:pt x="2294632" y="712211"/>
                  </a:lnTo>
                  <a:close/>
                </a:path>
                <a:path w="5038724" h="1857375">
                  <a:moveTo>
                    <a:pt x="2065438" y="685238"/>
                  </a:moveTo>
                  <a:lnTo>
                    <a:pt x="2060045" y="685238"/>
                  </a:lnTo>
                  <a:lnTo>
                    <a:pt x="2060045" y="663659"/>
                  </a:lnTo>
                  <a:lnTo>
                    <a:pt x="2065438" y="663659"/>
                  </a:lnTo>
                  <a:lnTo>
                    <a:pt x="2065438" y="685238"/>
                  </a:lnTo>
                  <a:close/>
                </a:path>
                <a:path w="5038724" h="1857375">
                  <a:moveTo>
                    <a:pt x="2087009" y="690632"/>
                  </a:moveTo>
                  <a:lnTo>
                    <a:pt x="2038474" y="690632"/>
                  </a:lnTo>
                  <a:lnTo>
                    <a:pt x="2038474" y="685238"/>
                  </a:lnTo>
                  <a:lnTo>
                    <a:pt x="2087009" y="685238"/>
                  </a:lnTo>
                  <a:lnTo>
                    <a:pt x="2087009" y="690632"/>
                  </a:lnTo>
                  <a:close/>
                </a:path>
                <a:path w="5038724" h="1857375">
                  <a:moveTo>
                    <a:pt x="2065438" y="712211"/>
                  </a:moveTo>
                  <a:lnTo>
                    <a:pt x="2060045" y="712211"/>
                  </a:lnTo>
                  <a:lnTo>
                    <a:pt x="2060045" y="690632"/>
                  </a:lnTo>
                  <a:lnTo>
                    <a:pt x="2065438" y="690632"/>
                  </a:lnTo>
                  <a:lnTo>
                    <a:pt x="2065438" y="712211"/>
                  </a:lnTo>
                  <a:close/>
                </a:path>
                <a:path w="5038724" h="1857375">
                  <a:moveTo>
                    <a:pt x="2867616" y="799875"/>
                  </a:moveTo>
                  <a:lnTo>
                    <a:pt x="2862223" y="799875"/>
                  </a:lnTo>
                  <a:lnTo>
                    <a:pt x="2862223" y="778296"/>
                  </a:lnTo>
                  <a:lnTo>
                    <a:pt x="2867616" y="778296"/>
                  </a:lnTo>
                  <a:lnTo>
                    <a:pt x="2867616" y="799875"/>
                  </a:lnTo>
                  <a:close/>
                </a:path>
                <a:path w="5038724" h="1857375">
                  <a:moveTo>
                    <a:pt x="2889187" y="805269"/>
                  </a:moveTo>
                  <a:lnTo>
                    <a:pt x="2840652" y="805269"/>
                  </a:lnTo>
                  <a:lnTo>
                    <a:pt x="2840652" y="799875"/>
                  </a:lnTo>
                  <a:lnTo>
                    <a:pt x="2889187" y="799875"/>
                  </a:lnTo>
                  <a:lnTo>
                    <a:pt x="2889187" y="805269"/>
                  </a:lnTo>
                  <a:close/>
                </a:path>
                <a:path w="5038724" h="1857375">
                  <a:moveTo>
                    <a:pt x="2867616" y="826848"/>
                  </a:moveTo>
                  <a:lnTo>
                    <a:pt x="2862223" y="826848"/>
                  </a:lnTo>
                  <a:lnTo>
                    <a:pt x="2862223" y="805269"/>
                  </a:lnTo>
                  <a:lnTo>
                    <a:pt x="2867616" y="805269"/>
                  </a:lnTo>
                  <a:lnTo>
                    <a:pt x="2867616" y="826848"/>
                  </a:lnTo>
                  <a:close/>
                </a:path>
                <a:path w="5038724" h="1857375">
                  <a:moveTo>
                    <a:pt x="2638422" y="799875"/>
                  </a:moveTo>
                  <a:lnTo>
                    <a:pt x="2633029" y="799875"/>
                  </a:lnTo>
                  <a:lnTo>
                    <a:pt x="2633029" y="778296"/>
                  </a:lnTo>
                  <a:lnTo>
                    <a:pt x="2638422" y="778296"/>
                  </a:lnTo>
                  <a:lnTo>
                    <a:pt x="2638422" y="799875"/>
                  </a:lnTo>
                  <a:close/>
                </a:path>
                <a:path w="5038724" h="1857375">
                  <a:moveTo>
                    <a:pt x="2659993" y="805269"/>
                  </a:moveTo>
                  <a:lnTo>
                    <a:pt x="2611458" y="805269"/>
                  </a:lnTo>
                  <a:lnTo>
                    <a:pt x="2611458" y="799875"/>
                  </a:lnTo>
                  <a:lnTo>
                    <a:pt x="2659993" y="799875"/>
                  </a:lnTo>
                  <a:lnTo>
                    <a:pt x="2659993" y="805269"/>
                  </a:lnTo>
                  <a:close/>
                </a:path>
                <a:path w="5038724" h="1857375">
                  <a:moveTo>
                    <a:pt x="2638422" y="826848"/>
                  </a:moveTo>
                  <a:lnTo>
                    <a:pt x="2633029" y="826848"/>
                  </a:lnTo>
                  <a:lnTo>
                    <a:pt x="2633029" y="805269"/>
                  </a:lnTo>
                  <a:lnTo>
                    <a:pt x="2638422" y="805269"/>
                  </a:lnTo>
                  <a:lnTo>
                    <a:pt x="2638422" y="826848"/>
                  </a:lnTo>
                  <a:close/>
                </a:path>
                <a:path w="5038724" h="1857375">
                  <a:moveTo>
                    <a:pt x="2409228" y="799875"/>
                  </a:moveTo>
                  <a:lnTo>
                    <a:pt x="2403836" y="799875"/>
                  </a:lnTo>
                  <a:lnTo>
                    <a:pt x="2403836" y="778296"/>
                  </a:lnTo>
                  <a:lnTo>
                    <a:pt x="2409228" y="778296"/>
                  </a:lnTo>
                  <a:lnTo>
                    <a:pt x="2409228" y="799875"/>
                  </a:lnTo>
                  <a:close/>
                </a:path>
                <a:path w="5038724" h="1857375">
                  <a:moveTo>
                    <a:pt x="2430800" y="805269"/>
                  </a:moveTo>
                  <a:lnTo>
                    <a:pt x="2382264" y="805269"/>
                  </a:lnTo>
                  <a:lnTo>
                    <a:pt x="2382264" y="799875"/>
                  </a:lnTo>
                  <a:lnTo>
                    <a:pt x="2430800" y="799875"/>
                  </a:lnTo>
                  <a:lnTo>
                    <a:pt x="2430800" y="805269"/>
                  </a:lnTo>
                  <a:close/>
                </a:path>
                <a:path w="5038724" h="1857375">
                  <a:moveTo>
                    <a:pt x="2409228" y="826848"/>
                  </a:moveTo>
                  <a:lnTo>
                    <a:pt x="2403836" y="826848"/>
                  </a:lnTo>
                  <a:lnTo>
                    <a:pt x="2403836" y="805269"/>
                  </a:lnTo>
                  <a:lnTo>
                    <a:pt x="2409228" y="805269"/>
                  </a:lnTo>
                  <a:lnTo>
                    <a:pt x="2409228" y="826848"/>
                  </a:lnTo>
                  <a:close/>
                </a:path>
                <a:path w="5038724" h="1857375">
                  <a:moveTo>
                    <a:pt x="2180035" y="799875"/>
                  </a:moveTo>
                  <a:lnTo>
                    <a:pt x="2174642" y="799875"/>
                  </a:lnTo>
                  <a:lnTo>
                    <a:pt x="2174642" y="778296"/>
                  </a:lnTo>
                  <a:lnTo>
                    <a:pt x="2180035" y="778296"/>
                  </a:lnTo>
                  <a:lnTo>
                    <a:pt x="2180035" y="799875"/>
                  </a:lnTo>
                  <a:close/>
                </a:path>
                <a:path w="5038724" h="1857375">
                  <a:moveTo>
                    <a:pt x="2201606" y="805269"/>
                  </a:moveTo>
                  <a:lnTo>
                    <a:pt x="2153071" y="805269"/>
                  </a:lnTo>
                  <a:lnTo>
                    <a:pt x="2153071" y="799875"/>
                  </a:lnTo>
                  <a:lnTo>
                    <a:pt x="2201606" y="799875"/>
                  </a:lnTo>
                  <a:lnTo>
                    <a:pt x="2201606" y="805269"/>
                  </a:lnTo>
                  <a:close/>
                </a:path>
                <a:path w="5038724" h="1857375">
                  <a:moveTo>
                    <a:pt x="2180035" y="826848"/>
                  </a:moveTo>
                  <a:lnTo>
                    <a:pt x="2174642" y="826848"/>
                  </a:lnTo>
                  <a:lnTo>
                    <a:pt x="2174642" y="805269"/>
                  </a:lnTo>
                  <a:lnTo>
                    <a:pt x="2180035" y="805269"/>
                  </a:lnTo>
                  <a:lnTo>
                    <a:pt x="2180035" y="826848"/>
                  </a:lnTo>
                  <a:close/>
                </a:path>
                <a:path w="5038724" h="1857375">
                  <a:moveTo>
                    <a:pt x="2753019" y="914512"/>
                  </a:moveTo>
                  <a:lnTo>
                    <a:pt x="2747626" y="914512"/>
                  </a:lnTo>
                  <a:lnTo>
                    <a:pt x="2747626" y="892933"/>
                  </a:lnTo>
                  <a:lnTo>
                    <a:pt x="2753019" y="892933"/>
                  </a:lnTo>
                  <a:lnTo>
                    <a:pt x="2753019" y="914512"/>
                  </a:lnTo>
                  <a:close/>
                </a:path>
                <a:path w="5038724" h="1857375">
                  <a:moveTo>
                    <a:pt x="2774590" y="919907"/>
                  </a:moveTo>
                  <a:lnTo>
                    <a:pt x="2726055" y="919907"/>
                  </a:lnTo>
                  <a:lnTo>
                    <a:pt x="2726055" y="914512"/>
                  </a:lnTo>
                  <a:lnTo>
                    <a:pt x="2774590" y="914512"/>
                  </a:lnTo>
                  <a:lnTo>
                    <a:pt x="2774590" y="919907"/>
                  </a:lnTo>
                  <a:close/>
                </a:path>
                <a:path w="5038724" h="1857375">
                  <a:moveTo>
                    <a:pt x="2753019" y="941485"/>
                  </a:moveTo>
                  <a:lnTo>
                    <a:pt x="2747626" y="941485"/>
                  </a:lnTo>
                  <a:lnTo>
                    <a:pt x="2747626" y="919907"/>
                  </a:lnTo>
                  <a:lnTo>
                    <a:pt x="2753019" y="919907"/>
                  </a:lnTo>
                  <a:lnTo>
                    <a:pt x="2753019" y="941485"/>
                  </a:lnTo>
                  <a:close/>
                </a:path>
                <a:path w="5038724" h="1857375">
                  <a:moveTo>
                    <a:pt x="2523825" y="914512"/>
                  </a:moveTo>
                  <a:lnTo>
                    <a:pt x="2518432" y="914512"/>
                  </a:lnTo>
                  <a:lnTo>
                    <a:pt x="2518432" y="892933"/>
                  </a:lnTo>
                  <a:lnTo>
                    <a:pt x="2523825" y="892933"/>
                  </a:lnTo>
                  <a:lnTo>
                    <a:pt x="2523825" y="914512"/>
                  </a:lnTo>
                  <a:close/>
                </a:path>
                <a:path w="5038724" h="1857375">
                  <a:moveTo>
                    <a:pt x="2545396" y="919907"/>
                  </a:moveTo>
                  <a:lnTo>
                    <a:pt x="2496861" y="919907"/>
                  </a:lnTo>
                  <a:lnTo>
                    <a:pt x="2496861" y="914512"/>
                  </a:lnTo>
                  <a:lnTo>
                    <a:pt x="2545396" y="914512"/>
                  </a:lnTo>
                  <a:lnTo>
                    <a:pt x="2545396" y="919907"/>
                  </a:lnTo>
                  <a:close/>
                </a:path>
                <a:path w="5038724" h="1857375">
                  <a:moveTo>
                    <a:pt x="2523825" y="941485"/>
                  </a:moveTo>
                  <a:lnTo>
                    <a:pt x="2518432" y="941485"/>
                  </a:lnTo>
                  <a:lnTo>
                    <a:pt x="2518432" y="919907"/>
                  </a:lnTo>
                  <a:lnTo>
                    <a:pt x="2523825" y="919907"/>
                  </a:lnTo>
                  <a:lnTo>
                    <a:pt x="2523825" y="941485"/>
                  </a:lnTo>
                  <a:close/>
                </a:path>
                <a:path w="5038724" h="1857375">
                  <a:moveTo>
                    <a:pt x="2294632" y="914512"/>
                  </a:moveTo>
                  <a:lnTo>
                    <a:pt x="2289239" y="914512"/>
                  </a:lnTo>
                  <a:lnTo>
                    <a:pt x="2289239" y="892933"/>
                  </a:lnTo>
                  <a:lnTo>
                    <a:pt x="2294632" y="892933"/>
                  </a:lnTo>
                  <a:lnTo>
                    <a:pt x="2294632" y="914512"/>
                  </a:lnTo>
                  <a:close/>
                </a:path>
                <a:path w="5038724" h="1857375">
                  <a:moveTo>
                    <a:pt x="2316203" y="919907"/>
                  </a:moveTo>
                  <a:lnTo>
                    <a:pt x="2267668" y="919907"/>
                  </a:lnTo>
                  <a:lnTo>
                    <a:pt x="2267668" y="914512"/>
                  </a:lnTo>
                  <a:lnTo>
                    <a:pt x="2316203" y="914512"/>
                  </a:lnTo>
                  <a:lnTo>
                    <a:pt x="2316203" y="919907"/>
                  </a:lnTo>
                  <a:close/>
                </a:path>
                <a:path w="5038724" h="1857375">
                  <a:moveTo>
                    <a:pt x="2294632" y="941485"/>
                  </a:moveTo>
                  <a:lnTo>
                    <a:pt x="2289239" y="941485"/>
                  </a:lnTo>
                  <a:lnTo>
                    <a:pt x="2289239" y="919907"/>
                  </a:lnTo>
                  <a:lnTo>
                    <a:pt x="2294632" y="919907"/>
                  </a:lnTo>
                  <a:lnTo>
                    <a:pt x="2294632" y="941485"/>
                  </a:lnTo>
                  <a:close/>
                </a:path>
                <a:path w="5038724" h="1857375">
                  <a:moveTo>
                    <a:pt x="2065438" y="914512"/>
                  </a:moveTo>
                  <a:lnTo>
                    <a:pt x="2060045" y="914512"/>
                  </a:lnTo>
                  <a:lnTo>
                    <a:pt x="2060045" y="892933"/>
                  </a:lnTo>
                  <a:lnTo>
                    <a:pt x="2065438" y="892933"/>
                  </a:lnTo>
                  <a:lnTo>
                    <a:pt x="2065438" y="914512"/>
                  </a:lnTo>
                  <a:close/>
                </a:path>
                <a:path w="5038724" h="1857375">
                  <a:moveTo>
                    <a:pt x="2087009" y="919907"/>
                  </a:moveTo>
                  <a:lnTo>
                    <a:pt x="2038474" y="919907"/>
                  </a:lnTo>
                  <a:lnTo>
                    <a:pt x="2038474" y="914512"/>
                  </a:lnTo>
                  <a:lnTo>
                    <a:pt x="2087009" y="914512"/>
                  </a:lnTo>
                  <a:lnTo>
                    <a:pt x="2087009" y="919907"/>
                  </a:lnTo>
                  <a:close/>
                </a:path>
                <a:path w="5038724" h="1857375">
                  <a:moveTo>
                    <a:pt x="2065438" y="941485"/>
                  </a:moveTo>
                  <a:lnTo>
                    <a:pt x="2060045" y="941485"/>
                  </a:lnTo>
                  <a:lnTo>
                    <a:pt x="2060045" y="919907"/>
                  </a:lnTo>
                  <a:lnTo>
                    <a:pt x="2065438" y="919907"/>
                  </a:lnTo>
                  <a:lnTo>
                    <a:pt x="2065438" y="941485"/>
                  </a:lnTo>
                  <a:close/>
                </a:path>
                <a:path w="5038724" h="1857375">
                  <a:moveTo>
                    <a:pt x="2867616" y="1027800"/>
                  </a:moveTo>
                  <a:lnTo>
                    <a:pt x="2862223" y="1027800"/>
                  </a:lnTo>
                  <a:lnTo>
                    <a:pt x="2862223" y="1006222"/>
                  </a:lnTo>
                  <a:lnTo>
                    <a:pt x="2867616" y="1006222"/>
                  </a:lnTo>
                  <a:lnTo>
                    <a:pt x="2867616" y="1027800"/>
                  </a:lnTo>
                  <a:close/>
                </a:path>
                <a:path w="5038724" h="1857375">
                  <a:moveTo>
                    <a:pt x="2889187" y="1033195"/>
                  </a:moveTo>
                  <a:lnTo>
                    <a:pt x="2840652" y="1033195"/>
                  </a:lnTo>
                  <a:lnTo>
                    <a:pt x="2840652" y="1027800"/>
                  </a:lnTo>
                  <a:lnTo>
                    <a:pt x="2889187" y="1027800"/>
                  </a:lnTo>
                  <a:lnTo>
                    <a:pt x="2889187" y="1033195"/>
                  </a:lnTo>
                  <a:close/>
                </a:path>
                <a:path w="5038724" h="1857375">
                  <a:moveTo>
                    <a:pt x="2867616" y="1054774"/>
                  </a:moveTo>
                  <a:lnTo>
                    <a:pt x="2862223" y="1054774"/>
                  </a:lnTo>
                  <a:lnTo>
                    <a:pt x="2862223" y="1033195"/>
                  </a:lnTo>
                  <a:lnTo>
                    <a:pt x="2867616" y="1033195"/>
                  </a:lnTo>
                  <a:lnTo>
                    <a:pt x="2867616" y="1054774"/>
                  </a:lnTo>
                  <a:close/>
                </a:path>
                <a:path w="5038724" h="1857375">
                  <a:moveTo>
                    <a:pt x="2638422" y="1027800"/>
                  </a:moveTo>
                  <a:lnTo>
                    <a:pt x="2633029" y="1027800"/>
                  </a:lnTo>
                  <a:lnTo>
                    <a:pt x="2633029" y="1006222"/>
                  </a:lnTo>
                  <a:lnTo>
                    <a:pt x="2638422" y="1006222"/>
                  </a:lnTo>
                  <a:lnTo>
                    <a:pt x="2638422" y="1027800"/>
                  </a:lnTo>
                  <a:close/>
                </a:path>
                <a:path w="5038724" h="1857375">
                  <a:moveTo>
                    <a:pt x="2659993" y="1033195"/>
                  </a:moveTo>
                  <a:lnTo>
                    <a:pt x="2611458" y="1033195"/>
                  </a:lnTo>
                  <a:lnTo>
                    <a:pt x="2611458" y="1027800"/>
                  </a:lnTo>
                  <a:lnTo>
                    <a:pt x="2659993" y="1027800"/>
                  </a:lnTo>
                  <a:lnTo>
                    <a:pt x="2659993" y="1033195"/>
                  </a:lnTo>
                  <a:close/>
                </a:path>
                <a:path w="5038724" h="1857375">
                  <a:moveTo>
                    <a:pt x="2638422" y="1054774"/>
                  </a:moveTo>
                  <a:lnTo>
                    <a:pt x="2633029" y="1054774"/>
                  </a:lnTo>
                  <a:lnTo>
                    <a:pt x="2633029" y="1033195"/>
                  </a:lnTo>
                  <a:lnTo>
                    <a:pt x="2638422" y="1033195"/>
                  </a:lnTo>
                  <a:lnTo>
                    <a:pt x="2638422" y="1054774"/>
                  </a:lnTo>
                  <a:close/>
                </a:path>
                <a:path w="5038724" h="1857375">
                  <a:moveTo>
                    <a:pt x="2409228" y="1027800"/>
                  </a:moveTo>
                  <a:lnTo>
                    <a:pt x="2403836" y="1027800"/>
                  </a:lnTo>
                  <a:lnTo>
                    <a:pt x="2403836" y="1006222"/>
                  </a:lnTo>
                  <a:lnTo>
                    <a:pt x="2409228" y="1006222"/>
                  </a:lnTo>
                  <a:lnTo>
                    <a:pt x="2409228" y="1027800"/>
                  </a:lnTo>
                  <a:close/>
                </a:path>
                <a:path w="5038724" h="1857375">
                  <a:moveTo>
                    <a:pt x="2430800" y="1033195"/>
                  </a:moveTo>
                  <a:lnTo>
                    <a:pt x="2382264" y="1033195"/>
                  </a:lnTo>
                  <a:lnTo>
                    <a:pt x="2382264" y="1027800"/>
                  </a:lnTo>
                  <a:lnTo>
                    <a:pt x="2430800" y="1027800"/>
                  </a:lnTo>
                  <a:lnTo>
                    <a:pt x="2430800" y="1033195"/>
                  </a:lnTo>
                  <a:close/>
                </a:path>
                <a:path w="5038724" h="1857375">
                  <a:moveTo>
                    <a:pt x="2409228" y="1054774"/>
                  </a:moveTo>
                  <a:lnTo>
                    <a:pt x="2403836" y="1054774"/>
                  </a:lnTo>
                  <a:lnTo>
                    <a:pt x="2403836" y="1033195"/>
                  </a:lnTo>
                  <a:lnTo>
                    <a:pt x="2409228" y="1033195"/>
                  </a:lnTo>
                  <a:lnTo>
                    <a:pt x="2409228" y="1054774"/>
                  </a:lnTo>
                  <a:close/>
                </a:path>
                <a:path w="5038724" h="1857375">
                  <a:moveTo>
                    <a:pt x="2180035" y="1027800"/>
                  </a:moveTo>
                  <a:lnTo>
                    <a:pt x="2174642" y="1027800"/>
                  </a:lnTo>
                  <a:lnTo>
                    <a:pt x="2174642" y="1006222"/>
                  </a:lnTo>
                  <a:lnTo>
                    <a:pt x="2180035" y="1006222"/>
                  </a:lnTo>
                  <a:lnTo>
                    <a:pt x="2180035" y="1027800"/>
                  </a:lnTo>
                  <a:close/>
                </a:path>
                <a:path w="5038724" h="1857375">
                  <a:moveTo>
                    <a:pt x="2201606" y="1033195"/>
                  </a:moveTo>
                  <a:lnTo>
                    <a:pt x="2153071" y="1033195"/>
                  </a:lnTo>
                  <a:lnTo>
                    <a:pt x="2153071" y="1027800"/>
                  </a:lnTo>
                  <a:lnTo>
                    <a:pt x="2201606" y="1027800"/>
                  </a:lnTo>
                  <a:lnTo>
                    <a:pt x="2201606" y="1033195"/>
                  </a:lnTo>
                  <a:close/>
                </a:path>
                <a:path w="5038724" h="1857375">
                  <a:moveTo>
                    <a:pt x="2180035" y="1054774"/>
                  </a:moveTo>
                  <a:lnTo>
                    <a:pt x="2174642" y="1054774"/>
                  </a:lnTo>
                  <a:lnTo>
                    <a:pt x="2174642" y="1033195"/>
                  </a:lnTo>
                  <a:lnTo>
                    <a:pt x="2180035" y="1033195"/>
                  </a:lnTo>
                  <a:lnTo>
                    <a:pt x="2180035" y="1054774"/>
                  </a:lnTo>
                  <a:close/>
                </a:path>
                <a:path w="5038724" h="1857375">
                  <a:moveTo>
                    <a:pt x="2519781" y="1123556"/>
                  </a:moveTo>
                  <a:lnTo>
                    <a:pt x="2519781" y="1120859"/>
                  </a:lnTo>
                  <a:lnTo>
                    <a:pt x="2525173" y="1120859"/>
                  </a:lnTo>
                  <a:lnTo>
                    <a:pt x="2525173" y="1122208"/>
                  </a:lnTo>
                  <a:lnTo>
                    <a:pt x="2519781" y="1123556"/>
                  </a:lnTo>
                  <a:close/>
                </a:path>
                <a:path w="5038724" h="1857375">
                  <a:moveTo>
                    <a:pt x="2294632" y="1142438"/>
                  </a:moveTo>
                  <a:lnTo>
                    <a:pt x="2289239" y="1142438"/>
                  </a:lnTo>
                  <a:lnTo>
                    <a:pt x="2289239" y="1120859"/>
                  </a:lnTo>
                  <a:lnTo>
                    <a:pt x="2294632" y="1120859"/>
                  </a:lnTo>
                  <a:lnTo>
                    <a:pt x="2294632" y="1142438"/>
                  </a:lnTo>
                  <a:close/>
                </a:path>
                <a:path w="5038724" h="1857375">
                  <a:moveTo>
                    <a:pt x="2316203" y="1147832"/>
                  </a:moveTo>
                  <a:lnTo>
                    <a:pt x="2267668" y="1147832"/>
                  </a:lnTo>
                  <a:lnTo>
                    <a:pt x="2267668" y="1142438"/>
                  </a:lnTo>
                  <a:lnTo>
                    <a:pt x="2316203" y="1142438"/>
                  </a:lnTo>
                  <a:lnTo>
                    <a:pt x="2316203" y="1147832"/>
                  </a:lnTo>
                  <a:close/>
                </a:path>
                <a:path w="5038724" h="1857375">
                  <a:moveTo>
                    <a:pt x="2294632" y="1169411"/>
                  </a:moveTo>
                  <a:lnTo>
                    <a:pt x="2289239" y="1169411"/>
                  </a:lnTo>
                  <a:lnTo>
                    <a:pt x="2289239" y="1147832"/>
                  </a:lnTo>
                  <a:lnTo>
                    <a:pt x="2294632" y="1147832"/>
                  </a:lnTo>
                  <a:lnTo>
                    <a:pt x="2294632" y="1169411"/>
                  </a:lnTo>
                  <a:close/>
                </a:path>
                <a:path w="5038724" h="1857375">
                  <a:moveTo>
                    <a:pt x="2065438" y="1142438"/>
                  </a:moveTo>
                  <a:lnTo>
                    <a:pt x="2060045" y="1142438"/>
                  </a:lnTo>
                  <a:lnTo>
                    <a:pt x="2060045" y="1120859"/>
                  </a:lnTo>
                  <a:lnTo>
                    <a:pt x="2065438" y="1120859"/>
                  </a:lnTo>
                  <a:lnTo>
                    <a:pt x="2065438" y="1142438"/>
                  </a:lnTo>
                  <a:close/>
                </a:path>
                <a:path w="5038724" h="1857375">
                  <a:moveTo>
                    <a:pt x="2087009" y="1147832"/>
                  </a:moveTo>
                  <a:lnTo>
                    <a:pt x="2038474" y="1147832"/>
                  </a:lnTo>
                  <a:lnTo>
                    <a:pt x="2038474" y="1142438"/>
                  </a:lnTo>
                  <a:lnTo>
                    <a:pt x="2087009" y="1142438"/>
                  </a:lnTo>
                  <a:lnTo>
                    <a:pt x="2087009" y="1147832"/>
                  </a:lnTo>
                  <a:close/>
                </a:path>
                <a:path w="5038724" h="1857375">
                  <a:moveTo>
                    <a:pt x="2065438" y="1169411"/>
                  </a:moveTo>
                  <a:lnTo>
                    <a:pt x="2060045" y="1169411"/>
                  </a:lnTo>
                  <a:lnTo>
                    <a:pt x="2060045" y="1147832"/>
                  </a:lnTo>
                  <a:lnTo>
                    <a:pt x="2065438" y="1147832"/>
                  </a:lnTo>
                  <a:lnTo>
                    <a:pt x="2065438" y="1169411"/>
                  </a:lnTo>
                  <a:close/>
                </a:path>
                <a:path w="5038724" h="1857375">
                  <a:moveTo>
                    <a:pt x="2410577" y="1262470"/>
                  </a:moveTo>
                  <a:lnTo>
                    <a:pt x="2383613" y="1262470"/>
                  </a:lnTo>
                  <a:lnTo>
                    <a:pt x="2383613" y="1257075"/>
                  </a:lnTo>
                  <a:lnTo>
                    <a:pt x="2405184" y="1257075"/>
                  </a:lnTo>
                  <a:lnTo>
                    <a:pt x="2405184" y="1235496"/>
                  </a:lnTo>
                  <a:lnTo>
                    <a:pt x="2410577" y="1235496"/>
                  </a:lnTo>
                  <a:lnTo>
                    <a:pt x="2410577" y="1262470"/>
                  </a:lnTo>
                  <a:close/>
                </a:path>
                <a:path w="5038724" h="1857375">
                  <a:moveTo>
                    <a:pt x="2180035" y="1257075"/>
                  </a:moveTo>
                  <a:lnTo>
                    <a:pt x="2174642" y="1257075"/>
                  </a:lnTo>
                  <a:lnTo>
                    <a:pt x="2174642" y="1235496"/>
                  </a:lnTo>
                  <a:lnTo>
                    <a:pt x="2180035" y="1235496"/>
                  </a:lnTo>
                  <a:lnTo>
                    <a:pt x="2180035" y="1257075"/>
                  </a:lnTo>
                  <a:close/>
                </a:path>
                <a:path w="5038724" h="1857375">
                  <a:moveTo>
                    <a:pt x="2201606" y="1262470"/>
                  </a:moveTo>
                  <a:lnTo>
                    <a:pt x="2153071" y="1262470"/>
                  </a:lnTo>
                  <a:lnTo>
                    <a:pt x="2153071" y="1257075"/>
                  </a:lnTo>
                  <a:lnTo>
                    <a:pt x="2201606" y="1257075"/>
                  </a:lnTo>
                  <a:lnTo>
                    <a:pt x="2201606" y="1262470"/>
                  </a:lnTo>
                  <a:close/>
                </a:path>
                <a:path w="5038724" h="1857375">
                  <a:moveTo>
                    <a:pt x="2180035" y="1284048"/>
                  </a:moveTo>
                  <a:lnTo>
                    <a:pt x="2174642" y="1284048"/>
                  </a:lnTo>
                  <a:lnTo>
                    <a:pt x="2174642" y="1262470"/>
                  </a:lnTo>
                  <a:lnTo>
                    <a:pt x="2180035" y="1262470"/>
                  </a:lnTo>
                  <a:lnTo>
                    <a:pt x="2180035" y="1284048"/>
                  </a:lnTo>
                  <a:close/>
                </a:path>
                <a:path w="5038724" h="1857375">
                  <a:moveTo>
                    <a:pt x="2294632" y="1371712"/>
                  </a:moveTo>
                  <a:lnTo>
                    <a:pt x="2289239" y="1371712"/>
                  </a:lnTo>
                  <a:lnTo>
                    <a:pt x="2289239" y="1350133"/>
                  </a:lnTo>
                  <a:lnTo>
                    <a:pt x="2294632" y="1350133"/>
                  </a:lnTo>
                  <a:lnTo>
                    <a:pt x="2294632" y="1371712"/>
                  </a:lnTo>
                  <a:close/>
                </a:path>
                <a:path w="5038724" h="1857375">
                  <a:moveTo>
                    <a:pt x="2316203" y="1377107"/>
                  </a:moveTo>
                  <a:lnTo>
                    <a:pt x="2267668" y="1377107"/>
                  </a:lnTo>
                  <a:lnTo>
                    <a:pt x="2267668" y="1371712"/>
                  </a:lnTo>
                  <a:lnTo>
                    <a:pt x="2316203" y="1371712"/>
                  </a:lnTo>
                  <a:lnTo>
                    <a:pt x="2316203" y="1377107"/>
                  </a:lnTo>
                  <a:close/>
                </a:path>
                <a:path w="5038724" h="1857375">
                  <a:moveTo>
                    <a:pt x="2294632" y="1398686"/>
                  </a:moveTo>
                  <a:lnTo>
                    <a:pt x="2289239" y="1398686"/>
                  </a:lnTo>
                  <a:lnTo>
                    <a:pt x="2289239" y="1377107"/>
                  </a:lnTo>
                  <a:lnTo>
                    <a:pt x="2294632" y="1377107"/>
                  </a:lnTo>
                  <a:lnTo>
                    <a:pt x="2294632" y="1398686"/>
                  </a:lnTo>
                  <a:close/>
                </a:path>
                <a:path w="5038724" h="1857375">
                  <a:moveTo>
                    <a:pt x="2065438" y="1371712"/>
                  </a:moveTo>
                  <a:lnTo>
                    <a:pt x="2060045" y="1371712"/>
                  </a:lnTo>
                  <a:lnTo>
                    <a:pt x="2060045" y="1350133"/>
                  </a:lnTo>
                  <a:lnTo>
                    <a:pt x="2065438" y="1350133"/>
                  </a:lnTo>
                  <a:lnTo>
                    <a:pt x="2065438" y="1371712"/>
                  </a:lnTo>
                  <a:close/>
                </a:path>
                <a:path w="5038724" h="1857375">
                  <a:moveTo>
                    <a:pt x="2087009" y="1377107"/>
                  </a:moveTo>
                  <a:lnTo>
                    <a:pt x="2038474" y="1377107"/>
                  </a:lnTo>
                  <a:lnTo>
                    <a:pt x="2038474" y="1371712"/>
                  </a:lnTo>
                  <a:lnTo>
                    <a:pt x="2087009" y="1371712"/>
                  </a:lnTo>
                  <a:lnTo>
                    <a:pt x="2087009" y="1377107"/>
                  </a:lnTo>
                  <a:close/>
                </a:path>
                <a:path w="5038724" h="1857375">
                  <a:moveTo>
                    <a:pt x="2065438" y="1398686"/>
                  </a:moveTo>
                  <a:lnTo>
                    <a:pt x="2060045" y="1398686"/>
                  </a:lnTo>
                  <a:lnTo>
                    <a:pt x="2060045" y="1377107"/>
                  </a:lnTo>
                  <a:lnTo>
                    <a:pt x="2065438" y="1377107"/>
                  </a:lnTo>
                  <a:lnTo>
                    <a:pt x="2065438" y="1398686"/>
                  </a:lnTo>
                  <a:close/>
                </a:path>
                <a:path w="5038724" h="1857375">
                  <a:moveTo>
                    <a:pt x="2180035" y="1486349"/>
                  </a:moveTo>
                  <a:lnTo>
                    <a:pt x="2174642" y="1486349"/>
                  </a:lnTo>
                  <a:lnTo>
                    <a:pt x="2174642" y="1464771"/>
                  </a:lnTo>
                  <a:lnTo>
                    <a:pt x="2180035" y="1464771"/>
                  </a:lnTo>
                  <a:lnTo>
                    <a:pt x="2180035" y="1486349"/>
                  </a:lnTo>
                  <a:close/>
                </a:path>
                <a:path w="5038724" h="1857375">
                  <a:moveTo>
                    <a:pt x="2201606" y="1491744"/>
                  </a:moveTo>
                  <a:lnTo>
                    <a:pt x="2153071" y="1491744"/>
                  </a:lnTo>
                  <a:lnTo>
                    <a:pt x="2153071" y="1486349"/>
                  </a:lnTo>
                  <a:lnTo>
                    <a:pt x="2201606" y="1486349"/>
                  </a:lnTo>
                  <a:lnTo>
                    <a:pt x="2201606" y="1491744"/>
                  </a:lnTo>
                  <a:close/>
                </a:path>
                <a:path w="5038724" h="1857375">
                  <a:moveTo>
                    <a:pt x="2180035" y="1513323"/>
                  </a:moveTo>
                  <a:lnTo>
                    <a:pt x="2174642" y="1513323"/>
                  </a:lnTo>
                  <a:lnTo>
                    <a:pt x="2174642" y="1491744"/>
                  </a:lnTo>
                  <a:lnTo>
                    <a:pt x="2180035" y="1491744"/>
                  </a:lnTo>
                  <a:lnTo>
                    <a:pt x="2180035" y="1513323"/>
                  </a:lnTo>
                  <a:close/>
                </a:path>
                <a:path w="5038724" h="1857375">
                  <a:moveTo>
                    <a:pt x="2065438" y="1600986"/>
                  </a:moveTo>
                  <a:lnTo>
                    <a:pt x="2060045" y="1600986"/>
                  </a:lnTo>
                  <a:lnTo>
                    <a:pt x="2060045" y="1579408"/>
                  </a:lnTo>
                  <a:lnTo>
                    <a:pt x="2065438" y="1579408"/>
                  </a:lnTo>
                  <a:lnTo>
                    <a:pt x="2065438" y="1600986"/>
                  </a:lnTo>
                  <a:close/>
                </a:path>
                <a:path w="5038724" h="1857375">
                  <a:moveTo>
                    <a:pt x="2087009" y="1606381"/>
                  </a:moveTo>
                  <a:lnTo>
                    <a:pt x="2038474" y="1606381"/>
                  </a:lnTo>
                  <a:lnTo>
                    <a:pt x="2038474" y="1600986"/>
                  </a:lnTo>
                  <a:lnTo>
                    <a:pt x="2087009" y="1600986"/>
                  </a:lnTo>
                  <a:lnTo>
                    <a:pt x="2087009" y="1606381"/>
                  </a:lnTo>
                  <a:close/>
                </a:path>
                <a:path w="5038724" h="1857375">
                  <a:moveTo>
                    <a:pt x="2065438" y="1627960"/>
                  </a:moveTo>
                  <a:lnTo>
                    <a:pt x="2060045" y="1627960"/>
                  </a:lnTo>
                  <a:lnTo>
                    <a:pt x="2060045" y="1606381"/>
                  </a:lnTo>
                  <a:lnTo>
                    <a:pt x="2065438" y="1606381"/>
                  </a:lnTo>
                  <a:lnTo>
                    <a:pt x="2065438" y="1627960"/>
                  </a:lnTo>
                  <a:close/>
                </a:path>
                <a:path w="5038724" h="1857375">
                  <a:moveTo>
                    <a:pt x="2181383" y="1721018"/>
                  </a:moveTo>
                  <a:lnTo>
                    <a:pt x="2154419" y="1721018"/>
                  </a:lnTo>
                  <a:lnTo>
                    <a:pt x="2154419" y="1715624"/>
                  </a:lnTo>
                  <a:lnTo>
                    <a:pt x="2175990" y="1715624"/>
                  </a:lnTo>
                  <a:lnTo>
                    <a:pt x="2175990" y="1694045"/>
                  </a:lnTo>
                  <a:lnTo>
                    <a:pt x="2181383" y="1694045"/>
                  </a:lnTo>
                  <a:lnTo>
                    <a:pt x="2181383" y="1721018"/>
                  </a:lnTo>
                  <a:close/>
                </a:path>
                <a:path w="5038724" h="1857375">
                  <a:moveTo>
                    <a:pt x="2065438" y="1830261"/>
                  </a:moveTo>
                  <a:lnTo>
                    <a:pt x="2060045" y="1830261"/>
                  </a:lnTo>
                  <a:lnTo>
                    <a:pt x="2060045" y="1808682"/>
                  </a:lnTo>
                  <a:lnTo>
                    <a:pt x="2065438" y="1808682"/>
                  </a:lnTo>
                  <a:lnTo>
                    <a:pt x="2065438" y="1830261"/>
                  </a:lnTo>
                  <a:close/>
                </a:path>
                <a:path w="5038724" h="1857375">
                  <a:moveTo>
                    <a:pt x="2087009" y="1835656"/>
                  </a:moveTo>
                  <a:lnTo>
                    <a:pt x="2038474" y="1835656"/>
                  </a:lnTo>
                  <a:lnTo>
                    <a:pt x="2038474" y="1830261"/>
                  </a:lnTo>
                  <a:lnTo>
                    <a:pt x="2087009" y="1830261"/>
                  </a:lnTo>
                  <a:lnTo>
                    <a:pt x="2087009" y="1835656"/>
                  </a:lnTo>
                  <a:close/>
                </a:path>
                <a:path w="5038724" h="1857375">
                  <a:moveTo>
                    <a:pt x="2065438" y="1857234"/>
                  </a:moveTo>
                  <a:lnTo>
                    <a:pt x="2060045" y="1857234"/>
                  </a:lnTo>
                  <a:lnTo>
                    <a:pt x="2060045" y="1835656"/>
                  </a:lnTo>
                  <a:lnTo>
                    <a:pt x="2065438" y="1835656"/>
                  </a:lnTo>
                  <a:lnTo>
                    <a:pt x="2065438" y="1857234"/>
                  </a:lnTo>
                  <a:close/>
                </a:path>
                <a:path w="5038724" h="1857375">
                  <a:moveTo>
                    <a:pt x="1859164" y="2809"/>
                  </a:moveTo>
                  <a:lnTo>
                    <a:pt x="1810629" y="2809"/>
                  </a:lnTo>
                  <a:lnTo>
                    <a:pt x="1810629" y="0"/>
                  </a:lnTo>
                  <a:lnTo>
                    <a:pt x="1859164" y="0"/>
                  </a:lnTo>
                  <a:lnTo>
                    <a:pt x="1859164" y="2809"/>
                  </a:lnTo>
                  <a:close/>
                </a:path>
                <a:path w="5038724" h="1857375">
                  <a:moveTo>
                    <a:pt x="1837593" y="24388"/>
                  </a:moveTo>
                  <a:lnTo>
                    <a:pt x="1832200" y="24388"/>
                  </a:lnTo>
                  <a:lnTo>
                    <a:pt x="1832200" y="2809"/>
                  </a:lnTo>
                  <a:lnTo>
                    <a:pt x="1837593" y="2809"/>
                  </a:lnTo>
                  <a:lnTo>
                    <a:pt x="1837593" y="24388"/>
                  </a:lnTo>
                  <a:close/>
                </a:path>
                <a:path w="5038724" h="1857375">
                  <a:moveTo>
                    <a:pt x="1629970" y="2809"/>
                  </a:moveTo>
                  <a:lnTo>
                    <a:pt x="1581435" y="2809"/>
                  </a:lnTo>
                  <a:lnTo>
                    <a:pt x="1581435" y="0"/>
                  </a:lnTo>
                  <a:lnTo>
                    <a:pt x="1629970" y="0"/>
                  </a:lnTo>
                  <a:lnTo>
                    <a:pt x="1629970" y="2809"/>
                  </a:lnTo>
                  <a:close/>
                </a:path>
                <a:path w="5038724" h="1857375">
                  <a:moveTo>
                    <a:pt x="1608399" y="24388"/>
                  </a:moveTo>
                  <a:lnTo>
                    <a:pt x="1603006" y="24388"/>
                  </a:lnTo>
                  <a:lnTo>
                    <a:pt x="1603006" y="2809"/>
                  </a:lnTo>
                  <a:lnTo>
                    <a:pt x="1608399" y="2809"/>
                  </a:lnTo>
                  <a:lnTo>
                    <a:pt x="1608399" y="24388"/>
                  </a:lnTo>
                  <a:close/>
                </a:path>
                <a:path w="5038724" h="1857375">
                  <a:moveTo>
                    <a:pt x="1400777" y="2809"/>
                  </a:moveTo>
                  <a:lnTo>
                    <a:pt x="1352242" y="2809"/>
                  </a:lnTo>
                  <a:lnTo>
                    <a:pt x="1352242" y="0"/>
                  </a:lnTo>
                  <a:lnTo>
                    <a:pt x="1400777" y="0"/>
                  </a:lnTo>
                  <a:lnTo>
                    <a:pt x="1400777" y="2809"/>
                  </a:lnTo>
                  <a:close/>
                </a:path>
                <a:path w="5038724" h="1857375">
                  <a:moveTo>
                    <a:pt x="1379206" y="24388"/>
                  </a:moveTo>
                  <a:lnTo>
                    <a:pt x="1373813" y="24388"/>
                  </a:lnTo>
                  <a:lnTo>
                    <a:pt x="1373813" y="2809"/>
                  </a:lnTo>
                  <a:lnTo>
                    <a:pt x="1379206" y="2809"/>
                  </a:lnTo>
                  <a:lnTo>
                    <a:pt x="1379206" y="24388"/>
                  </a:lnTo>
                  <a:close/>
                </a:path>
                <a:path w="5038724" h="1857375">
                  <a:moveTo>
                    <a:pt x="1171583" y="2809"/>
                  </a:moveTo>
                  <a:lnTo>
                    <a:pt x="1123048" y="2809"/>
                  </a:lnTo>
                  <a:lnTo>
                    <a:pt x="1123048" y="0"/>
                  </a:lnTo>
                  <a:lnTo>
                    <a:pt x="1171583" y="0"/>
                  </a:lnTo>
                  <a:lnTo>
                    <a:pt x="1171583" y="2809"/>
                  </a:lnTo>
                  <a:close/>
                </a:path>
                <a:path w="5038724" h="1857375">
                  <a:moveTo>
                    <a:pt x="1150012" y="24388"/>
                  </a:moveTo>
                  <a:lnTo>
                    <a:pt x="1144619" y="24388"/>
                  </a:lnTo>
                  <a:lnTo>
                    <a:pt x="1144619" y="2809"/>
                  </a:lnTo>
                  <a:lnTo>
                    <a:pt x="1150012" y="2809"/>
                  </a:lnTo>
                  <a:lnTo>
                    <a:pt x="1150012" y="24388"/>
                  </a:lnTo>
                  <a:close/>
                </a:path>
                <a:path w="5038724" h="1857375">
                  <a:moveTo>
                    <a:pt x="1950841" y="112052"/>
                  </a:moveTo>
                  <a:lnTo>
                    <a:pt x="1945448" y="112052"/>
                  </a:lnTo>
                  <a:lnTo>
                    <a:pt x="1945448" y="90473"/>
                  </a:lnTo>
                  <a:lnTo>
                    <a:pt x="1950841" y="90473"/>
                  </a:lnTo>
                  <a:lnTo>
                    <a:pt x="1950841" y="112052"/>
                  </a:lnTo>
                  <a:close/>
                </a:path>
                <a:path w="5038724" h="1857375">
                  <a:moveTo>
                    <a:pt x="1972412" y="117446"/>
                  </a:moveTo>
                  <a:lnTo>
                    <a:pt x="1923877" y="117446"/>
                  </a:lnTo>
                  <a:lnTo>
                    <a:pt x="1923877" y="112052"/>
                  </a:lnTo>
                  <a:lnTo>
                    <a:pt x="1972412" y="112052"/>
                  </a:lnTo>
                  <a:lnTo>
                    <a:pt x="1972412" y="117446"/>
                  </a:lnTo>
                  <a:close/>
                </a:path>
                <a:path w="5038724" h="1857375">
                  <a:moveTo>
                    <a:pt x="1950841" y="139025"/>
                  </a:moveTo>
                  <a:lnTo>
                    <a:pt x="1945448" y="139025"/>
                  </a:lnTo>
                  <a:lnTo>
                    <a:pt x="1945448" y="117446"/>
                  </a:lnTo>
                  <a:lnTo>
                    <a:pt x="1950841" y="117446"/>
                  </a:lnTo>
                  <a:lnTo>
                    <a:pt x="1950841" y="139025"/>
                  </a:lnTo>
                  <a:close/>
                </a:path>
                <a:path w="5038724" h="1857375">
                  <a:moveTo>
                    <a:pt x="1722996" y="112052"/>
                  </a:moveTo>
                  <a:lnTo>
                    <a:pt x="1717603" y="112052"/>
                  </a:lnTo>
                  <a:lnTo>
                    <a:pt x="1717603" y="90473"/>
                  </a:lnTo>
                  <a:lnTo>
                    <a:pt x="1722996" y="90473"/>
                  </a:lnTo>
                  <a:lnTo>
                    <a:pt x="1722996" y="112052"/>
                  </a:lnTo>
                  <a:close/>
                </a:path>
                <a:path w="5038724" h="1857375">
                  <a:moveTo>
                    <a:pt x="1744567" y="117446"/>
                  </a:moveTo>
                  <a:lnTo>
                    <a:pt x="1696032" y="117446"/>
                  </a:lnTo>
                  <a:lnTo>
                    <a:pt x="1696032" y="112052"/>
                  </a:lnTo>
                  <a:lnTo>
                    <a:pt x="1744567" y="112052"/>
                  </a:lnTo>
                  <a:lnTo>
                    <a:pt x="1744567" y="117446"/>
                  </a:lnTo>
                  <a:close/>
                </a:path>
                <a:path w="5038724" h="1857375">
                  <a:moveTo>
                    <a:pt x="1722996" y="139025"/>
                  </a:moveTo>
                  <a:lnTo>
                    <a:pt x="1717603" y="139025"/>
                  </a:lnTo>
                  <a:lnTo>
                    <a:pt x="1717603" y="117446"/>
                  </a:lnTo>
                  <a:lnTo>
                    <a:pt x="1722996" y="117446"/>
                  </a:lnTo>
                  <a:lnTo>
                    <a:pt x="1722996" y="139025"/>
                  </a:lnTo>
                  <a:close/>
                </a:path>
                <a:path w="5038724" h="1857375">
                  <a:moveTo>
                    <a:pt x="1493802" y="112052"/>
                  </a:moveTo>
                  <a:lnTo>
                    <a:pt x="1488410" y="112052"/>
                  </a:lnTo>
                  <a:lnTo>
                    <a:pt x="1488410" y="90473"/>
                  </a:lnTo>
                  <a:lnTo>
                    <a:pt x="1493802" y="90473"/>
                  </a:lnTo>
                  <a:lnTo>
                    <a:pt x="1493802" y="112052"/>
                  </a:lnTo>
                  <a:close/>
                </a:path>
                <a:path w="5038724" h="1857375">
                  <a:moveTo>
                    <a:pt x="1515373" y="117446"/>
                  </a:moveTo>
                  <a:lnTo>
                    <a:pt x="1466838" y="117446"/>
                  </a:lnTo>
                  <a:lnTo>
                    <a:pt x="1466838" y="112052"/>
                  </a:lnTo>
                  <a:lnTo>
                    <a:pt x="1515373" y="112052"/>
                  </a:lnTo>
                  <a:lnTo>
                    <a:pt x="1515373" y="117446"/>
                  </a:lnTo>
                  <a:close/>
                </a:path>
                <a:path w="5038724" h="1857375">
                  <a:moveTo>
                    <a:pt x="1493802" y="139025"/>
                  </a:moveTo>
                  <a:lnTo>
                    <a:pt x="1488410" y="139025"/>
                  </a:lnTo>
                  <a:lnTo>
                    <a:pt x="1488410" y="117446"/>
                  </a:lnTo>
                  <a:lnTo>
                    <a:pt x="1493802" y="117446"/>
                  </a:lnTo>
                  <a:lnTo>
                    <a:pt x="1493802" y="139025"/>
                  </a:lnTo>
                  <a:close/>
                </a:path>
                <a:path w="5038724" h="1857375">
                  <a:moveTo>
                    <a:pt x="1264609" y="112052"/>
                  </a:moveTo>
                  <a:lnTo>
                    <a:pt x="1259216" y="112052"/>
                  </a:lnTo>
                  <a:lnTo>
                    <a:pt x="1259216" y="90473"/>
                  </a:lnTo>
                  <a:lnTo>
                    <a:pt x="1264609" y="90473"/>
                  </a:lnTo>
                  <a:lnTo>
                    <a:pt x="1264609" y="112052"/>
                  </a:lnTo>
                  <a:close/>
                </a:path>
                <a:path w="5038724" h="1857375">
                  <a:moveTo>
                    <a:pt x="1286180" y="117446"/>
                  </a:moveTo>
                  <a:lnTo>
                    <a:pt x="1237645" y="117446"/>
                  </a:lnTo>
                  <a:lnTo>
                    <a:pt x="1237645" y="112052"/>
                  </a:lnTo>
                  <a:lnTo>
                    <a:pt x="1286180" y="112052"/>
                  </a:lnTo>
                  <a:lnTo>
                    <a:pt x="1286180" y="117446"/>
                  </a:lnTo>
                  <a:close/>
                </a:path>
                <a:path w="5038724" h="1857375">
                  <a:moveTo>
                    <a:pt x="1264609" y="139025"/>
                  </a:moveTo>
                  <a:lnTo>
                    <a:pt x="1259216" y="139025"/>
                  </a:lnTo>
                  <a:lnTo>
                    <a:pt x="1259216" y="117446"/>
                  </a:lnTo>
                  <a:lnTo>
                    <a:pt x="1264609" y="117446"/>
                  </a:lnTo>
                  <a:lnTo>
                    <a:pt x="1264609" y="139025"/>
                  </a:lnTo>
                  <a:close/>
                </a:path>
                <a:path w="5038724" h="1857375">
                  <a:moveTo>
                    <a:pt x="1837593" y="226689"/>
                  </a:moveTo>
                  <a:lnTo>
                    <a:pt x="1832200" y="226689"/>
                  </a:lnTo>
                  <a:lnTo>
                    <a:pt x="1832200" y="205110"/>
                  </a:lnTo>
                  <a:lnTo>
                    <a:pt x="1837593" y="205110"/>
                  </a:lnTo>
                  <a:lnTo>
                    <a:pt x="1837593" y="226689"/>
                  </a:lnTo>
                  <a:close/>
                </a:path>
                <a:path w="5038724" h="1857375">
                  <a:moveTo>
                    <a:pt x="1859164" y="232083"/>
                  </a:moveTo>
                  <a:lnTo>
                    <a:pt x="1810629" y="232083"/>
                  </a:lnTo>
                  <a:lnTo>
                    <a:pt x="1810629" y="226689"/>
                  </a:lnTo>
                  <a:lnTo>
                    <a:pt x="1859164" y="226689"/>
                  </a:lnTo>
                  <a:lnTo>
                    <a:pt x="1859164" y="232083"/>
                  </a:lnTo>
                  <a:close/>
                </a:path>
                <a:path w="5038724" h="1857375">
                  <a:moveTo>
                    <a:pt x="1837593" y="253662"/>
                  </a:moveTo>
                  <a:lnTo>
                    <a:pt x="1832200" y="253662"/>
                  </a:lnTo>
                  <a:lnTo>
                    <a:pt x="1832200" y="232083"/>
                  </a:lnTo>
                  <a:lnTo>
                    <a:pt x="1837593" y="232083"/>
                  </a:lnTo>
                  <a:lnTo>
                    <a:pt x="1837593" y="253662"/>
                  </a:lnTo>
                  <a:close/>
                </a:path>
                <a:path w="5038724" h="1857375">
                  <a:moveTo>
                    <a:pt x="1608399" y="226689"/>
                  </a:moveTo>
                  <a:lnTo>
                    <a:pt x="1603006" y="226689"/>
                  </a:lnTo>
                  <a:lnTo>
                    <a:pt x="1603006" y="205110"/>
                  </a:lnTo>
                  <a:lnTo>
                    <a:pt x="1608399" y="205110"/>
                  </a:lnTo>
                  <a:lnTo>
                    <a:pt x="1608399" y="226689"/>
                  </a:lnTo>
                  <a:close/>
                </a:path>
                <a:path w="5038724" h="1857375">
                  <a:moveTo>
                    <a:pt x="1629970" y="232083"/>
                  </a:moveTo>
                  <a:lnTo>
                    <a:pt x="1581435" y="232083"/>
                  </a:lnTo>
                  <a:lnTo>
                    <a:pt x="1581435" y="226689"/>
                  </a:lnTo>
                  <a:lnTo>
                    <a:pt x="1629970" y="226689"/>
                  </a:lnTo>
                  <a:lnTo>
                    <a:pt x="1629970" y="232083"/>
                  </a:lnTo>
                  <a:close/>
                </a:path>
                <a:path w="5038724" h="1857375">
                  <a:moveTo>
                    <a:pt x="1608399" y="253662"/>
                  </a:moveTo>
                  <a:lnTo>
                    <a:pt x="1603006" y="253662"/>
                  </a:lnTo>
                  <a:lnTo>
                    <a:pt x="1603006" y="232083"/>
                  </a:lnTo>
                  <a:lnTo>
                    <a:pt x="1608399" y="232083"/>
                  </a:lnTo>
                  <a:lnTo>
                    <a:pt x="1608399" y="253662"/>
                  </a:lnTo>
                  <a:close/>
                </a:path>
                <a:path w="5038724" h="1857375">
                  <a:moveTo>
                    <a:pt x="1379206" y="226689"/>
                  </a:moveTo>
                  <a:lnTo>
                    <a:pt x="1373813" y="226689"/>
                  </a:lnTo>
                  <a:lnTo>
                    <a:pt x="1373813" y="205110"/>
                  </a:lnTo>
                  <a:lnTo>
                    <a:pt x="1379206" y="205110"/>
                  </a:lnTo>
                  <a:lnTo>
                    <a:pt x="1379206" y="226689"/>
                  </a:lnTo>
                  <a:close/>
                </a:path>
                <a:path w="5038724" h="1857375">
                  <a:moveTo>
                    <a:pt x="1400777" y="232083"/>
                  </a:moveTo>
                  <a:lnTo>
                    <a:pt x="1352242" y="232083"/>
                  </a:lnTo>
                  <a:lnTo>
                    <a:pt x="1352242" y="226689"/>
                  </a:lnTo>
                  <a:lnTo>
                    <a:pt x="1400777" y="226689"/>
                  </a:lnTo>
                  <a:lnTo>
                    <a:pt x="1400777" y="232083"/>
                  </a:lnTo>
                  <a:close/>
                </a:path>
                <a:path w="5038724" h="1857375">
                  <a:moveTo>
                    <a:pt x="1379206" y="253662"/>
                  </a:moveTo>
                  <a:lnTo>
                    <a:pt x="1373813" y="253662"/>
                  </a:lnTo>
                  <a:lnTo>
                    <a:pt x="1373813" y="232083"/>
                  </a:lnTo>
                  <a:lnTo>
                    <a:pt x="1379206" y="232083"/>
                  </a:lnTo>
                  <a:lnTo>
                    <a:pt x="1379206" y="253662"/>
                  </a:lnTo>
                  <a:close/>
                </a:path>
                <a:path w="5038724" h="1857375">
                  <a:moveTo>
                    <a:pt x="1150012" y="226689"/>
                  </a:moveTo>
                  <a:lnTo>
                    <a:pt x="1144619" y="226689"/>
                  </a:lnTo>
                  <a:lnTo>
                    <a:pt x="1144619" y="205110"/>
                  </a:lnTo>
                  <a:lnTo>
                    <a:pt x="1150012" y="205110"/>
                  </a:lnTo>
                  <a:lnTo>
                    <a:pt x="1150012" y="226689"/>
                  </a:lnTo>
                  <a:close/>
                </a:path>
                <a:path w="5038724" h="1857375">
                  <a:moveTo>
                    <a:pt x="1171583" y="232083"/>
                  </a:moveTo>
                  <a:lnTo>
                    <a:pt x="1123048" y="232083"/>
                  </a:lnTo>
                  <a:lnTo>
                    <a:pt x="1123048" y="226689"/>
                  </a:lnTo>
                  <a:lnTo>
                    <a:pt x="1171583" y="226689"/>
                  </a:lnTo>
                  <a:lnTo>
                    <a:pt x="1171583" y="232083"/>
                  </a:lnTo>
                  <a:close/>
                </a:path>
                <a:path w="5038724" h="1857375">
                  <a:moveTo>
                    <a:pt x="1150012" y="253662"/>
                  </a:moveTo>
                  <a:lnTo>
                    <a:pt x="1144619" y="253662"/>
                  </a:lnTo>
                  <a:lnTo>
                    <a:pt x="1144619" y="232083"/>
                  </a:lnTo>
                  <a:lnTo>
                    <a:pt x="1150012" y="232083"/>
                  </a:lnTo>
                  <a:lnTo>
                    <a:pt x="1150012" y="253662"/>
                  </a:lnTo>
                  <a:close/>
                </a:path>
                <a:path w="5038724" h="1857375">
                  <a:moveTo>
                    <a:pt x="1950841" y="341326"/>
                  </a:moveTo>
                  <a:lnTo>
                    <a:pt x="1945448" y="341326"/>
                  </a:lnTo>
                  <a:lnTo>
                    <a:pt x="1945448" y="319747"/>
                  </a:lnTo>
                  <a:lnTo>
                    <a:pt x="1950841" y="319747"/>
                  </a:lnTo>
                  <a:lnTo>
                    <a:pt x="1950841" y="341326"/>
                  </a:lnTo>
                  <a:close/>
                </a:path>
                <a:path w="5038724" h="1857375">
                  <a:moveTo>
                    <a:pt x="1972412" y="346721"/>
                  </a:moveTo>
                  <a:lnTo>
                    <a:pt x="1923877" y="346721"/>
                  </a:lnTo>
                  <a:lnTo>
                    <a:pt x="1923877" y="341326"/>
                  </a:lnTo>
                  <a:lnTo>
                    <a:pt x="1972412" y="341326"/>
                  </a:lnTo>
                  <a:lnTo>
                    <a:pt x="1972412" y="346721"/>
                  </a:lnTo>
                  <a:close/>
                </a:path>
                <a:path w="5038724" h="1857375">
                  <a:moveTo>
                    <a:pt x="1950841" y="368299"/>
                  </a:moveTo>
                  <a:lnTo>
                    <a:pt x="1945448" y="368299"/>
                  </a:lnTo>
                  <a:lnTo>
                    <a:pt x="1945448" y="346721"/>
                  </a:lnTo>
                  <a:lnTo>
                    <a:pt x="1950841" y="346721"/>
                  </a:lnTo>
                  <a:lnTo>
                    <a:pt x="1950841" y="368299"/>
                  </a:lnTo>
                  <a:close/>
                </a:path>
                <a:path w="5038724" h="1857375">
                  <a:moveTo>
                    <a:pt x="1722996" y="341326"/>
                  </a:moveTo>
                  <a:lnTo>
                    <a:pt x="1717603" y="341326"/>
                  </a:lnTo>
                  <a:lnTo>
                    <a:pt x="1717603" y="319747"/>
                  </a:lnTo>
                  <a:lnTo>
                    <a:pt x="1722996" y="319747"/>
                  </a:lnTo>
                  <a:lnTo>
                    <a:pt x="1722996" y="341326"/>
                  </a:lnTo>
                  <a:close/>
                </a:path>
                <a:path w="5038724" h="1857375">
                  <a:moveTo>
                    <a:pt x="1744567" y="346721"/>
                  </a:moveTo>
                  <a:lnTo>
                    <a:pt x="1696032" y="346721"/>
                  </a:lnTo>
                  <a:lnTo>
                    <a:pt x="1696032" y="341326"/>
                  </a:lnTo>
                  <a:lnTo>
                    <a:pt x="1744567" y="341326"/>
                  </a:lnTo>
                  <a:lnTo>
                    <a:pt x="1744567" y="346721"/>
                  </a:lnTo>
                  <a:close/>
                </a:path>
                <a:path w="5038724" h="1857375">
                  <a:moveTo>
                    <a:pt x="1722996" y="368299"/>
                  </a:moveTo>
                  <a:lnTo>
                    <a:pt x="1717603" y="368299"/>
                  </a:lnTo>
                  <a:lnTo>
                    <a:pt x="1717603" y="346721"/>
                  </a:lnTo>
                  <a:lnTo>
                    <a:pt x="1722996" y="346721"/>
                  </a:lnTo>
                  <a:lnTo>
                    <a:pt x="1722996" y="368299"/>
                  </a:lnTo>
                  <a:close/>
                </a:path>
                <a:path w="5038724" h="1857375">
                  <a:moveTo>
                    <a:pt x="1493802" y="341326"/>
                  </a:moveTo>
                  <a:lnTo>
                    <a:pt x="1488410" y="341326"/>
                  </a:lnTo>
                  <a:lnTo>
                    <a:pt x="1488410" y="319747"/>
                  </a:lnTo>
                  <a:lnTo>
                    <a:pt x="1493802" y="319747"/>
                  </a:lnTo>
                  <a:lnTo>
                    <a:pt x="1493802" y="341326"/>
                  </a:lnTo>
                  <a:close/>
                </a:path>
                <a:path w="5038724" h="1857375">
                  <a:moveTo>
                    <a:pt x="1515373" y="346721"/>
                  </a:moveTo>
                  <a:lnTo>
                    <a:pt x="1466838" y="346721"/>
                  </a:lnTo>
                  <a:lnTo>
                    <a:pt x="1466838" y="341326"/>
                  </a:lnTo>
                  <a:lnTo>
                    <a:pt x="1515373" y="341326"/>
                  </a:lnTo>
                  <a:lnTo>
                    <a:pt x="1515373" y="346721"/>
                  </a:lnTo>
                  <a:close/>
                </a:path>
                <a:path w="5038724" h="1857375">
                  <a:moveTo>
                    <a:pt x="1493802" y="368299"/>
                  </a:moveTo>
                  <a:lnTo>
                    <a:pt x="1488410" y="368299"/>
                  </a:lnTo>
                  <a:lnTo>
                    <a:pt x="1488410" y="346721"/>
                  </a:lnTo>
                  <a:lnTo>
                    <a:pt x="1493802" y="346721"/>
                  </a:lnTo>
                  <a:lnTo>
                    <a:pt x="1493802" y="368299"/>
                  </a:lnTo>
                  <a:close/>
                </a:path>
                <a:path w="5038724" h="1857375">
                  <a:moveTo>
                    <a:pt x="1264609" y="341326"/>
                  </a:moveTo>
                  <a:lnTo>
                    <a:pt x="1259216" y="341326"/>
                  </a:lnTo>
                  <a:lnTo>
                    <a:pt x="1259216" y="319747"/>
                  </a:lnTo>
                  <a:lnTo>
                    <a:pt x="1264609" y="319747"/>
                  </a:lnTo>
                  <a:lnTo>
                    <a:pt x="1264609" y="341326"/>
                  </a:lnTo>
                  <a:close/>
                </a:path>
                <a:path w="5038724" h="1857375">
                  <a:moveTo>
                    <a:pt x="1286180" y="346721"/>
                  </a:moveTo>
                  <a:lnTo>
                    <a:pt x="1237645" y="346721"/>
                  </a:lnTo>
                  <a:lnTo>
                    <a:pt x="1237645" y="341326"/>
                  </a:lnTo>
                  <a:lnTo>
                    <a:pt x="1286180" y="341326"/>
                  </a:lnTo>
                  <a:lnTo>
                    <a:pt x="1286180" y="346721"/>
                  </a:lnTo>
                  <a:close/>
                </a:path>
                <a:path w="5038724" h="1857375">
                  <a:moveTo>
                    <a:pt x="1264609" y="368299"/>
                  </a:moveTo>
                  <a:lnTo>
                    <a:pt x="1259216" y="368299"/>
                  </a:lnTo>
                  <a:lnTo>
                    <a:pt x="1259216" y="346721"/>
                  </a:lnTo>
                  <a:lnTo>
                    <a:pt x="1264609" y="346721"/>
                  </a:lnTo>
                  <a:lnTo>
                    <a:pt x="1264609" y="368299"/>
                  </a:lnTo>
                  <a:close/>
                </a:path>
                <a:path w="5038724" h="1857375">
                  <a:moveTo>
                    <a:pt x="1837593" y="455963"/>
                  </a:moveTo>
                  <a:lnTo>
                    <a:pt x="1832200" y="455963"/>
                  </a:lnTo>
                  <a:lnTo>
                    <a:pt x="1832200" y="434384"/>
                  </a:lnTo>
                  <a:lnTo>
                    <a:pt x="1837593" y="434384"/>
                  </a:lnTo>
                  <a:lnTo>
                    <a:pt x="1837593" y="455963"/>
                  </a:lnTo>
                  <a:close/>
                </a:path>
                <a:path w="5038724" h="1857375">
                  <a:moveTo>
                    <a:pt x="1859164" y="461358"/>
                  </a:moveTo>
                  <a:lnTo>
                    <a:pt x="1810629" y="461358"/>
                  </a:lnTo>
                  <a:lnTo>
                    <a:pt x="1810629" y="455963"/>
                  </a:lnTo>
                  <a:lnTo>
                    <a:pt x="1859164" y="455963"/>
                  </a:lnTo>
                  <a:lnTo>
                    <a:pt x="1859164" y="461358"/>
                  </a:lnTo>
                  <a:close/>
                </a:path>
                <a:path w="5038724" h="1857375">
                  <a:moveTo>
                    <a:pt x="1837593" y="482937"/>
                  </a:moveTo>
                  <a:lnTo>
                    <a:pt x="1832200" y="482937"/>
                  </a:lnTo>
                  <a:lnTo>
                    <a:pt x="1832200" y="461358"/>
                  </a:lnTo>
                  <a:lnTo>
                    <a:pt x="1837593" y="461358"/>
                  </a:lnTo>
                  <a:lnTo>
                    <a:pt x="1837593" y="482937"/>
                  </a:lnTo>
                  <a:close/>
                </a:path>
                <a:path w="5038724" h="1857375">
                  <a:moveTo>
                    <a:pt x="1608399" y="455963"/>
                  </a:moveTo>
                  <a:lnTo>
                    <a:pt x="1603006" y="455963"/>
                  </a:lnTo>
                  <a:lnTo>
                    <a:pt x="1603006" y="434384"/>
                  </a:lnTo>
                  <a:lnTo>
                    <a:pt x="1608399" y="434384"/>
                  </a:lnTo>
                  <a:lnTo>
                    <a:pt x="1608399" y="455963"/>
                  </a:lnTo>
                  <a:close/>
                </a:path>
                <a:path w="5038724" h="1857375">
                  <a:moveTo>
                    <a:pt x="1629970" y="461358"/>
                  </a:moveTo>
                  <a:lnTo>
                    <a:pt x="1581435" y="461358"/>
                  </a:lnTo>
                  <a:lnTo>
                    <a:pt x="1581435" y="455963"/>
                  </a:lnTo>
                  <a:lnTo>
                    <a:pt x="1629970" y="455963"/>
                  </a:lnTo>
                  <a:lnTo>
                    <a:pt x="1629970" y="461358"/>
                  </a:lnTo>
                  <a:close/>
                </a:path>
                <a:path w="5038724" h="1857375">
                  <a:moveTo>
                    <a:pt x="1608399" y="482937"/>
                  </a:moveTo>
                  <a:lnTo>
                    <a:pt x="1603006" y="482937"/>
                  </a:lnTo>
                  <a:lnTo>
                    <a:pt x="1603006" y="461358"/>
                  </a:lnTo>
                  <a:lnTo>
                    <a:pt x="1608399" y="461358"/>
                  </a:lnTo>
                  <a:lnTo>
                    <a:pt x="1608399" y="482937"/>
                  </a:lnTo>
                  <a:close/>
                </a:path>
                <a:path w="5038724" h="1857375">
                  <a:moveTo>
                    <a:pt x="1379206" y="455963"/>
                  </a:moveTo>
                  <a:lnTo>
                    <a:pt x="1373813" y="455963"/>
                  </a:lnTo>
                  <a:lnTo>
                    <a:pt x="1373813" y="434384"/>
                  </a:lnTo>
                  <a:lnTo>
                    <a:pt x="1379206" y="434384"/>
                  </a:lnTo>
                  <a:lnTo>
                    <a:pt x="1379206" y="455963"/>
                  </a:lnTo>
                  <a:close/>
                </a:path>
                <a:path w="5038724" h="1857375">
                  <a:moveTo>
                    <a:pt x="1400777" y="461358"/>
                  </a:moveTo>
                  <a:lnTo>
                    <a:pt x="1352242" y="461358"/>
                  </a:lnTo>
                  <a:lnTo>
                    <a:pt x="1352242" y="455963"/>
                  </a:lnTo>
                  <a:lnTo>
                    <a:pt x="1400777" y="455963"/>
                  </a:lnTo>
                  <a:lnTo>
                    <a:pt x="1400777" y="461358"/>
                  </a:lnTo>
                  <a:close/>
                </a:path>
                <a:path w="5038724" h="1857375">
                  <a:moveTo>
                    <a:pt x="1379206" y="482937"/>
                  </a:moveTo>
                  <a:lnTo>
                    <a:pt x="1373813" y="482937"/>
                  </a:lnTo>
                  <a:lnTo>
                    <a:pt x="1373813" y="461358"/>
                  </a:lnTo>
                  <a:lnTo>
                    <a:pt x="1379206" y="461358"/>
                  </a:lnTo>
                  <a:lnTo>
                    <a:pt x="1379206" y="482937"/>
                  </a:lnTo>
                  <a:close/>
                </a:path>
                <a:path w="5038724" h="1857375">
                  <a:moveTo>
                    <a:pt x="1150012" y="455963"/>
                  </a:moveTo>
                  <a:lnTo>
                    <a:pt x="1144619" y="455963"/>
                  </a:lnTo>
                  <a:lnTo>
                    <a:pt x="1144619" y="434384"/>
                  </a:lnTo>
                  <a:lnTo>
                    <a:pt x="1150012" y="434384"/>
                  </a:lnTo>
                  <a:lnTo>
                    <a:pt x="1150012" y="455963"/>
                  </a:lnTo>
                  <a:close/>
                </a:path>
                <a:path w="5038724" h="1857375">
                  <a:moveTo>
                    <a:pt x="1171583" y="461358"/>
                  </a:moveTo>
                  <a:lnTo>
                    <a:pt x="1123048" y="461358"/>
                  </a:lnTo>
                  <a:lnTo>
                    <a:pt x="1123048" y="455963"/>
                  </a:lnTo>
                  <a:lnTo>
                    <a:pt x="1171583" y="455963"/>
                  </a:lnTo>
                  <a:lnTo>
                    <a:pt x="1171583" y="461358"/>
                  </a:lnTo>
                  <a:close/>
                </a:path>
                <a:path w="5038724" h="1857375">
                  <a:moveTo>
                    <a:pt x="1150012" y="482937"/>
                  </a:moveTo>
                  <a:lnTo>
                    <a:pt x="1144619" y="482937"/>
                  </a:lnTo>
                  <a:lnTo>
                    <a:pt x="1144619" y="461358"/>
                  </a:lnTo>
                  <a:lnTo>
                    <a:pt x="1150012" y="461358"/>
                  </a:lnTo>
                  <a:lnTo>
                    <a:pt x="1150012" y="482937"/>
                  </a:lnTo>
                  <a:close/>
                </a:path>
                <a:path w="5038724" h="1857375">
                  <a:moveTo>
                    <a:pt x="1950841" y="570600"/>
                  </a:moveTo>
                  <a:lnTo>
                    <a:pt x="1945448" y="570600"/>
                  </a:lnTo>
                  <a:lnTo>
                    <a:pt x="1945448" y="549022"/>
                  </a:lnTo>
                  <a:lnTo>
                    <a:pt x="1950841" y="549022"/>
                  </a:lnTo>
                  <a:lnTo>
                    <a:pt x="1950841" y="570600"/>
                  </a:lnTo>
                  <a:close/>
                </a:path>
                <a:path w="5038724" h="1857375">
                  <a:moveTo>
                    <a:pt x="1972412" y="575995"/>
                  </a:moveTo>
                  <a:lnTo>
                    <a:pt x="1923877" y="575995"/>
                  </a:lnTo>
                  <a:lnTo>
                    <a:pt x="1923877" y="570600"/>
                  </a:lnTo>
                  <a:lnTo>
                    <a:pt x="1972412" y="570600"/>
                  </a:lnTo>
                  <a:lnTo>
                    <a:pt x="1972412" y="575995"/>
                  </a:lnTo>
                  <a:close/>
                </a:path>
                <a:path w="5038724" h="1857375">
                  <a:moveTo>
                    <a:pt x="1950841" y="597574"/>
                  </a:moveTo>
                  <a:lnTo>
                    <a:pt x="1945448" y="597574"/>
                  </a:lnTo>
                  <a:lnTo>
                    <a:pt x="1945448" y="575995"/>
                  </a:lnTo>
                  <a:lnTo>
                    <a:pt x="1950841" y="575995"/>
                  </a:lnTo>
                  <a:lnTo>
                    <a:pt x="1950841" y="597574"/>
                  </a:lnTo>
                  <a:close/>
                </a:path>
                <a:path w="5038724" h="1857375">
                  <a:moveTo>
                    <a:pt x="1722996" y="570600"/>
                  </a:moveTo>
                  <a:lnTo>
                    <a:pt x="1717603" y="570600"/>
                  </a:lnTo>
                  <a:lnTo>
                    <a:pt x="1717603" y="549022"/>
                  </a:lnTo>
                  <a:lnTo>
                    <a:pt x="1722996" y="549022"/>
                  </a:lnTo>
                  <a:lnTo>
                    <a:pt x="1722996" y="570600"/>
                  </a:lnTo>
                  <a:close/>
                </a:path>
                <a:path w="5038724" h="1857375">
                  <a:moveTo>
                    <a:pt x="1744567" y="575995"/>
                  </a:moveTo>
                  <a:lnTo>
                    <a:pt x="1696032" y="575995"/>
                  </a:lnTo>
                  <a:lnTo>
                    <a:pt x="1696032" y="570600"/>
                  </a:lnTo>
                  <a:lnTo>
                    <a:pt x="1744567" y="570600"/>
                  </a:lnTo>
                  <a:lnTo>
                    <a:pt x="1744567" y="575995"/>
                  </a:lnTo>
                  <a:close/>
                </a:path>
                <a:path w="5038724" h="1857375">
                  <a:moveTo>
                    <a:pt x="1722996" y="597574"/>
                  </a:moveTo>
                  <a:lnTo>
                    <a:pt x="1717603" y="597574"/>
                  </a:lnTo>
                  <a:lnTo>
                    <a:pt x="1717603" y="575995"/>
                  </a:lnTo>
                  <a:lnTo>
                    <a:pt x="1722996" y="575995"/>
                  </a:lnTo>
                  <a:lnTo>
                    <a:pt x="1722996" y="597574"/>
                  </a:lnTo>
                  <a:close/>
                </a:path>
                <a:path w="5038724" h="1857375">
                  <a:moveTo>
                    <a:pt x="1493802" y="570600"/>
                  </a:moveTo>
                  <a:lnTo>
                    <a:pt x="1488410" y="570600"/>
                  </a:lnTo>
                  <a:lnTo>
                    <a:pt x="1488410" y="549022"/>
                  </a:lnTo>
                  <a:lnTo>
                    <a:pt x="1493802" y="549022"/>
                  </a:lnTo>
                  <a:lnTo>
                    <a:pt x="1493802" y="570600"/>
                  </a:lnTo>
                  <a:close/>
                </a:path>
                <a:path w="5038724" h="1857375">
                  <a:moveTo>
                    <a:pt x="1515373" y="575995"/>
                  </a:moveTo>
                  <a:lnTo>
                    <a:pt x="1466838" y="575995"/>
                  </a:lnTo>
                  <a:lnTo>
                    <a:pt x="1466838" y="570600"/>
                  </a:lnTo>
                  <a:lnTo>
                    <a:pt x="1515373" y="570600"/>
                  </a:lnTo>
                  <a:lnTo>
                    <a:pt x="1515373" y="575995"/>
                  </a:lnTo>
                  <a:close/>
                </a:path>
                <a:path w="5038724" h="1857375">
                  <a:moveTo>
                    <a:pt x="1493802" y="597574"/>
                  </a:moveTo>
                  <a:lnTo>
                    <a:pt x="1488410" y="597574"/>
                  </a:lnTo>
                  <a:lnTo>
                    <a:pt x="1488410" y="575995"/>
                  </a:lnTo>
                  <a:lnTo>
                    <a:pt x="1493802" y="575995"/>
                  </a:lnTo>
                  <a:lnTo>
                    <a:pt x="1493802" y="597574"/>
                  </a:lnTo>
                  <a:close/>
                </a:path>
                <a:path w="5038724" h="1857375">
                  <a:moveTo>
                    <a:pt x="1264609" y="570600"/>
                  </a:moveTo>
                  <a:lnTo>
                    <a:pt x="1259216" y="570600"/>
                  </a:lnTo>
                  <a:lnTo>
                    <a:pt x="1259216" y="549022"/>
                  </a:lnTo>
                  <a:lnTo>
                    <a:pt x="1264609" y="549022"/>
                  </a:lnTo>
                  <a:lnTo>
                    <a:pt x="1264609" y="570600"/>
                  </a:lnTo>
                  <a:close/>
                </a:path>
                <a:path w="5038724" h="1857375">
                  <a:moveTo>
                    <a:pt x="1286180" y="575995"/>
                  </a:moveTo>
                  <a:lnTo>
                    <a:pt x="1237645" y="575995"/>
                  </a:lnTo>
                  <a:lnTo>
                    <a:pt x="1237645" y="570600"/>
                  </a:lnTo>
                  <a:lnTo>
                    <a:pt x="1286180" y="570600"/>
                  </a:lnTo>
                  <a:lnTo>
                    <a:pt x="1286180" y="575995"/>
                  </a:lnTo>
                  <a:close/>
                </a:path>
                <a:path w="5038724" h="1857375">
                  <a:moveTo>
                    <a:pt x="1264609" y="597574"/>
                  </a:moveTo>
                  <a:lnTo>
                    <a:pt x="1259216" y="597574"/>
                  </a:lnTo>
                  <a:lnTo>
                    <a:pt x="1259216" y="575995"/>
                  </a:lnTo>
                  <a:lnTo>
                    <a:pt x="1264609" y="575995"/>
                  </a:lnTo>
                  <a:lnTo>
                    <a:pt x="1264609" y="597574"/>
                  </a:lnTo>
                  <a:close/>
                </a:path>
                <a:path w="5038724" h="1857375">
                  <a:moveTo>
                    <a:pt x="1837593" y="685238"/>
                  </a:moveTo>
                  <a:lnTo>
                    <a:pt x="1832200" y="685238"/>
                  </a:lnTo>
                  <a:lnTo>
                    <a:pt x="1832200" y="663659"/>
                  </a:lnTo>
                  <a:lnTo>
                    <a:pt x="1837593" y="663659"/>
                  </a:lnTo>
                  <a:lnTo>
                    <a:pt x="1837593" y="685238"/>
                  </a:lnTo>
                  <a:close/>
                </a:path>
                <a:path w="5038724" h="1857375">
                  <a:moveTo>
                    <a:pt x="1859164" y="690632"/>
                  </a:moveTo>
                  <a:lnTo>
                    <a:pt x="1810629" y="690632"/>
                  </a:lnTo>
                  <a:lnTo>
                    <a:pt x="1810629" y="685238"/>
                  </a:lnTo>
                  <a:lnTo>
                    <a:pt x="1859164" y="685238"/>
                  </a:lnTo>
                  <a:lnTo>
                    <a:pt x="1859164" y="690632"/>
                  </a:lnTo>
                  <a:close/>
                </a:path>
                <a:path w="5038724" h="1857375">
                  <a:moveTo>
                    <a:pt x="1837593" y="712211"/>
                  </a:moveTo>
                  <a:lnTo>
                    <a:pt x="1832200" y="712211"/>
                  </a:lnTo>
                  <a:lnTo>
                    <a:pt x="1832200" y="690632"/>
                  </a:lnTo>
                  <a:lnTo>
                    <a:pt x="1837593" y="690632"/>
                  </a:lnTo>
                  <a:lnTo>
                    <a:pt x="1837593" y="712211"/>
                  </a:lnTo>
                  <a:close/>
                </a:path>
                <a:path w="5038724" h="1857375">
                  <a:moveTo>
                    <a:pt x="1608399" y="685238"/>
                  </a:moveTo>
                  <a:lnTo>
                    <a:pt x="1603006" y="685238"/>
                  </a:lnTo>
                  <a:lnTo>
                    <a:pt x="1603006" y="663659"/>
                  </a:lnTo>
                  <a:lnTo>
                    <a:pt x="1608399" y="663659"/>
                  </a:lnTo>
                  <a:lnTo>
                    <a:pt x="1608399" y="685238"/>
                  </a:lnTo>
                  <a:close/>
                </a:path>
                <a:path w="5038724" h="1857375">
                  <a:moveTo>
                    <a:pt x="1629970" y="690632"/>
                  </a:moveTo>
                  <a:lnTo>
                    <a:pt x="1581435" y="690632"/>
                  </a:lnTo>
                  <a:lnTo>
                    <a:pt x="1581435" y="685238"/>
                  </a:lnTo>
                  <a:lnTo>
                    <a:pt x="1629970" y="685238"/>
                  </a:lnTo>
                  <a:lnTo>
                    <a:pt x="1629970" y="690632"/>
                  </a:lnTo>
                  <a:close/>
                </a:path>
                <a:path w="5038724" h="1857375">
                  <a:moveTo>
                    <a:pt x="1608399" y="712211"/>
                  </a:moveTo>
                  <a:lnTo>
                    <a:pt x="1603006" y="712211"/>
                  </a:lnTo>
                  <a:lnTo>
                    <a:pt x="1603006" y="690632"/>
                  </a:lnTo>
                  <a:lnTo>
                    <a:pt x="1608399" y="690632"/>
                  </a:lnTo>
                  <a:lnTo>
                    <a:pt x="1608399" y="712211"/>
                  </a:lnTo>
                  <a:close/>
                </a:path>
                <a:path w="5038724" h="1857375">
                  <a:moveTo>
                    <a:pt x="1379206" y="685238"/>
                  </a:moveTo>
                  <a:lnTo>
                    <a:pt x="1373813" y="685238"/>
                  </a:lnTo>
                  <a:lnTo>
                    <a:pt x="1373813" y="663659"/>
                  </a:lnTo>
                  <a:lnTo>
                    <a:pt x="1379206" y="663659"/>
                  </a:lnTo>
                  <a:lnTo>
                    <a:pt x="1379206" y="685238"/>
                  </a:lnTo>
                  <a:close/>
                </a:path>
                <a:path w="5038724" h="1857375">
                  <a:moveTo>
                    <a:pt x="1400777" y="690632"/>
                  </a:moveTo>
                  <a:lnTo>
                    <a:pt x="1352242" y="690632"/>
                  </a:lnTo>
                  <a:lnTo>
                    <a:pt x="1352242" y="685238"/>
                  </a:lnTo>
                  <a:lnTo>
                    <a:pt x="1400777" y="685238"/>
                  </a:lnTo>
                  <a:lnTo>
                    <a:pt x="1400777" y="690632"/>
                  </a:lnTo>
                  <a:close/>
                </a:path>
                <a:path w="5038724" h="1857375">
                  <a:moveTo>
                    <a:pt x="1379206" y="712211"/>
                  </a:moveTo>
                  <a:lnTo>
                    <a:pt x="1373813" y="712211"/>
                  </a:lnTo>
                  <a:lnTo>
                    <a:pt x="1373813" y="690632"/>
                  </a:lnTo>
                  <a:lnTo>
                    <a:pt x="1379206" y="690632"/>
                  </a:lnTo>
                  <a:lnTo>
                    <a:pt x="1379206" y="712211"/>
                  </a:lnTo>
                  <a:close/>
                </a:path>
                <a:path w="5038724" h="1857375">
                  <a:moveTo>
                    <a:pt x="1150012" y="685238"/>
                  </a:moveTo>
                  <a:lnTo>
                    <a:pt x="1144619" y="685238"/>
                  </a:lnTo>
                  <a:lnTo>
                    <a:pt x="1144619" y="663659"/>
                  </a:lnTo>
                  <a:lnTo>
                    <a:pt x="1150012" y="663659"/>
                  </a:lnTo>
                  <a:lnTo>
                    <a:pt x="1150012" y="685238"/>
                  </a:lnTo>
                  <a:close/>
                </a:path>
                <a:path w="5038724" h="1857375">
                  <a:moveTo>
                    <a:pt x="1171583" y="690632"/>
                  </a:moveTo>
                  <a:lnTo>
                    <a:pt x="1123048" y="690632"/>
                  </a:lnTo>
                  <a:lnTo>
                    <a:pt x="1123048" y="685238"/>
                  </a:lnTo>
                  <a:lnTo>
                    <a:pt x="1171583" y="685238"/>
                  </a:lnTo>
                  <a:lnTo>
                    <a:pt x="1171583" y="690632"/>
                  </a:lnTo>
                  <a:close/>
                </a:path>
                <a:path w="5038724" h="1857375">
                  <a:moveTo>
                    <a:pt x="1150012" y="712211"/>
                  </a:moveTo>
                  <a:lnTo>
                    <a:pt x="1144619" y="712211"/>
                  </a:lnTo>
                  <a:lnTo>
                    <a:pt x="1144619" y="690632"/>
                  </a:lnTo>
                  <a:lnTo>
                    <a:pt x="1150012" y="690632"/>
                  </a:lnTo>
                  <a:lnTo>
                    <a:pt x="1150012" y="712211"/>
                  </a:lnTo>
                  <a:close/>
                </a:path>
                <a:path w="5038724" h="1857375">
                  <a:moveTo>
                    <a:pt x="1950841" y="799875"/>
                  </a:moveTo>
                  <a:lnTo>
                    <a:pt x="1945448" y="799875"/>
                  </a:lnTo>
                  <a:lnTo>
                    <a:pt x="1945448" y="778296"/>
                  </a:lnTo>
                  <a:lnTo>
                    <a:pt x="1950841" y="778296"/>
                  </a:lnTo>
                  <a:lnTo>
                    <a:pt x="1950841" y="799875"/>
                  </a:lnTo>
                  <a:close/>
                </a:path>
                <a:path w="5038724" h="1857375">
                  <a:moveTo>
                    <a:pt x="1972412" y="805269"/>
                  </a:moveTo>
                  <a:lnTo>
                    <a:pt x="1923877" y="805269"/>
                  </a:lnTo>
                  <a:lnTo>
                    <a:pt x="1923877" y="799875"/>
                  </a:lnTo>
                  <a:lnTo>
                    <a:pt x="1972412" y="799875"/>
                  </a:lnTo>
                  <a:lnTo>
                    <a:pt x="1972412" y="805269"/>
                  </a:lnTo>
                  <a:close/>
                </a:path>
                <a:path w="5038724" h="1857375">
                  <a:moveTo>
                    <a:pt x="1950841" y="826848"/>
                  </a:moveTo>
                  <a:lnTo>
                    <a:pt x="1945448" y="826848"/>
                  </a:lnTo>
                  <a:lnTo>
                    <a:pt x="1945448" y="805269"/>
                  </a:lnTo>
                  <a:lnTo>
                    <a:pt x="1950841" y="805269"/>
                  </a:lnTo>
                  <a:lnTo>
                    <a:pt x="1950841" y="826848"/>
                  </a:lnTo>
                  <a:close/>
                </a:path>
                <a:path w="5038724" h="1857375">
                  <a:moveTo>
                    <a:pt x="1722996" y="799875"/>
                  </a:moveTo>
                  <a:lnTo>
                    <a:pt x="1717603" y="799875"/>
                  </a:lnTo>
                  <a:lnTo>
                    <a:pt x="1717603" y="778296"/>
                  </a:lnTo>
                  <a:lnTo>
                    <a:pt x="1722996" y="778296"/>
                  </a:lnTo>
                  <a:lnTo>
                    <a:pt x="1722996" y="799875"/>
                  </a:lnTo>
                  <a:close/>
                </a:path>
                <a:path w="5038724" h="1857375">
                  <a:moveTo>
                    <a:pt x="1744567" y="805269"/>
                  </a:moveTo>
                  <a:lnTo>
                    <a:pt x="1696032" y="805269"/>
                  </a:lnTo>
                  <a:lnTo>
                    <a:pt x="1696032" y="799875"/>
                  </a:lnTo>
                  <a:lnTo>
                    <a:pt x="1744567" y="799875"/>
                  </a:lnTo>
                  <a:lnTo>
                    <a:pt x="1744567" y="805269"/>
                  </a:lnTo>
                  <a:close/>
                </a:path>
                <a:path w="5038724" h="1857375">
                  <a:moveTo>
                    <a:pt x="1722996" y="826848"/>
                  </a:moveTo>
                  <a:lnTo>
                    <a:pt x="1717603" y="826848"/>
                  </a:lnTo>
                  <a:lnTo>
                    <a:pt x="1717603" y="805269"/>
                  </a:lnTo>
                  <a:lnTo>
                    <a:pt x="1722996" y="805269"/>
                  </a:lnTo>
                  <a:lnTo>
                    <a:pt x="1722996" y="826848"/>
                  </a:lnTo>
                  <a:close/>
                </a:path>
                <a:path w="5038724" h="1857375">
                  <a:moveTo>
                    <a:pt x="1493802" y="799875"/>
                  </a:moveTo>
                  <a:lnTo>
                    <a:pt x="1488410" y="799875"/>
                  </a:lnTo>
                  <a:lnTo>
                    <a:pt x="1488410" y="778296"/>
                  </a:lnTo>
                  <a:lnTo>
                    <a:pt x="1493802" y="778296"/>
                  </a:lnTo>
                  <a:lnTo>
                    <a:pt x="1493802" y="799875"/>
                  </a:lnTo>
                  <a:close/>
                </a:path>
                <a:path w="5038724" h="1857375">
                  <a:moveTo>
                    <a:pt x="1515373" y="805269"/>
                  </a:moveTo>
                  <a:lnTo>
                    <a:pt x="1466838" y="805269"/>
                  </a:lnTo>
                  <a:lnTo>
                    <a:pt x="1466838" y="799875"/>
                  </a:lnTo>
                  <a:lnTo>
                    <a:pt x="1515373" y="799875"/>
                  </a:lnTo>
                  <a:lnTo>
                    <a:pt x="1515373" y="805269"/>
                  </a:lnTo>
                  <a:close/>
                </a:path>
                <a:path w="5038724" h="1857375">
                  <a:moveTo>
                    <a:pt x="1493802" y="826848"/>
                  </a:moveTo>
                  <a:lnTo>
                    <a:pt x="1488410" y="826848"/>
                  </a:lnTo>
                  <a:lnTo>
                    <a:pt x="1488410" y="805269"/>
                  </a:lnTo>
                  <a:lnTo>
                    <a:pt x="1493802" y="805269"/>
                  </a:lnTo>
                  <a:lnTo>
                    <a:pt x="1493802" y="826848"/>
                  </a:lnTo>
                  <a:close/>
                </a:path>
                <a:path w="5038724" h="1857375">
                  <a:moveTo>
                    <a:pt x="1264609" y="799875"/>
                  </a:moveTo>
                  <a:lnTo>
                    <a:pt x="1259216" y="799875"/>
                  </a:lnTo>
                  <a:lnTo>
                    <a:pt x="1259216" y="778296"/>
                  </a:lnTo>
                  <a:lnTo>
                    <a:pt x="1264609" y="778296"/>
                  </a:lnTo>
                  <a:lnTo>
                    <a:pt x="1264609" y="799875"/>
                  </a:lnTo>
                  <a:close/>
                </a:path>
                <a:path w="5038724" h="1857375">
                  <a:moveTo>
                    <a:pt x="1286180" y="805269"/>
                  </a:moveTo>
                  <a:lnTo>
                    <a:pt x="1237645" y="805269"/>
                  </a:lnTo>
                  <a:lnTo>
                    <a:pt x="1237645" y="799875"/>
                  </a:lnTo>
                  <a:lnTo>
                    <a:pt x="1286180" y="799875"/>
                  </a:lnTo>
                  <a:lnTo>
                    <a:pt x="1286180" y="805269"/>
                  </a:lnTo>
                  <a:close/>
                </a:path>
                <a:path w="5038724" h="1857375">
                  <a:moveTo>
                    <a:pt x="1264609" y="826848"/>
                  </a:moveTo>
                  <a:lnTo>
                    <a:pt x="1259216" y="826848"/>
                  </a:lnTo>
                  <a:lnTo>
                    <a:pt x="1259216" y="805269"/>
                  </a:lnTo>
                  <a:lnTo>
                    <a:pt x="1264609" y="805269"/>
                  </a:lnTo>
                  <a:lnTo>
                    <a:pt x="1264609" y="826848"/>
                  </a:lnTo>
                  <a:close/>
                </a:path>
                <a:path w="5038724" h="1857375">
                  <a:moveTo>
                    <a:pt x="1837593" y="914512"/>
                  </a:moveTo>
                  <a:lnTo>
                    <a:pt x="1832200" y="914512"/>
                  </a:lnTo>
                  <a:lnTo>
                    <a:pt x="1832200" y="892933"/>
                  </a:lnTo>
                  <a:lnTo>
                    <a:pt x="1837593" y="892933"/>
                  </a:lnTo>
                  <a:lnTo>
                    <a:pt x="1837593" y="914512"/>
                  </a:lnTo>
                  <a:close/>
                </a:path>
                <a:path w="5038724" h="1857375">
                  <a:moveTo>
                    <a:pt x="1859164" y="919907"/>
                  </a:moveTo>
                  <a:lnTo>
                    <a:pt x="1810629" y="919907"/>
                  </a:lnTo>
                  <a:lnTo>
                    <a:pt x="1810629" y="914512"/>
                  </a:lnTo>
                  <a:lnTo>
                    <a:pt x="1859164" y="914512"/>
                  </a:lnTo>
                  <a:lnTo>
                    <a:pt x="1859164" y="919907"/>
                  </a:lnTo>
                  <a:close/>
                </a:path>
                <a:path w="5038724" h="1857375">
                  <a:moveTo>
                    <a:pt x="1837593" y="941485"/>
                  </a:moveTo>
                  <a:lnTo>
                    <a:pt x="1832200" y="941485"/>
                  </a:lnTo>
                  <a:lnTo>
                    <a:pt x="1832200" y="919907"/>
                  </a:lnTo>
                  <a:lnTo>
                    <a:pt x="1837593" y="919907"/>
                  </a:lnTo>
                  <a:lnTo>
                    <a:pt x="1837593" y="941485"/>
                  </a:lnTo>
                  <a:close/>
                </a:path>
                <a:path w="5038724" h="1857375">
                  <a:moveTo>
                    <a:pt x="1608399" y="914512"/>
                  </a:moveTo>
                  <a:lnTo>
                    <a:pt x="1603006" y="914512"/>
                  </a:lnTo>
                  <a:lnTo>
                    <a:pt x="1603006" y="892933"/>
                  </a:lnTo>
                  <a:lnTo>
                    <a:pt x="1608399" y="892933"/>
                  </a:lnTo>
                  <a:lnTo>
                    <a:pt x="1608399" y="914512"/>
                  </a:lnTo>
                  <a:close/>
                </a:path>
                <a:path w="5038724" h="1857375">
                  <a:moveTo>
                    <a:pt x="1629970" y="919907"/>
                  </a:moveTo>
                  <a:lnTo>
                    <a:pt x="1581435" y="919907"/>
                  </a:lnTo>
                  <a:lnTo>
                    <a:pt x="1581435" y="914512"/>
                  </a:lnTo>
                  <a:lnTo>
                    <a:pt x="1629970" y="914512"/>
                  </a:lnTo>
                  <a:lnTo>
                    <a:pt x="1629970" y="919907"/>
                  </a:lnTo>
                  <a:close/>
                </a:path>
                <a:path w="5038724" h="1857375">
                  <a:moveTo>
                    <a:pt x="1608399" y="941485"/>
                  </a:moveTo>
                  <a:lnTo>
                    <a:pt x="1603006" y="941485"/>
                  </a:lnTo>
                  <a:lnTo>
                    <a:pt x="1603006" y="919907"/>
                  </a:lnTo>
                  <a:lnTo>
                    <a:pt x="1608399" y="919907"/>
                  </a:lnTo>
                  <a:lnTo>
                    <a:pt x="1608399" y="941485"/>
                  </a:lnTo>
                  <a:close/>
                </a:path>
                <a:path w="5038724" h="1857375">
                  <a:moveTo>
                    <a:pt x="1379206" y="914512"/>
                  </a:moveTo>
                  <a:lnTo>
                    <a:pt x="1373813" y="914512"/>
                  </a:lnTo>
                  <a:lnTo>
                    <a:pt x="1373813" y="892933"/>
                  </a:lnTo>
                  <a:lnTo>
                    <a:pt x="1379206" y="892933"/>
                  </a:lnTo>
                  <a:lnTo>
                    <a:pt x="1379206" y="914512"/>
                  </a:lnTo>
                  <a:close/>
                </a:path>
                <a:path w="5038724" h="1857375">
                  <a:moveTo>
                    <a:pt x="1400777" y="919907"/>
                  </a:moveTo>
                  <a:lnTo>
                    <a:pt x="1352242" y="919907"/>
                  </a:lnTo>
                  <a:lnTo>
                    <a:pt x="1352242" y="914512"/>
                  </a:lnTo>
                  <a:lnTo>
                    <a:pt x="1400777" y="914512"/>
                  </a:lnTo>
                  <a:lnTo>
                    <a:pt x="1400777" y="919907"/>
                  </a:lnTo>
                  <a:close/>
                </a:path>
                <a:path w="5038724" h="1857375">
                  <a:moveTo>
                    <a:pt x="1379206" y="941485"/>
                  </a:moveTo>
                  <a:lnTo>
                    <a:pt x="1373813" y="941485"/>
                  </a:lnTo>
                  <a:lnTo>
                    <a:pt x="1373813" y="919907"/>
                  </a:lnTo>
                  <a:lnTo>
                    <a:pt x="1379206" y="919907"/>
                  </a:lnTo>
                  <a:lnTo>
                    <a:pt x="1379206" y="941485"/>
                  </a:lnTo>
                  <a:close/>
                </a:path>
                <a:path w="5038724" h="1857375">
                  <a:moveTo>
                    <a:pt x="1150012" y="914512"/>
                  </a:moveTo>
                  <a:lnTo>
                    <a:pt x="1144619" y="914512"/>
                  </a:lnTo>
                  <a:lnTo>
                    <a:pt x="1144619" y="892933"/>
                  </a:lnTo>
                  <a:lnTo>
                    <a:pt x="1150012" y="892933"/>
                  </a:lnTo>
                  <a:lnTo>
                    <a:pt x="1150012" y="914512"/>
                  </a:lnTo>
                  <a:close/>
                </a:path>
                <a:path w="5038724" h="1857375">
                  <a:moveTo>
                    <a:pt x="1171583" y="919907"/>
                  </a:moveTo>
                  <a:lnTo>
                    <a:pt x="1123048" y="919907"/>
                  </a:lnTo>
                  <a:lnTo>
                    <a:pt x="1123048" y="914512"/>
                  </a:lnTo>
                  <a:lnTo>
                    <a:pt x="1171583" y="914512"/>
                  </a:lnTo>
                  <a:lnTo>
                    <a:pt x="1171583" y="919907"/>
                  </a:lnTo>
                  <a:close/>
                </a:path>
                <a:path w="5038724" h="1857375">
                  <a:moveTo>
                    <a:pt x="1150012" y="941485"/>
                  </a:moveTo>
                  <a:lnTo>
                    <a:pt x="1144619" y="941485"/>
                  </a:lnTo>
                  <a:lnTo>
                    <a:pt x="1144619" y="919907"/>
                  </a:lnTo>
                  <a:lnTo>
                    <a:pt x="1150012" y="919907"/>
                  </a:lnTo>
                  <a:lnTo>
                    <a:pt x="1150012" y="941485"/>
                  </a:lnTo>
                  <a:close/>
                </a:path>
                <a:path w="5038724" h="1857375">
                  <a:moveTo>
                    <a:pt x="1950841" y="1027800"/>
                  </a:moveTo>
                  <a:lnTo>
                    <a:pt x="1945448" y="1027800"/>
                  </a:lnTo>
                  <a:lnTo>
                    <a:pt x="1945448" y="1006222"/>
                  </a:lnTo>
                  <a:lnTo>
                    <a:pt x="1950841" y="1006222"/>
                  </a:lnTo>
                  <a:lnTo>
                    <a:pt x="1950841" y="1027800"/>
                  </a:lnTo>
                  <a:close/>
                </a:path>
                <a:path w="5038724" h="1857375">
                  <a:moveTo>
                    <a:pt x="1972412" y="1033195"/>
                  </a:moveTo>
                  <a:lnTo>
                    <a:pt x="1923877" y="1033195"/>
                  </a:lnTo>
                  <a:lnTo>
                    <a:pt x="1923877" y="1027800"/>
                  </a:lnTo>
                  <a:lnTo>
                    <a:pt x="1972412" y="1027800"/>
                  </a:lnTo>
                  <a:lnTo>
                    <a:pt x="1972412" y="1033195"/>
                  </a:lnTo>
                  <a:close/>
                </a:path>
                <a:path w="5038724" h="1857375">
                  <a:moveTo>
                    <a:pt x="1950841" y="1054774"/>
                  </a:moveTo>
                  <a:lnTo>
                    <a:pt x="1945448" y="1054774"/>
                  </a:lnTo>
                  <a:lnTo>
                    <a:pt x="1945448" y="1033195"/>
                  </a:lnTo>
                  <a:lnTo>
                    <a:pt x="1950841" y="1033195"/>
                  </a:lnTo>
                  <a:lnTo>
                    <a:pt x="1950841" y="1054774"/>
                  </a:lnTo>
                  <a:close/>
                </a:path>
                <a:path w="5038724" h="1857375">
                  <a:moveTo>
                    <a:pt x="1722996" y="1027800"/>
                  </a:moveTo>
                  <a:lnTo>
                    <a:pt x="1717603" y="1027800"/>
                  </a:lnTo>
                  <a:lnTo>
                    <a:pt x="1717603" y="1006222"/>
                  </a:lnTo>
                  <a:lnTo>
                    <a:pt x="1722996" y="1006222"/>
                  </a:lnTo>
                  <a:lnTo>
                    <a:pt x="1722996" y="1027800"/>
                  </a:lnTo>
                  <a:close/>
                </a:path>
                <a:path w="5038724" h="1857375">
                  <a:moveTo>
                    <a:pt x="1744567" y="1033195"/>
                  </a:moveTo>
                  <a:lnTo>
                    <a:pt x="1696032" y="1033195"/>
                  </a:lnTo>
                  <a:lnTo>
                    <a:pt x="1696032" y="1027800"/>
                  </a:lnTo>
                  <a:lnTo>
                    <a:pt x="1744567" y="1027800"/>
                  </a:lnTo>
                  <a:lnTo>
                    <a:pt x="1744567" y="1033195"/>
                  </a:lnTo>
                  <a:close/>
                </a:path>
                <a:path w="5038724" h="1857375">
                  <a:moveTo>
                    <a:pt x="1722996" y="1054774"/>
                  </a:moveTo>
                  <a:lnTo>
                    <a:pt x="1717603" y="1054774"/>
                  </a:lnTo>
                  <a:lnTo>
                    <a:pt x="1717603" y="1033195"/>
                  </a:lnTo>
                  <a:lnTo>
                    <a:pt x="1722996" y="1033195"/>
                  </a:lnTo>
                  <a:lnTo>
                    <a:pt x="1722996" y="1054774"/>
                  </a:lnTo>
                  <a:close/>
                </a:path>
                <a:path w="5038724" h="1857375">
                  <a:moveTo>
                    <a:pt x="1493802" y="1027800"/>
                  </a:moveTo>
                  <a:lnTo>
                    <a:pt x="1488410" y="1027800"/>
                  </a:lnTo>
                  <a:lnTo>
                    <a:pt x="1488410" y="1006222"/>
                  </a:lnTo>
                  <a:lnTo>
                    <a:pt x="1493802" y="1006222"/>
                  </a:lnTo>
                  <a:lnTo>
                    <a:pt x="1493802" y="1027800"/>
                  </a:lnTo>
                  <a:close/>
                </a:path>
                <a:path w="5038724" h="1857375">
                  <a:moveTo>
                    <a:pt x="1515373" y="1033195"/>
                  </a:moveTo>
                  <a:lnTo>
                    <a:pt x="1466838" y="1033195"/>
                  </a:lnTo>
                  <a:lnTo>
                    <a:pt x="1466838" y="1027800"/>
                  </a:lnTo>
                  <a:lnTo>
                    <a:pt x="1515373" y="1027800"/>
                  </a:lnTo>
                  <a:lnTo>
                    <a:pt x="1515373" y="1033195"/>
                  </a:lnTo>
                  <a:close/>
                </a:path>
                <a:path w="5038724" h="1857375">
                  <a:moveTo>
                    <a:pt x="1493802" y="1054774"/>
                  </a:moveTo>
                  <a:lnTo>
                    <a:pt x="1488410" y="1054774"/>
                  </a:lnTo>
                  <a:lnTo>
                    <a:pt x="1488410" y="1033195"/>
                  </a:lnTo>
                  <a:lnTo>
                    <a:pt x="1493802" y="1033195"/>
                  </a:lnTo>
                  <a:lnTo>
                    <a:pt x="1493802" y="1054774"/>
                  </a:lnTo>
                  <a:close/>
                </a:path>
                <a:path w="5038724" h="1857375">
                  <a:moveTo>
                    <a:pt x="1264609" y="1027800"/>
                  </a:moveTo>
                  <a:lnTo>
                    <a:pt x="1259216" y="1027800"/>
                  </a:lnTo>
                  <a:lnTo>
                    <a:pt x="1259216" y="1006222"/>
                  </a:lnTo>
                  <a:lnTo>
                    <a:pt x="1264609" y="1006222"/>
                  </a:lnTo>
                  <a:lnTo>
                    <a:pt x="1264609" y="1027800"/>
                  </a:lnTo>
                  <a:close/>
                </a:path>
                <a:path w="5038724" h="1857375">
                  <a:moveTo>
                    <a:pt x="1286180" y="1033195"/>
                  </a:moveTo>
                  <a:lnTo>
                    <a:pt x="1237645" y="1033195"/>
                  </a:lnTo>
                  <a:lnTo>
                    <a:pt x="1237645" y="1027800"/>
                  </a:lnTo>
                  <a:lnTo>
                    <a:pt x="1286180" y="1027800"/>
                  </a:lnTo>
                  <a:lnTo>
                    <a:pt x="1286180" y="1033195"/>
                  </a:lnTo>
                  <a:close/>
                </a:path>
                <a:path w="5038724" h="1857375">
                  <a:moveTo>
                    <a:pt x="1264609" y="1054774"/>
                  </a:moveTo>
                  <a:lnTo>
                    <a:pt x="1259216" y="1054774"/>
                  </a:lnTo>
                  <a:lnTo>
                    <a:pt x="1259216" y="1033195"/>
                  </a:lnTo>
                  <a:lnTo>
                    <a:pt x="1264609" y="1033195"/>
                  </a:lnTo>
                  <a:lnTo>
                    <a:pt x="1264609" y="1054774"/>
                  </a:lnTo>
                  <a:close/>
                </a:path>
                <a:path w="5038724" h="1857375">
                  <a:moveTo>
                    <a:pt x="1837593" y="1142438"/>
                  </a:moveTo>
                  <a:lnTo>
                    <a:pt x="1832200" y="1142438"/>
                  </a:lnTo>
                  <a:lnTo>
                    <a:pt x="1832200" y="1120859"/>
                  </a:lnTo>
                  <a:lnTo>
                    <a:pt x="1837593" y="1120859"/>
                  </a:lnTo>
                  <a:lnTo>
                    <a:pt x="1837593" y="1142438"/>
                  </a:lnTo>
                  <a:close/>
                </a:path>
                <a:path w="5038724" h="1857375">
                  <a:moveTo>
                    <a:pt x="1859164" y="1147832"/>
                  </a:moveTo>
                  <a:lnTo>
                    <a:pt x="1810629" y="1147832"/>
                  </a:lnTo>
                  <a:lnTo>
                    <a:pt x="1810629" y="1142438"/>
                  </a:lnTo>
                  <a:lnTo>
                    <a:pt x="1859164" y="1142438"/>
                  </a:lnTo>
                  <a:lnTo>
                    <a:pt x="1859164" y="1147832"/>
                  </a:lnTo>
                  <a:close/>
                </a:path>
                <a:path w="5038724" h="1857375">
                  <a:moveTo>
                    <a:pt x="1837593" y="1169411"/>
                  </a:moveTo>
                  <a:lnTo>
                    <a:pt x="1832200" y="1169411"/>
                  </a:lnTo>
                  <a:lnTo>
                    <a:pt x="1832200" y="1147832"/>
                  </a:lnTo>
                  <a:lnTo>
                    <a:pt x="1837593" y="1147832"/>
                  </a:lnTo>
                  <a:lnTo>
                    <a:pt x="1837593" y="1169411"/>
                  </a:lnTo>
                  <a:close/>
                </a:path>
                <a:path w="5038724" h="1857375">
                  <a:moveTo>
                    <a:pt x="1608399" y="1142438"/>
                  </a:moveTo>
                  <a:lnTo>
                    <a:pt x="1603006" y="1142438"/>
                  </a:lnTo>
                  <a:lnTo>
                    <a:pt x="1603006" y="1120859"/>
                  </a:lnTo>
                  <a:lnTo>
                    <a:pt x="1608399" y="1120859"/>
                  </a:lnTo>
                  <a:lnTo>
                    <a:pt x="1608399" y="1142438"/>
                  </a:lnTo>
                  <a:close/>
                </a:path>
                <a:path w="5038724" h="1857375">
                  <a:moveTo>
                    <a:pt x="1629970" y="1147832"/>
                  </a:moveTo>
                  <a:lnTo>
                    <a:pt x="1581435" y="1147832"/>
                  </a:lnTo>
                  <a:lnTo>
                    <a:pt x="1581435" y="1142438"/>
                  </a:lnTo>
                  <a:lnTo>
                    <a:pt x="1629970" y="1142438"/>
                  </a:lnTo>
                  <a:lnTo>
                    <a:pt x="1629970" y="1147832"/>
                  </a:lnTo>
                  <a:close/>
                </a:path>
                <a:path w="5038724" h="1857375">
                  <a:moveTo>
                    <a:pt x="1608399" y="1169411"/>
                  </a:moveTo>
                  <a:lnTo>
                    <a:pt x="1603006" y="1169411"/>
                  </a:lnTo>
                  <a:lnTo>
                    <a:pt x="1603006" y="1147832"/>
                  </a:lnTo>
                  <a:lnTo>
                    <a:pt x="1608399" y="1147832"/>
                  </a:lnTo>
                  <a:lnTo>
                    <a:pt x="1608399" y="1169411"/>
                  </a:lnTo>
                  <a:close/>
                </a:path>
                <a:path w="5038724" h="1857375">
                  <a:moveTo>
                    <a:pt x="1379206" y="1142438"/>
                  </a:moveTo>
                  <a:lnTo>
                    <a:pt x="1373813" y="1142438"/>
                  </a:lnTo>
                  <a:lnTo>
                    <a:pt x="1373813" y="1120859"/>
                  </a:lnTo>
                  <a:lnTo>
                    <a:pt x="1379206" y="1120859"/>
                  </a:lnTo>
                  <a:lnTo>
                    <a:pt x="1379206" y="1142438"/>
                  </a:lnTo>
                  <a:close/>
                </a:path>
                <a:path w="5038724" h="1857375">
                  <a:moveTo>
                    <a:pt x="1400777" y="1147832"/>
                  </a:moveTo>
                  <a:lnTo>
                    <a:pt x="1352242" y="1147832"/>
                  </a:lnTo>
                  <a:lnTo>
                    <a:pt x="1352242" y="1142438"/>
                  </a:lnTo>
                  <a:lnTo>
                    <a:pt x="1400777" y="1142438"/>
                  </a:lnTo>
                  <a:lnTo>
                    <a:pt x="1400777" y="1147832"/>
                  </a:lnTo>
                  <a:close/>
                </a:path>
                <a:path w="5038724" h="1857375">
                  <a:moveTo>
                    <a:pt x="1379206" y="1169411"/>
                  </a:moveTo>
                  <a:lnTo>
                    <a:pt x="1373813" y="1169411"/>
                  </a:lnTo>
                  <a:lnTo>
                    <a:pt x="1373813" y="1147832"/>
                  </a:lnTo>
                  <a:lnTo>
                    <a:pt x="1379206" y="1147832"/>
                  </a:lnTo>
                  <a:lnTo>
                    <a:pt x="1379206" y="1169411"/>
                  </a:lnTo>
                  <a:close/>
                </a:path>
                <a:path w="5038724" h="1857375">
                  <a:moveTo>
                    <a:pt x="1150012" y="1142438"/>
                  </a:moveTo>
                  <a:lnTo>
                    <a:pt x="1144619" y="1142438"/>
                  </a:lnTo>
                  <a:lnTo>
                    <a:pt x="1144619" y="1120859"/>
                  </a:lnTo>
                  <a:lnTo>
                    <a:pt x="1150012" y="1120859"/>
                  </a:lnTo>
                  <a:lnTo>
                    <a:pt x="1150012" y="1142438"/>
                  </a:lnTo>
                  <a:close/>
                </a:path>
                <a:path w="5038724" h="1857375">
                  <a:moveTo>
                    <a:pt x="1171583" y="1147832"/>
                  </a:moveTo>
                  <a:lnTo>
                    <a:pt x="1123048" y="1147832"/>
                  </a:lnTo>
                  <a:lnTo>
                    <a:pt x="1123048" y="1142438"/>
                  </a:lnTo>
                  <a:lnTo>
                    <a:pt x="1171583" y="1142438"/>
                  </a:lnTo>
                  <a:lnTo>
                    <a:pt x="1171583" y="1147832"/>
                  </a:lnTo>
                  <a:close/>
                </a:path>
                <a:path w="5038724" h="1857375">
                  <a:moveTo>
                    <a:pt x="1150012" y="1169411"/>
                  </a:moveTo>
                  <a:lnTo>
                    <a:pt x="1144619" y="1169411"/>
                  </a:lnTo>
                  <a:lnTo>
                    <a:pt x="1144619" y="1147832"/>
                  </a:lnTo>
                  <a:lnTo>
                    <a:pt x="1150012" y="1147832"/>
                  </a:lnTo>
                  <a:lnTo>
                    <a:pt x="1150012" y="1169411"/>
                  </a:lnTo>
                  <a:close/>
                </a:path>
                <a:path w="5038724" h="1857375">
                  <a:moveTo>
                    <a:pt x="1950841" y="1257075"/>
                  </a:moveTo>
                  <a:lnTo>
                    <a:pt x="1945448" y="1257075"/>
                  </a:lnTo>
                  <a:lnTo>
                    <a:pt x="1945448" y="1235496"/>
                  </a:lnTo>
                  <a:lnTo>
                    <a:pt x="1950841" y="1235496"/>
                  </a:lnTo>
                  <a:lnTo>
                    <a:pt x="1950841" y="1257075"/>
                  </a:lnTo>
                  <a:close/>
                </a:path>
                <a:path w="5038724" h="1857375">
                  <a:moveTo>
                    <a:pt x="1972412" y="1262470"/>
                  </a:moveTo>
                  <a:lnTo>
                    <a:pt x="1923877" y="1262470"/>
                  </a:lnTo>
                  <a:lnTo>
                    <a:pt x="1923877" y="1257075"/>
                  </a:lnTo>
                  <a:lnTo>
                    <a:pt x="1972412" y="1257075"/>
                  </a:lnTo>
                  <a:lnTo>
                    <a:pt x="1972412" y="1262470"/>
                  </a:lnTo>
                  <a:close/>
                </a:path>
                <a:path w="5038724" h="1857375">
                  <a:moveTo>
                    <a:pt x="1950841" y="1284048"/>
                  </a:moveTo>
                  <a:lnTo>
                    <a:pt x="1945448" y="1284048"/>
                  </a:lnTo>
                  <a:lnTo>
                    <a:pt x="1945448" y="1262470"/>
                  </a:lnTo>
                  <a:lnTo>
                    <a:pt x="1950841" y="1262470"/>
                  </a:lnTo>
                  <a:lnTo>
                    <a:pt x="1950841" y="1284048"/>
                  </a:lnTo>
                  <a:close/>
                </a:path>
                <a:path w="5038724" h="1857375">
                  <a:moveTo>
                    <a:pt x="1722996" y="1257075"/>
                  </a:moveTo>
                  <a:lnTo>
                    <a:pt x="1717603" y="1257075"/>
                  </a:lnTo>
                  <a:lnTo>
                    <a:pt x="1717603" y="1235496"/>
                  </a:lnTo>
                  <a:lnTo>
                    <a:pt x="1722996" y="1235496"/>
                  </a:lnTo>
                  <a:lnTo>
                    <a:pt x="1722996" y="1257075"/>
                  </a:lnTo>
                  <a:close/>
                </a:path>
                <a:path w="5038724" h="1857375">
                  <a:moveTo>
                    <a:pt x="1744567" y="1262470"/>
                  </a:moveTo>
                  <a:lnTo>
                    <a:pt x="1696032" y="1262470"/>
                  </a:lnTo>
                  <a:lnTo>
                    <a:pt x="1696032" y="1257075"/>
                  </a:lnTo>
                  <a:lnTo>
                    <a:pt x="1744567" y="1257075"/>
                  </a:lnTo>
                  <a:lnTo>
                    <a:pt x="1744567" y="1262470"/>
                  </a:lnTo>
                  <a:close/>
                </a:path>
                <a:path w="5038724" h="1857375">
                  <a:moveTo>
                    <a:pt x="1722996" y="1284048"/>
                  </a:moveTo>
                  <a:lnTo>
                    <a:pt x="1717603" y="1284048"/>
                  </a:lnTo>
                  <a:lnTo>
                    <a:pt x="1717603" y="1262470"/>
                  </a:lnTo>
                  <a:lnTo>
                    <a:pt x="1722996" y="1262470"/>
                  </a:lnTo>
                  <a:lnTo>
                    <a:pt x="1722996" y="1284048"/>
                  </a:lnTo>
                  <a:close/>
                </a:path>
                <a:path w="5038724" h="1857375">
                  <a:moveTo>
                    <a:pt x="1493802" y="1257075"/>
                  </a:moveTo>
                  <a:lnTo>
                    <a:pt x="1488410" y="1257075"/>
                  </a:lnTo>
                  <a:lnTo>
                    <a:pt x="1488410" y="1235496"/>
                  </a:lnTo>
                  <a:lnTo>
                    <a:pt x="1493802" y="1235496"/>
                  </a:lnTo>
                  <a:lnTo>
                    <a:pt x="1493802" y="1257075"/>
                  </a:lnTo>
                  <a:close/>
                </a:path>
                <a:path w="5038724" h="1857375">
                  <a:moveTo>
                    <a:pt x="1515373" y="1262470"/>
                  </a:moveTo>
                  <a:lnTo>
                    <a:pt x="1466838" y="1262470"/>
                  </a:lnTo>
                  <a:lnTo>
                    <a:pt x="1466838" y="1257075"/>
                  </a:lnTo>
                  <a:lnTo>
                    <a:pt x="1515373" y="1257075"/>
                  </a:lnTo>
                  <a:lnTo>
                    <a:pt x="1515373" y="1262470"/>
                  </a:lnTo>
                  <a:close/>
                </a:path>
                <a:path w="5038724" h="1857375">
                  <a:moveTo>
                    <a:pt x="1493802" y="1284048"/>
                  </a:moveTo>
                  <a:lnTo>
                    <a:pt x="1488410" y="1284048"/>
                  </a:lnTo>
                  <a:lnTo>
                    <a:pt x="1488410" y="1262470"/>
                  </a:lnTo>
                  <a:lnTo>
                    <a:pt x="1493802" y="1262470"/>
                  </a:lnTo>
                  <a:lnTo>
                    <a:pt x="1493802" y="1284048"/>
                  </a:lnTo>
                  <a:close/>
                </a:path>
                <a:path w="5038724" h="1857375">
                  <a:moveTo>
                    <a:pt x="1264609" y="1257075"/>
                  </a:moveTo>
                  <a:lnTo>
                    <a:pt x="1259216" y="1257075"/>
                  </a:lnTo>
                  <a:lnTo>
                    <a:pt x="1259216" y="1235496"/>
                  </a:lnTo>
                  <a:lnTo>
                    <a:pt x="1264609" y="1235496"/>
                  </a:lnTo>
                  <a:lnTo>
                    <a:pt x="1264609" y="1257075"/>
                  </a:lnTo>
                  <a:close/>
                </a:path>
                <a:path w="5038724" h="1857375">
                  <a:moveTo>
                    <a:pt x="1286180" y="1262470"/>
                  </a:moveTo>
                  <a:lnTo>
                    <a:pt x="1237645" y="1262470"/>
                  </a:lnTo>
                  <a:lnTo>
                    <a:pt x="1237645" y="1257075"/>
                  </a:lnTo>
                  <a:lnTo>
                    <a:pt x="1286180" y="1257075"/>
                  </a:lnTo>
                  <a:lnTo>
                    <a:pt x="1286180" y="1262470"/>
                  </a:lnTo>
                  <a:close/>
                </a:path>
                <a:path w="5038724" h="1857375">
                  <a:moveTo>
                    <a:pt x="1264609" y="1284048"/>
                  </a:moveTo>
                  <a:lnTo>
                    <a:pt x="1259216" y="1284048"/>
                  </a:lnTo>
                  <a:lnTo>
                    <a:pt x="1259216" y="1262470"/>
                  </a:lnTo>
                  <a:lnTo>
                    <a:pt x="1264609" y="1262470"/>
                  </a:lnTo>
                  <a:lnTo>
                    <a:pt x="1264609" y="1284048"/>
                  </a:lnTo>
                  <a:close/>
                </a:path>
                <a:path w="5038724" h="1857375">
                  <a:moveTo>
                    <a:pt x="1837593" y="1371712"/>
                  </a:moveTo>
                  <a:lnTo>
                    <a:pt x="1832200" y="1371712"/>
                  </a:lnTo>
                  <a:lnTo>
                    <a:pt x="1832200" y="1350133"/>
                  </a:lnTo>
                  <a:lnTo>
                    <a:pt x="1837593" y="1350133"/>
                  </a:lnTo>
                  <a:lnTo>
                    <a:pt x="1837593" y="1371712"/>
                  </a:lnTo>
                  <a:close/>
                </a:path>
                <a:path w="5038724" h="1857375">
                  <a:moveTo>
                    <a:pt x="1859164" y="1377107"/>
                  </a:moveTo>
                  <a:lnTo>
                    <a:pt x="1810629" y="1377107"/>
                  </a:lnTo>
                  <a:lnTo>
                    <a:pt x="1810629" y="1371712"/>
                  </a:lnTo>
                  <a:lnTo>
                    <a:pt x="1859164" y="1371712"/>
                  </a:lnTo>
                  <a:lnTo>
                    <a:pt x="1859164" y="1377107"/>
                  </a:lnTo>
                  <a:close/>
                </a:path>
                <a:path w="5038724" h="1857375">
                  <a:moveTo>
                    <a:pt x="1837593" y="1398686"/>
                  </a:moveTo>
                  <a:lnTo>
                    <a:pt x="1832200" y="1398686"/>
                  </a:lnTo>
                  <a:lnTo>
                    <a:pt x="1832200" y="1377107"/>
                  </a:lnTo>
                  <a:lnTo>
                    <a:pt x="1837593" y="1377107"/>
                  </a:lnTo>
                  <a:lnTo>
                    <a:pt x="1837593" y="1398686"/>
                  </a:lnTo>
                  <a:close/>
                </a:path>
                <a:path w="5038724" h="1857375">
                  <a:moveTo>
                    <a:pt x="1608399" y="1371712"/>
                  </a:moveTo>
                  <a:lnTo>
                    <a:pt x="1603006" y="1371712"/>
                  </a:lnTo>
                  <a:lnTo>
                    <a:pt x="1603006" y="1350133"/>
                  </a:lnTo>
                  <a:lnTo>
                    <a:pt x="1608399" y="1350133"/>
                  </a:lnTo>
                  <a:lnTo>
                    <a:pt x="1608399" y="1371712"/>
                  </a:lnTo>
                  <a:close/>
                </a:path>
                <a:path w="5038724" h="1857375">
                  <a:moveTo>
                    <a:pt x="1629970" y="1377107"/>
                  </a:moveTo>
                  <a:lnTo>
                    <a:pt x="1581435" y="1377107"/>
                  </a:lnTo>
                  <a:lnTo>
                    <a:pt x="1581435" y="1371712"/>
                  </a:lnTo>
                  <a:lnTo>
                    <a:pt x="1629970" y="1371712"/>
                  </a:lnTo>
                  <a:lnTo>
                    <a:pt x="1629970" y="1377107"/>
                  </a:lnTo>
                  <a:close/>
                </a:path>
                <a:path w="5038724" h="1857375">
                  <a:moveTo>
                    <a:pt x="1608399" y="1398686"/>
                  </a:moveTo>
                  <a:lnTo>
                    <a:pt x="1603006" y="1398686"/>
                  </a:lnTo>
                  <a:lnTo>
                    <a:pt x="1603006" y="1377107"/>
                  </a:lnTo>
                  <a:lnTo>
                    <a:pt x="1608399" y="1377107"/>
                  </a:lnTo>
                  <a:lnTo>
                    <a:pt x="1608399" y="1398686"/>
                  </a:lnTo>
                  <a:close/>
                </a:path>
                <a:path w="5038724" h="1857375">
                  <a:moveTo>
                    <a:pt x="1379206" y="1371712"/>
                  </a:moveTo>
                  <a:lnTo>
                    <a:pt x="1373813" y="1371712"/>
                  </a:lnTo>
                  <a:lnTo>
                    <a:pt x="1373813" y="1350133"/>
                  </a:lnTo>
                  <a:lnTo>
                    <a:pt x="1379206" y="1350133"/>
                  </a:lnTo>
                  <a:lnTo>
                    <a:pt x="1379206" y="1371712"/>
                  </a:lnTo>
                  <a:close/>
                </a:path>
                <a:path w="5038724" h="1857375">
                  <a:moveTo>
                    <a:pt x="1400777" y="1377107"/>
                  </a:moveTo>
                  <a:lnTo>
                    <a:pt x="1352242" y="1377107"/>
                  </a:lnTo>
                  <a:lnTo>
                    <a:pt x="1352242" y="1371712"/>
                  </a:lnTo>
                  <a:lnTo>
                    <a:pt x="1400777" y="1371712"/>
                  </a:lnTo>
                  <a:lnTo>
                    <a:pt x="1400777" y="1377107"/>
                  </a:lnTo>
                  <a:close/>
                </a:path>
                <a:path w="5038724" h="1857375">
                  <a:moveTo>
                    <a:pt x="1379206" y="1398686"/>
                  </a:moveTo>
                  <a:lnTo>
                    <a:pt x="1373813" y="1398686"/>
                  </a:lnTo>
                  <a:lnTo>
                    <a:pt x="1373813" y="1377107"/>
                  </a:lnTo>
                  <a:lnTo>
                    <a:pt x="1379206" y="1377107"/>
                  </a:lnTo>
                  <a:lnTo>
                    <a:pt x="1379206" y="1398686"/>
                  </a:lnTo>
                  <a:close/>
                </a:path>
                <a:path w="5038724" h="1857375">
                  <a:moveTo>
                    <a:pt x="1950841" y="1486349"/>
                  </a:moveTo>
                  <a:lnTo>
                    <a:pt x="1945448" y="1486349"/>
                  </a:lnTo>
                  <a:lnTo>
                    <a:pt x="1945448" y="1464771"/>
                  </a:lnTo>
                  <a:lnTo>
                    <a:pt x="1950841" y="1464771"/>
                  </a:lnTo>
                  <a:lnTo>
                    <a:pt x="1950841" y="1486349"/>
                  </a:lnTo>
                  <a:close/>
                </a:path>
                <a:path w="5038724" h="1857375">
                  <a:moveTo>
                    <a:pt x="1972412" y="1491744"/>
                  </a:moveTo>
                  <a:lnTo>
                    <a:pt x="1923877" y="1491744"/>
                  </a:lnTo>
                  <a:lnTo>
                    <a:pt x="1923877" y="1486349"/>
                  </a:lnTo>
                  <a:lnTo>
                    <a:pt x="1972412" y="1486349"/>
                  </a:lnTo>
                  <a:lnTo>
                    <a:pt x="1972412" y="1491744"/>
                  </a:lnTo>
                  <a:close/>
                </a:path>
                <a:path w="5038724" h="1857375">
                  <a:moveTo>
                    <a:pt x="1950841" y="1513323"/>
                  </a:moveTo>
                  <a:lnTo>
                    <a:pt x="1945448" y="1513323"/>
                  </a:lnTo>
                  <a:lnTo>
                    <a:pt x="1945448" y="1491744"/>
                  </a:lnTo>
                  <a:lnTo>
                    <a:pt x="1950841" y="1491744"/>
                  </a:lnTo>
                  <a:lnTo>
                    <a:pt x="1950841" y="1513323"/>
                  </a:lnTo>
                  <a:close/>
                </a:path>
                <a:path w="5038724" h="1857375">
                  <a:moveTo>
                    <a:pt x="1722996" y="1486349"/>
                  </a:moveTo>
                  <a:lnTo>
                    <a:pt x="1717603" y="1486349"/>
                  </a:lnTo>
                  <a:lnTo>
                    <a:pt x="1717603" y="1464771"/>
                  </a:lnTo>
                  <a:lnTo>
                    <a:pt x="1722996" y="1464771"/>
                  </a:lnTo>
                  <a:lnTo>
                    <a:pt x="1722996" y="1486349"/>
                  </a:lnTo>
                  <a:close/>
                </a:path>
                <a:path w="5038724" h="1857375">
                  <a:moveTo>
                    <a:pt x="1744567" y="1491744"/>
                  </a:moveTo>
                  <a:lnTo>
                    <a:pt x="1696032" y="1491744"/>
                  </a:lnTo>
                  <a:lnTo>
                    <a:pt x="1696032" y="1486349"/>
                  </a:lnTo>
                  <a:lnTo>
                    <a:pt x="1744567" y="1486349"/>
                  </a:lnTo>
                  <a:lnTo>
                    <a:pt x="1744567" y="1491744"/>
                  </a:lnTo>
                  <a:close/>
                </a:path>
                <a:path w="5038724" h="1857375">
                  <a:moveTo>
                    <a:pt x="1722996" y="1513323"/>
                  </a:moveTo>
                  <a:lnTo>
                    <a:pt x="1717603" y="1513323"/>
                  </a:lnTo>
                  <a:lnTo>
                    <a:pt x="1717603" y="1491744"/>
                  </a:lnTo>
                  <a:lnTo>
                    <a:pt x="1722996" y="1491744"/>
                  </a:lnTo>
                  <a:lnTo>
                    <a:pt x="1722996" y="1513323"/>
                  </a:lnTo>
                  <a:close/>
                </a:path>
                <a:path w="5038724" h="1857375">
                  <a:moveTo>
                    <a:pt x="1493802" y="1486349"/>
                  </a:moveTo>
                  <a:lnTo>
                    <a:pt x="1488410" y="1486349"/>
                  </a:lnTo>
                  <a:lnTo>
                    <a:pt x="1488410" y="1464771"/>
                  </a:lnTo>
                  <a:lnTo>
                    <a:pt x="1493802" y="1464771"/>
                  </a:lnTo>
                  <a:lnTo>
                    <a:pt x="1493802" y="1486349"/>
                  </a:lnTo>
                  <a:close/>
                </a:path>
                <a:path w="5038724" h="1857375">
                  <a:moveTo>
                    <a:pt x="1515373" y="1491744"/>
                  </a:moveTo>
                  <a:lnTo>
                    <a:pt x="1466838" y="1491744"/>
                  </a:lnTo>
                  <a:lnTo>
                    <a:pt x="1466838" y="1486349"/>
                  </a:lnTo>
                  <a:lnTo>
                    <a:pt x="1515373" y="1486349"/>
                  </a:lnTo>
                  <a:lnTo>
                    <a:pt x="1515373" y="1491744"/>
                  </a:lnTo>
                  <a:close/>
                </a:path>
                <a:path w="5038724" h="1857375">
                  <a:moveTo>
                    <a:pt x="1493802" y="1513323"/>
                  </a:moveTo>
                  <a:lnTo>
                    <a:pt x="1488410" y="1513323"/>
                  </a:lnTo>
                  <a:lnTo>
                    <a:pt x="1488410" y="1491744"/>
                  </a:lnTo>
                  <a:lnTo>
                    <a:pt x="1493802" y="1491744"/>
                  </a:lnTo>
                  <a:lnTo>
                    <a:pt x="1493802" y="1513323"/>
                  </a:lnTo>
                  <a:close/>
                </a:path>
                <a:path w="5038724" h="1857375">
                  <a:moveTo>
                    <a:pt x="1837593" y="1600986"/>
                  </a:moveTo>
                  <a:lnTo>
                    <a:pt x="1832200" y="1600986"/>
                  </a:lnTo>
                  <a:lnTo>
                    <a:pt x="1832200" y="1579408"/>
                  </a:lnTo>
                  <a:lnTo>
                    <a:pt x="1837593" y="1579408"/>
                  </a:lnTo>
                  <a:lnTo>
                    <a:pt x="1837593" y="1600986"/>
                  </a:lnTo>
                  <a:close/>
                </a:path>
                <a:path w="5038724" h="1857375">
                  <a:moveTo>
                    <a:pt x="1859164" y="1606381"/>
                  </a:moveTo>
                  <a:lnTo>
                    <a:pt x="1810629" y="1606381"/>
                  </a:lnTo>
                  <a:lnTo>
                    <a:pt x="1810629" y="1600986"/>
                  </a:lnTo>
                  <a:lnTo>
                    <a:pt x="1859164" y="1600986"/>
                  </a:lnTo>
                  <a:lnTo>
                    <a:pt x="1859164" y="1606381"/>
                  </a:lnTo>
                  <a:close/>
                </a:path>
                <a:path w="5038724" h="1857375">
                  <a:moveTo>
                    <a:pt x="1837593" y="1627960"/>
                  </a:moveTo>
                  <a:lnTo>
                    <a:pt x="1832200" y="1627960"/>
                  </a:lnTo>
                  <a:lnTo>
                    <a:pt x="1832200" y="1606381"/>
                  </a:lnTo>
                  <a:lnTo>
                    <a:pt x="1837593" y="1606381"/>
                  </a:lnTo>
                  <a:lnTo>
                    <a:pt x="1837593" y="1627960"/>
                  </a:lnTo>
                  <a:close/>
                </a:path>
                <a:path w="5038724" h="1857375">
                  <a:moveTo>
                    <a:pt x="1950841" y="1715624"/>
                  </a:moveTo>
                  <a:lnTo>
                    <a:pt x="1945448" y="1715624"/>
                  </a:lnTo>
                  <a:lnTo>
                    <a:pt x="1945448" y="1694045"/>
                  </a:lnTo>
                  <a:lnTo>
                    <a:pt x="1950841" y="1694045"/>
                  </a:lnTo>
                  <a:lnTo>
                    <a:pt x="1950841" y="1715624"/>
                  </a:lnTo>
                  <a:close/>
                </a:path>
                <a:path w="5038724" h="1857375">
                  <a:moveTo>
                    <a:pt x="1972412" y="1721018"/>
                  </a:moveTo>
                  <a:lnTo>
                    <a:pt x="1923877" y="1721018"/>
                  </a:lnTo>
                  <a:lnTo>
                    <a:pt x="1923877" y="1715624"/>
                  </a:lnTo>
                  <a:lnTo>
                    <a:pt x="1972412" y="1715624"/>
                  </a:lnTo>
                  <a:lnTo>
                    <a:pt x="1972412" y="1721018"/>
                  </a:lnTo>
                  <a:close/>
                </a:path>
                <a:path w="5038724" h="1857375">
                  <a:moveTo>
                    <a:pt x="1950841" y="1742597"/>
                  </a:moveTo>
                  <a:lnTo>
                    <a:pt x="1945448" y="1742597"/>
                  </a:lnTo>
                  <a:lnTo>
                    <a:pt x="1945448" y="1721018"/>
                  </a:lnTo>
                  <a:lnTo>
                    <a:pt x="1950841" y="1721018"/>
                  </a:lnTo>
                  <a:lnTo>
                    <a:pt x="1950841" y="1742597"/>
                  </a:lnTo>
                  <a:close/>
                </a:path>
                <a:path w="5038724" h="1857375">
                  <a:moveTo>
                    <a:pt x="942390" y="2809"/>
                  </a:moveTo>
                  <a:lnTo>
                    <a:pt x="893854" y="2809"/>
                  </a:lnTo>
                  <a:lnTo>
                    <a:pt x="893854" y="0"/>
                  </a:lnTo>
                  <a:lnTo>
                    <a:pt x="942390" y="0"/>
                  </a:lnTo>
                  <a:lnTo>
                    <a:pt x="942390" y="2809"/>
                  </a:lnTo>
                  <a:close/>
                </a:path>
                <a:path w="5038724" h="1857375">
                  <a:moveTo>
                    <a:pt x="920818" y="24388"/>
                  </a:moveTo>
                  <a:lnTo>
                    <a:pt x="915426" y="24388"/>
                  </a:lnTo>
                  <a:lnTo>
                    <a:pt x="915426" y="2809"/>
                  </a:lnTo>
                  <a:lnTo>
                    <a:pt x="920818" y="2809"/>
                  </a:lnTo>
                  <a:lnTo>
                    <a:pt x="920818" y="24388"/>
                  </a:lnTo>
                  <a:close/>
                </a:path>
                <a:path w="5038724" h="1857375">
                  <a:moveTo>
                    <a:pt x="713196" y="2809"/>
                  </a:moveTo>
                  <a:lnTo>
                    <a:pt x="664661" y="2809"/>
                  </a:lnTo>
                  <a:lnTo>
                    <a:pt x="664661" y="0"/>
                  </a:lnTo>
                  <a:lnTo>
                    <a:pt x="713196" y="0"/>
                  </a:lnTo>
                  <a:lnTo>
                    <a:pt x="713196" y="2809"/>
                  </a:lnTo>
                  <a:close/>
                </a:path>
                <a:path w="5038724" h="1857375">
                  <a:moveTo>
                    <a:pt x="691625" y="24388"/>
                  </a:moveTo>
                  <a:lnTo>
                    <a:pt x="686232" y="24388"/>
                  </a:lnTo>
                  <a:lnTo>
                    <a:pt x="686232" y="2809"/>
                  </a:lnTo>
                  <a:lnTo>
                    <a:pt x="691625" y="2809"/>
                  </a:lnTo>
                  <a:lnTo>
                    <a:pt x="691625" y="24388"/>
                  </a:lnTo>
                  <a:close/>
                </a:path>
                <a:path w="5038724" h="1857375">
                  <a:moveTo>
                    <a:pt x="484002" y="2809"/>
                  </a:moveTo>
                  <a:lnTo>
                    <a:pt x="435467" y="2809"/>
                  </a:lnTo>
                  <a:lnTo>
                    <a:pt x="435467" y="0"/>
                  </a:lnTo>
                  <a:lnTo>
                    <a:pt x="484002" y="0"/>
                  </a:lnTo>
                  <a:lnTo>
                    <a:pt x="484002" y="2809"/>
                  </a:lnTo>
                  <a:close/>
                </a:path>
                <a:path w="5038724" h="1857375">
                  <a:moveTo>
                    <a:pt x="462431" y="24388"/>
                  </a:moveTo>
                  <a:lnTo>
                    <a:pt x="457038" y="24388"/>
                  </a:lnTo>
                  <a:lnTo>
                    <a:pt x="457038" y="2809"/>
                  </a:lnTo>
                  <a:lnTo>
                    <a:pt x="462431" y="2809"/>
                  </a:lnTo>
                  <a:lnTo>
                    <a:pt x="462431" y="24388"/>
                  </a:lnTo>
                  <a:close/>
                </a:path>
                <a:path w="5038724" h="1857375">
                  <a:moveTo>
                    <a:pt x="1035415" y="112052"/>
                  </a:moveTo>
                  <a:lnTo>
                    <a:pt x="1030022" y="112052"/>
                  </a:lnTo>
                  <a:lnTo>
                    <a:pt x="1030022" y="90473"/>
                  </a:lnTo>
                  <a:lnTo>
                    <a:pt x="1035415" y="90473"/>
                  </a:lnTo>
                  <a:lnTo>
                    <a:pt x="1035415" y="112052"/>
                  </a:lnTo>
                  <a:close/>
                </a:path>
                <a:path w="5038724" h="1857375">
                  <a:moveTo>
                    <a:pt x="1056986" y="117446"/>
                  </a:moveTo>
                  <a:lnTo>
                    <a:pt x="1008451" y="117446"/>
                  </a:lnTo>
                  <a:lnTo>
                    <a:pt x="1008451" y="112052"/>
                  </a:lnTo>
                  <a:lnTo>
                    <a:pt x="1056986" y="112052"/>
                  </a:lnTo>
                  <a:lnTo>
                    <a:pt x="1056986" y="117446"/>
                  </a:lnTo>
                  <a:close/>
                </a:path>
                <a:path w="5038724" h="1857375">
                  <a:moveTo>
                    <a:pt x="1035415" y="139025"/>
                  </a:moveTo>
                  <a:lnTo>
                    <a:pt x="1030022" y="139025"/>
                  </a:lnTo>
                  <a:lnTo>
                    <a:pt x="1030022" y="117446"/>
                  </a:lnTo>
                  <a:lnTo>
                    <a:pt x="1035415" y="117446"/>
                  </a:lnTo>
                  <a:lnTo>
                    <a:pt x="1035415" y="139025"/>
                  </a:lnTo>
                  <a:close/>
                </a:path>
                <a:path w="5038724" h="1857375">
                  <a:moveTo>
                    <a:pt x="806222" y="112052"/>
                  </a:moveTo>
                  <a:lnTo>
                    <a:pt x="800829" y="112052"/>
                  </a:lnTo>
                  <a:lnTo>
                    <a:pt x="800829" y="90473"/>
                  </a:lnTo>
                  <a:lnTo>
                    <a:pt x="806222" y="90473"/>
                  </a:lnTo>
                  <a:lnTo>
                    <a:pt x="806222" y="112052"/>
                  </a:lnTo>
                  <a:close/>
                </a:path>
                <a:path w="5038724" h="1857375">
                  <a:moveTo>
                    <a:pt x="827793" y="117446"/>
                  </a:moveTo>
                  <a:lnTo>
                    <a:pt x="779258" y="117446"/>
                  </a:lnTo>
                  <a:lnTo>
                    <a:pt x="779258" y="112052"/>
                  </a:lnTo>
                  <a:lnTo>
                    <a:pt x="827793" y="112052"/>
                  </a:lnTo>
                  <a:lnTo>
                    <a:pt x="827793" y="117446"/>
                  </a:lnTo>
                  <a:close/>
                </a:path>
                <a:path w="5038724" h="1857375">
                  <a:moveTo>
                    <a:pt x="806222" y="139025"/>
                  </a:moveTo>
                  <a:lnTo>
                    <a:pt x="800829" y="139025"/>
                  </a:lnTo>
                  <a:lnTo>
                    <a:pt x="800829" y="117446"/>
                  </a:lnTo>
                  <a:lnTo>
                    <a:pt x="806222" y="117446"/>
                  </a:lnTo>
                  <a:lnTo>
                    <a:pt x="806222" y="139025"/>
                  </a:lnTo>
                  <a:close/>
                </a:path>
                <a:path w="5038724" h="1857375">
                  <a:moveTo>
                    <a:pt x="577028" y="112052"/>
                  </a:moveTo>
                  <a:lnTo>
                    <a:pt x="571635" y="112052"/>
                  </a:lnTo>
                  <a:lnTo>
                    <a:pt x="571635" y="90473"/>
                  </a:lnTo>
                  <a:lnTo>
                    <a:pt x="577028" y="90473"/>
                  </a:lnTo>
                  <a:lnTo>
                    <a:pt x="577028" y="112052"/>
                  </a:lnTo>
                  <a:close/>
                </a:path>
                <a:path w="5038724" h="1857375">
                  <a:moveTo>
                    <a:pt x="598599" y="117446"/>
                  </a:moveTo>
                  <a:lnTo>
                    <a:pt x="550064" y="117446"/>
                  </a:lnTo>
                  <a:lnTo>
                    <a:pt x="550064" y="112052"/>
                  </a:lnTo>
                  <a:lnTo>
                    <a:pt x="598599" y="112052"/>
                  </a:lnTo>
                  <a:lnTo>
                    <a:pt x="598599" y="117446"/>
                  </a:lnTo>
                  <a:close/>
                </a:path>
                <a:path w="5038724" h="1857375">
                  <a:moveTo>
                    <a:pt x="577028" y="139025"/>
                  </a:moveTo>
                  <a:lnTo>
                    <a:pt x="571635" y="139025"/>
                  </a:lnTo>
                  <a:lnTo>
                    <a:pt x="571635" y="117446"/>
                  </a:lnTo>
                  <a:lnTo>
                    <a:pt x="577028" y="117446"/>
                  </a:lnTo>
                  <a:lnTo>
                    <a:pt x="577028" y="139025"/>
                  </a:lnTo>
                  <a:close/>
                </a:path>
                <a:path w="5038724" h="1857375">
                  <a:moveTo>
                    <a:pt x="347834" y="112052"/>
                  </a:moveTo>
                  <a:lnTo>
                    <a:pt x="342442" y="112052"/>
                  </a:lnTo>
                  <a:lnTo>
                    <a:pt x="342442" y="90473"/>
                  </a:lnTo>
                  <a:lnTo>
                    <a:pt x="347834" y="90473"/>
                  </a:lnTo>
                  <a:lnTo>
                    <a:pt x="347834" y="112052"/>
                  </a:lnTo>
                  <a:close/>
                </a:path>
                <a:path w="5038724" h="1857375">
                  <a:moveTo>
                    <a:pt x="369406" y="117446"/>
                  </a:moveTo>
                  <a:lnTo>
                    <a:pt x="320870" y="117446"/>
                  </a:lnTo>
                  <a:lnTo>
                    <a:pt x="320870" y="112052"/>
                  </a:lnTo>
                  <a:lnTo>
                    <a:pt x="369406" y="112052"/>
                  </a:lnTo>
                  <a:lnTo>
                    <a:pt x="369406" y="117446"/>
                  </a:lnTo>
                  <a:close/>
                </a:path>
                <a:path w="5038724" h="1857375">
                  <a:moveTo>
                    <a:pt x="347834" y="139025"/>
                  </a:moveTo>
                  <a:lnTo>
                    <a:pt x="342442" y="139025"/>
                  </a:lnTo>
                  <a:lnTo>
                    <a:pt x="342442" y="117446"/>
                  </a:lnTo>
                  <a:lnTo>
                    <a:pt x="347834" y="117446"/>
                  </a:lnTo>
                  <a:lnTo>
                    <a:pt x="347834" y="139025"/>
                  </a:lnTo>
                  <a:close/>
                </a:path>
                <a:path w="5038724" h="1857375">
                  <a:moveTo>
                    <a:pt x="920818" y="226689"/>
                  </a:moveTo>
                  <a:lnTo>
                    <a:pt x="915426" y="226689"/>
                  </a:lnTo>
                  <a:lnTo>
                    <a:pt x="915426" y="205110"/>
                  </a:lnTo>
                  <a:lnTo>
                    <a:pt x="920818" y="205110"/>
                  </a:lnTo>
                  <a:lnTo>
                    <a:pt x="920818" y="226689"/>
                  </a:lnTo>
                  <a:close/>
                </a:path>
                <a:path w="5038724" h="1857375">
                  <a:moveTo>
                    <a:pt x="942390" y="232083"/>
                  </a:moveTo>
                  <a:lnTo>
                    <a:pt x="893854" y="232083"/>
                  </a:lnTo>
                  <a:lnTo>
                    <a:pt x="893854" y="226689"/>
                  </a:lnTo>
                  <a:lnTo>
                    <a:pt x="942390" y="226689"/>
                  </a:lnTo>
                  <a:lnTo>
                    <a:pt x="942390" y="232083"/>
                  </a:lnTo>
                  <a:close/>
                </a:path>
                <a:path w="5038724" h="1857375">
                  <a:moveTo>
                    <a:pt x="920818" y="253662"/>
                  </a:moveTo>
                  <a:lnTo>
                    <a:pt x="915426" y="253662"/>
                  </a:lnTo>
                  <a:lnTo>
                    <a:pt x="915426" y="232083"/>
                  </a:lnTo>
                  <a:lnTo>
                    <a:pt x="920818" y="232083"/>
                  </a:lnTo>
                  <a:lnTo>
                    <a:pt x="920818" y="253662"/>
                  </a:lnTo>
                  <a:close/>
                </a:path>
                <a:path w="5038724" h="1857375">
                  <a:moveTo>
                    <a:pt x="691625" y="226689"/>
                  </a:moveTo>
                  <a:lnTo>
                    <a:pt x="686232" y="226689"/>
                  </a:lnTo>
                  <a:lnTo>
                    <a:pt x="686232" y="205110"/>
                  </a:lnTo>
                  <a:lnTo>
                    <a:pt x="691625" y="205110"/>
                  </a:lnTo>
                  <a:lnTo>
                    <a:pt x="691625" y="226689"/>
                  </a:lnTo>
                  <a:close/>
                </a:path>
                <a:path w="5038724" h="1857375">
                  <a:moveTo>
                    <a:pt x="713196" y="232083"/>
                  </a:moveTo>
                  <a:lnTo>
                    <a:pt x="664661" y="232083"/>
                  </a:lnTo>
                  <a:lnTo>
                    <a:pt x="664661" y="226689"/>
                  </a:lnTo>
                  <a:lnTo>
                    <a:pt x="713196" y="226689"/>
                  </a:lnTo>
                  <a:lnTo>
                    <a:pt x="713196" y="232083"/>
                  </a:lnTo>
                  <a:close/>
                </a:path>
                <a:path w="5038724" h="1857375">
                  <a:moveTo>
                    <a:pt x="691625" y="253662"/>
                  </a:moveTo>
                  <a:lnTo>
                    <a:pt x="686232" y="253662"/>
                  </a:lnTo>
                  <a:lnTo>
                    <a:pt x="686232" y="232083"/>
                  </a:lnTo>
                  <a:lnTo>
                    <a:pt x="691625" y="232083"/>
                  </a:lnTo>
                  <a:lnTo>
                    <a:pt x="691625" y="253662"/>
                  </a:lnTo>
                  <a:close/>
                </a:path>
                <a:path w="5038724" h="1857375">
                  <a:moveTo>
                    <a:pt x="462431" y="226689"/>
                  </a:moveTo>
                  <a:lnTo>
                    <a:pt x="457038" y="226689"/>
                  </a:lnTo>
                  <a:lnTo>
                    <a:pt x="457038" y="205110"/>
                  </a:lnTo>
                  <a:lnTo>
                    <a:pt x="462431" y="205110"/>
                  </a:lnTo>
                  <a:lnTo>
                    <a:pt x="462431" y="226689"/>
                  </a:lnTo>
                  <a:close/>
                </a:path>
                <a:path w="5038724" h="1857375">
                  <a:moveTo>
                    <a:pt x="484002" y="232083"/>
                  </a:moveTo>
                  <a:lnTo>
                    <a:pt x="435467" y="232083"/>
                  </a:lnTo>
                  <a:lnTo>
                    <a:pt x="435467" y="226689"/>
                  </a:lnTo>
                  <a:lnTo>
                    <a:pt x="484002" y="226689"/>
                  </a:lnTo>
                  <a:lnTo>
                    <a:pt x="484002" y="232083"/>
                  </a:lnTo>
                  <a:close/>
                </a:path>
                <a:path w="5038724" h="1857375">
                  <a:moveTo>
                    <a:pt x="462431" y="253662"/>
                  </a:moveTo>
                  <a:lnTo>
                    <a:pt x="457038" y="253662"/>
                  </a:lnTo>
                  <a:lnTo>
                    <a:pt x="457038" y="232083"/>
                  </a:lnTo>
                  <a:lnTo>
                    <a:pt x="462431" y="232083"/>
                  </a:lnTo>
                  <a:lnTo>
                    <a:pt x="462431" y="253662"/>
                  </a:lnTo>
                  <a:close/>
                </a:path>
                <a:path w="5038724" h="1857375">
                  <a:moveTo>
                    <a:pt x="233238" y="226689"/>
                  </a:moveTo>
                  <a:lnTo>
                    <a:pt x="227845" y="226689"/>
                  </a:lnTo>
                  <a:lnTo>
                    <a:pt x="227845" y="205110"/>
                  </a:lnTo>
                  <a:lnTo>
                    <a:pt x="233238" y="205110"/>
                  </a:lnTo>
                  <a:lnTo>
                    <a:pt x="233238" y="226689"/>
                  </a:lnTo>
                  <a:close/>
                </a:path>
                <a:path w="5038724" h="1857375">
                  <a:moveTo>
                    <a:pt x="254809" y="232083"/>
                  </a:moveTo>
                  <a:lnTo>
                    <a:pt x="206274" y="232083"/>
                  </a:lnTo>
                  <a:lnTo>
                    <a:pt x="206274" y="226689"/>
                  </a:lnTo>
                  <a:lnTo>
                    <a:pt x="254809" y="226689"/>
                  </a:lnTo>
                  <a:lnTo>
                    <a:pt x="254809" y="232083"/>
                  </a:lnTo>
                  <a:close/>
                </a:path>
                <a:path w="5038724" h="1857375">
                  <a:moveTo>
                    <a:pt x="233238" y="253662"/>
                  </a:moveTo>
                  <a:lnTo>
                    <a:pt x="227845" y="253662"/>
                  </a:lnTo>
                  <a:lnTo>
                    <a:pt x="227845" y="232083"/>
                  </a:lnTo>
                  <a:lnTo>
                    <a:pt x="233238" y="232083"/>
                  </a:lnTo>
                  <a:lnTo>
                    <a:pt x="233238" y="253662"/>
                  </a:lnTo>
                  <a:close/>
                </a:path>
                <a:path w="5038724" h="1857375">
                  <a:moveTo>
                    <a:pt x="1035415" y="341326"/>
                  </a:moveTo>
                  <a:lnTo>
                    <a:pt x="1030022" y="341326"/>
                  </a:lnTo>
                  <a:lnTo>
                    <a:pt x="1030022" y="319747"/>
                  </a:lnTo>
                  <a:lnTo>
                    <a:pt x="1035415" y="319747"/>
                  </a:lnTo>
                  <a:lnTo>
                    <a:pt x="1035415" y="341326"/>
                  </a:lnTo>
                  <a:close/>
                </a:path>
                <a:path w="5038724" h="1857375">
                  <a:moveTo>
                    <a:pt x="1056986" y="346721"/>
                  </a:moveTo>
                  <a:lnTo>
                    <a:pt x="1008451" y="346721"/>
                  </a:lnTo>
                  <a:lnTo>
                    <a:pt x="1008451" y="341326"/>
                  </a:lnTo>
                  <a:lnTo>
                    <a:pt x="1056986" y="341326"/>
                  </a:lnTo>
                  <a:lnTo>
                    <a:pt x="1056986" y="346721"/>
                  </a:lnTo>
                  <a:close/>
                </a:path>
                <a:path w="5038724" h="1857375">
                  <a:moveTo>
                    <a:pt x="1035415" y="368299"/>
                  </a:moveTo>
                  <a:lnTo>
                    <a:pt x="1030022" y="368299"/>
                  </a:lnTo>
                  <a:lnTo>
                    <a:pt x="1030022" y="346721"/>
                  </a:lnTo>
                  <a:lnTo>
                    <a:pt x="1035415" y="346721"/>
                  </a:lnTo>
                  <a:lnTo>
                    <a:pt x="1035415" y="368299"/>
                  </a:lnTo>
                  <a:close/>
                </a:path>
                <a:path w="5038724" h="1857375">
                  <a:moveTo>
                    <a:pt x="806222" y="341326"/>
                  </a:moveTo>
                  <a:lnTo>
                    <a:pt x="800829" y="341326"/>
                  </a:lnTo>
                  <a:lnTo>
                    <a:pt x="800829" y="319747"/>
                  </a:lnTo>
                  <a:lnTo>
                    <a:pt x="806222" y="319747"/>
                  </a:lnTo>
                  <a:lnTo>
                    <a:pt x="806222" y="341326"/>
                  </a:lnTo>
                  <a:close/>
                </a:path>
                <a:path w="5038724" h="1857375">
                  <a:moveTo>
                    <a:pt x="827793" y="346721"/>
                  </a:moveTo>
                  <a:lnTo>
                    <a:pt x="779258" y="346721"/>
                  </a:lnTo>
                  <a:lnTo>
                    <a:pt x="779258" y="341326"/>
                  </a:lnTo>
                  <a:lnTo>
                    <a:pt x="827793" y="341326"/>
                  </a:lnTo>
                  <a:lnTo>
                    <a:pt x="827793" y="346721"/>
                  </a:lnTo>
                  <a:close/>
                </a:path>
                <a:path w="5038724" h="1857375">
                  <a:moveTo>
                    <a:pt x="806222" y="368299"/>
                  </a:moveTo>
                  <a:lnTo>
                    <a:pt x="800829" y="368299"/>
                  </a:lnTo>
                  <a:lnTo>
                    <a:pt x="800829" y="346721"/>
                  </a:lnTo>
                  <a:lnTo>
                    <a:pt x="806222" y="346721"/>
                  </a:lnTo>
                  <a:lnTo>
                    <a:pt x="806222" y="368299"/>
                  </a:lnTo>
                  <a:close/>
                </a:path>
                <a:path w="5038724" h="1857375">
                  <a:moveTo>
                    <a:pt x="577028" y="341326"/>
                  </a:moveTo>
                  <a:lnTo>
                    <a:pt x="571635" y="341326"/>
                  </a:lnTo>
                  <a:lnTo>
                    <a:pt x="571635" y="319747"/>
                  </a:lnTo>
                  <a:lnTo>
                    <a:pt x="577028" y="319747"/>
                  </a:lnTo>
                  <a:lnTo>
                    <a:pt x="577028" y="341326"/>
                  </a:lnTo>
                  <a:close/>
                </a:path>
                <a:path w="5038724" h="1857375">
                  <a:moveTo>
                    <a:pt x="598599" y="346721"/>
                  </a:moveTo>
                  <a:lnTo>
                    <a:pt x="550064" y="346721"/>
                  </a:lnTo>
                  <a:lnTo>
                    <a:pt x="550064" y="341326"/>
                  </a:lnTo>
                  <a:lnTo>
                    <a:pt x="598599" y="341326"/>
                  </a:lnTo>
                  <a:lnTo>
                    <a:pt x="598599" y="346721"/>
                  </a:lnTo>
                  <a:close/>
                </a:path>
                <a:path w="5038724" h="1857375">
                  <a:moveTo>
                    <a:pt x="577028" y="368299"/>
                  </a:moveTo>
                  <a:lnTo>
                    <a:pt x="571635" y="368299"/>
                  </a:lnTo>
                  <a:lnTo>
                    <a:pt x="571635" y="346721"/>
                  </a:lnTo>
                  <a:lnTo>
                    <a:pt x="577028" y="346721"/>
                  </a:lnTo>
                  <a:lnTo>
                    <a:pt x="577028" y="368299"/>
                  </a:lnTo>
                  <a:close/>
                </a:path>
                <a:path w="5038724" h="1857375">
                  <a:moveTo>
                    <a:pt x="347834" y="341326"/>
                  </a:moveTo>
                  <a:lnTo>
                    <a:pt x="342442" y="341326"/>
                  </a:lnTo>
                  <a:lnTo>
                    <a:pt x="342442" y="319747"/>
                  </a:lnTo>
                  <a:lnTo>
                    <a:pt x="347834" y="319747"/>
                  </a:lnTo>
                  <a:lnTo>
                    <a:pt x="347834" y="341326"/>
                  </a:lnTo>
                  <a:close/>
                </a:path>
                <a:path w="5038724" h="1857375">
                  <a:moveTo>
                    <a:pt x="369406" y="346721"/>
                  </a:moveTo>
                  <a:lnTo>
                    <a:pt x="320870" y="346721"/>
                  </a:lnTo>
                  <a:lnTo>
                    <a:pt x="320870" y="341326"/>
                  </a:lnTo>
                  <a:lnTo>
                    <a:pt x="369406" y="341326"/>
                  </a:lnTo>
                  <a:lnTo>
                    <a:pt x="369406" y="346721"/>
                  </a:lnTo>
                  <a:close/>
                </a:path>
                <a:path w="5038724" h="1857375">
                  <a:moveTo>
                    <a:pt x="347834" y="368299"/>
                  </a:moveTo>
                  <a:lnTo>
                    <a:pt x="342442" y="368299"/>
                  </a:lnTo>
                  <a:lnTo>
                    <a:pt x="342442" y="346721"/>
                  </a:lnTo>
                  <a:lnTo>
                    <a:pt x="347834" y="346721"/>
                  </a:lnTo>
                  <a:lnTo>
                    <a:pt x="347834" y="368299"/>
                  </a:lnTo>
                  <a:close/>
                </a:path>
                <a:path w="5038724" h="1857375">
                  <a:moveTo>
                    <a:pt x="920818" y="455963"/>
                  </a:moveTo>
                  <a:lnTo>
                    <a:pt x="915426" y="455963"/>
                  </a:lnTo>
                  <a:lnTo>
                    <a:pt x="915426" y="434384"/>
                  </a:lnTo>
                  <a:lnTo>
                    <a:pt x="920818" y="434384"/>
                  </a:lnTo>
                  <a:lnTo>
                    <a:pt x="920818" y="455963"/>
                  </a:lnTo>
                  <a:close/>
                </a:path>
                <a:path w="5038724" h="1857375">
                  <a:moveTo>
                    <a:pt x="942390" y="461358"/>
                  </a:moveTo>
                  <a:lnTo>
                    <a:pt x="893854" y="461358"/>
                  </a:lnTo>
                  <a:lnTo>
                    <a:pt x="893854" y="455963"/>
                  </a:lnTo>
                  <a:lnTo>
                    <a:pt x="942390" y="455963"/>
                  </a:lnTo>
                  <a:lnTo>
                    <a:pt x="942390" y="461358"/>
                  </a:lnTo>
                  <a:close/>
                </a:path>
                <a:path w="5038724" h="1857375">
                  <a:moveTo>
                    <a:pt x="920818" y="482937"/>
                  </a:moveTo>
                  <a:lnTo>
                    <a:pt x="915426" y="482937"/>
                  </a:lnTo>
                  <a:lnTo>
                    <a:pt x="915426" y="461358"/>
                  </a:lnTo>
                  <a:lnTo>
                    <a:pt x="920818" y="461358"/>
                  </a:lnTo>
                  <a:lnTo>
                    <a:pt x="920818" y="482937"/>
                  </a:lnTo>
                  <a:close/>
                </a:path>
                <a:path w="5038724" h="1857375">
                  <a:moveTo>
                    <a:pt x="691625" y="455963"/>
                  </a:moveTo>
                  <a:lnTo>
                    <a:pt x="686232" y="455963"/>
                  </a:lnTo>
                  <a:lnTo>
                    <a:pt x="686232" y="434384"/>
                  </a:lnTo>
                  <a:lnTo>
                    <a:pt x="691625" y="434384"/>
                  </a:lnTo>
                  <a:lnTo>
                    <a:pt x="691625" y="455963"/>
                  </a:lnTo>
                  <a:close/>
                </a:path>
                <a:path w="5038724" h="1857375">
                  <a:moveTo>
                    <a:pt x="713196" y="461358"/>
                  </a:moveTo>
                  <a:lnTo>
                    <a:pt x="664661" y="461358"/>
                  </a:lnTo>
                  <a:lnTo>
                    <a:pt x="664661" y="455963"/>
                  </a:lnTo>
                  <a:lnTo>
                    <a:pt x="713196" y="455963"/>
                  </a:lnTo>
                  <a:lnTo>
                    <a:pt x="713196" y="461358"/>
                  </a:lnTo>
                  <a:close/>
                </a:path>
                <a:path w="5038724" h="1857375">
                  <a:moveTo>
                    <a:pt x="691625" y="482937"/>
                  </a:moveTo>
                  <a:lnTo>
                    <a:pt x="686232" y="482937"/>
                  </a:lnTo>
                  <a:lnTo>
                    <a:pt x="686232" y="461358"/>
                  </a:lnTo>
                  <a:lnTo>
                    <a:pt x="691625" y="461358"/>
                  </a:lnTo>
                  <a:lnTo>
                    <a:pt x="691625" y="482937"/>
                  </a:lnTo>
                  <a:close/>
                </a:path>
                <a:path w="5038724" h="1857375">
                  <a:moveTo>
                    <a:pt x="462431" y="455963"/>
                  </a:moveTo>
                  <a:lnTo>
                    <a:pt x="457038" y="455963"/>
                  </a:lnTo>
                  <a:lnTo>
                    <a:pt x="457038" y="434384"/>
                  </a:lnTo>
                  <a:lnTo>
                    <a:pt x="462431" y="434384"/>
                  </a:lnTo>
                  <a:lnTo>
                    <a:pt x="462431" y="455963"/>
                  </a:lnTo>
                  <a:close/>
                </a:path>
                <a:path w="5038724" h="1857375">
                  <a:moveTo>
                    <a:pt x="484002" y="461358"/>
                  </a:moveTo>
                  <a:lnTo>
                    <a:pt x="435467" y="461358"/>
                  </a:lnTo>
                  <a:lnTo>
                    <a:pt x="435467" y="455963"/>
                  </a:lnTo>
                  <a:lnTo>
                    <a:pt x="484002" y="455963"/>
                  </a:lnTo>
                  <a:lnTo>
                    <a:pt x="484002" y="461358"/>
                  </a:lnTo>
                  <a:close/>
                </a:path>
                <a:path w="5038724" h="1857375">
                  <a:moveTo>
                    <a:pt x="462431" y="482937"/>
                  </a:moveTo>
                  <a:lnTo>
                    <a:pt x="457038" y="482937"/>
                  </a:lnTo>
                  <a:lnTo>
                    <a:pt x="457038" y="461358"/>
                  </a:lnTo>
                  <a:lnTo>
                    <a:pt x="462431" y="461358"/>
                  </a:lnTo>
                  <a:lnTo>
                    <a:pt x="462431" y="482937"/>
                  </a:lnTo>
                  <a:close/>
                </a:path>
                <a:path w="5038724" h="1857375">
                  <a:moveTo>
                    <a:pt x="233238" y="455963"/>
                  </a:moveTo>
                  <a:lnTo>
                    <a:pt x="227845" y="455963"/>
                  </a:lnTo>
                  <a:lnTo>
                    <a:pt x="227845" y="434384"/>
                  </a:lnTo>
                  <a:lnTo>
                    <a:pt x="233238" y="434384"/>
                  </a:lnTo>
                  <a:lnTo>
                    <a:pt x="233238" y="455963"/>
                  </a:lnTo>
                  <a:close/>
                </a:path>
                <a:path w="5038724" h="1857375">
                  <a:moveTo>
                    <a:pt x="254809" y="461358"/>
                  </a:moveTo>
                  <a:lnTo>
                    <a:pt x="206274" y="461358"/>
                  </a:lnTo>
                  <a:lnTo>
                    <a:pt x="206274" y="455963"/>
                  </a:lnTo>
                  <a:lnTo>
                    <a:pt x="254809" y="455963"/>
                  </a:lnTo>
                  <a:lnTo>
                    <a:pt x="254809" y="461358"/>
                  </a:lnTo>
                  <a:close/>
                </a:path>
                <a:path w="5038724" h="1857375">
                  <a:moveTo>
                    <a:pt x="233238" y="482937"/>
                  </a:moveTo>
                  <a:lnTo>
                    <a:pt x="227845" y="482937"/>
                  </a:lnTo>
                  <a:lnTo>
                    <a:pt x="227845" y="461358"/>
                  </a:lnTo>
                  <a:lnTo>
                    <a:pt x="233238" y="461358"/>
                  </a:lnTo>
                  <a:lnTo>
                    <a:pt x="233238" y="482937"/>
                  </a:lnTo>
                  <a:close/>
                </a:path>
                <a:path w="5038724" h="1857375">
                  <a:moveTo>
                    <a:pt x="1035415" y="570600"/>
                  </a:moveTo>
                  <a:lnTo>
                    <a:pt x="1030022" y="570600"/>
                  </a:lnTo>
                  <a:lnTo>
                    <a:pt x="1030022" y="549022"/>
                  </a:lnTo>
                  <a:lnTo>
                    <a:pt x="1035415" y="549022"/>
                  </a:lnTo>
                  <a:lnTo>
                    <a:pt x="1035415" y="570600"/>
                  </a:lnTo>
                  <a:close/>
                </a:path>
                <a:path w="5038724" h="1857375">
                  <a:moveTo>
                    <a:pt x="1056986" y="575995"/>
                  </a:moveTo>
                  <a:lnTo>
                    <a:pt x="1008451" y="575995"/>
                  </a:lnTo>
                  <a:lnTo>
                    <a:pt x="1008451" y="570600"/>
                  </a:lnTo>
                  <a:lnTo>
                    <a:pt x="1056986" y="570600"/>
                  </a:lnTo>
                  <a:lnTo>
                    <a:pt x="1056986" y="575995"/>
                  </a:lnTo>
                  <a:close/>
                </a:path>
                <a:path w="5038724" h="1857375">
                  <a:moveTo>
                    <a:pt x="1035415" y="597574"/>
                  </a:moveTo>
                  <a:lnTo>
                    <a:pt x="1030022" y="597574"/>
                  </a:lnTo>
                  <a:lnTo>
                    <a:pt x="1030022" y="575995"/>
                  </a:lnTo>
                  <a:lnTo>
                    <a:pt x="1035415" y="575995"/>
                  </a:lnTo>
                  <a:lnTo>
                    <a:pt x="1035415" y="597574"/>
                  </a:lnTo>
                  <a:close/>
                </a:path>
                <a:path w="5038724" h="1857375">
                  <a:moveTo>
                    <a:pt x="806222" y="570600"/>
                  </a:moveTo>
                  <a:lnTo>
                    <a:pt x="800829" y="570600"/>
                  </a:lnTo>
                  <a:lnTo>
                    <a:pt x="800829" y="549022"/>
                  </a:lnTo>
                  <a:lnTo>
                    <a:pt x="806222" y="549022"/>
                  </a:lnTo>
                  <a:lnTo>
                    <a:pt x="806222" y="570600"/>
                  </a:lnTo>
                  <a:close/>
                </a:path>
                <a:path w="5038724" h="1857375">
                  <a:moveTo>
                    <a:pt x="827793" y="575995"/>
                  </a:moveTo>
                  <a:lnTo>
                    <a:pt x="779258" y="575995"/>
                  </a:lnTo>
                  <a:lnTo>
                    <a:pt x="779258" y="570600"/>
                  </a:lnTo>
                  <a:lnTo>
                    <a:pt x="827793" y="570600"/>
                  </a:lnTo>
                  <a:lnTo>
                    <a:pt x="827793" y="575995"/>
                  </a:lnTo>
                  <a:close/>
                </a:path>
                <a:path w="5038724" h="1857375">
                  <a:moveTo>
                    <a:pt x="806222" y="597574"/>
                  </a:moveTo>
                  <a:lnTo>
                    <a:pt x="800829" y="597574"/>
                  </a:lnTo>
                  <a:lnTo>
                    <a:pt x="800829" y="575995"/>
                  </a:lnTo>
                  <a:lnTo>
                    <a:pt x="806222" y="575995"/>
                  </a:lnTo>
                  <a:lnTo>
                    <a:pt x="806222" y="597574"/>
                  </a:lnTo>
                  <a:close/>
                </a:path>
                <a:path w="5038724" h="1857375">
                  <a:moveTo>
                    <a:pt x="577028" y="570600"/>
                  </a:moveTo>
                  <a:lnTo>
                    <a:pt x="571635" y="570600"/>
                  </a:lnTo>
                  <a:lnTo>
                    <a:pt x="571635" y="549022"/>
                  </a:lnTo>
                  <a:lnTo>
                    <a:pt x="577028" y="549022"/>
                  </a:lnTo>
                  <a:lnTo>
                    <a:pt x="577028" y="570600"/>
                  </a:lnTo>
                  <a:close/>
                </a:path>
                <a:path w="5038724" h="1857375">
                  <a:moveTo>
                    <a:pt x="598599" y="575995"/>
                  </a:moveTo>
                  <a:lnTo>
                    <a:pt x="550064" y="575995"/>
                  </a:lnTo>
                  <a:lnTo>
                    <a:pt x="550064" y="570600"/>
                  </a:lnTo>
                  <a:lnTo>
                    <a:pt x="598599" y="570600"/>
                  </a:lnTo>
                  <a:lnTo>
                    <a:pt x="598599" y="575995"/>
                  </a:lnTo>
                  <a:close/>
                </a:path>
                <a:path w="5038724" h="1857375">
                  <a:moveTo>
                    <a:pt x="577028" y="597574"/>
                  </a:moveTo>
                  <a:lnTo>
                    <a:pt x="571635" y="597574"/>
                  </a:lnTo>
                  <a:lnTo>
                    <a:pt x="571635" y="575995"/>
                  </a:lnTo>
                  <a:lnTo>
                    <a:pt x="577028" y="575995"/>
                  </a:lnTo>
                  <a:lnTo>
                    <a:pt x="577028" y="597574"/>
                  </a:lnTo>
                  <a:close/>
                </a:path>
                <a:path w="5038724" h="1857375">
                  <a:moveTo>
                    <a:pt x="347834" y="570600"/>
                  </a:moveTo>
                  <a:lnTo>
                    <a:pt x="342442" y="570600"/>
                  </a:lnTo>
                  <a:lnTo>
                    <a:pt x="342442" y="549022"/>
                  </a:lnTo>
                  <a:lnTo>
                    <a:pt x="347834" y="549022"/>
                  </a:lnTo>
                  <a:lnTo>
                    <a:pt x="347834" y="570600"/>
                  </a:lnTo>
                  <a:close/>
                </a:path>
                <a:path w="5038724" h="1857375">
                  <a:moveTo>
                    <a:pt x="369406" y="575995"/>
                  </a:moveTo>
                  <a:lnTo>
                    <a:pt x="320870" y="575995"/>
                  </a:lnTo>
                  <a:lnTo>
                    <a:pt x="320870" y="570600"/>
                  </a:lnTo>
                  <a:lnTo>
                    <a:pt x="369406" y="570600"/>
                  </a:lnTo>
                  <a:lnTo>
                    <a:pt x="369406" y="575995"/>
                  </a:lnTo>
                  <a:close/>
                </a:path>
                <a:path w="5038724" h="1857375">
                  <a:moveTo>
                    <a:pt x="347834" y="597574"/>
                  </a:moveTo>
                  <a:lnTo>
                    <a:pt x="342442" y="597574"/>
                  </a:lnTo>
                  <a:lnTo>
                    <a:pt x="342442" y="575995"/>
                  </a:lnTo>
                  <a:lnTo>
                    <a:pt x="347834" y="575995"/>
                  </a:lnTo>
                  <a:lnTo>
                    <a:pt x="347834" y="597574"/>
                  </a:lnTo>
                  <a:close/>
                </a:path>
                <a:path w="5038724" h="1857375">
                  <a:moveTo>
                    <a:pt x="920818" y="685238"/>
                  </a:moveTo>
                  <a:lnTo>
                    <a:pt x="915426" y="685238"/>
                  </a:lnTo>
                  <a:lnTo>
                    <a:pt x="915426" y="663659"/>
                  </a:lnTo>
                  <a:lnTo>
                    <a:pt x="920818" y="663659"/>
                  </a:lnTo>
                  <a:lnTo>
                    <a:pt x="920818" y="685238"/>
                  </a:lnTo>
                  <a:close/>
                </a:path>
                <a:path w="5038724" h="1857375">
                  <a:moveTo>
                    <a:pt x="942390" y="690632"/>
                  </a:moveTo>
                  <a:lnTo>
                    <a:pt x="893854" y="690632"/>
                  </a:lnTo>
                  <a:lnTo>
                    <a:pt x="893854" y="685238"/>
                  </a:lnTo>
                  <a:lnTo>
                    <a:pt x="942390" y="685238"/>
                  </a:lnTo>
                  <a:lnTo>
                    <a:pt x="942390" y="690632"/>
                  </a:lnTo>
                  <a:close/>
                </a:path>
                <a:path w="5038724" h="1857375">
                  <a:moveTo>
                    <a:pt x="920818" y="712211"/>
                  </a:moveTo>
                  <a:lnTo>
                    <a:pt x="915426" y="712211"/>
                  </a:lnTo>
                  <a:lnTo>
                    <a:pt x="915426" y="690632"/>
                  </a:lnTo>
                  <a:lnTo>
                    <a:pt x="920818" y="690632"/>
                  </a:lnTo>
                  <a:lnTo>
                    <a:pt x="920818" y="712211"/>
                  </a:lnTo>
                  <a:close/>
                </a:path>
                <a:path w="5038724" h="1857375">
                  <a:moveTo>
                    <a:pt x="691625" y="685238"/>
                  </a:moveTo>
                  <a:lnTo>
                    <a:pt x="686232" y="685238"/>
                  </a:lnTo>
                  <a:lnTo>
                    <a:pt x="686232" y="663659"/>
                  </a:lnTo>
                  <a:lnTo>
                    <a:pt x="691625" y="663659"/>
                  </a:lnTo>
                  <a:lnTo>
                    <a:pt x="691625" y="685238"/>
                  </a:lnTo>
                  <a:close/>
                </a:path>
                <a:path w="5038724" h="1857375">
                  <a:moveTo>
                    <a:pt x="713196" y="690632"/>
                  </a:moveTo>
                  <a:lnTo>
                    <a:pt x="664661" y="690632"/>
                  </a:lnTo>
                  <a:lnTo>
                    <a:pt x="664661" y="685238"/>
                  </a:lnTo>
                  <a:lnTo>
                    <a:pt x="713196" y="685238"/>
                  </a:lnTo>
                  <a:lnTo>
                    <a:pt x="713196" y="690632"/>
                  </a:lnTo>
                  <a:close/>
                </a:path>
                <a:path w="5038724" h="1857375">
                  <a:moveTo>
                    <a:pt x="691625" y="712211"/>
                  </a:moveTo>
                  <a:lnTo>
                    <a:pt x="686232" y="712211"/>
                  </a:lnTo>
                  <a:lnTo>
                    <a:pt x="686232" y="690632"/>
                  </a:lnTo>
                  <a:lnTo>
                    <a:pt x="691625" y="690632"/>
                  </a:lnTo>
                  <a:lnTo>
                    <a:pt x="691625" y="712211"/>
                  </a:lnTo>
                  <a:close/>
                </a:path>
                <a:path w="5038724" h="1857375">
                  <a:moveTo>
                    <a:pt x="462431" y="685238"/>
                  </a:moveTo>
                  <a:lnTo>
                    <a:pt x="457038" y="685238"/>
                  </a:lnTo>
                  <a:lnTo>
                    <a:pt x="457038" y="663659"/>
                  </a:lnTo>
                  <a:lnTo>
                    <a:pt x="462431" y="663659"/>
                  </a:lnTo>
                  <a:lnTo>
                    <a:pt x="462431" y="685238"/>
                  </a:lnTo>
                  <a:close/>
                </a:path>
                <a:path w="5038724" h="1857375">
                  <a:moveTo>
                    <a:pt x="484002" y="690632"/>
                  </a:moveTo>
                  <a:lnTo>
                    <a:pt x="435467" y="690632"/>
                  </a:lnTo>
                  <a:lnTo>
                    <a:pt x="435467" y="685238"/>
                  </a:lnTo>
                  <a:lnTo>
                    <a:pt x="484002" y="685238"/>
                  </a:lnTo>
                  <a:lnTo>
                    <a:pt x="484002" y="690632"/>
                  </a:lnTo>
                  <a:close/>
                </a:path>
                <a:path w="5038724" h="1857375">
                  <a:moveTo>
                    <a:pt x="462431" y="712211"/>
                  </a:moveTo>
                  <a:lnTo>
                    <a:pt x="457038" y="712211"/>
                  </a:lnTo>
                  <a:lnTo>
                    <a:pt x="457038" y="690632"/>
                  </a:lnTo>
                  <a:lnTo>
                    <a:pt x="462431" y="690632"/>
                  </a:lnTo>
                  <a:lnTo>
                    <a:pt x="462431" y="712211"/>
                  </a:lnTo>
                  <a:close/>
                </a:path>
                <a:path w="5038724" h="1857375">
                  <a:moveTo>
                    <a:pt x="233238" y="685238"/>
                  </a:moveTo>
                  <a:lnTo>
                    <a:pt x="227845" y="685238"/>
                  </a:lnTo>
                  <a:lnTo>
                    <a:pt x="227845" y="663659"/>
                  </a:lnTo>
                  <a:lnTo>
                    <a:pt x="233238" y="663659"/>
                  </a:lnTo>
                  <a:lnTo>
                    <a:pt x="233238" y="685238"/>
                  </a:lnTo>
                  <a:close/>
                </a:path>
                <a:path w="5038724" h="1857375">
                  <a:moveTo>
                    <a:pt x="254809" y="690632"/>
                  </a:moveTo>
                  <a:lnTo>
                    <a:pt x="206274" y="690632"/>
                  </a:lnTo>
                  <a:lnTo>
                    <a:pt x="206274" y="685238"/>
                  </a:lnTo>
                  <a:lnTo>
                    <a:pt x="254809" y="685238"/>
                  </a:lnTo>
                  <a:lnTo>
                    <a:pt x="254809" y="690632"/>
                  </a:lnTo>
                  <a:close/>
                </a:path>
                <a:path w="5038724" h="1857375">
                  <a:moveTo>
                    <a:pt x="233238" y="712211"/>
                  </a:moveTo>
                  <a:lnTo>
                    <a:pt x="227845" y="712211"/>
                  </a:lnTo>
                  <a:lnTo>
                    <a:pt x="227845" y="690632"/>
                  </a:lnTo>
                  <a:lnTo>
                    <a:pt x="233238" y="690632"/>
                  </a:lnTo>
                  <a:lnTo>
                    <a:pt x="233238" y="712211"/>
                  </a:lnTo>
                  <a:close/>
                </a:path>
                <a:path w="5038724" h="1857375">
                  <a:moveTo>
                    <a:pt x="1035415" y="799875"/>
                  </a:moveTo>
                  <a:lnTo>
                    <a:pt x="1030022" y="799875"/>
                  </a:lnTo>
                  <a:lnTo>
                    <a:pt x="1030022" y="778296"/>
                  </a:lnTo>
                  <a:lnTo>
                    <a:pt x="1035415" y="778296"/>
                  </a:lnTo>
                  <a:lnTo>
                    <a:pt x="1035415" y="799875"/>
                  </a:lnTo>
                  <a:close/>
                </a:path>
                <a:path w="5038724" h="1857375">
                  <a:moveTo>
                    <a:pt x="1056986" y="805269"/>
                  </a:moveTo>
                  <a:lnTo>
                    <a:pt x="1008451" y="805269"/>
                  </a:lnTo>
                  <a:lnTo>
                    <a:pt x="1008451" y="799875"/>
                  </a:lnTo>
                  <a:lnTo>
                    <a:pt x="1056986" y="799875"/>
                  </a:lnTo>
                  <a:lnTo>
                    <a:pt x="1056986" y="805269"/>
                  </a:lnTo>
                  <a:close/>
                </a:path>
                <a:path w="5038724" h="1857375">
                  <a:moveTo>
                    <a:pt x="1035415" y="826848"/>
                  </a:moveTo>
                  <a:lnTo>
                    <a:pt x="1030022" y="826848"/>
                  </a:lnTo>
                  <a:lnTo>
                    <a:pt x="1030022" y="805269"/>
                  </a:lnTo>
                  <a:lnTo>
                    <a:pt x="1035415" y="805269"/>
                  </a:lnTo>
                  <a:lnTo>
                    <a:pt x="1035415" y="826848"/>
                  </a:lnTo>
                  <a:close/>
                </a:path>
                <a:path w="5038724" h="1857375">
                  <a:moveTo>
                    <a:pt x="806222" y="799875"/>
                  </a:moveTo>
                  <a:lnTo>
                    <a:pt x="800829" y="799875"/>
                  </a:lnTo>
                  <a:lnTo>
                    <a:pt x="800829" y="778296"/>
                  </a:lnTo>
                  <a:lnTo>
                    <a:pt x="806222" y="778296"/>
                  </a:lnTo>
                  <a:lnTo>
                    <a:pt x="806222" y="799875"/>
                  </a:lnTo>
                  <a:close/>
                </a:path>
                <a:path w="5038724" h="1857375">
                  <a:moveTo>
                    <a:pt x="827793" y="805269"/>
                  </a:moveTo>
                  <a:lnTo>
                    <a:pt x="779258" y="805269"/>
                  </a:lnTo>
                  <a:lnTo>
                    <a:pt x="779258" y="799875"/>
                  </a:lnTo>
                  <a:lnTo>
                    <a:pt x="827793" y="799875"/>
                  </a:lnTo>
                  <a:lnTo>
                    <a:pt x="827793" y="805269"/>
                  </a:lnTo>
                  <a:close/>
                </a:path>
                <a:path w="5038724" h="1857375">
                  <a:moveTo>
                    <a:pt x="806222" y="826848"/>
                  </a:moveTo>
                  <a:lnTo>
                    <a:pt x="800829" y="826848"/>
                  </a:lnTo>
                  <a:lnTo>
                    <a:pt x="800829" y="805269"/>
                  </a:lnTo>
                  <a:lnTo>
                    <a:pt x="806222" y="805269"/>
                  </a:lnTo>
                  <a:lnTo>
                    <a:pt x="806222" y="826848"/>
                  </a:lnTo>
                  <a:close/>
                </a:path>
                <a:path w="5038724" h="1857375">
                  <a:moveTo>
                    <a:pt x="577028" y="799875"/>
                  </a:moveTo>
                  <a:lnTo>
                    <a:pt x="571635" y="799875"/>
                  </a:lnTo>
                  <a:lnTo>
                    <a:pt x="571635" y="778296"/>
                  </a:lnTo>
                  <a:lnTo>
                    <a:pt x="577028" y="778296"/>
                  </a:lnTo>
                  <a:lnTo>
                    <a:pt x="577028" y="799875"/>
                  </a:lnTo>
                  <a:close/>
                </a:path>
                <a:path w="5038724" h="1857375">
                  <a:moveTo>
                    <a:pt x="598599" y="805269"/>
                  </a:moveTo>
                  <a:lnTo>
                    <a:pt x="550064" y="805269"/>
                  </a:lnTo>
                  <a:lnTo>
                    <a:pt x="550064" y="799875"/>
                  </a:lnTo>
                  <a:lnTo>
                    <a:pt x="598599" y="799875"/>
                  </a:lnTo>
                  <a:lnTo>
                    <a:pt x="598599" y="805269"/>
                  </a:lnTo>
                  <a:close/>
                </a:path>
                <a:path w="5038724" h="1857375">
                  <a:moveTo>
                    <a:pt x="577028" y="826848"/>
                  </a:moveTo>
                  <a:lnTo>
                    <a:pt x="571635" y="826848"/>
                  </a:lnTo>
                  <a:lnTo>
                    <a:pt x="571635" y="805269"/>
                  </a:lnTo>
                  <a:lnTo>
                    <a:pt x="577028" y="805269"/>
                  </a:lnTo>
                  <a:lnTo>
                    <a:pt x="577028" y="826848"/>
                  </a:lnTo>
                  <a:close/>
                </a:path>
                <a:path w="5038724" h="1857375">
                  <a:moveTo>
                    <a:pt x="347834" y="799875"/>
                  </a:moveTo>
                  <a:lnTo>
                    <a:pt x="342442" y="799875"/>
                  </a:lnTo>
                  <a:lnTo>
                    <a:pt x="342442" y="778296"/>
                  </a:lnTo>
                  <a:lnTo>
                    <a:pt x="347834" y="778296"/>
                  </a:lnTo>
                  <a:lnTo>
                    <a:pt x="347834" y="799875"/>
                  </a:lnTo>
                  <a:close/>
                </a:path>
                <a:path w="5038724" h="1857375">
                  <a:moveTo>
                    <a:pt x="369406" y="805269"/>
                  </a:moveTo>
                  <a:lnTo>
                    <a:pt x="320870" y="805269"/>
                  </a:lnTo>
                  <a:lnTo>
                    <a:pt x="320870" y="799875"/>
                  </a:lnTo>
                  <a:lnTo>
                    <a:pt x="369406" y="799875"/>
                  </a:lnTo>
                  <a:lnTo>
                    <a:pt x="369406" y="805269"/>
                  </a:lnTo>
                  <a:close/>
                </a:path>
                <a:path w="5038724" h="1857375">
                  <a:moveTo>
                    <a:pt x="347834" y="826848"/>
                  </a:moveTo>
                  <a:lnTo>
                    <a:pt x="342442" y="826848"/>
                  </a:lnTo>
                  <a:lnTo>
                    <a:pt x="342442" y="805269"/>
                  </a:lnTo>
                  <a:lnTo>
                    <a:pt x="347834" y="805269"/>
                  </a:lnTo>
                  <a:lnTo>
                    <a:pt x="347834" y="826848"/>
                  </a:lnTo>
                  <a:close/>
                </a:path>
                <a:path w="5038724" h="1857375">
                  <a:moveTo>
                    <a:pt x="920818" y="914512"/>
                  </a:moveTo>
                  <a:lnTo>
                    <a:pt x="915426" y="914512"/>
                  </a:lnTo>
                  <a:lnTo>
                    <a:pt x="915426" y="892933"/>
                  </a:lnTo>
                  <a:lnTo>
                    <a:pt x="920818" y="892933"/>
                  </a:lnTo>
                  <a:lnTo>
                    <a:pt x="920818" y="914512"/>
                  </a:lnTo>
                  <a:close/>
                </a:path>
                <a:path w="5038724" h="1857375">
                  <a:moveTo>
                    <a:pt x="942390" y="919907"/>
                  </a:moveTo>
                  <a:lnTo>
                    <a:pt x="893854" y="919907"/>
                  </a:lnTo>
                  <a:lnTo>
                    <a:pt x="893854" y="914512"/>
                  </a:lnTo>
                  <a:lnTo>
                    <a:pt x="942390" y="914512"/>
                  </a:lnTo>
                  <a:lnTo>
                    <a:pt x="942390" y="919907"/>
                  </a:lnTo>
                  <a:close/>
                </a:path>
                <a:path w="5038724" h="1857375">
                  <a:moveTo>
                    <a:pt x="920818" y="941485"/>
                  </a:moveTo>
                  <a:lnTo>
                    <a:pt x="915426" y="941485"/>
                  </a:lnTo>
                  <a:lnTo>
                    <a:pt x="915426" y="919907"/>
                  </a:lnTo>
                  <a:lnTo>
                    <a:pt x="920818" y="919907"/>
                  </a:lnTo>
                  <a:lnTo>
                    <a:pt x="920818" y="941485"/>
                  </a:lnTo>
                  <a:close/>
                </a:path>
                <a:path w="5038724" h="1857375">
                  <a:moveTo>
                    <a:pt x="691625" y="914512"/>
                  </a:moveTo>
                  <a:lnTo>
                    <a:pt x="686232" y="914512"/>
                  </a:lnTo>
                  <a:lnTo>
                    <a:pt x="686232" y="892933"/>
                  </a:lnTo>
                  <a:lnTo>
                    <a:pt x="691625" y="892933"/>
                  </a:lnTo>
                  <a:lnTo>
                    <a:pt x="691625" y="914512"/>
                  </a:lnTo>
                  <a:close/>
                </a:path>
                <a:path w="5038724" h="1857375">
                  <a:moveTo>
                    <a:pt x="713196" y="919907"/>
                  </a:moveTo>
                  <a:lnTo>
                    <a:pt x="664661" y="919907"/>
                  </a:lnTo>
                  <a:lnTo>
                    <a:pt x="664661" y="914512"/>
                  </a:lnTo>
                  <a:lnTo>
                    <a:pt x="713196" y="914512"/>
                  </a:lnTo>
                  <a:lnTo>
                    <a:pt x="713196" y="919907"/>
                  </a:lnTo>
                  <a:close/>
                </a:path>
                <a:path w="5038724" h="1857375">
                  <a:moveTo>
                    <a:pt x="691625" y="941485"/>
                  </a:moveTo>
                  <a:lnTo>
                    <a:pt x="686232" y="941485"/>
                  </a:lnTo>
                  <a:lnTo>
                    <a:pt x="686232" y="919907"/>
                  </a:lnTo>
                  <a:lnTo>
                    <a:pt x="691625" y="919907"/>
                  </a:lnTo>
                  <a:lnTo>
                    <a:pt x="691625" y="941485"/>
                  </a:lnTo>
                  <a:close/>
                </a:path>
                <a:path w="5038724" h="1857375">
                  <a:moveTo>
                    <a:pt x="462431" y="914512"/>
                  </a:moveTo>
                  <a:lnTo>
                    <a:pt x="457038" y="914512"/>
                  </a:lnTo>
                  <a:lnTo>
                    <a:pt x="457038" y="892933"/>
                  </a:lnTo>
                  <a:lnTo>
                    <a:pt x="462431" y="892933"/>
                  </a:lnTo>
                  <a:lnTo>
                    <a:pt x="462431" y="914512"/>
                  </a:lnTo>
                  <a:close/>
                </a:path>
                <a:path w="5038724" h="1857375">
                  <a:moveTo>
                    <a:pt x="484002" y="919907"/>
                  </a:moveTo>
                  <a:lnTo>
                    <a:pt x="435467" y="919907"/>
                  </a:lnTo>
                  <a:lnTo>
                    <a:pt x="435467" y="914512"/>
                  </a:lnTo>
                  <a:lnTo>
                    <a:pt x="484002" y="914512"/>
                  </a:lnTo>
                  <a:lnTo>
                    <a:pt x="484002" y="919907"/>
                  </a:lnTo>
                  <a:close/>
                </a:path>
                <a:path w="5038724" h="1857375">
                  <a:moveTo>
                    <a:pt x="462431" y="941485"/>
                  </a:moveTo>
                  <a:lnTo>
                    <a:pt x="457038" y="941485"/>
                  </a:lnTo>
                  <a:lnTo>
                    <a:pt x="457038" y="919907"/>
                  </a:lnTo>
                  <a:lnTo>
                    <a:pt x="462431" y="919907"/>
                  </a:lnTo>
                  <a:lnTo>
                    <a:pt x="462431" y="941485"/>
                  </a:lnTo>
                  <a:close/>
                </a:path>
                <a:path w="5038724" h="1857375">
                  <a:moveTo>
                    <a:pt x="1035415" y="1027800"/>
                  </a:moveTo>
                  <a:lnTo>
                    <a:pt x="1030022" y="1027800"/>
                  </a:lnTo>
                  <a:lnTo>
                    <a:pt x="1030022" y="1006222"/>
                  </a:lnTo>
                  <a:lnTo>
                    <a:pt x="1035415" y="1006222"/>
                  </a:lnTo>
                  <a:lnTo>
                    <a:pt x="1035415" y="1027800"/>
                  </a:lnTo>
                  <a:close/>
                </a:path>
                <a:path w="5038724" h="1857375">
                  <a:moveTo>
                    <a:pt x="1056986" y="1033195"/>
                  </a:moveTo>
                  <a:lnTo>
                    <a:pt x="1008451" y="1033195"/>
                  </a:lnTo>
                  <a:lnTo>
                    <a:pt x="1008451" y="1027800"/>
                  </a:lnTo>
                  <a:lnTo>
                    <a:pt x="1056986" y="1027800"/>
                  </a:lnTo>
                  <a:lnTo>
                    <a:pt x="1056986" y="1033195"/>
                  </a:lnTo>
                  <a:close/>
                </a:path>
                <a:path w="5038724" h="1857375">
                  <a:moveTo>
                    <a:pt x="1035415" y="1054774"/>
                  </a:moveTo>
                  <a:lnTo>
                    <a:pt x="1030022" y="1054774"/>
                  </a:lnTo>
                  <a:lnTo>
                    <a:pt x="1030022" y="1033195"/>
                  </a:lnTo>
                  <a:lnTo>
                    <a:pt x="1035415" y="1033195"/>
                  </a:lnTo>
                  <a:lnTo>
                    <a:pt x="1035415" y="1054774"/>
                  </a:lnTo>
                  <a:close/>
                </a:path>
                <a:path w="5038724" h="1857375">
                  <a:moveTo>
                    <a:pt x="806222" y="1027800"/>
                  </a:moveTo>
                  <a:lnTo>
                    <a:pt x="800829" y="1027800"/>
                  </a:lnTo>
                  <a:lnTo>
                    <a:pt x="800829" y="1006222"/>
                  </a:lnTo>
                  <a:lnTo>
                    <a:pt x="806222" y="1006222"/>
                  </a:lnTo>
                  <a:lnTo>
                    <a:pt x="806222" y="1027800"/>
                  </a:lnTo>
                  <a:close/>
                </a:path>
                <a:path w="5038724" h="1857375">
                  <a:moveTo>
                    <a:pt x="827793" y="1033195"/>
                  </a:moveTo>
                  <a:lnTo>
                    <a:pt x="779258" y="1033195"/>
                  </a:lnTo>
                  <a:lnTo>
                    <a:pt x="779258" y="1027800"/>
                  </a:lnTo>
                  <a:lnTo>
                    <a:pt x="827793" y="1027800"/>
                  </a:lnTo>
                  <a:lnTo>
                    <a:pt x="827793" y="1033195"/>
                  </a:lnTo>
                  <a:close/>
                </a:path>
                <a:path w="5038724" h="1857375">
                  <a:moveTo>
                    <a:pt x="806222" y="1054774"/>
                  </a:moveTo>
                  <a:lnTo>
                    <a:pt x="800829" y="1054774"/>
                  </a:lnTo>
                  <a:lnTo>
                    <a:pt x="800829" y="1033195"/>
                  </a:lnTo>
                  <a:lnTo>
                    <a:pt x="806222" y="1033195"/>
                  </a:lnTo>
                  <a:lnTo>
                    <a:pt x="806222" y="1054774"/>
                  </a:lnTo>
                  <a:close/>
                </a:path>
                <a:path w="5038724" h="1857375">
                  <a:moveTo>
                    <a:pt x="920818" y="1142438"/>
                  </a:moveTo>
                  <a:lnTo>
                    <a:pt x="915426" y="1142438"/>
                  </a:lnTo>
                  <a:lnTo>
                    <a:pt x="915426" y="1120859"/>
                  </a:lnTo>
                  <a:lnTo>
                    <a:pt x="920818" y="1120859"/>
                  </a:lnTo>
                  <a:lnTo>
                    <a:pt x="920818" y="1142438"/>
                  </a:lnTo>
                  <a:close/>
                </a:path>
                <a:path w="5038724" h="1857375">
                  <a:moveTo>
                    <a:pt x="942390" y="1147832"/>
                  </a:moveTo>
                  <a:lnTo>
                    <a:pt x="893854" y="1147832"/>
                  </a:lnTo>
                  <a:lnTo>
                    <a:pt x="893854" y="1142438"/>
                  </a:lnTo>
                  <a:lnTo>
                    <a:pt x="942390" y="1142438"/>
                  </a:lnTo>
                  <a:lnTo>
                    <a:pt x="942390" y="1147832"/>
                  </a:lnTo>
                  <a:close/>
                </a:path>
                <a:path w="5038724" h="1857375">
                  <a:moveTo>
                    <a:pt x="920818" y="1169411"/>
                  </a:moveTo>
                  <a:lnTo>
                    <a:pt x="915426" y="1169411"/>
                  </a:lnTo>
                  <a:lnTo>
                    <a:pt x="915426" y="1147832"/>
                  </a:lnTo>
                  <a:lnTo>
                    <a:pt x="920818" y="1147832"/>
                  </a:lnTo>
                  <a:lnTo>
                    <a:pt x="920818" y="1169411"/>
                  </a:lnTo>
                  <a:close/>
                </a:path>
                <a:path w="5038724" h="1857375">
                  <a:moveTo>
                    <a:pt x="1036763" y="1257075"/>
                  </a:moveTo>
                  <a:lnTo>
                    <a:pt x="1030022" y="1257075"/>
                  </a:lnTo>
                  <a:lnTo>
                    <a:pt x="1030022" y="1235496"/>
                  </a:lnTo>
                  <a:lnTo>
                    <a:pt x="1036763" y="1235496"/>
                  </a:lnTo>
                  <a:lnTo>
                    <a:pt x="1036763" y="1257075"/>
                  </a:lnTo>
                  <a:close/>
                </a:path>
                <a:path w="5038724" h="1857375">
                  <a:moveTo>
                    <a:pt x="1036763" y="1270562"/>
                  </a:moveTo>
                  <a:lnTo>
                    <a:pt x="1020585" y="1262470"/>
                  </a:lnTo>
                  <a:lnTo>
                    <a:pt x="1012496" y="1257075"/>
                  </a:lnTo>
                  <a:lnTo>
                    <a:pt x="1058335" y="1257075"/>
                  </a:lnTo>
                  <a:lnTo>
                    <a:pt x="1058335" y="1262470"/>
                  </a:lnTo>
                  <a:lnTo>
                    <a:pt x="1036763" y="1262470"/>
                  </a:lnTo>
                  <a:lnTo>
                    <a:pt x="1036763" y="1270562"/>
                  </a:lnTo>
                  <a:close/>
                </a:path>
                <a:path w="5038724" h="1857375">
                  <a:moveTo>
                    <a:pt x="26963" y="689284"/>
                  </a:moveTo>
                  <a:lnTo>
                    <a:pt x="24267" y="689284"/>
                  </a:lnTo>
                  <a:lnTo>
                    <a:pt x="14830" y="683889"/>
                  </a:lnTo>
                  <a:lnTo>
                    <a:pt x="26963" y="683889"/>
                  </a:lnTo>
                  <a:lnTo>
                    <a:pt x="26963" y="689284"/>
                  </a:lnTo>
                  <a:close/>
                </a:path>
                <a:path w="5038724" h="1857375">
                  <a:moveTo>
                    <a:pt x="118641" y="570600"/>
                  </a:moveTo>
                  <a:lnTo>
                    <a:pt x="113248" y="570600"/>
                  </a:lnTo>
                  <a:lnTo>
                    <a:pt x="113248" y="549022"/>
                  </a:lnTo>
                  <a:lnTo>
                    <a:pt x="118641" y="549022"/>
                  </a:lnTo>
                  <a:lnTo>
                    <a:pt x="118641" y="570600"/>
                  </a:lnTo>
                  <a:close/>
                </a:path>
                <a:path w="5038724" h="1857375">
                  <a:moveTo>
                    <a:pt x="140212" y="575995"/>
                  </a:moveTo>
                  <a:lnTo>
                    <a:pt x="91677" y="575995"/>
                  </a:lnTo>
                  <a:lnTo>
                    <a:pt x="91677" y="570600"/>
                  </a:lnTo>
                  <a:lnTo>
                    <a:pt x="140212" y="570600"/>
                  </a:lnTo>
                  <a:lnTo>
                    <a:pt x="140212" y="575995"/>
                  </a:lnTo>
                  <a:close/>
                </a:path>
                <a:path w="5038724" h="1857375">
                  <a:moveTo>
                    <a:pt x="118641" y="597574"/>
                  </a:moveTo>
                  <a:lnTo>
                    <a:pt x="113248" y="597574"/>
                  </a:lnTo>
                  <a:lnTo>
                    <a:pt x="113248" y="575995"/>
                  </a:lnTo>
                  <a:lnTo>
                    <a:pt x="118641" y="575995"/>
                  </a:lnTo>
                  <a:lnTo>
                    <a:pt x="118641" y="597574"/>
                  </a:lnTo>
                  <a:close/>
                </a:path>
                <a:path w="5038724" h="1857375">
                  <a:moveTo>
                    <a:pt x="5392" y="678494"/>
                  </a:moveTo>
                  <a:lnTo>
                    <a:pt x="0" y="675797"/>
                  </a:lnTo>
                  <a:lnTo>
                    <a:pt x="0" y="663659"/>
                  </a:lnTo>
                  <a:lnTo>
                    <a:pt x="5392" y="663659"/>
                  </a:lnTo>
                  <a:lnTo>
                    <a:pt x="5392" y="678494"/>
                  </a:lnTo>
                  <a:close/>
                </a:path>
              </a:pathLst>
            </a:custGeom>
            <a:solidFill>
              <a:srgbClr val="2A4A81"/>
            </a:solidFill>
          </p:spPr>
          <p:txBody>
            <a:bodyPr wrap="square" lIns="0" tIns="0" rIns="0" bIns="0" rtlCol="0"/>
            <a:lstStyle/>
            <a:p>
              <a:endParaRPr/>
            </a:p>
          </p:txBody>
        </p:sp>
        <p:sp>
          <p:nvSpPr>
            <p:cNvPr id="9" name="object 9"/>
            <p:cNvSpPr/>
            <p:nvPr/>
          </p:nvSpPr>
          <p:spPr>
            <a:xfrm>
              <a:off x="1802384" y="0"/>
              <a:ext cx="4030345" cy="1638300"/>
            </a:xfrm>
            <a:custGeom>
              <a:avLst/>
              <a:gdLst/>
              <a:ahLst/>
              <a:cxnLst/>
              <a:rect l="l" t="t" r="r" b="b"/>
              <a:pathLst>
                <a:path w="4030345" h="1638300">
                  <a:moveTo>
                    <a:pt x="0" y="165099"/>
                  </a:moveTo>
                  <a:lnTo>
                    <a:pt x="52579" y="63499"/>
                  </a:lnTo>
                  <a:lnTo>
                    <a:pt x="99265" y="50799"/>
                  </a:lnTo>
                  <a:lnTo>
                    <a:pt x="145891" y="50799"/>
                  </a:lnTo>
                  <a:lnTo>
                    <a:pt x="239226" y="25399"/>
                  </a:lnTo>
                  <a:lnTo>
                    <a:pt x="286064" y="25399"/>
                  </a:lnTo>
                  <a:lnTo>
                    <a:pt x="333104" y="12699"/>
                  </a:lnTo>
                  <a:lnTo>
                    <a:pt x="380410" y="12699"/>
                  </a:lnTo>
                  <a:lnTo>
                    <a:pt x="428048" y="0"/>
                  </a:lnTo>
                  <a:lnTo>
                    <a:pt x="882459" y="0"/>
                  </a:lnTo>
                  <a:lnTo>
                    <a:pt x="1042655" y="38099"/>
                  </a:lnTo>
                  <a:lnTo>
                    <a:pt x="1193373" y="76199"/>
                  </a:lnTo>
                  <a:lnTo>
                    <a:pt x="502769" y="76199"/>
                  </a:lnTo>
                  <a:lnTo>
                    <a:pt x="451898" y="88899"/>
                  </a:lnTo>
                  <a:lnTo>
                    <a:pt x="401576" y="88899"/>
                  </a:lnTo>
                  <a:lnTo>
                    <a:pt x="351751" y="101599"/>
                  </a:lnTo>
                  <a:lnTo>
                    <a:pt x="302371" y="101599"/>
                  </a:lnTo>
                  <a:lnTo>
                    <a:pt x="156390" y="139699"/>
                  </a:lnTo>
                  <a:lnTo>
                    <a:pt x="117166" y="139699"/>
                  </a:lnTo>
                  <a:lnTo>
                    <a:pt x="78195" y="152399"/>
                  </a:lnTo>
                  <a:lnTo>
                    <a:pt x="39224" y="152399"/>
                  </a:lnTo>
                  <a:lnTo>
                    <a:pt x="0" y="165099"/>
                  </a:lnTo>
                  <a:close/>
                </a:path>
                <a:path w="4030345" h="1638300">
                  <a:moveTo>
                    <a:pt x="2276925" y="215899"/>
                  </a:moveTo>
                  <a:lnTo>
                    <a:pt x="1665192" y="215899"/>
                  </a:lnTo>
                  <a:lnTo>
                    <a:pt x="1709264" y="203199"/>
                  </a:lnTo>
                  <a:lnTo>
                    <a:pt x="2115321" y="203199"/>
                  </a:lnTo>
                  <a:lnTo>
                    <a:pt x="2144152" y="165099"/>
                  </a:lnTo>
                  <a:lnTo>
                    <a:pt x="2176922" y="126999"/>
                  </a:lnTo>
                  <a:lnTo>
                    <a:pt x="2212781" y="88899"/>
                  </a:lnTo>
                  <a:lnTo>
                    <a:pt x="2250880" y="50799"/>
                  </a:lnTo>
                  <a:lnTo>
                    <a:pt x="2290371" y="12699"/>
                  </a:lnTo>
                  <a:lnTo>
                    <a:pt x="2308540" y="0"/>
                  </a:lnTo>
                  <a:lnTo>
                    <a:pt x="2493596" y="0"/>
                  </a:lnTo>
                  <a:lnTo>
                    <a:pt x="2476638" y="12699"/>
                  </a:lnTo>
                  <a:lnTo>
                    <a:pt x="2439234" y="50799"/>
                  </a:lnTo>
                  <a:lnTo>
                    <a:pt x="2401959" y="76199"/>
                  </a:lnTo>
                  <a:lnTo>
                    <a:pt x="2365590" y="114299"/>
                  </a:lnTo>
                  <a:lnTo>
                    <a:pt x="2330903" y="152399"/>
                  </a:lnTo>
                  <a:lnTo>
                    <a:pt x="2298676" y="190499"/>
                  </a:lnTo>
                  <a:lnTo>
                    <a:pt x="2276925" y="215899"/>
                  </a:lnTo>
                  <a:close/>
                </a:path>
                <a:path w="4030345" h="1638300">
                  <a:moveTo>
                    <a:pt x="3078037" y="101599"/>
                  </a:moveTo>
                  <a:lnTo>
                    <a:pt x="3009176" y="101599"/>
                  </a:lnTo>
                  <a:lnTo>
                    <a:pt x="2958476" y="88899"/>
                  </a:lnTo>
                  <a:lnTo>
                    <a:pt x="2908374" y="88899"/>
                  </a:lnTo>
                  <a:lnTo>
                    <a:pt x="2762793" y="50799"/>
                  </a:lnTo>
                  <a:lnTo>
                    <a:pt x="2716218" y="25399"/>
                  </a:lnTo>
                  <a:lnTo>
                    <a:pt x="2670808" y="12699"/>
                  </a:lnTo>
                  <a:lnTo>
                    <a:pt x="2637731" y="0"/>
                  </a:lnTo>
                  <a:lnTo>
                    <a:pt x="2907731" y="0"/>
                  </a:lnTo>
                  <a:lnTo>
                    <a:pt x="2954799" y="12699"/>
                  </a:lnTo>
                  <a:lnTo>
                    <a:pt x="3283478" y="12699"/>
                  </a:lnTo>
                  <a:lnTo>
                    <a:pt x="3268704" y="25399"/>
                  </a:lnTo>
                  <a:lnTo>
                    <a:pt x="3232524" y="50799"/>
                  </a:lnTo>
                  <a:lnTo>
                    <a:pt x="3189096" y="76199"/>
                  </a:lnTo>
                  <a:lnTo>
                    <a:pt x="3137805" y="88899"/>
                  </a:lnTo>
                  <a:lnTo>
                    <a:pt x="3078037" y="101599"/>
                  </a:lnTo>
                  <a:close/>
                </a:path>
                <a:path w="4030345" h="1638300">
                  <a:moveTo>
                    <a:pt x="3283478" y="12699"/>
                  </a:moveTo>
                  <a:lnTo>
                    <a:pt x="3044173" y="12699"/>
                  </a:lnTo>
                  <a:lnTo>
                    <a:pt x="3085047" y="0"/>
                  </a:lnTo>
                  <a:lnTo>
                    <a:pt x="3298251" y="0"/>
                  </a:lnTo>
                  <a:lnTo>
                    <a:pt x="3283478" y="12699"/>
                  </a:lnTo>
                  <a:close/>
                </a:path>
                <a:path w="4030345" h="1638300">
                  <a:moveTo>
                    <a:pt x="1773996" y="292099"/>
                  </a:moveTo>
                  <a:lnTo>
                    <a:pt x="1525510" y="292099"/>
                  </a:lnTo>
                  <a:lnTo>
                    <a:pt x="1472824" y="279399"/>
                  </a:lnTo>
                  <a:lnTo>
                    <a:pt x="1421000" y="253999"/>
                  </a:lnTo>
                  <a:lnTo>
                    <a:pt x="1327525" y="228599"/>
                  </a:lnTo>
                  <a:lnTo>
                    <a:pt x="1281967" y="203199"/>
                  </a:lnTo>
                  <a:lnTo>
                    <a:pt x="1236746" y="190499"/>
                  </a:lnTo>
                  <a:lnTo>
                    <a:pt x="1191525" y="165099"/>
                  </a:lnTo>
                  <a:lnTo>
                    <a:pt x="1056821" y="126999"/>
                  </a:lnTo>
                  <a:lnTo>
                    <a:pt x="870605" y="76199"/>
                  </a:lnTo>
                  <a:lnTo>
                    <a:pt x="1193373" y="76199"/>
                  </a:lnTo>
                  <a:lnTo>
                    <a:pt x="1241689" y="101599"/>
                  </a:lnTo>
                  <a:lnTo>
                    <a:pt x="1286124" y="114299"/>
                  </a:lnTo>
                  <a:lnTo>
                    <a:pt x="1330670" y="139699"/>
                  </a:lnTo>
                  <a:lnTo>
                    <a:pt x="1421449" y="165099"/>
                  </a:lnTo>
                  <a:lnTo>
                    <a:pt x="1468355" y="190499"/>
                  </a:lnTo>
                  <a:lnTo>
                    <a:pt x="1516722" y="203199"/>
                  </a:lnTo>
                  <a:lnTo>
                    <a:pt x="1571130" y="215899"/>
                  </a:lnTo>
                  <a:lnTo>
                    <a:pt x="2276925" y="215899"/>
                  </a:lnTo>
                  <a:lnTo>
                    <a:pt x="2266050" y="228599"/>
                  </a:lnTo>
                  <a:lnTo>
                    <a:pt x="2246919" y="266699"/>
                  </a:lnTo>
                  <a:lnTo>
                    <a:pt x="1851728" y="266699"/>
                  </a:lnTo>
                  <a:lnTo>
                    <a:pt x="1773996" y="292099"/>
                  </a:lnTo>
                  <a:close/>
                </a:path>
                <a:path w="4030345" h="1638300">
                  <a:moveTo>
                    <a:pt x="1956403" y="190499"/>
                  </a:moveTo>
                  <a:lnTo>
                    <a:pt x="1852579" y="190499"/>
                  </a:lnTo>
                  <a:lnTo>
                    <a:pt x="1904004" y="177799"/>
                  </a:lnTo>
                  <a:lnTo>
                    <a:pt x="1956403" y="190499"/>
                  </a:lnTo>
                  <a:close/>
                </a:path>
                <a:path w="4030345" h="1638300">
                  <a:moveTo>
                    <a:pt x="2115321" y="203199"/>
                  </a:moveTo>
                  <a:lnTo>
                    <a:pt x="1754310" y="203199"/>
                  </a:lnTo>
                  <a:lnTo>
                    <a:pt x="1802540" y="190499"/>
                  </a:lnTo>
                  <a:lnTo>
                    <a:pt x="2062473" y="190499"/>
                  </a:lnTo>
                  <a:lnTo>
                    <a:pt x="2115321" y="203199"/>
                  </a:lnTo>
                  <a:close/>
                </a:path>
                <a:path w="4030345" h="1638300">
                  <a:moveTo>
                    <a:pt x="1797652" y="939799"/>
                  </a:moveTo>
                  <a:lnTo>
                    <a:pt x="1541176" y="939799"/>
                  </a:lnTo>
                  <a:lnTo>
                    <a:pt x="1445367" y="914399"/>
                  </a:lnTo>
                  <a:lnTo>
                    <a:pt x="1397751" y="914399"/>
                  </a:lnTo>
                  <a:lnTo>
                    <a:pt x="1255125" y="876299"/>
                  </a:lnTo>
                  <a:lnTo>
                    <a:pt x="1207398" y="876299"/>
                  </a:lnTo>
                  <a:lnTo>
                    <a:pt x="1159449" y="863599"/>
                  </a:lnTo>
                  <a:lnTo>
                    <a:pt x="1662944" y="863599"/>
                  </a:lnTo>
                  <a:lnTo>
                    <a:pt x="1708686" y="850899"/>
                  </a:lnTo>
                  <a:lnTo>
                    <a:pt x="1795153" y="850899"/>
                  </a:lnTo>
                  <a:lnTo>
                    <a:pt x="1835443" y="838199"/>
                  </a:lnTo>
                  <a:lnTo>
                    <a:pt x="1873480" y="812799"/>
                  </a:lnTo>
                  <a:lnTo>
                    <a:pt x="1909047" y="800099"/>
                  </a:lnTo>
                  <a:lnTo>
                    <a:pt x="1949022" y="761999"/>
                  </a:lnTo>
                  <a:lnTo>
                    <a:pt x="1980102" y="723899"/>
                  </a:lnTo>
                  <a:lnTo>
                    <a:pt x="2003505" y="685799"/>
                  </a:lnTo>
                  <a:lnTo>
                    <a:pt x="2020448" y="647699"/>
                  </a:lnTo>
                  <a:lnTo>
                    <a:pt x="2032148" y="609599"/>
                  </a:lnTo>
                  <a:lnTo>
                    <a:pt x="2039822" y="558799"/>
                  </a:lnTo>
                  <a:lnTo>
                    <a:pt x="2044688" y="520699"/>
                  </a:lnTo>
                  <a:lnTo>
                    <a:pt x="2047961" y="469899"/>
                  </a:lnTo>
                  <a:lnTo>
                    <a:pt x="2050861" y="431799"/>
                  </a:lnTo>
                  <a:lnTo>
                    <a:pt x="2054603" y="393699"/>
                  </a:lnTo>
                  <a:lnTo>
                    <a:pt x="2060404" y="342899"/>
                  </a:lnTo>
                  <a:lnTo>
                    <a:pt x="2069483" y="304799"/>
                  </a:lnTo>
                  <a:lnTo>
                    <a:pt x="2072179" y="292099"/>
                  </a:lnTo>
                  <a:lnTo>
                    <a:pt x="2073527" y="292099"/>
                  </a:lnTo>
                  <a:lnTo>
                    <a:pt x="2076224" y="279399"/>
                  </a:lnTo>
                  <a:lnTo>
                    <a:pt x="2029753" y="279399"/>
                  </a:lnTo>
                  <a:lnTo>
                    <a:pt x="1983535" y="266699"/>
                  </a:lnTo>
                  <a:lnTo>
                    <a:pt x="2246919" y="266699"/>
                  </a:lnTo>
                  <a:lnTo>
                    <a:pt x="2240542" y="279399"/>
                  </a:lnTo>
                  <a:lnTo>
                    <a:pt x="2221505" y="330199"/>
                  </a:lnTo>
                  <a:lnTo>
                    <a:pt x="2208293" y="368299"/>
                  </a:lnTo>
                  <a:lnTo>
                    <a:pt x="2200258" y="419099"/>
                  </a:lnTo>
                  <a:lnTo>
                    <a:pt x="2198910" y="431799"/>
                  </a:lnTo>
                  <a:lnTo>
                    <a:pt x="2198910" y="444499"/>
                  </a:lnTo>
                  <a:lnTo>
                    <a:pt x="2200258" y="444499"/>
                  </a:lnTo>
                  <a:lnTo>
                    <a:pt x="2240055" y="469899"/>
                  </a:lnTo>
                  <a:lnTo>
                    <a:pt x="2284375" y="482599"/>
                  </a:lnTo>
                  <a:lnTo>
                    <a:pt x="2332237" y="495299"/>
                  </a:lnTo>
                  <a:lnTo>
                    <a:pt x="2487294" y="533399"/>
                  </a:lnTo>
                  <a:lnTo>
                    <a:pt x="2186776" y="533399"/>
                  </a:lnTo>
                  <a:lnTo>
                    <a:pt x="2181511" y="584199"/>
                  </a:lnTo>
                  <a:lnTo>
                    <a:pt x="2174015" y="622299"/>
                  </a:lnTo>
                  <a:lnTo>
                    <a:pt x="2163257" y="673099"/>
                  </a:lnTo>
                  <a:lnTo>
                    <a:pt x="2148205" y="711199"/>
                  </a:lnTo>
                  <a:lnTo>
                    <a:pt x="2127827" y="749299"/>
                  </a:lnTo>
                  <a:lnTo>
                    <a:pt x="2101090" y="787399"/>
                  </a:lnTo>
                  <a:lnTo>
                    <a:pt x="2066964" y="825499"/>
                  </a:lnTo>
                  <a:lnTo>
                    <a:pt x="2024415" y="863599"/>
                  </a:lnTo>
                  <a:lnTo>
                    <a:pt x="1972412" y="888999"/>
                  </a:lnTo>
                  <a:lnTo>
                    <a:pt x="1932569" y="901699"/>
                  </a:lnTo>
                  <a:lnTo>
                    <a:pt x="1890025" y="927099"/>
                  </a:lnTo>
                  <a:lnTo>
                    <a:pt x="1844984" y="927099"/>
                  </a:lnTo>
                  <a:lnTo>
                    <a:pt x="1797652" y="939799"/>
                  </a:lnTo>
                  <a:close/>
                </a:path>
                <a:path w="4030345" h="1638300">
                  <a:moveTo>
                    <a:pt x="1683867" y="304799"/>
                  </a:moveTo>
                  <a:lnTo>
                    <a:pt x="1631518" y="304799"/>
                  </a:lnTo>
                  <a:lnTo>
                    <a:pt x="1578570" y="292099"/>
                  </a:lnTo>
                  <a:lnTo>
                    <a:pt x="1735130" y="292099"/>
                  </a:lnTo>
                  <a:lnTo>
                    <a:pt x="1683867" y="304799"/>
                  </a:lnTo>
                  <a:close/>
                </a:path>
                <a:path w="4030345" h="1638300">
                  <a:moveTo>
                    <a:pt x="3266682" y="850899"/>
                  </a:moveTo>
                  <a:lnTo>
                    <a:pt x="2960107" y="850899"/>
                  </a:lnTo>
                  <a:lnTo>
                    <a:pt x="2865348" y="825499"/>
                  </a:lnTo>
                  <a:lnTo>
                    <a:pt x="2820197" y="812799"/>
                  </a:lnTo>
                  <a:lnTo>
                    <a:pt x="2777286" y="787399"/>
                  </a:lnTo>
                  <a:lnTo>
                    <a:pt x="2745899" y="774699"/>
                  </a:lnTo>
                  <a:lnTo>
                    <a:pt x="2718303" y="761999"/>
                  </a:lnTo>
                  <a:lnTo>
                    <a:pt x="2694246" y="736599"/>
                  </a:lnTo>
                  <a:lnTo>
                    <a:pt x="2673475" y="723899"/>
                  </a:lnTo>
                  <a:lnTo>
                    <a:pt x="2657234" y="698499"/>
                  </a:lnTo>
                  <a:lnTo>
                    <a:pt x="2641624" y="673099"/>
                  </a:lnTo>
                  <a:lnTo>
                    <a:pt x="2621717" y="660399"/>
                  </a:lnTo>
                  <a:lnTo>
                    <a:pt x="2592583" y="647699"/>
                  </a:lnTo>
                  <a:lnTo>
                    <a:pt x="2545655" y="622299"/>
                  </a:lnTo>
                  <a:lnTo>
                    <a:pt x="2442804" y="596899"/>
                  </a:lnTo>
                  <a:lnTo>
                    <a:pt x="2390634" y="596899"/>
                  </a:lnTo>
                  <a:lnTo>
                    <a:pt x="2340470" y="584199"/>
                  </a:lnTo>
                  <a:lnTo>
                    <a:pt x="2223872" y="546099"/>
                  </a:lnTo>
                  <a:lnTo>
                    <a:pt x="2186776" y="533399"/>
                  </a:lnTo>
                  <a:lnTo>
                    <a:pt x="2487294" y="533399"/>
                  </a:lnTo>
                  <a:lnTo>
                    <a:pt x="2590437" y="558799"/>
                  </a:lnTo>
                  <a:lnTo>
                    <a:pt x="2639003" y="571499"/>
                  </a:lnTo>
                  <a:lnTo>
                    <a:pt x="2684261" y="584199"/>
                  </a:lnTo>
                  <a:lnTo>
                    <a:pt x="2734818" y="622299"/>
                  </a:lnTo>
                  <a:lnTo>
                    <a:pt x="2755547" y="634999"/>
                  </a:lnTo>
                  <a:lnTo>
                    <a:pt x="2773242" y="660399"/>
                  </a:lnTo>
                  <a:lnTo>
                    <a:pt x="2792643" y="673099"/>
                  </a:lnTo>
                  <a:lnTo>
                    <a:pt x="2812171" y="698499"/>
                  </a:lnTo>
                  <a:lnTo>
                    <a:pt x="2837513" y="723899"/>
                  </a:lnTo>
                  <a:lnTo>
                    <a:pt x="2874357" y="736599"/>
                  </a:lnTo>
                  <a:lnTo>
                    <a:pt x="2922011" y="749299"/>
                  </a:lnTo>
                  <a:lnTo>
                    <a:pt x="3025410" y="774699"/>
                  </a:lnTo>
                  <a:lnTo>
                    <a:pt x="3511817" y="774699"/>
                  </a:lnTo>
                  <a:lnTo>
                    <a:pt x="3465093" y="800099"/>
                  </a:lnTo>
                  <a:lnTo>
                    <a:pt x="3412287" y="825499"/>
                  </a:lnTo>
                  <a:lnTo>
                    <a:pt x="3366299" y="838199"/>
                  </a:lnTo>
                  <a:lnTo>
                    <a:pt x="3317614" y="838199"/>
                  </a:lnTo>
                  <a:lnTo>
                    <a:pt x="3266682" y="850899"/>
                  </a:lnTo>
                  <a:close/>
                </a:path>
                <a:path w="4030345" h="1638300">
                  <a:moveTo>
                    <a:pt x="3511817" y="774699"/>
                  </a:moveTo>
                  <a:lnTo>
                    <a:pt x="3180920" y="774699"/>
                  </a:lnTo>
                  <a:lnTo>
                    <a:pt x="3227584" y="761999"/>
                  </a:lnTo>
                  <a:lnTo>
                    <a:pt x="3279888" y="761999"/>
                  </a:lnTo>
                  <a:lnTo>
                    <a:pt x="3326377" y="749299"/>
                  </a:lnTo>
                  <a:lnTo>
                    <a:pt x="3368260" y="723899"/>
                  </a:lnTo>
                  <a:lnTo>
                    <a:pt x="3406745" y="698499"/>
                  </a:lnTo>
                  <a:lnTo>
                    <a:pt x="3443038" y="685799"/>
                  </a:lnTo>
                  <a:lnTo>
                    <a:pt x="3513884" y="634999"/>
                  </a:lnTo>
                  <a:lnTo>
                    <a:pt x="3550852" y="609599"/>
                  </a:lnTo>
                  <a:lnTo>
                    <a:pt x="3590460" y="596899"/>
                  </a:lnTo>
                  <a:lnTo>
                    <a:pt x="3633916" y="584199"/>
                  </a:lnTo>
                  <a:lnTo>
                    <a:pt x="3682428" y="571499"/>
                  </a:lnTo>
                  <a:lnTo>
                    <a:pt x="3737203" y="558799"/>
                  </a:lnTo>
                  <a:lnTo>
                    <a:pt x="3835821" y="558799"/>
                  </a:lnTo>
                  <a:lnTo>
                    <a:pt x="3884999" y="571499"/>
                  </a:lnTo>
                  <a:lnTo>
                    <a:pt x="3933840" y="571499"/>
                  </a:lnTo>
                  <a:lnTo>
                    <a:pt x="4029762" y="596899"/>
                  </a:lnTo>
                  <a:lnTo>
                    <a:pt x="3989316" y="647699"/>
                  </a:lnTo>
                  <a:lnTo>
                    <a:pt x="3762482" y="647699"/>
                  </a:lnTo>
                  <a:lnTo>
                    <a:pt x="3717679" y="660399"/>
                  </a:lnTo>
                  <a:lnTo>
                    <a:pt x="3676621" y="673099"/>
                  </a:lnTo>
                  <a:lnTo>
                    <a:pt x="3638784" y="698499"/>
                  </a:lnTo>
                  <a:lnTo>
                    <a:pt x="3596332" y="723899"/>
                  </a:lnTo>
                  <a:lnTo>
                    <a:pt x="3554786" y="749299"/>
                  </a:lnTo>
                  <a:lnTo>
                    <a:pt x="3511817" y="774699"/>
                  </a:lnTo>
                  <a:close/>
                </a:path>
                <a:path w="4030345" h="1638300">
                  <a:moveTo>
                    <a:pt x="3969093" y="673099"/>
                  </a:moveTo>
                  <a:lnTo>
                    <a:pt x="3924602" y="660399"/>
                  </a:lnTo>
                  <a:lnTo>
                    <a:pt x="3865419" y="647699"/>
                  </a:lnTo>
                  <a:lnTo>
                    <a:pt x="3989316" y="647699"/>
                  </a:lnTo>
                  <a:lnTo>
                    <a:pt x="3969093" y="673099"/>
                  </a:lnTo>
                  <a:close/>
                </a:path>
                <a:path w="4030345" h="1638300">
                  <a:moveTo>
                    <a:pt x="1065355" y="774699"/>
                  </a:moveTo>
                  <a:lnTo>
                    <a:pt x="864705" y="774699"/>
                  </a:lnTo>
                  <a:lnTo>
                    <a:pt x="913066" y="761999"/>
                  </a:lnTo>
                  <a:lnTo>
                    <a:pt x="1014055" y="761999"/>
                  </a:lnTo>
                  <a:lnTo>
                    <a:pt x="1065355" y="774699"/>
                  </a:lnTo>
                  <a:close/>
                </a:path>
                <a:path w="4030345" h="1638300">
                  <a:moveTo>
                    <a:pt x="1957582" y="1638299"/>
                  </a:moveTo>
                  <a:lnTo>
                    <a:pt x="1914436" y="1625599"/>
                  </a:lnTo>
                  <a:lnTo>
                    <a:pt x="1869728" y="1600199"/>
                  </a:lnTo>
                  <a:lnTo>
                    <a:pt x="1823700" y="1574799"/>
                  </a:lnTo>
                  <a:lnTo>
                    <a:pt x="1776598" y="1562099"/>
                  </a:lnTo>
                  <a:lnTo>
                    <a:pt x="1728662" y="1536699"/>
                  </a:lnTo>
                  <a:lnTo>
                    <a:pt x="1680137" y="1523999"/>
                  </a:lnTo>
                  <a:lnTo>
                    <a:pt x="1631266" y="1498599"/>
                  </a:lnTo>
                  <a:lnTo>
                    <a:pt x="1533456" y="1473199"/>
                  </a:lnTo>
                  <a:lnTo>
                    <a:pt x="1485004" y="1447799"/>
                  </a:lnTo>
                  <a:lnTo>
                    <a:pt x="1437178" y="1435099"/>
                  </a:lnTo>
                  <a:lnTo>
                    <a:pt x="1389958" y="1409699"/>
                  </a:lnTo>
                  <a:lnTo>
                    <a:pt x="1291728" y="1384299"/>
                  </a:lnTo>
                  <a:lnTo>
                    <a:pt x="1241445" y="1358899"/>
                  </a:lnTo>
                  <a:lnTo>
                    <a:pt x="1190866" y="1346199"/>
                  </a:lnTo>
                  <a:lnTo>
                    <a:pt x="1140356" y="1320799"/>
                  </a:lnTo>
                  <a:lnTo>
                    <a:pt x="1090277" y="1308099"/>
                  </a:lnTo>
                  <a:lnTo>
                    <a:pt x="1040994" y="1282699"/>
                  </a:lnTo>
                  <a:lnTo>
                    <a:pt x="992868" y="1257299"/>
                  </a:lnTo>
                  <a:lnTo>
                    <a:pt x="946264" y="1244599"/>
                  </a:lnTo>
                  <a:lnTo>
                    <a:pt x="901545" y="1219199"/>
                  </a:lnTo>
                  <a:lnTo>
                    <a:pt x="859073" y="1193799"/>
                  </a:lnTo>
                  <a:lnTo>
                    <a:pt x="819213" y="1168399"/>
                  </a:lnTo>
                  <a:lnTo>
                    <a:pt x="782326" y="1142999"/>
                  </a:lnTo>
                  <a:lnTo>
                    <a:pt x="748778" y="1117599"/>
                  </a:lnTo>
                  <a:lnTo>
                    <a:pt x="718930" y="1079499"/>
                  </a:lnTo>
                  <a:lnTo>
                    <a:pt x="693146" y="1054099"/>
                  </a:lnTo>
                  <a:lnTo>
                    <a:pt x="671789" y="1028699"/>
                  </a:lnTo>
                  <a:lnTo>
                    <a:pt x="655223" y="990599"/>
                  </a:lnTo>
                  <a:lnTo>
                    <a:pt x="642928" y="952499"/>
                  </a:lnTo>
                  <a:lnTo>
                    <a:pt x="643899" y="901699"/>
                  </a:lnTo>
                  <a:lnTo>
                    <a:pt x="659106" y="863599"/>
                  </a:lnTo>
                  <a:lnTo>
                    <a:pt x="689522" y="825499"/>
                  </a:lnTo>
                  <a:lnTo>
                    <a:pt x="736115" y="800099"/>
                  </a:lnTo>
                  <a:lnTo>
                    <a:pt x="775566" y="787399"/>
                  </a:lnTo>
                  <a:lnTo>
                    <a:pt x="818650" y="774699"/>
                  </a:lnTo>
                  <a:lnTo>
                    <a:pt x="1116307" y="774699"/>
                  </a:lnTo>
                  <a:lnTo>
                    <a:pt x="1165310" y="787399"/>
                  </a:lnTo>
                  <a:lnTo>
                    <a:pt x="1215103" y="787399"/>
                  </a:lnTo>
                  <a:lnTo>
                    <a:pt x="1367050" y="825499"/>
                  </a:lnTo>
                  <a:lnTo>
                    <a:pt x="1417831" y="825499"/>
                  </a:lnTo>
                  <a:lnTo>
                    <a:pt x="1518287" y="850899"/>
                  </a:lnTo>
                  <a:lnTo>
                    <a:pt x="937502" y="850899"/>
                  </a:lnTo>
                  <a:lnTo>
                    <a:pt x="887111" y="863599"/>
                  </a:lnTo>
                  <a:lnTo>
                    <a:pt x="844161" y="876299"/>
                  </a:lnTo>
                  <a:lnTo>
                    <a:pt x="811354" y="888999"/>
                  </a:lnTo>
                  <a:lnTo>
                    <a:pt x="791391" y="914399"/>
                  </a:lnTo>
                  <a:lnTo>
                    <a:pt x="786462" y="952499"/>
                  </a:lnTo>
                  <a:lnTo>
                    <a:pt x="795542" y="990599"/>
                  </a:lnTo>
                  <a:lnTo>
                    <a:pt x="816296" y="1028699"/>
                  </a:lnTo>
                  <a:lnTo>
                    <a:pt x="846388" y="1054099"/>
                  </a:lnTo>
                  <a:lnTo>
                    <a:pt x="883485" y="1092199"/>
                  </a:lnTo>
                  <a:lnTo>
                    <a:pt x="925252" y="1117599"/>
                  </a:lnTo>
                  <a:lnTo>
                    <a:pt x="969353" y="1142999"/>
                  </a:lnTo>
                  <a:lnTo>
                    <a:pt x="1012419" y="1168399"/>
                  </a:lnTo>
                  <a:lnTo>
                    <a:pt x="1057288" y="1193799"/>
                  </a:lnTo>
                  <a:lnTo>
                    <a:pt x="1103662" y="1219199"/>
                  </a:lnTo>
                  <a:lnTo>
                    <a:pt x="1151241" y="1231899"/>
                  </a:lnTo>
                  <a:lnTo>
                    <a:pt x="1199727" y="1257299"/>
                  </a:lnTo>
                  <a:lnTo>
                    <a:pt x="1248819" y="1269999"/>
                  </a:lnTo>
                  <a:lnTo>
                    <a:pt x="1298218" y="1295399"/>
                  </a:lnTo>
                  <a:lnTo>
                    <a:pt x="1396742" y="1320799"/>
                  </a:lnTo>
                  <a:lnTo>
                    <a:pt x="1445267" y="1346199"/>
                  </a:lnTo>
                  <a:lnTo>
                    <a:pt x="1494754" y="1358899"/>
                  </a:lnTo>
                  <a:lnTo>
                    <a:pt x="1544451" y="1384299"/>
                  </a:lnTo>
                  <a:lnTo>
                    <a:pt x="1594246" y="1396999"/>
                  </a:lnTo>
                  <a:lnTo>
                    <a:pt x="1644024" y="1422399"/>
                  </a:lnTo>
                  <a:lnTo>
                    <a:pt x="1693673" y="1435099"/>
                  </a:lnTo>
                  <a:lnTo>
                    <a:pt x="1743079" y="1460499"/>
                  </a:lnTo>
                  <a:lnTo>
                    <a:pt x="1792129" y="1473199"/>
                  </a:lnTo>
                  <a:lnTo>
                    <a:pt x="1840710" y="1498599"/>
                  </a:lnTo>
                  <a:lnTo>
                    <a:pt x="1888708" y="1511299"/>
                  </a:lnTo>
                  <a:lnTo>
                    <a:pt x="1936011" y="1536699"/>
                  </a:lnTo>
                  <a:lnTo>
                    <a:pt x="1952168" y="1536699"/>
                  </a:lnTo>
                  <a:lnTo>
                    <a:pt x="1968199" y="1549399"/>
                  </a:lnTo>
                  <a:lnTo>
                    <a:pt x="1983977" y="1562099"/>
                  </a:lnTo>
                  <a:lnTo>
                    <a:pt x="1999376" y="1562099"/>
                  </a:lnTo>
                  <a:lnTo>
                    <a:pt x="1957582" y="1638299"/>
                  </a:lnTo>
                  <a:close/>
                </a:path>
                <a:path w="4030345" h="1638300">
                  <a:moveTo>
                    <a:pt x="1662944" y="863599"/>
                  </a:moveTo>
                  <a:lnTo>
                    <a:pt x="1106309" y="863599"/>
                  </a:lnTo>
                  <a:lnTo>
                    <a:pt x="1049803" y="850899"/>
                  </a:lnTo>
                  <a:lnTo>
                    <a:pt x="1615818" y="850899"/>
                  </a:lnTo>
                  <a:lnTo>
                    <a:pt x="1662944" y="863599"/>
                  </a:lnTo>
                  <a:close/>
                </a:path>
                <a:path w="4030345" h="1638300">
                  <a:moveTo>
                    <a:pt x="3159875" y="863599"/>
                  </a:moveTo>
                  <a:lnTo>
                    <a:pt x="3104898" y="863599"/>
                  </a:lnTo>
                  <a:lnTo>
                    <a:pt x="3057035" y="850899"/>
                  </a:lnTo>
                  <a:lnTo>
                    <a:pt x="3213952" y="850899"/>
                  </a:lnTo>
                  <a:lnTo>
                    <a:pt x="3159875" y="863599"/>
                  </a:lnTo>
                  <a:close/>
                </a:path>
              </a:pathLst>
            </a:custGeom>
            <a:solidFill>
              <a:srgbClr val="F6B4A6"/>
            </a:solidFill>
          </p:spPr>
          <p:txBody>
            <a:bodyPr wrap="square" lIns="0" tIns="0" rIns="0" bIns="0" rtlCol="0"/>
            <a:lstStyle/>
            <a:p>
              <a:endParaRPr/>
            </a:p>
          </p:txBody>
        </p:sp>
        <p:sp>
          <p:nvSpPr>
            <p:cNvPr id="10" name="object 10"/>
            <p:cNvSpPr/>
            <p:nvPr/>
          </p:nvSpPr>
          <p:spPr>
            <a:xfrm>
              <a:off x="1210525" y="0"/>
              <a:ext cx="6009640" cy="2170430"/>
            </a:xfrm>
            <a:custGeom>
              <a:avLst/>
              <a:gdLst/>
              <a:ahLst/>
              <a:cxnLst/>
              <a:rect l="l" t="t" r="r" b="b"/>
              <a:pathLst>
                <a:path w="6009640" h="2170430">
                  <a:moveTo>
                    <a:pt x="2595280" y="2170126"/>
                  </a:moveTo>
                  <a:lnTo>
                    <a:pt x="0" y="678494"/>
                  </a:lnTo>
                  <a:lnTo>
                    <a:pt x="359374" y="0"/>
                  </a:lnTo>
                  <a:lnTo>
                    <a:pt x="679735" y="0"/>
                  </a:lnTo>
                  <a:lnTo>
                    <a:pt x="331656" y="656915"/>
                  </a:lnTo>
                  <a:lnTo>
                    <a:pt x="2434844" y="1865326"/>
                  </a:lnTo>
                  <a:lnTo>
                    <a:pt x="2756721" y="1865326"/>
                  </a:lnTo>
                  <a:lnTo>
                    <a:pt x="2595280" y="2170126"/>
                  </a:lnTo>
                  <a:close/>
                </a:path>
                <a:path w="6009640" h="2170430">
                  <a:moveTo>
                    <a:pt x="2756721" y="1865326"/>
                  </a:moveTo>
                  <a:lnTo>
                    <a:pt x="2434844" y="1865326"/>
                  </a:lnTo>
                  <a:lnTo>
                    <a:pt x="2792116" y="1189641"/>
                  </a:lnTo>
                  <a:lnTo>
                    <a:pt x="2827170" y="1124905"/>
                  </a:lnTo>
                  <a:lnTo>
                    <a:pt x="4412650" y="840335"/>
                  </a:lnTo>
                  <a:lnTo>
                    <a:pt x="5059785" y="105308"/>
                  </a:lnTo>
                  <a:lnTo>
                    <a:pt x="5092141" y="68894"/>
                  </a:lnTo>
                  <a:lnTo>
                    <a:pt x="5324187" y="0"/>
                  </a:lnTo>
                  <a:lnTo>
                    <a:pt x="6009390" y="0"/>
                  </a:lnTo>
                  <a:lnTo>
                    <a:pt x="5325380" y="202413"/>
                  </a:lnTo>
                  <a:lnTo>
                    <a:pt x="4636451" y="985992"/>
                  </a:lnTo>
                  <a:lnTo>
                    <a:pt x="3073890" y="1266516"/>
                  </a:lnTo>
                  <a:lnTo>
                    <a:pt x="2756721" y="1865326"/>
                  </a:lnTo>
                  <a:close/>
                </a:path>
              </a:pathLst>
            </a:custGeom>
            <a:solidFill>
              <a:srgbClr val="EFEFEF"/>
            </a:solidFill>
          </p:spPr>
          <p:txBody>
            <a:bodyPr wrap="square" lIns="0" tIns="0" rIns="0" bIns="0" rtlCol="0"/>
            <a:lstStyle/>
            <a:p>
              <a:endParaRPr/>
            </a:p>
          </p:txBody>
        </p:sp>
        <p:sp>
          <p:nvSpPr>
            <p:cNvPr id="11" name="object 11"/>
            <p:cNvSpPr/>
            <p:nvPr/>
          </p:nvSpPr>
          <p:spPr>
            <a:xfrm>
              <a:off x="1188954" y="0"/>
              <a:ext cx="6261192" cy="7601111"/>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307514" y="2247761"/>
              <a:ext cx="4190365" cy="4726305"/>
            </a:xfrm>
            <a:custGeom>
              <a:avLst/>
              <a:gdLst/>
              <a:ahLst/>
              <a:cxnLst/>
              <a:rect l="l" t="t" r="r" b="b"/>
              <a:pathLst>
                <a:path w="4190365" h="4726305">
                  <a:moveTo>
                    <a:pt x="1120" y="3861323"/>
                  </a:moveTo>
                  <a:lnTo>
                    <a:pt x="2986123" y="2135955"/>
                  </a:lnTo>
                  <a:lnTo>
                    <a:pt x="2986123" y="0"/>
                  </a:lnTo>
                  <a:lnTo>
                    <a:pt x="0" y="1725367"/>
                  </a:lnTo>
                  <a:lnTo>
                    <a:pt x="1120" y="1725367"/>
                  </a:lnTo>
                  <a:lnTo>
                    <a:pt x="1120" y="3861323"/>
                  </a:lnTo>
                  <a:close/>
                </a:path>
                <a:path w="4190365" h="4726305">
                  <a:moveTo>
                    <a:pt x="1286813" y="4726250"/>
                  </a:moveTo>
                  <a:lnTo>
                    <a:pt x="4189988" y="3047999"/>
                  </a:lnTo>
                  <a:lnTo>
                    <a:pt x="3160986" y="2453432"/>
                  </a:lnTo>
                  <a:lnTo>
                    <a:pt x="257810" y="4131683"/>
                  </a:lnTo>
                  <a:lnTo>
                    <a:pt x="1286813" y="4726250"/>
                  </a:lnTo>
                  <a:close/>
                </a:path>
              </a:pathLst>
            </a:custGeom>
            <a:solidFill>
              <a:srgbClr val="94DDDE"/>
            </a:solidFill>
          </p:spPr>
          <p:txBody>
            <a:bodyPr wrap="square" lIns="0" tIns="0" rIns="0" bIns="0" rtlCol="0"/>
            <a:lstStyle/>
            <a:p>
              <a:endParaRPr/>
            </a:p>
          </p:txBody>
        </p:sp>
        <p:sp>
          <p:nvSpPr>
            <p:cNvPr id="13" name="object 13"/>
            <p:cNvSpPr/>
            <p:nvPr/>
          </p:nvSpPr>
          <p:spPr>
            <a:xfrm>
              <a:off x="961928" y="2021152"/>
              <a:ext cx="6487233" cy="558799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0" y="2629525"/>
              <a:ext cx="2179320" cy="1061720"/>
            </a:xfrm>
            <a:custGeom>
              <a:avLst/>
              <a:gdLst/>
              <a:ahLst/>
              <a:cxnLst/>
              <a:rect l="l" t="t" r="r" b="b"/>
              <a:pathLst>
                <a:path w="2179320" h="1061720">
                  <a:moveTo>
                    <a:pt x="1308488" y="633081"/>
                  </a:moveTo>
                  <a:lnTo>
                    <a:pt x="961928" y="633081"/>
                  </a:lnTo>
                  <a:lnTo>
                    <a:pt x="2059831" y="0"/>
                  </a:lnTo>
                  <a:lnTo>
                    <a:pt x="2169496" y="63245"/>
                  </a:lnTo>
                  <a:lnTo>
                    <a:pt x="2178896" y="63245"/>
                  </a:lnTo>
                  <a:lnTo>
                    <a:pt x="2178896" y="130874"/>
                  </a:lnTo>
                  <a:lnTo>
                    <a:pt x="1308488" y="633081"/>
                  </a:lnTo>
                  <a:close/>
                </a:path>
                <a:path w="2179320" h="1061720">
                  <a:moveTo>
                    <a:pt x="2178896" y="63245"/>
                  </a:moveTo>
                  <a:lnTo>
                    <a:pt x="2169496" y="63245"/>
                  </a:lnTo>
                  <a:lnTo>
                    <a:pt x="2178896" y="57609"/>
                  </a:lnTo>
                  <a:lnTo>
                    <a:pt x="2178896" y="63245"/>
                  </a:lnTo>
                  <a:close/>
                </a:path>
                <a:path w="2179320" h="1061720">
                  <a:moveTo>
                    <a:pt x="1088172" y="760198"/>
                  </a:moveTo>
                  <a:lnTo>
                    <a:pt x="980728" y="760198"/>
                  </a:lnTo>
                  <a:lnTo>
                    <a:pt x="980728" y="759572"/>
                  </a:lnTo>
                  <a:lnTo>
                    <a:pt x="0" y="193876"/>
                  </a:lnTo>
                  <a:lnTo>
                    <a:pt x="0" y="79034"/>
                  </a:lnTo>
                  <a:lnTo>
                    <a:pt x="960675" y="633081"/>
                  </a:lnTo>
                  <a:lnTo>
                    <a:pt x="1308488" y="633081"/>
                  </a:lnTo>
                  <a:lnTo>
                    <a:pt x="1088172" y="760198"/>
                  </a:lnTo>
                  <a:close/>
                </a:path>
                <a:path w="2179320" h="1061720">
                  <a:moveTo>
                    <a:pt x="980728" y="1061397"/>
                  </a:moveTo>
                  <a:lnTo>
                    <a:pt x="0" y="495380"/>
                  </a:lnTo>
                  <a:lnTo>
                    <a:pt x="0" y="194181"/>
                  </a:lnTo>
                  <a:lnTo>
                    <a:pt x="980728" y="760198"/>
                  </a:lnTo>
                  <a:lnTo>
                    <a:pt x="1088172" y="760198"/>
                  </a:lnTo>
                  <a:lnTo>
                    <a:pt x="980728" y="822191"/>
                  </a:lnTo>
                  <a:lnTo>
                    <a:pt x="980728" y="988133"/>
                  </a:lnTo>
                  <a:lnTo>
                    <a:pt x="1107708" y="988133"/>
                  </a:lnTo>
                  <a:lnTo>
                    <a:pt x="980728" y="1061397"/>
                  </a:lnTo>
                  <a:close/>
                </a:path>
                <a:path w="2179320" h="1061720">
                  <a:moveTo>
                    <a:pt x="1107708" y="988133"/>
                  </a:moveTo>
                  <a:lnTo>
                    <a:pt x="980728" y="988133"/>
                  </a:lnTo>
                  <a:lnTo>
                    <a:pt x="2178896" y="296815"/>
                  </a:lnTo>
                  <a:lnTo>
                    <a:pt x="2178896" y="370080"/>
                  </a:lnTo>
                  <a:lnTo>
                    <a:pt x="1107708" y="988133"/>
                  </a:lnTo>
                  <a:close/>
                </a:path>
                <a:path w="2179320" h="1061720">
                  <a:moveTo>
                    <a:pt x="961928" y="633081"/>
                  </a:moveTo>
                  <a:lnTo>
                    <a:pt x="960675" y="633081"/>
                  </a:lnTo>
                  <a:lnTo>
                    <a:pt x="961928" y="631829"/>
                  </a:lnTo>
                  <a:lnTo>
                    <a:pt x="961928" y="633081"/>
                  </a:lnTo>
                  <a:close/>
                </a:path>
              </a:pathLst>
            </a:custGeom>
            <a:solidFill>
              <a:srgbClr val="F6B4A6"/>
            </a:solidFill>
          </p:spPr>
          <p:txBody>
            <a:bodyPr wrap="square" lIns="0" tIns="0" rIns="0" bIns="0" rtlCol="0"/>
            <a:lstStyle/>
            <a:p>
              <a:endParaRPr/>
            </a:p>
          </p:txBody>
        </p:sp>
        <p:sp>
          <p:nvSpPr>
            <p:cNvPr id="15" name="object 15"/>
            <p:cNvSpPr/>
            <p:nvPr/>
          </p:nvSpPr>
          <p:spPr>
            <a:xfrm>
              <a:off x="0" y="1276321"/>
              <a:ext cx="2080260" cy="1986280"/>
            </a:xfrm>
            <a:custGeom>
              <a:avLst/>
              <a:gdLst/>
              <a:ahLst/>
              <a:cxnLst/>
              <a:rect l="l" t="t" r="r" b="b"/>
              <a:pathLst>
                <a:path w="2080260" h="1986279">
                  <a:moveTo>
                    <a:pt x="960675" y="1986285"/>
                  </a:moveTo>
                  <a:lnTo>
                    <a:pt x="0" y="1432238"/>
                  </a:lnTo>
                  <a:lnTo>
                    <a:pt x="0" y="170683"/>
                  </a:lnTo>
                  <a:lnTo>
                    <a:pt x="295792" y="0"/>
                  </a:lnTo>
                  <a:lnTo>
                    <a:pt x="2078630" y="1028209"/>
                  </a:lnTo>
                  <a:lnTo>
                    <a:pt x="960675" y="1673188"/>
                  </a:lnTo>
                  <a:lnTo>
                    <a:pt x="960675" y="1986285"/>
                  </a:lnTo>
                  <a:close/>
                </a:path>
                <a:path w="2080260" h="1986279">
                  <a:moveTo>
                    <a:pt x="961928" y="1724536"/>
                  </a:moveTo>
                  <a:lnTo>
                    <a:pt x="961928" y="1673814"/>
                  </a:lnTo>
                  <a:lnTo>
                    <a:pt x="2079884" y="1028835"/>
                  </a:lnTo>
                  <a:lnTo>
                    <a:pt x="2079884" y="1079557"/>
                  </a:lnTo>
                  <a:lnTo>
                    <a:pt x="961928" y="1724536"/>
                  </a:lnTo>
                  <a:close/>
                </a:path>
                <a:path w="2080260" h="1986279">
                  <a:moveTo>
                    <a:pt x="961928" y="1986285"/>
                  </a:moveTo>
                  <a:lnTo>
                    <a:pt x="961928" y="1935563"/>
                  </a:lnTo>
                  <a:lnTo>
                    <a:pt x="2079884" y="1290584"/>
                  </a:lnTo>
                  <a:lnTo>
                    <a:pt x="2079884" y="1341306"/>
                  </a:lnTo>
                  <a:lnTo>
                    <a:pt x="961928" y="1986285"/>
                  </a:lnTo>
                  <a:close/>
                </a:path>
              </a:pathLst>
            </a:custGeom>
            <a:solidFill>
              <a:srgbClr val="94DDDE"/>
            </a:solidFill>
          </p:spPr>
          <p:txBody>
            <a:bodyPr wrap="square" lIns="0" tIns="0" rIns="0" bIns="0" rtlCol="0"/>
            <a:lstStyle/>
            <a:p>
              <a:endParaRPr/>
            </a:p>
          </p:txBody>
        </p:sp>
        <p:sp>
          <p:nvSpPr>
            <p:cNvPr id="16" name="object 16"/>
            <p:cNvSpPr/>
            <p:nvPr/>
          </p:nvSpPr>
          <p:spPr>
            <a:xfrm>
              <a:off x="0" y="1264425"/>
              <a:ext cx="2190115" cy="2438400"/>
            </a:xfrm>
            <a:custGeom>
              <a:avLst/>
              <a:gdLst/>
              <a:ahLst/>
              <a:cxnLst/>
              <a:rect l="l" t="t" r="r" b="b"/>
              <a:pathLst>
                <a:path w="2190115" h="2438400">
                  <a:moveTo>
                    <a:pt x="0" y="195008"/>
                  </a:moveTo>
                  <a:lnTo>
                    <a:pt x="0" y="170679"/>
                  </a:lnTo>
                  <a:lnTo>
                    <a:pt x="295796" y="0"/>
                  </a:lnTo>
                  <a:lnTo>
                    <a:pt x="338096" y="24419"/>
                  </a:lnTo>
                  <a:lnTo>
                    <a:pt x="295792" y="24419"/>
                  </a:lnTo>
                  <a:lnTo>
                    <a:pt x="0" y="195008"/>
                  </a:lnTo>
                  <a:close/>
                </a:path>
                <a:path w="2190115" h="2438400">
                  <a:moveTo>
                    <a:pt x="1004069" y="1673186"/>
                  </a:moveTo>
                  <a:lnTo>
                    <a:pt x="960675" y="1673186"/>
                  </a:lnTo>
                  <a:lnTo>
                    <a:pt x="2057324" y="1040731"/>
                  </a:lnTo>
                  <a:lnTo>
                    <a:pt x="295792" y="24419"/>
                  </a:lnTo>
                  <a:lnTo>
                    <a:pt x="338096" y="24419"/>
                  </a:lnTo>
                  <a:lnTo>
                    <a:pt x="2089910" y="1035721"/>
                  </a:lnTo>
                  <a:lnTo>
                    <a:pt x="2089910" y="1058890"/>
                  </a:lnTo>
                  <a:lnTo>
                    <a:pt x="2069231" y="1058890"/>
                  </a:lnTo>
                  <a:lnTo>
                    <a:pt x="1004069" y="1673186"/>
                  </a:lnTo>
                  <a:close/>
                </a:path>
                <a:path w="2190115" h="2438400">
                  <a:moveTo>
                    <a:pt x="1015856" y="1717646"/>
                  </a:moveTo>
                  <a:lnTo>
                    <a:pt x="972582" y="1717646"/>
                  </a:lnTo>
                  <a:lnTo>
                    <a:pt x="2069231" y="1085191"/>
                  </a:lnTo>
                  <a:lnTo>
                    <a:pt x="2069231" y="1058890"/>
                  </a:lnTo>
                  <a:lnTo>
                    <a:pt x="2089910" y="1058890"/>
                  </a:lnTo>
                  <a:lnTo>
                    <a:pt x="2089910" y="1097714"/>
                  </a:lnTo>
                  <a:lnTo>
                    <a:pt x="2049804" y="1120884"/>
                  </a:lnTo>
                  <a:lnTo>
                    <a:pt x="2049804" y="1133407"/>
                  </a:lnTo>
                  <a:lnTo>
                    <a:pt x="2029125" y="1133407"/>
                  </a:lnTo>
                  <a:lnTo>
                    <a:pt x="1015856" y="1717646"/>
                  </a:lnTo>
                  <a:close/>
                </a:path>
                <a:path w="2190115" h="2438400">
                  <a:moveTo>
                    <a:pt x="971328" y="1986283"/>
                  </a:moveTo>
                  <a:lnTo>
                    <a:pt x="950022" y="1986283"/>
                  </a:lnTo>
                  <a:lnTo>
                    <a:pt x="950022" y="1691346"/>
                  </a:lnTo>
                  <a:lnTo>
                    <a:pt x="0" y="1143232"/>
                  </a:lnTo>
                  <a:lnTo>
                    <a:pt x="0" y="1118927"/>
                  </a:lnTo>
                  <a:lnTo>
                    <a:pt x="960675" y="1673186"/>
                  </a:lnTo>
                  <a:lnTo>
                    <a:pt x="1004069" y="1673186"/>
                  </a:lnTo>
                  <a:lnTo>
                    <a:pt x="972582" y="1691346"/>
                  </a:lnTo>
                  <a:lnTo>
                    <a:pt x="972582" y="1717646"/>
                  </a:lnTo>
                  <a:lnTo>
                    <a:pt x="1015856" y="1717646"/>
                  </a:lnTo>
                  <a:lnTo>
                    <a:pt x="971328" y="1743320"/>
                  </a:lnTo>
                  <a:lnTo>
                    <a:pt x="971328" y="1939944"/>
                  </a:lnTo>
                  <a:lnTo>
                    <a:pt x="1012588" y="1939944"/>
                  </a:lnTo>
                  <a:lnTo>
                    <a:pt x="971328" y="1963740"/>
                  </a:lnTo>
                  <a:lnTo>
                    <a:pt x="971328" y="1986283"/>
                  </a:lnTo>
                  <a:close/>
                </a:path>
                <a:path w="2190115" h="2438400">
                  <a:moveTo>
                    <a:pt x="1012588" y="1939944"/>
                  </a:moveTo>
                  <a:lnTo>
                    <a:pt x="971328" y="1939944"/>
                  </a:lnTo>
                  <a:lnTo>
                    <a:pt x="2029125" y="1330032"/>
                  </a:lnTo>
                  <a:lnTo>
                    <a:pt x="2029125" y="1133407"/>
                  </a:lnTo>
                  <a:lnTo>
                    <a:pt x="2049804" y="1133407"/>
                  </a:lnTo>
                  <a:lnTo>
                    <a:pt x="2049804" y="1317508"/>
                  </a:lnTo>
                  <a:lnTo>
                    <a:pt x="2088657" y="1317508"/>
                  </a:lnTo>
                  <a:lnTo>
                    <a:pt x="2088657" y="1331285"/>
                  </a:lnTo>
                  <a:lnTo>
                    <a:pt x="2067977" y="1331285"/>
                  </a:lnTo>
                  <a:lnTo>
                    <a:pt x="1012588" y="1939944"/>
                  </a:lnTo>
                  <a:close/>
                </a:path>
                <a:path w="2190115" h="2438400">
                  <a:moveTo>
                    <a:pt x="2088657" y="1317508"/>
                  </a:moveTo>
                  <a:lnTo>
                    <a:pt x="2049804" y="1317508"/>
                  </a:lnTo>
                  <a:lnTo>
                    <a:pt x="2088657" y="1294965"/>
                  </a:lnTo>
                  <a:lnTo>
                    <a:pt x="2088657" y="1317508"/>
                  </a:lnTo>
                  <a:close/>
                </a:path>
                <a:path w="2190115" h="2438400">
                  <a:moveTo>
                    <a:pt x="1014350" y="1990040"/>
                  </a:moveTo>
                  <a:lnTo>
                    <a:pt x="971328" y="1990040"/>
                  </a:lnTo>
                  <a:lnTo>
                    <a:pt x="2067977" y="1357585"/>
                  </a:lnTo>
                  <a:lnTo>
                    <a:pt x="2067977" y="1331285"/>
                  </a:lnTo>
                  <a:lnTo>
                    <a:pt x="2088657" y="1331285"/>
                  </a:lnTo>
                  <a:lnTo>
                    <a:pt x="2088657" y="1369482"/>
                  </a:lnTo>
                  <a:lnTo>
                    <a:pt x="2094081" y="1372613"/>
                  </a:lnTo>
                  <a:lnTo>
                    <a:pt x="2084270" y="1372613"/>
                  </a:lnTo>
                  <a:lnTo>
                    <a:pt x="1014350" y="1990040"/>
                  </a:lnTo>
                  <a:close/>
                </a:path>
                <a:path w="2190115" h="2438400">
                  <a:moveTo>
                    <a:pt x="1022837" y="2112774"/>
                  </a:moveTo>
                  <a:lnTo>
                    <a:pt x="980728" y="2112774"/>
                  </a:lnTo>
                  <a:lnTo>
                    <a:pt x="2158216" y="1432728"/>
                  </a:lnTo>
                  <a:lnTo>
                    <a:pt x="2069231" y="1381380"/>
                  </a:lnTo>
                  <a:lnTo>
                    <a:pt x="2084270" y="1372613"/>
                  </a:lnTo>
                  <a:lnTo>
                    <a:pt x="2094081" y="1372613"/>
                  </a:lnTo>
                  <a:lnTo>
                    <a:pt x="2189549" y="1427718"/>
                  </a:lnTo>
                  <a:lnTo>
                    <a:pt x="2189549" y="1451514"/>
                  </a:lnTo>
                  <a:lnTo>
                    <a:pt x="2168242" y="1451514"/>
                  </a:lnTo>
                  <a:lnTo>
                    <a:pt x="1022837" y="2112774"/>
                  </a:lnTo>
                  <a:close/>
                </a:path>
                <a:path w="2190115" h="2438400">
                  <a:moveTo>
                    <a:pt x="964435" y="2018845"/>
                  </a:moveTo>
                  <a:lnTo>
                    <a:pt x="0" y="1462864"/>
                  </a:lnTo>
                  <a:lnTo>
                    <a:pt x="0" y="1438507"/>
                  </a:lnTo>
                  <a:lnTo>
                    <a:pt x="950022" y="1986283"/>
                  </a:lnTo>
                  <a:lnTo>
                    <a:pt x="971328" y="1986283"/>
                  </a:lnTo>
                  <a:lnTo>
                    <a:pt x="971328" y="1990040"/>
                  </a:lnTo>
                  <a:lnTo>
                    <a:pt x="1014350" y="1990040"/>
                  </a:lnTo>
                  <a:lnTo>
                    <a:pt x="964435" y="2018845"/>
                  </a:lnTo>
                  <a:close/>
                </a:path>
                <a:path w="2190115" h="2438400">
                  <a:moveTo>
                    <a:pt x="1033706" y="2179150"/>
                  </a:moveTo>
                  <a:lnTo>
                    <a:pt x="991381" y="2179150"/>
                  </a:lnTo>
                  <a:lnTo>
                    <a:pt x="2168242" y="1499731"/>
                  </a:lnTo>
                  <a:lnTo>
                    <a:pt x="2168242" y="1451514"/>
                  </a:lnTo>
                  <a:lnTo>
                    <a:pt x="2189549" y="1451514"/>
                  </a:lnTo>
                  <a:lnTo>
                    <a:pt x="2189549" y="1512254"/>
                  </a:lnTo>
                  <a:lnTo>
                    <a:pt x="2161976" y="1527909"/>
                  </a:lnTo>
                  <a:lnTo>
                    <a:pt x="2161976" y="1540433"/>
                  </a:lnTo>
                  <a:lnTo>
                    <a:pt x="2140669" y="1540433"/>
                  </a:lnTo>
                  <a:lnTo>
                    <a:pt x="1033706" y="2179150"/>
                  </a:lnTo>
                  <a:close/>
                </a:path>
                <a:path w="2190115" h="2438400">
                  <a:moveTo>
                    <a:pt x="1033683" y="2335072"/>
                  </a:moveTo>
                  <a:lnTo>
                    <a:pt x="991381" y="2335072"/>
                  </a:lnTo>
                  <a:lnTo>
                    <a:pt x="2140669" y="1671934"/>
                  </a:lnTo>
                  <a:lnTo>
                    <a:pt x="2140669" y="1540433"/>
                  </a:lnTo>
                  <a:lnTo>
                    <a:pt x="2161976" y="1540433"/>
                  </a:lnTo>
                  <a:lnTo>
                    <a:pt x="2161976" y="1659410"/>
                  </a:lnTo>
                  <a:lnTo>
                    <a:pt x="2189549" y="1659410"/>
                  </a:lnTo>
                  <a:lnTo>
                    <a:pt x="2189549" y="1680074"/>
                  </a:lnTo>
                  <a:lnTo>
                    <a:pt x="2168242" y="1680074"/>
                  </a:lnTo>
                  <a:lnTo>
                    <a:pt x="1033683" y="2335072"/>
                  </a:lnTo>
                  <a:close/>
                </a:path>
                <a:path w="2190115" h="2438400">
                  <a:moveTo>
                    <a:pt x="991381" y="2408337"/>
                  </a:moveTo>
                  <a:lnTo>
                    <a:pt x="970075" y="2408337"/>
                  </a:lnTo>
                  <a:lnTo>
                    <a:pt x="970075" y="2216096"/>
                  </a:lnTo>
                  <a:lnTo>
                    <a:pt x="970702" y="2216096"/>
                  </a:lnTo>
                  <a:lnTo>
                    <a:pt x="970702" y="2130933"/>
                  </a:lnTo>
                  <a:lnTo>
                    <a:pt x="0" y="1571005"/>
                  </a:lnTo>
                  <a:lnTo>
                    <a:pt x="0" y="1546875"/>
                  </a:lnTo>
                  <a:lnTo>
                    <a:pt x="980728" y="2112774"/>
                  </a:lnTo>
                  <a:lnTo>
                    <a:pt x="1022837" y="2112774"/>
                  </a:lnTo>
                  <a:lnTo>
                    <a:pt x="991381" y="2130933"/>
                  </a:lnTo>
                  <a:lnTo>
                    <a:pt x="991381" y="2179150"/>
                  </a:lnTo>
                  <a:lnTo>
                    <a:pt x="1033706" y="2179150"/>
                  </a:lnTo>
                  <a:lnTo>
                    <a:pt x="991381" y="2203572"/>
                  </a:lnTo>
                  <a:lnTo>
                    <a:pt x="991381" y="2335072"/>
                  </a:lnTo>
                  <a:lnTo>
                    <a:pt x="1033683" y="2335072"/>
                  </a:lnTo>
                  <a:lnTo>
                    <a:pt x="991381" y="2359494"/>
                  </a:lnTo>
                  <a:lnTo>
                    <a:pt x="991381" y="2408337"/>
                  </a:lnTo>
                  <a:close/>
                </a:path>
                <a:path w="2190115" h="2438400">
                  <a:moveTo>
                    <a:pt x="2189549" y="1659410"/>
                  </a:moveTo>
                  <a:lnTo>
                    <a:pt x="2161976" y="1659410"/>
                  </a:lnTo>
                  <a:lnTo>
                    <a:pt x="2189549" y="1643129"/>
                  </a:lnTo>
                  <a:lnTo>
                    <a:pt x="2189549" y="1659410"/>
                  </a:lnTo>
                  <a:close/>
                </a:path>
                <a:path w="2190115" h="2438400">
                  <a:moveTo>
                    <a:pt x="1032814" y="2408337"/>
                  </a:moveTo>
                  <a:lnTo>
                    <a:pt x="991381" y="2408337"/>
                  </a:lnTo>
                  <a:lnTo>
                    <a:pt x="2168242" y="1728917"/>
                  </a:lnTo>
                  <a:lnTo>
                    <a:pt x="2168242" y="1680074"/>
                  </a:lnTo>
                  <a:lnTo>
                    <a:pt x="2189549" y="1680074"/>
                  </a:lnTo>
                  <a:lnTo>
                    <a:pt x="2189549" y="1740815"/>
                  </a:lnTo>
                  <a:lnTo>
                    <a:pt x="1032814" y="2408337"/>
                  </a:lnTo>
                  <a:close/>
                </a:path>
                <a:path w="2190115" h="2438400">
                  <a:moveTo>
                    <a:pt x="980728" y="2438394"/>
                  </a:moveTo>
                  <a:lnTo>
                    <a:pt x="0" y="1872639"/>
                  </a:lnTo>
                  <a:lnTo>
                    <a:pt x="0" y="1848263"/>
                  </a:lnTo>
                  <a:lnTo>
                    <a:pt x="970075" y="2408337"/>
                  </a:lnTo>
                  <a:lnTo>
                    <a:pt x="1032814" y="2408337"/>
                  </a:lnTo>
                  <a:lnTo>
                    <a:pt x="980728" y="2438394"/>
                  </a:lnTo>
                  <a:close/>
                </a:path>
              </a:pathLst>
            </a:custGeom>
            <a:solidFill>
              <a:srgbClr val="2A4A81"/>
            </a:solidFill>
          </p:spPr>
          <p:txBody>
            <a:bodyPr wrap="square" lIns="0" tIns="0" rIns="0" bIns="0" rtlCol="0"/>
            <a:lstStyle/>
            <a:p>
              <a:endParaRPr/>
            </a:p>
          </p:txBody>
        </p:sp>
        <p:sp>
          <p:nvSpPr>
            <p:cNvPr id="17" name="object 17"/>
            <p:cNvSpPr/>
            <p:nvPr/>
          </p:nvSpPr>
          <p:spPr>
            <a:xfrm>
              <a:off x="698820" y="5007954"/>
              <a:ext cx="1783278" cy="424264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4022954" y="7631129"/>
              <a:ext cx="3023235" cy="2656205"/>
            </a:xfrm>
            <a:custGeom>
              <a:avLst/>
              <a:gdLst/>
              <a:ahLst/>
              <a:cxnLst/>
              <a:rect l="l" t="t" r="r" b="b"/>
              <a:pathLst>
                <a:path w="3023235" h="2656204">
                  <a:moveTo>
                    <a:pt x="2094114" y="2655869"/>
                  </a:moveTo>
                  <a:lnTo>
                    <a:pt x="0" y="2655869"/>
                  </a:lnTo>
                  <a:lnTo>
                    <a:pt x="0" y="1825901"/>
                  </a:lnTo>
                  <a:lnTo>
                    <a:pt x="7197" y="1773826"/>
                  </a:lnTo>
                  <a:lnTo>
                    <a:pt x="26843" y="1723441"/>
                  </a:lnTo>
                  <a:lnTo>
                    <a:pt x="56017" y="1680434"/>
                  </a:lnTo>
                  <a:lnTo>
                    <a:pt x="91800" y="1650490"/>
                  </a:lnTo>
                  <a:lnTo>
                    <a:pt x="2931057" y="11129"/>
                  </a:lnTo>
                  <a:lnTo>
                    <a:pt x="2966494" y="0"/>
                  </a:lnTo>
                  <a:lnTo>
                    <a:pt x="2995706" y="9387"/>
                  </a:lnTo>
                  <a:lnTo>
                    <a:pt x="3015544" y="37064"/>
                  </a:lnTo>
                  <a:lnTo>
                    <a:pt x="3022857" y="80802"/>
                  </a:lnTo>
                  <a:lnTo>
                    <a:pt x="3022857" y="1997215"/>
                  </a:lnTo>
                  <a:lnTo>
                    <a:pt x="3015660" y="2049290"/>
                  </a:lnTo>
                  <a:lnTo>
                    <a:pt x="2996014" y="2099675"/>
                  </a:lnTo>
                  <a:lnTo>
                    <a:pt x="2966839" y="2142682"/>
                  </a:lnTo>
                  <a:lnTo>
                    <a:pt x="2931057" y="2172626"/>
                  </a:lnTo>
                  <a:lnTo>
                    <a:pt x="2094114" y="2655869"/>
                  </a:lnTo>
                  <a:close/>
                </a:path>
              </a:pathLst>
            </a:custGeom>
            <a:solidFill>
              <a:srgbClr val="F0ABC1"/>
            </a:solidFill>
          </p:spPr>
          <p:txBody>
            <a:bodyPr wrap="square" lIns="0" tIns="0" rIns="0" bIns="0" rtlCol="0"/>
            <a:lstStyle/>
            <a:p>
              <a:endParaRPr/>
            </a:p>
          </p:txBody>
        </p:sp>
        <p:sp>
          <p:nvSpPr>
            <p:cNvPr id="19" name="object 19"/>
            <p:cNvSpPr/>
            <p:nvPr/>
          </p:nvSpPr>
          <p:spPr>
            <a:xfrm>
              <a:off x="4013118" y="7621767"/>
              <a:ext cx="3041015" cy="2665730"/>
            </a:xfrm>
            <a:custGeom>
              <a:avLst/>
              <a:gdLst/>
              <a:ahLst/>
              <a:cxnLst/>
              <a:rect l="l" t="t" r="r" b="b"/>
              <a:pathLst>
                <a:path w="3041015" h="2665729">
                  <a:moveTo>
                    <a:pt x="18852" y="2665231"/>
                  </a:moveTo>
                  <a:lnTo>
                    <a:pt x="0" y="2665231"/>
                  </a:lnTo>
                  <a:lnTo>
                    <a:pt x="0" y="1835264"/>
                  </a:lnTo>
                  <a:lnTo>
                    <a:pt x="7607" y="1781101"/>
                  </a:lnTo>
                  <a:lnTo>
                    <a:pt x="28277" y="1728398"/>
                  </a:lnTo>
                  <a:lnTo>
                    <a:pt x="58784" y="1683226"/>
                  </a:lnTo>
                  <a:lnTo>
                    <a:pt x="95898" y="1651655"/>
                  </a:lnTo>
                  <a:lnTo>
                    <a:pt x="2935155" y="12295"/>
                  </a:lnTo>
                  <a:lnTo>
                    <a:pt x="2972141" y="0"/>
                  </a:lnTo>
                  <a:lnTo>
                    <a:pt x="2989213" y="1229"/>
                  </a:lnTo>
                  <a:lnTo>
                    <a:pt x="3032078" y="38934"/>
                  </a:lnTo>
                  <a:lnTo>
                    <a:pt x="3040889" y="90164"/>
                  </a:lnTo>
                  <a:lnTo>
                    <a:pt x="3040889" y="170493"/>
                  </a:lnTo>
                  <a:lnTo>
                    <a:pt x="3022857" y="170493"/>
                  </a:lnTo>
                  <a:lnTo>
                    <a:pt x="18852" y="1904936"/>
                  </a:lnTo>
                  <a:lnTo>
                    <a:pt x="18852" y="2665231"/>
                  </a:lnTo>
                  <a:close/>
                </a:path>
                <a:path w="3041015" h="2665729">
                  <a:moveTo>
                    <a:pt x="2121425" y="2665231"/>
                  </a:moveTo>
                  <a:lnTo>
                    <a:pt x="2084836" y="2665231"/>
                  </a:lnTo>
                  <a:lnTo>
                    <a:pt x="2935975" y="2173792"/>
                  </a:lnTo>
                  <a:lnTo>
                    <a:pt x="2969606" y="2144898"/>
                  </a:lnTo>
                  <a:lnTo>
                    <a:pt x="2997243" y="2103709"/>
                  </a:lnTo>
                  <a:lnTo>
                    <a:pt x="3015967"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121425" y="2665231"/>
                  </a:lnTo>
                  <a:close/>
                </a:path>
              </a:pathLst>
            </a:custGeom>
            <a:solidFill>
              <a:srgbClr val="2A4A81"/>
            </a:solidFill>
          </p:spPr>
          <p:txBody>
            <a:bodyPr wrap="square" lIns="0" tIns="0" rIns="0" bIns="0" rtlCol="0"/>
            <a:lstStyle/>
            <a:p>
              <a:endParaRPr/>
            </a:p>
          </p:txBody>
        </p:sp>
        <p:sp>
          <p:nvSpPr>
            <p:cNvPr id="20" name="object 20"/>
            <p:cNvSpPr/>
            <p:nvPr/>
          </p:nvSpPr>
          <p:spPr>
            <a:xfrm>
              <a:off x="4100001" y="9311948"/>
              <a:ext cx="79505" cy="10666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4233603" y="9234079"/>
              <a:ext cx="79505" cy="10666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370484" y="9155389"/>
              <a:ext cx="79505" cy="10666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4243439" y="7755721"/>
              <a:ext cx="3023235" cy="2531745"/>
            </a:xfrm>
            <a:custGeom>
              <a:avLst/>
              <a:gdLst/>
              <a:ahLst/>
              <a:cxnLst/>
              <a:rect l="l" t="t" r="r" b="b"/>
              <a:pathLst>
                <a:path w="3023235" h="2531745">
                  <a:moveTo>
                    <a:pt x="2309898" y="2531278"/>
                  </a:moveTo>
                  <a:lnTo>
                    <a:pt x="0" y="2531278"/>
                  </a:lnTo>
                  <a:lnTo>
                    <a:pt x="0" y="1825901"/>
                  </a:lnTo>
                  <a:lnTo>
                    <a:pt x="7197" y="1773826"/>
                  </a:lnTo>
                  <a:lnTo>
                    <a:pt x="26843" y="1723441"/>
                  </a:lnTo>
                  <a:lnTo>
                    <a:pt x="56017" y="1680434"/>
                  </a:lnTo>
                  <a:lnTo>
                    <a:pt x="91800" y="1650490"/>
                  </a:lnTo>
                  <a:lnTo>
                    <a:pt x="2931057" y="11129"/>
                  </a:lnTo>
                  <a:lnTo>
                    <a:pt x="2966839" y="0"/>
                  </a:lnTo>
                  <a:lnTo>
                    <a:pt x="2996014" y="9387"/>
                  </a:lnTo>
                  <a:lnTo>
                    <a:pt x="3015660" y="37064"/>
                  </a:lnTo>
                  <a:lnTo>
                    <a:pt x="3022857" y="80802"/>
                  </a:lnTo>
                  <a:lnTo>
                    <a:pt x="3022857" y="1997215"/>
                  </a:lnTo>
                  <a:lnTo>
                    <a:pt x="3015660" y="2049290"/>
                  </a:lnTo>
                  <a:lnTo>
                    <a:pt x="2996014" y="2099675"/>
                  </a:lnTo>
                  <a:lnTo>
                    <a:pt x="2966839" y="2142682"/>
                  </a:lnTo>
                  <a:lnTo>
                    <a:pt x="2931057" y="2172626"/>
                  </a:lnTo>
                  <a:lnTo>
                    <a:pt x="2309898" y="2531278"/>
                  </a:lnTo>
                  <a:close/>
                </a:path>
              </a:pathLst>
            </a:custGeom>
            <a:solidFill>
              <a:srgbClr val="94DDDE"/>
            </a:solidFill>
          </p:spPr>
          <p:txBody>
            <a:bodyPr wrap="square" lIns="0" tIns="0" rIns="0" bIns="0" rtlCol="0"/>
            <a:lstStyle/>
            <a:p>
              <a:endParaRPr/>
            </a:p>
          </p:txBody>
        </p:sp>
        <p:sp>
          <p:nvSpPr>
            <p:cNvPr id="24" name="object 24"/>
            <p:cNvSpPr/>
            <p:nvPr/>
          </p:nvSpPr>
          <p:spPr>
            <a:xfrm>
              <a:off x="4233603" y="7746359"/>
              <a:ext cx="3041015" cy="2540000"/>
            </a:xfrm>
            <a:custGeom>
              <a:avLst/>
              <a:gdLst/>
              <a:ahLst/>
              <a:cxnLst/>
              <a:rect l="l" t="t" r="r" b="b"/>
              <a:pathLst>
                <a:path w="3041015" h="2540000">
                  <a:moveTo>
                    <a:pt x="19671" y="2539999"/>
                  </a:moveTo>
                  <a:lnTo>
                    <a:pt x="0" y="2539999"/>
                  </a:lnTo>
                  <a:lnTo>
                    <a:pt x="0" y="1828799"/>
                  </a:lnTo>
                  <a:lnTo>
                    <a:pt x="7620" y="1777999"/>
                  </a:lnTo>
                  <a:lnTo>
                    <a:pt x="28380" y="1727199"/>
                  </a:lnTo>
                  <a:lnTo>
                    <a:pt x="59129" y="1676399"/>
                  </a:lnTo>
                  <a:lnTo>
                    <a:pt x="96718" y="1650999"/>
                  </a:lnTo>
                  <a:lnTo>
                    <a:pt x="2935975" y="0"/>
                  </a:lnTo>
                  <a:lnTo>
                    <a:pt x="3005645" y="0"/>
                  </a:lnTo>
                  <a:lnTo>
                    <a:pt x="3021064" y="12699"/>
                  </a:lnTo>
                  <a:lnTo>
                    <a:pt x="3032488" y="38099"/>
                  </a:lnTo>
                  <a:lnTo>
                    <a:pt x="3039301" y="50799"/>
                  </a:lnTo>
                  <a:lnTo>
                    <a:pt x="3040889" y="88899"/>
                  </a:lnTo>
                  <a:lnTo>
                    <a:pt x="3040889" y="165099"/>
                  </a:lnTo>
                  <a:lnTo>
                    <a:pt x="3023677" y="165099"/>
                  </a:lnTo>
                  <a:lnTo>
                    <a:pt x="2951548" y="203199"/>
                  </a:lnTo>
                  <a:lnTo>
                    <a:pt x="2945810" y="203199"/>
                  </a:lnTo>
                  <a:lnTo>
                    <a:pt x="2822863" y="279399"/>
                  </a:lnTo>
                  <a:lnTo>
                    <a:pt x="2810198" y="292099"/>
                  </a:lnTo>
                  <a:lnTo>
                    <a:pt x="2808929" y="292099"/>
                  </a:lnTo>
                  <a:lnTo>
                    <a:pt x="2685982" y="355599"/>
                  </a:lnTo>
                  <a:lnTo>
                    <a:pt x="2669495" y="372158"/>
                  </a:lnTo>
                  <a:lnTo>
                    <a:pt x="2554019" y="431799"/>
                  </a:lnTo>
                  <a:lnTo>
                    <a:pt x="2537538" y="448355"/>
                  </a:lnTo>
                  <a:lnTo>
                    <a:pt x="2422056" y="507999"/>
                  </a:lnTo>
                  <a:lnTo>
                    <a:pt x="2406429" y="523691"/>
                  </a:lnTo>
                  <a:lnTo>
                    <a:pt x="2289273" y="584199"/>
                  </a:lnTo>
                  <a:lnTo>
                    <a:pt x="2272618" y="600845"/>
                  </a:lnTo>
                  <a:lnTo>
                    <a:pt x="2157310" y="660399"/>
                  </a:lnTo>
                  <a:lnTo>
                    <a:pt x="2141666" y="676099"/>
                  </a:lnTo>
                  <a:lnTo>
                    <a:pt x="2024527" y="736599"/>
                  </a:lnTo>
                  <a:lnTo>
                    <a:pt x="2008747" y="752369"/>
                  </a:lnTo>
                  <a:lnTo>
                    <a:pt x="1891744" y="812799"/>
                  </a:lnTo>
                  <a:lnTo>
                    <a:pt x="1873355" y="831187"/>
                  </a:lnTo>
                  <a:lnTo>
                    <a:pt x="1761421" y="888999"/>
                  </a:lnTo>
                  <a:lnTo>
                    <a:pt x="1747376" y="903027"/>
                  </a:lnTo>
                  <a:lnTo>
                    <a:pt x="1626999" y="965199"/>
                  </a:lnTo>
                  <a:lnTo>
                    <a:pt x="1610362" y="981835"/>
                  </a:lnTo>
                  <a:lnTo>
                    <a:pt x="1495035" y="1041399"/>
                  </a:lnTo>
                  <a:lnTo>
                    <a:pt x="1477665" y="1058769"/>
                  </a:lnTo>
                  <a:lnTo>
                    <a:pt x="1362253" y="1130299"/>
                  </a:lnTo>
                  <a:lnTo>
                    <a:pt x="1354876" y="1130299"/>
                  </a:lnTo>
                  <a:lnTo>
                    <a:pt x="1231929" y="1193799"/>
                  </a:lnTo>
                  <a:lnTo>
                    <a:pt x="1217204" y="1208514"/>
                  </a:lnTo>
                  <a:lnTo>
                    <a:pt x="1097507" y="1282699"/>
                  </a:lnTo>
                  <a:lnTo>
                    <a:pt x="1088491" y="1282699"/>
                  </a:lnTo>
                  <a:lnTo>
                    <a:pt x="965543" y="1358899"/>
                  </a:lnTo>
                  <a:lnTo>
                    <a:pt x="956527" y="1358899"/>
                  </a:lnTo>
                  <a:lnTo>
                    <a:pt x="833580" y="1422399"/>
                  </a:lnTo>
                  <a:lnTo>
                    <a:pt x="817309" y="1439088"/>
                  </a:lnTo>
                  <a:lnTo>
                    <a:pt x="700798" y="1511299"/>
                  </a:lnTo>
                  <a:lnTo>
                    <a:pt x="690962" y="1511299"/>
                  </a:lnTo>
                  <a:lnTo>
                    <a:pt x="568015" y="1587499"/>
                  </a:lnTo>
                  <a:lnTo>
                    <a:pt x="558999" y="1587499"/>
                  </a:lnTo>
                  <a:lnTo>
                    <a:pt x="436052" y="1663699"/>
                  </a:lnTo>
                  <a:lnTo>
                    <a:pt x="427036" y="1663699"/>
                  </a:lnTo>
                  <a:lnTo>
                    <a:pt x="304088" y="1739899"/>
                  </a:lnTo>
                  <a:lnTo>
                    <a:pt x="294253" y="1739899"/>
                  </a:lnTo>
                  <a:lnTo>
                    <a:pt x="171306" y="1816099"/>
                  </a:lnTo>
                  <a:lnTo>
                    <a:pt x="161470" y="1816099"/>
                  </a:lnTo>
                  <a:lnTo>
                    <a:pt x="38523" y="1892299"/>
                  </a:lnTo>
                  <a:lnTo>
                    <a:pt x="29507" y="1892299"/>
                  </a:lnTo>
                  <a:lnTo>
                    <a:pt x="18851" y="1904999"/>
                  </a:lnTo>
                  <a:lnTo>
                    <a:pt x="18851" y="1955799"/>
                  </a:lnTo>
                  <a:lnTo>
                    <a:pt x="31556" y="1955799"/>
                  </a:lnTo>
                  <a:lnTo>
                    <a:pt x="18851" y="1968499"/>
                  </a:lnTo>
                  <a:lnTo>
                    <a:pt x="18851" y="2019299"/>
                  </a:lnTo>
                  <a:lnTo>
                    <a:pt x="19671" y="2019299"/>
                  </a:lnTo>
                  <a:lnTo>
                    <a:pt x="19671" y="2069301"/>
                  </a:lnTo>
                  <a:lnTo>
                    <a:pt x="18851" y="2070099"/>
                  </a:lnTo>
                  <a:lnTo>
                    <a:pt x="18851" y="2120899"/>
                  </a:lnTo>
                  <a:lnTo>
                    <a:pt x="31501" y="2120899"/>
                  </a:lnTo>
                  <a:lnTo>
                    <a:pt x="18851" y="2133599"/>
                  </a:lnTo>
                  <a:lnTo>
                    <a:pt x="18851" y="2235199"/>
                  </a:lnTo>
                  <a:lnTo>
                    <a:pt x="32298" y="2235199"/>
                  </a:lnTo>
                  <a:lnTo>
                    <a:pt x="19671" y="2247899"/>
                  </a:lnTo>
                  <a:lnTo>
                    <a:pt x="19671" y="2297683"/>
                  </a:lnTo>
                  <a:lnTo>
                    <a:pt x="18851" y="2298699"/>
                  </a:lnTo>
                  <a:lnTo>
                    <a:pt x="18851" y="2349499"/>
                  </a:lnTo>
                  <a:lnTo>
                    <a:pt x="29038" y="2349499"/>
                  </a:lnTo>
                  <a:lnTo>
                    <a:pt x="18032" y="2362199"/>
                  </a:lnTo>
                  <a:lnTo>
                    <a:pt x="18032" y="2412999"/>
                  </a:lnTo>
                  <a:lnTo>
                    <a:pt x="20491" y="2412999"/>
                  </a:lnTo>
                  <a:lnTo>
                    <a:pt x="20491" y="2462143"/>
                  </a:lnTo>
                  <a:lnTo>
                    <a:pt x="18851" y="2463799"/>
                  </a:lnTo>
                  <a:lnTo>
                    <a:pt x="18851" y="2514599"/>
                  </a:lnTo>
                  <a:lnTo>
                    <a:pt x="31843" y="2514599"/>
                  </a:lnTo>
                  <a:lnTo>
                    <a:pt x="19671" y="2527299"/>
                  </a:lnTo>
                  <a:lnTo>
                    <a:pt x="19671" y="2539999"/>
                  </a:lnTo>
                  <a:close/>
                </a:path>
                <a:path w="3041015" h="2540000">
                  <a:moveTo>
                    <a:pt x="735591" y="2539999"/>
                  </a:moveTo>
                  <a:lnTo>
                    <a:pt x="731493" y="2539999"/>
                  </a:lnTo>
                  <a:lnTo>
                    <a:pt x="2891714" y="368299"/>
                  </a:lnTo>
                  <a:lnTo>
                    <a:pt x="3022857" y="241299"/>
                  </a:lnTo>
                  <a:lnTo>
                    <a:pt x="3022857" y="191319"/>
                  </a:lnTo>
                  <a:lnTo>
                    <a:pt x="3023677" y="190499"/>
                  </a:lnTo>
                  <a:lnTo>
                    <a:pt x="3023677" y="165099"/>
                  </a:lnTo>
                  <a:lnTo>
                    <a:pt x="3040889" y="165099"/>
                  </a:lnTo>
                  <a:lnTo>
                    <a:pt x="3040889" y="253999"/>
                  </a:lnTo>
                  <a:lnTo>
                    <a:pt x="3021218" y="253999"/>
                  </a:lnTo>
                  <a:lnTo>
                    <a:pt x="735591" y="2539999"/>
                  </a:lnTo>
                  <a:close/>
                </a:path>
                <a:path w="3041015" h="2540000">
                  <a:moveTo>
                    <a:pt x="2632220" y="582083"/>
                  </a:moveTo>
                  <a:lnTo>
                    <a:pt x="3022857" y="190499"/>
                  </a:lnTo>
                  <a:lnTo>
                    <a:pt x="3022857" y="191319"/>
                  </a:lnTo>
                  <a:lnTo>
                    <a:pt x="2632220" y="582083"/>
                  </a:lnTo>
                  <a:close/>
                </a:path>
                <a:path w="3041015" h="2540000">
                  <a:moveTo>
                    <a:pt x="1303548" y="1852016"/>
                  </a:moveTo>
                  <a:lnTo>
                    <a:pt x="2779422" y="368299"/>
                  </a:lnTo>
                  <a:lnTo>
                    <a:pt x="2945810" y="203199"/>
                  </a:lnTo>
                  <a:lnTo>
                    <a:pt x="2951548" y="203199"/>
                  </a:lnTo>
                  <a:lnTo>
                    <a:pt x="2893353" y="266699"/>
                  </a:lnTo>
                  <a:lnTo>
                    <a:pt x="1828145" y="1333957"/>
                  </a:lnTo>
                  <a:lnTo>
                    <a:pt x="1549952" y="1612899"/>
                  </a:lnTo>
                  <a:lnTo>
                    <a:pt x="1303548" y="1852016"/>
                  </a:lnTo>
                  <a:close/>
                </a:path>
                <a:path w="3041015" h="2540000">
                  <a:moveTo>
                    <a:pt x="791327" y="2539999"/>
                  </a:moveTo>
                  <a:lnTo>
                    <a:pt x="787229" y="2539999"/>
                  </a:lnTo>
                  <a:lnTo>
                    <a:pt x="2947450" y="368299"/>
                  </a:lnTo>
                  <a:lnTo>
                    <a:pt x="3021218" y="304799"/>
                  </a:lnTo>
                  <a:lnTo>
                    <a:pt x="3021218" y="253999"/>
                  </a:lnTo>
                  <a:lnTo>
                    <a:pt x="3040889" y="253999"/>
                  </a:lnTo>
                  <a:lnTo>
                    <a:pt x="3040889" y="304799"/>
                  </a:lnTo>
                  <a:lnTo>
                    <a:pt x="3025316" y="304799"/>
                  </a:lnTo>
                  <a:lnTo>
                    <a:pt x="791327" y="2539999"/>
                  </a:lnTo>
                  <a:close/>
                </a:path>
                <a:path w="3041015" h="2540000">
                  <a:moveTo>
                    <a:pt x="568383" y="2539999"/>
                  </a:moveTo>
                  <a:lnTo>
                    <a:pt x="562646" y="2539999"/>
                  </a:lnTo>
                  <a:lnTo>
                    <a:pt x="2808929" y="292099"/>
                  </a:lnTo>
                  <a:lnTo>
                    <a:pt x="2810198" y="292099"/>
                  </a:lnTo>
                  <a:lnTo>
                    <a:pt x="568383" y="2539999"/>
                  </a:lnTo>
                  <a:close/>
                </a:path>
                <a:path w="3041015" h="2540000">
                  <a:moveTo>
                    <a:pt x="903619" y="2539999"/>
                  </a:moveTo>
                  <a:lnTo>
                    <a:pt x="898701" y="2539999"/>
                  </a:lnTo>
                  <a:lnTo>
                    <a:pt x="2611394" y="825499"/>
                  </a:lnTo>
                  <a:lnTo>
                    <a:pt x="3022857" y="406399"/>
                  </a:lnTo>
                  <a:lnTo>
                    <a:pt x="3022857" y="357011"/>
                  </a:lnTo>
                  <a:lnTo>
                    <a:pt x="3025316" y="355599"/>
                  </a:lnTo>
                  <a:lnTo>
                    <a:pt x="3025316" y="304799"/>
                  </a:lnTo>
                  <a:lnTo>
                    <a:pt x="3040889" y="304799"/>
                  </a:lnTo>
                  <a:lnTo>
                    <a:pt x="3040889" y="419099"/>
                  </a:lnTo>
                  <a:lnTo>
                    <a:pt x="3024496" y="419099"/>
                  </a:lnTo>
                  <a:lnTo>
                    <a:pt x="903619" y="2539999"/>
                  </a:lnTo>
                  <a:close/>
                </a:path>
                <a:path w="3041015" h="2540000">
                  <a:moveTo>
                    <a:pt x="3019576" y="358893"/>
                  </a:moveTo>
                  <a:lnTo>
                    <a:pt x="3022857" y="355599"/>
                  </a:lnTo>
                  <a:lnTo>
                    <a:pt x="3022857" y="357011"/>
                  </a:lnTo>
                  <a:lnTo>
                    <a:pt x="3019576" y="358893"/>
                  </a:lnTo>
                  <a:close/>
                </a:path>
                <a:path w="3041015" h="2540000">
                  <a:moveTo>
                    <a:pt x="847063" y="2539999"/>
                  </a:moveTo>
                  <a:lnTo>
                    <a:pt x="842965" y="2539999"/>
                  </a:lnTo>
                  <a:lnTo>
                    <a:pt x="3003186" y="368299"/>
                  </a:lnTo>
                  <a:lnTo>
                    <a:pt x="3019576" y="358893"/>
                  </a:lnTo>
                  <a:lnTo>
                    <a:pt x="847063" y="2539999"/>
                  </a:lnTo>
                  <a:close/>
                </a:path>
                <a:path w="3041015" h="2540000">
                  <a:moveTo>
                    <a:pt x="1657813" y="1388224"/>
                  </a:moveTo>
                  <a:lnTo>
                    <a:pt x="2669495" y="372158"/>
                  </a:lnTo>
                  <a:lnTo>
                    <a:pt x="2676966" y="368299"/>
                  </a:lnTo>
                  <a:lnTo>
                    <a:pt x="1657813" y="1388224"/>
                  </a:lnTo>
                  <a:close/>
                </a:path>
                <a:path w="3041015" h="2540000">
                  <a:moveTo>
                    <a:pt x="1015091" y="2539999"/>
                  </a:moveTo>
                  <a:lnTo>
                    <a:pt x="1010992" y="2539999"/>
                  </a:lnTo>
                  <a:lnTo>
                    <a:pt x="2499922" y="1041399"/>
                  </a:lnTo>
                  <a:lnTo>
                    <a:pt x="3023677" y="520699"/>
                  </a:lnTo>
                  <a:lnTo>
                    <a:pt x="3023677" y="470706"/>
                  </a:lnTo>
                  <a:lnTo>
                    <a:pt x="3024496" y="469899"/>
                  </a:lnTo>
                  <a:lnTo>
                    <a:pt x="3024496" y="419099"/>
                  </a:lnTo>
                  <a:lnTo>
                    <a:pt x="3040889" y="419099"/>
                  </a:lnTo>
                  <a:lnTo>
                    <a:pt x="3040889" y="533399"/>
                  </a:lnTo>
                  <a:lnTo>
                    <a:pt x="3022037" y="533399"/>
                  </a:lnTo>
                  <a:lnTo>
                    <a:pt x="1015091" y="2539999"/>
                  </a:lnTo>
                  <a:close/>
                </a:path>
                <a:path w="3041015" h="2540000">
                  <a:moveTo>
                    <a:pt x="1655907" y="1333957"/>
                  </a:moveTo>
                  <a:lnTo>
                    <a:pt x="2537538" y="448355"/>
                  </a:lnTo>
                  <a:lnTo>
                    <a:pt x="2545003" y="444499"/>
                  </a:lnTo>
                  <a:lnTo>
                    <a:pt x="1655907" y="1333957"/>
                  </a:lnTo>
                  <a:close/>
                </a:path>
                <a:path w="3041015" h="2540000">
                  <a:moveTo>
                    <a:pt x="2981288" y="512407"/>
                  </a:moveTo>
                  <a:lnTo>
                    <a:pt x="3023677" y="469899"/>
                  </a:lnTo>
                  <a:lnTo>
                    <a:pt x="3023677" y="470706"/>
                  </a:lnTo>
                  <a:lnTo>
                    <a:pt x="2981288" y="512407"/>
                  </a:lnTo>
                  <a:close/>
                </a:path>
                <a:path w="3041015" h="2540000">
                  <a:moveTo>
                    <a:pt x="959355" y="2539999"/>
                  </a:moveTo>
                  <a:lnTo>
                    <a:pt x="955257" y="2539999"/>
                  </a:lnTo>
                  <a:lnTo>
                    <a:pt x="1765879" y="1724642"/>
                  </a:lnTo>
                  <a:lnTo>
                    <a:pt x="1988703" y="1500343"/>
                  </a:lnTo>
                  <a:lnTo>
                    <a:pt x="2443367" y="1041399"/>
                  </a:lnTo>
                  <a:lnTo>
                    <a:pt x="2981288" y="512407"/>
                  </a:lnTo>
                  <a:lnTo>
                    <a:pt x="959355" y="2539999"/>
                  </a:lnTo>
                  <a:close/>
                </a:path>
                <a:path w="3041015" h="2540000">
                  <a:moveTo>
                    <a:pt x="1972073" y="959822"/>
                  </a:moveTo>
                  <a:lnTo>
                    <a:pt x="2406429" y="523691"/>
                  </a:lnTo>
                  <a:lnTo>
                    <a:pt x="2412220" y="520699"/>
                  </a:lnTo>
                  <a:lnTo>
                    <a:pt x="1972073" y="959822"/>
                  </a:lnTo>
                  <a:close/>
                </a:path>
                <a:path w="3041015" h="2540000">
                  <a:moveTo>
                    <a:pt x="1070827" y="2539999"/>
                  </a:moveTo>
                  <a:lnTo>
                    <a:pt x="1066728" y="2539999"/>
                  </a:lnTo>
                  <a:lnTo>
                    <a:pt x="2555658" y="1041399"/>
                  </a:lnTo>
                  <a:lnTo>
                    <a:pt x="3022037" y="584199"/>
                  </a:lnTo>
                  <a:lnTo>
                    <a:pt x="3022037" y="533399"/>
                  </a:lnTo>
                  <a:lnTo>
                    <a:pt x="3040889" y="533399"/>
                  </a:lnTo>
                  <a:lnTo>
                    <a:pt x="3040889" y="584199"/>
                  </a:lnTo>
                  <a:lnTo>
                    <a:pt x="3023677" y="584199"/>
                  </a:lnTo>
                  <a:lnTo>
                    <a:pt x="1070827" y="2539999"/>
                  </a:lnTo>
                  <a:close/>
                </a:path>
                <a:path w="3041015" h="2540000">
                  <a:moveTo>
                    <a:pt x="679036" y="2539999"/>
                  </a:moveTo>
                  <a:lnTo>
                    <a:pt x="674937" y="2539999"/>
                  </a:lnTo>
                  <a:lnTo>
                    <a:pt x="2632220" y="582083"/>
                  </a:lnTo>
                  <a:lnTo>
                    <a:pt x="679036" y="2539999"/>
                  </a:lnTo>
                  <a:close/>
                </a:path>
                <a:path w="3041015" h="2540000">
                  <a:moveTo>
                    <a:pt x="1127382" y="2539999"/>
                  </a:moveTo>
                  <a:lnTo>
                    <a:pt x="1122464" y="2539999"/>
                  </a:lnTo>
                  <a:lnTo>
                    <a:pt x="2611394" y="1041399"/>
                  </a:lnTo>
                  <a:lnTo>
                    <a:pt x="3023677" y="634999"/>
                  </a:lnTo>
                  <a:lnTo>
                    <a:pt x="3023677" y="584199"/>
                  </a:lnTo>
                  <a:lnTo>
                    <a:pt x="3040889" y="584199"/>
                  </a:lnTo>
                  <a:lnTo>
                    <a:pt x="3040889" y="634999"/>
                  </a:lnTo>
                  <a:lnTo>
                    <a:pt x="3024496" y="634999"/>
                  </a:lnTo>
                  <a:lnTo>
                    <a:pt x="1127382" y="2539999"/>
                  </a:lnTo>
                  <a:close/>
                </a:path>
                <a:path w="3041015" h="2540000">
                  <a:moveTo>
                    <a:pt x="451928" y="2426853"/>
                  </a:moveTo>
                  <a:lnTo>
                    <a:pt x="599161" y="2273299"/>
                  </a:lnTo>
                  <a:lnTo>
                    <a:pt x="2272618" y="600845"/>
                  </a:lnTo>
                  <a:lnTo>
                    <a:pt x="2280257" y="596899"/>
                  </a:lnTo>
                  <a:lnTo>
                    <a:pt x="451928" y="2426853"/>
                  </a:lnTo>
                  <a:close/>
                </a:path>
                <a:path w="3041015" h="2540000">
                  <a:moveTo>
                    <a:pt x="1182299" y="2539999"/>
                  </a:moveTo>
                  <a:lnTo>
                    <a:pt x="1179020" y="2539999"/>
                  </a:lnTo>
                  <a:lnTo>
                    <a:pt x="2377281" y="1333957"/>
                  </a:lnTo>
                  <a:lnTo>
                    <a:pt x="3024496" y="685799"/>
                  </a:lnTo>
                  <a:lnTo>
                    <a:pt x="3024496" y="634999"/>
                  </a:lnTo>
                  <a:lnTo>
                    <a:pt x="3040889" y="634999"/>
                  </a:lnTo>
                  <a:lnTo>
                    <a:pt x="3040889" y="698499"/>
                  </a:lnTo>
                  <a:lnTo>
                    <a:pt x="3022037" y="698499"/>
                  </a:lnTo>
                  <a:lnTo>
                    <a:pt x="1182299" y="2539999"/>
                  </a:lnTo>
                  <a:close/>
                </a:path>
                <a:path w="3041015" h="2540000">
                  <a:moveTo>
                    <a:pt x="2021602" y="796591"/>
                  </a:moveTo>
                  <a:lnTo>
                    <a:pt x="2141666" y="676099"/>
                  </a:lnTo>
                  <a:lnTo>
                    <a:pt x="2147474" y="673099"/>
                  </a:lnTo>
                  <a:lnTo>
                    <a:pt x="2021602" y="796591"/>
                  </a:lnTo>
                  <a:close/>
                </a:path>
                <a:path w="3041015" h="2540000">
                  <a:moveTo>
                    <a:pt x="1238854" y="2539999"/>
                  </a:moveTo>
                  <a:lnTo>
                    <a:pt x="1234756" y="2539999"/>
                  </a:lnTo>
                  <a:lnTo>
                    <a:pt x="2723686" y="1041399"/>
                  </a:lnTo>
                  <a:lnTo>
                    <a:pt x="3022037" y="749299"/>
                  </a:lnTo>
                  <a:lnTo>
                    <a:pt x="3022037" y="698499"/>
                  </a:lnTo>
                  <a:lnTo>
                    <a:pt x="3040889" y="698499"/>
                  </a:lnTo>
                  <a:lnTo>
                    <a:pt x="3040889" y="749299"/>
                  </a:lnTo>
                  <a:lnTo>
                    <a:pt x="3026955" y="749299"/>
                  </a:lnTo>
                  <a:lnTo>
                    <a:pt x="1238854" y="2539999"/>
                  </a:lnTo>
                  <a:close/>
                </a:path>
                <a:path w="3041015" h="2540000">
                  <a:moveTo>
                    <a:pt x="328146" y="2439071"/>
                  </a:moveTo>
                  <a:lnTo>
                    <a:pt x="486870" y="2273299"/>
                  </a:lnTo>
                  <a:lnTo>
                    <a:pt x="2008747" y="752369"/>
                  </a:lnTo>
                  <a:lnTo>
                    <a:pt x="2014691" y="749299"/>
                  </a:lnTo>
                  <a:lnTo>
                    <a:pt x="328146" y="2439071"/>
                  </a:lnTo>
                  <a:close/>
                </a:path>
                <a:path w="3041015" h="2540000">
                  <a:moveTo>
                    <a:pt x="1350326" y="2539999"/>
                  </a:moveTo>
                  <a:lnTo>
                    <a:pt x="1347048" y="2539999"/>
                  </a:lnTo>
                  <a:lnTo>
                    <a:pt x="1492576" y="2387599"/>
                  </a:lnTo>
                  <a:lnTo>
                    <a:pt x="1940923" y="1943099"/>
                  </a:lnTo>
                  <a:lnTo>
                    <a:pt x="3023677" y="850899"/>
                  </a:lnTo>
                  <a:lnTo>
                    <a:pt x="3023677" y="803295"/>
                  </a:lnTo>
                  <a:lnTo>
                    <a:pt x="3026955" y="800099"/>
                  </a:lnTo>
                  <a:lnTo>
                    <a:pt x="3026955" y="749299"/>
                  </a:lnTo>
                  <a:lnTo>
                    <a:pt x="3040889" y="749299"/>
                  </a:lnTo>
                  <a:lnTo>
                    <a:pt x="3040889" y="863599"/>
                  </a:lnTo>
                  <a:lnTo>
                    <a:pt x="3022857" y="863599"/>
                  </a:lnTo>
                  <a:lnTo>
                    <a:pt x="1350326" y="2539999"/>
                  </a:lnTo>
                  <a:close/>
                </a:path>
                <a:path w="3041015" h="2540000">
                  <a:moveTo>
                    <a:pt x="287244" y="2539999"/>
                  </a:moveTo>
                  <a:lnTo>
                    <a:pt x="283966" y="2539999"/>
                  </a:lnTo>
                  <a:lnTo>
                    <a:pt x="1094588" y="1724642"/>
                  </a:lnTo>
                  <a:lnTo>
                    <a:pt x="1317412" y="1500343"/>
                  </a:lnTo>
                  <a:lnTo>
                    <a:pt x="1772076" y="1041399"/>
                  </a:lnTo>
                  <a:lnTo>
                    <a:pt x="2021602" y="796591"/>
                  </a:lnTo>
                  <a:lnTo>
                    <a:pt x="486870" y="2336799"/>
                  </a:lnTo>
                  <a:lnTo>
                    <a:pt x="287244" y="2539999"/>
                  </a:lnTo>
                  <a:close/>
                </a:path>
                <a:path w="3041015" h="2540000">
                  <a:moveTo>
                    <a:pt x="2922008" y="902404"/>
                  </a:moveTo>
                  <a:lnTo>
                    <a:pt x="3023677" y="800099"/>
                  </a:lnTo>
                  <a:lnTo>
                    <a:pt x="3023677" y="803295"/>
                  </a:lnTo>
                  <a:lnTo>
                    <a:pt x="2922008" y="902404"/>
                  </a:lnTo>
                  <a:close/>
                </a:path>
                <a:path w="3041015" h="2540000">
                  <a:moveTo>
                    <a:pt x="270416" y="2441153"/>
                  </a:moveTo>
                  <a:lnTo>
                    <a:pt x="431134" y="2273299"/>
                  </a:lnTo>
                  <a:lnTo>
                    <a:pt x="1873355" y="831187"/>
                  </a:lnTo>
                  <a:lnTo>
                    <a:pt x="1884368" y="825499"/>
                  </a:lnTo>
                  <a:lnTo>
                    <a:pt x="270416" y="2441153"/>
                  </a:lnTo>
                  <a:close/>
                </a:path>
                <a:path w="3041015" h="2540000">
                  <a:moveTo>
                    <a:pt x="1462618" y="2539999"/>
                  </a:moveTo>
                  <a:lnTo>
                    <a:pt x="1458520" y="2539999"/>
                  </a:lnTo>
                  <a:lnTo>
                    <a:pt x="2947450" y="1041399"/>
                  </a:lnTo>
                  <a:lnTo>
                    <a:pt x="3021218" y="965199"/>
                  </a:lnTo>
                  <a:lnTo>
                    <a:pt x="3021218" y="916044"/>
                  </a:lnTo>
                  <a:lnTo>
                    <a:pt x="3022857" y="914399"/>
                  </a:lnTo>
                  <a:lnTo>
                    <a:pt x="3022857" y="863599"/>
                  </a:lnTo>
                  <a:lnTo>
                    <a:pt x="3040889" y="863599"/>
                  </a:lnTo>
                  <a:lnTo>
                    <a:pt x="3040889" y="965199"/>
                  </a:lnTo>
                  <a:lnTo>
                    <a:pt x="3025316" y="965199"/>
                  </a:lnTo>
                  <a:lnTo>
                    <a:pt x="1462618" y="2539999"/>
                  </a:lnTo>
                  <a:close/>
                </a:path>
                <a:path w="3041015" h="2540000">
                  <a:moveTo>
                    <a:pt x="236606" y="2418253"/>
                  </a:moveTo>
                  <a:lnTo>
                    <a:pt x="375398" y="2273299"/>
                  </a:lnTo>
                  <a:lnTo>
                    <a:pt x="1747376" y="903027"/>
                  </a:lnTo>
                  <a:lnTo>
                    <a:pt x="1749946" y="901699"/>
                  </a:lnTo>
                  <a:lnTo>
                    <a:pt x="236606" y="2418253"/>
                  </a:lnTo>
                  <a:close/>
                </a:path>
                <a:path w="3041015" h="2540000">
                  <a:moveTo>
                    <a:pt x="1294590" y="2539999"/>
                  </a:moveTo>
                  <a:lnTo>
                    <a:pt x="1290492" y="2539999"/>
                  </a:lnTo>
                  <a:lnTo>
                    <a:pt x="2779422" y="1041399"/>
                  </a:lnTo>
                  <a:lnTo>
                    <a:pt x="2922008" y="902404"/>
                  </a:lnTo>
                  <a:lnTo>
                    <a:pt x="1294590" y="2539999"/>
                  </a:lnTo>
                  <a:close/>
                </a:path>
                <a:path w="3041015" h="2540000">
                  <a:moveTo>
                    <a:pt x="2559745" y="1378857"/>
                  </a:moveTo>
                  <a:lnTo>
                    <a:pt x="3021218" y="914399"/>
                  </a:lnTo>
                  <a:lnTo>
                    <a:pt x="3021218" y="916044"/>
                  </a:lnTo>
                  <a:lnTo>
                    <a:pt x="2559745" y="1378857"/>
                  </a:lnTo>
                  <a:close/>
                </a:path>
                <a:path w="3041015" h="2540000">
                  <a:moveTo>
                    <a:pt x="398716" y="2539999"/>
                  </a:moveTo>
                  <a:lnTo>
                    <a:pt x="395209" y="2539999"/>
                  </a:lnTo>
                  <a:lnTo>
                    <a:pt x="540966" y="2387599"/>
                  </a:lnTo>
                  <a:lnTo>
                    <a:pt x="1972073" y="959822"/>
                  </a:lnTo>
                  <a:lnTo>
                    <a:pt x="682797" y="2254371"/>
                  </a:lnTo>
                  <a:lnTo>
                    <a:pt x="398716" y="2539999"/>
                  </a:lnTo>
                  <a:close/>
                </a:path>
                <a:path w="3041015" h="2540000">
                  <a:moveTo>
                    <a:pt x="2937498" y="1167103"/>
                  </a:moveTo>
                  <a:lnTo>
                    <a:pt x="3023677" y="1079499"/>
                  </a:lnTo>
                  <a:lnTo>
                    <a:pt x="3023677" y="1029640"/>
                  </a:lnTo>
                  <a:lnTo>
                    <a:pt x="3025316" y="1028699"/>
                  </a:lnTo>
                  <a:lnTo>
                    <a:pt x="3025316" y="965199"/>
                  </a:lnTo>
                  <a:lnTo>
                    <a:pt x="3040889" y="965199"/>
                  </a:lnTo>
                  <a:lnTo>
                    <a:pt x="3040889" y="1079499"/>
                  </a:lnTo>
                  <a:lnTo>
                    <a:pt x="3024496" y="1079499"/>
                  </a:lnTo>
                  <a:lnTo>
                    <a:pt x="2937498" y="1167103"/>
                  </a:lnTo>
                  <a:close/>
                </a:path>
                <a:path w="3041015" h="2540000">
                  <a:moveTo>
                    <a:pt x="160914" y="2438240"/>
                  </a:moveTo>
                  <a:lnTo>
                    <a:pt x="318842" y="2273299"/>
                  </a:lnTo>
                  <a:lnTo>
                    <a:pt x="1610362" y="981835"/>
                  </a:lnTo>
                  <a:lnTo>
                    <a:pt x="1617982" y="977899"/>
                  </a:lnTo>
                  <a:lnTo>
                    <a:pt x="160914" y="2438240"/>
                  </a:lnTo>
                  <a:close/>
                </a:path>
                <a:path w="3041015" h="2540000">
                  <a:moveTo>
                    <a:pt x="3021492" y="1030894"/>
                  </a:moveTo>
                  <a:lnTo>
                    <a:pt x="3023677" y="1028699"/>
                  </a:lnTo>
                  <a:lnTo>
                    <a:pt x="3023677" y="1029640"/>
                  </a:lnTo>
                  <a:lnTo>
                    <a:pt x="3021492" y="1030894"/>
                  </a:lnTo>
                  <a:close/>
                </a:path>
                <a:path w="3041015" h="2540000">
                  <a:moveTo>
                    <a:pt x="1519174" y="2539999"/>
                  </a:moveTo>
                  <a:lnTo>
                    <a:pt x="1514256" y="2539999"/>
                  </a:lnTo>
                  <a:lnTo>
                    <a:pt x="3003186" y="1041399"/>
                  </a:lnTo>
                  <a:lnTo>
                    <a:pt x="3021492" y="1030894"/>
                  </a:lnTo>
                  <a:lnTo>
                    <a:pt x="1519174" y="2539999"/>
                  </a:lnTo>
                  <a:close/>
                </a:path>
                <a:path w="3041015" h="2540000">
                  <a:moveTo>
                    <a:pt x="1036081" y="1500343"/>
                  </a:moveTo>
                  <a:lnTo>
                    <a:pt x="1477665" y="1058769"/>
                  </a:lnTo>
                  <a:lnTo>
                    <a:pt x="1485200" y="1054099"/>
                  </a:lnTo>
                  <a:lnTo>
                    <a:pt x="1203600" y="1333957"/>
                  </a:lnTo>
                  <a:lnTo>
                    <a:pt x="1036081" y="1500343"/>
                  </a:lnTo>
                  <a:close/>
                </a:path>
                <a:path w="3041015" h="2540000">
                  <a:moveTo>
                    <a:pt x="1630646" y="2539999"/>
                  </a:moveTo>
                  <a:lnTo>
                    <a:pt x="1625728" y="2539999"/>
                  </a:lnTo>
                  <a:lnTo>
                    <a:pt x="2443367" y="1714499"/>
                  </a:lnTo>
                  <a:lnTo>
                    <a:pt x="2611394" y="1549399"/>
                  </a:lnTo>
                  <a:lnTo>
                    <a:pt x="3024496" y="1130299"/>
                  </a:lnTo>
                  <a:lnTo>
                    <a:pt x="3024496" y="1079499"/>
                  </a:lnTo>
                  <a:lnTo>
                    <a:pt x="3040889" y="1079499"/>
                  </a:lnTo>
                  <a:lnTo>
                    <a:pt x="3040889" y="1142999"/>
                  </a:lnTo>
                  <a:lnTo>
                    <a:pt x="3023677" y="1142999"/>
                  </a:lnTo>
                  <a:lnTo>
                    <a:pt x="1630646" y="2539999"/>
                  </a:lnTo>
                  <a:close/>
                </a:path>
                <a:path w="3041015" h="2540000">
                  <a:moveTo>
                    <a:pt x="596383" y="1888289"/>
                  </a:moveTo>
                  <a:lnTo>
                    <a:pt x="1354876" y="1130299"/>
                  </a:lnTo>
                  <a:lnTo>
                    <a:pt x="1362253" y="1130299"/>
                  </a:lnTo>
                  <a:lnTo>
                    <a:pt x="596383" y="1888289"/>
                  </a:lnTo>
                  <a:close/>
                </a:path>
                <a:path w="3041015" h="2540000">
                  <a:moveTo>
                    <a:pt x="1742117" y="2539999"/>
                  </a:moveTo>
                  <a:lnTo>
                    <a:pt x="1738019" y="2539999"/>
                  </a:lnTo>
                  <a:lnTo>
                    <a:pt x="2545613" y="1724642"/>
                  </a:lnTo>
                  <a:lnTo>
                    <a:pt x="2768958" y="1500343"/>
                  </a:lnTo>
                  <a:lnTo>
                    <a:pt x="3023677" y="1244599"/>
                  </a:lnTo>
                  <a:lnTo>
                    <a:pt x="3023677" y="1142999"/>
                  </a:lnTo>
                  <a:lnTo>
                    <a:pt x="3040889" y="1142999"/>
                  </a:lnTo>
                  <a:lnTo>
                    <a:pt x="3040889" y="1257299"/>
                  </a:lnTo>
                  <a:lnTo>
                    <a:pt x="3023677" y="1257299"/>
                  </a:lnTo>
                  <a:lnTo>
                    <a:pt x="1742117" y="2539999"/>
                  </a:lnTo>
                  <a:close/>
                </a:path>
                <a:path w="3041015" h="2540000">
                  <a:moveTo>
                    <a:pt x="2383813" y="1724642"/>
                  </a:moveTo>
                  <a:lnTo>
                    <a:pt x="2937498" y="1167103"/>
                  </a:lnTo>
                  <a:lnTo>
                    <a:pt x="2611394" y="1498599"/>
                  </a:lnTo>
                  <a:lnTo>
                    <a:pt x="2383813" y="1724642"/>
                  </a:lnTo>
                  <a:close/>
                </a:path>
                <a:path w="3041015" h="2540000">
                  <a:moveTo>
                    <a:pt x="1686382" y="2539999"/>
                  </a:moveTo>
                  <a:lnTo>
                    <a:pt x="1682283" y="2539999"/>
                  </a:lnTo>
                  <a:lnTo>
                    <a:pt x="2499922" y="1714499"/>
                  </a:lnTo>
                  <a:lnTo>
                    <a:pt x="3023677" y="1193799"/>
                  </a:lnTo>
                  <a:lnTo>
                    <a:pt x="1686382" y="2539999"/>
                  </a:lnTo>
                  <a:close/>
                </a:path>
                <a:path w="3041015" h="2540000">
                  <a:moveTo>
                    <a:pt x="60380" y="2370508"/>
                  </a:moveTo>
                  <a:lnTo>
                    <a:pt x="151634" y="2273299"/>
                  </a:lnTo>
                  <a:lnTo>
                    <a:pt x="1217204" y="1208514"/>
                  </a:lnTo>
                  <a:lnTo>
                    <a:pt x="1220454" y="1206499"/>
                  </a:lnTo>
                  <a:lnTo>
                    <a:pt x="60380" y="2370508"/>
                  </a:lnTo>
                  <a:close/>
                </a:path>
                <a:path w="3041015" h="2540000">
                  <a:moveTo>
                    <a:pt x="1798673" y="2539999"/>
                  </a:moveTo>
                  <a:lnTo>
                    <a:pt x="1793755" y="2539999"/>
                  </a:lnTo>
                  <a:lnTo>
                    <a:pt x="2611394" y="1714499"/>
                  </a:lnTo>
                  <a:lnTo>
                    <a:pt x="3023677" y="1308099"/>
                  </a:lnTo>
                  <a:lnTo>
                    <a:pt x="3023677" y="1257299"/>
                  </a:lnTo>
                  <a:lnTo>
                    <a:pt x="3040889" y="1257299"/>
                  </a:lnTo>
                  <a:lnTo>
                    <a:pt x="3040889" y="1308099"/>
                  </a:lnTo>
                  <a:lnTo>
                    <a:pt x="3024496" y="1308099"/>
                  </a:lnTo>
                  <a:lnTo>
                    <a:pt x="1798673" y="2539999"/>
                  </a:lnTo>
                  <a:close/>
                </a:path>
                <a:path w="3041015" h="2540000">
                  <a:moveTo>
                    <a:pt x="114233" y="2254371"/>
                  </a:moveTo>
                  <a:lnTo>
                    <a:pt x="1088491" y="1282699"/>
                  </a:lnTo>
                  <a:lnTo>
                    <a:pt x="1097507" y="1282699"/>
                  </a:lnTo>
                  <a:lnTo>
                    <a:pt x="114233" y="2254371"/>
                  </a:lnTo>
                  <a:close/>
                </a:path>
                <a:path w="3041015" h="2540000">
                  <a:moveTo>
                    <a:pt x="1854409" y="2539999"/>
                  </a:moveTo>
                  <a:lnTo>
                    <a:pt x="1850311" y="2539999"/>
                  </a:lnTo>
                  <a:lnTo>
                    <a:pt x="2667950" y="1714499"/>
                  </a:lnTo>
                  <a:lnTo>
                    <a:pt x="3024496" y="1358899"/>
                  </a:lnTo>
                  <a:lnTo>
                    <a:pt x="3024496" y="1308099"/>
                  </a:lnTo>
                  <a:lnTo>
                    <a:pt x="3040889" y="1308099"/>
                  </a:lnTo>
                  <a:lnTo>
                    <a:pt x="3040889" y="1371599"/>
                  </a:lnTo>
                  <a:lnTo>
                    <a:pt x="3022857" y="1371599"/>
                  </a:lnTo>
                  <a:lnTo>
                    <a:pt x="1854409" y="2539999"/>
                  </a:lnTo>
                  <a:close/>
                </a:path>
                <a:path w="3041015" h="2540000">
                  <a:moveTo>
                    <a:pt x="455272" y="2539999"/>
                  </a:moveTo>
                  <a:lnTo>
                    <a:pt x="450354" y="2539999"/>
                  </a:lnTo>
                  <a:lnTo>
                    <a:pt x="1655907" y="1333957"/>
                  </a:lnTo>
                  <a:lnTo>
                    <a:pt x="455272" y="2539999"/>
                  </a:lnTo>
                  <a:close/>
                </a:path>
                <a:path w="3041015" h="2540000">
                  <a:moveTo>
                    <a:pt x="396112" y="1921076"/>
                  </a:moveTo>
                  <a:lnTo>
                    <a:pt x="956527" y="1358899"/>
                  </a:lnTo>
                  <a:lnTo>
                    <a:pt x="965543" y="1358899"/>
                  </a:lnTo>
                  <a:lnTo>
                    <a:pt x="396112" y="1921076"/>
                  </a:lnTo>
                  <a:close/>
                </a:path>
                <a:path w="3041015" h="2540000">
                  <a:moveTo>
                    <a:pt x="1910145" y="2539999"/>
                  </a:moveTo>
                  <a:lnTo>
                    <a:pt x="1906047" y="2539999"/>
                  </a:lnTo>
                  <a:lnTo>
                    <a:pt x="2723686" y="1714499"/>
                  </a:lnTo>
                  <a:lnTo>
                    <a:pt x="3022857" y="1422399"/>
                  </a:lnTo>
                  <a:lnTo>
                    <a:pt x="3022857" y="1371599"/>
                  </a:lnTo>
                  <a:lnTo>
                    <a:pt x="3040889" y="1371599"/>
                  </a:lnTo>
                  <a:lnTo>
                    <a:pt x="3040889" y="1422399"/>
                  </a:lnTo>
                  <a:lnTo>
                    <a:pt x="3025316" y="1422399"/>
                  </a:lnTo>
                  <a:lnTo>
                    <a:pt x="1910145" y="2539999"/>
                  </a:lnTo>
                  <a:close/>
                </a:path>
                <a:path w="3041015" h="2540000">
                  <a:moveTo>
                    <a:pt x="1406062" y="2539999"/>
                  </a:moveTo>
                  <a:lnTo>
                    <a:pt x="1401964" y="2539999"/>
                  </a:lnTo>
                  <a:lnTo>
                    <a:pt x="2559745" y="1378857"/>
                  </a:lnTo>
                  <a:lnTo>
                    <a:pt x="1406062" y="2539999"/>
                  </a:lnTo>
                  <a:close/>
                </a:path>
                <a:path w="3041015" h="2540000">
                  <a:moveTo>
                    <a:pt x="511008" y="2539999"/>
                  </a:moveTo>
                  <a:lnTo>
                    <a:pt x="506910" y="2539999"/>
                  </a:lnTo>
                  <a:lnTo>
                    <a:pt x="1657813" y="1388224"/>
                  </a:lnTo>
                  <a:lnTo>
                    <a:pt x="511008" y="2539999"/>
                  </a:lnTo>
                  <a:close/>
                </a:path>
                <a:path w="3041015" h="2540000">
                  <a:moveTo>
                    <a:pt x="2022437" y="2539999"/>
                  </a:moveTo>
                  <a:lnTo>
                    <a:pt x="2017519" y="2539999"/>
                  </a:lnTo>
                  <a:lnTo>
                    <a:pt x="2825112" y="1724642"/>
                  </a:lnTo>
                  <a:lnTo>
                    <a:pt x="3023677" y="1523999"/>
                  </a:lnTo>
                  <a:lnTo>
                    <a:pt x="3023677" y="1474808"/>
                  </a:lnTo>
                  <a:lnTo>
                    <a:pt x="3025316" y="1473199"/>
                  </a:lnTo>
                  <a:lnTo>
                    <a:pt x="3025316" y="1422399"/>
                  </a:lnTo>
                  <a:lnTo>
                    <a:pt x="3040889" y="1422399"/>
                  </a:lnTo>
                  <a:lnTo>
                    <a:pt x="3040889" y="1536699"/>
                  </a:lnTo>
                  <a:lnTo>
                    <a:pt x="3024496" y="1536699"/>
                  </a:lnTo>
                  <a:lnTo>
                    <a:pt x="2022437" y="2539999"/>
                  </a:lnTo>
                  <a:close/>
                </a:path>
                <a:path w="3041015" h="2540000">
                  <a:moveTo>
                    <a:pt x="741070" y="1517282"/>
                  </a:moveTo>
                  <a:lnTo>
                    <a:pt x="817309" y="1439088"/>
                  </a:lnTo>
                  <a:lnTo>
                    <a:pt x="823745" y="1435099"/>
                  </a:lnTo>
                  <a:lnTo>
                    <a:pt x="741070" y="1517282"/>
                  </a:lnTo>
                  <a:close/>
                </a:path>
                <a:path w="3041015" h="2540000">
                  <a:moveTo>
                    <a:pt x="2966178" y="1531232"/>
                  </a:moveTo>
                  <a:lnTo>
                    <a:pt x="3023677" y="1473199"/>
                  </a:lnTo>
                  <a:lnTo>
                    <a:pt x="3023677" y="1474808"/>
                  </a:lnTo>
                  <a:lnTo>
                    <a:pt x="2966178" y="1531232"/>
                  </a:lnTo>
                  <a:close/>
                </a:path>
                <a:path w="3041015" h="2540000">
                  <a:moveTo>
                    <a:pt x="31843" y="2514599"/>
                  </a:moveTo>
                  <a:lnTo>
                    <a:pt x="18851" y="2514599"/>
                  </a:lnTo>
                  <a:lnTo>
                    <a:pt x="810304" y="1724642"/>
                  </a:lnTo>
                  <a:lnTo>
                    <a:pt x="1036081" y="1500343"/>
                  </a:lnTo>
                  <a:lnTo>
                    <a:pt x="263106" y="2273299"/>
                  </a:lnTo>
                  <a:lnTo>
                    <a:pt x="31843" y="2514599"/>
                  </a:lnTo>
                  <a:close/>
                </a:path>
                <a:path w="3041015" h="2540000">
                  <a:moveTo>
                    <a:pt x="18851" y="2184399"/>
                  </a:moveTo>
                  <a:lnTo>
                    <a:pt x="690962" y="1511299"/>
                  </a:lnTo>
                  <a:lnTo>
                    <a:pt x="700798" y="1511299"/>
                  </a:lnTo>
                  <a:lnTo>
                    <a:pt x="599161" y="1612899"/>
                  </a:lnTo>
                  <a:lnTo>
                    <a:pt x="18851" y="2184399"/>
                  </a:lnTo>
                  <a:close/>
                </a:path>
                <a:path w="3041015" h="2540000">
                  <a:moveTo>
                    <a:pt x="32298" y="2235199"/>
                  </a:moveTo>
                  <a:lnTo>
                    <a:pt x="18851" y="2235199"/>
                  </a:lnTo>
                  <a:lnTo>
                    <a:pt x="741070" y="1517282"/>
                  </a:lnTo>
                  <a:lnTo>
                    <a:pt x="486870" y="1777999"/>
                  </a:lnTo>
                  <a:lnTo>
                    <a:pt x="32298" y="2235199"/>
                  </a:lnTo>
                  <a:close/>
                </a:path>
                <a:path w="3041015" h="2540000">
                  <a:moveTo>
                    <a:pt x="1966701" y="2539999"/>
                  </a:moveTo>
                  <a:lnTo>
                    <a:pt x="1961783" y="2539999"/>
                  </a:lnTo>
                  <a:lnTo>
                    <a:pt x="2779422" y="1714499"/>
                  </a:lnTo>
                  <a:lnTo>
                    <a:pt x="2966178" y="1531232"/>
                  </a:lnTo>
                  <a:lnTo>
                    <a:pt x="1966701" y="2539999"/>
                  </a:lnTo>
                  <a:close/>
                </a:path>
                <a:path w="3041015" h="2540000">
                  <a:moveTo>
                    <a:pt x="2133909" y="2539999"/>
                  </a:moveTo>
                  <a:lnTo>
                    <a:pt x="2129810" y="2539999"/>
                  </a:lnTo>
                  <a:lnTo>
                    <a:pt x="2937404" y="1724642"/>
                  </a:lnTo>
                  <a:lnTo>
                    <a:pt x="3022857" y="1638299"/>
                  </a:lnTo>
                  <a:lnTo>
                    <a:pt x="3022857" y="1589067"/>
                  </a:lnTo>
                  <a:lnTo>
                    <a:pt x="3024496" y="1587499"/>
                  </a:lnTo>
                  <a:lnTo>
                    <a:pt x="3024496" y="1536699"/>
                  </a:lnTo>
                  <a:lnTo>
                    <a:pt x="3040889" y="1536699"/>
                  </a:lnTo>
                  <a:lnTo>
                    <a:pt x="3040889" y="1638299"/>
                  </a:lnTo>
                  <a:lnTo>
                    <a:pt x="3023677" y="1638299"/>
                  </a:lnTo>
                  <a:lnTo>
                    <a:pt x="2133909" y="2539999"/>
                  </a:lnTo>
                  <a:close/>
                </a:path>
                <a:path w="3041015" h="2540000">
                  <a:moveTo>
                    <a:pt x="31501" y="2120899"/>
                  </a:moveTo>
                  <a:lnTo>
                    <a:pt x="18851" y="2120899"/>
                  </a:lnTo>
                  <a:lnTo>
                    <a:pt x="558999" y="1587499"/>
                  </a:lnTo>
                  <a:lnTo>
                    <a:pt x="568015" y="1587499"/>
                  </a:lnTo>
                  <a:lnTo>
                    <a:pt x="486870" y="1663699"/>
                  </a:lnTo>
                  <a:lnTo>
                    <a:pt x="31501" y="2120899"/>
                  </a:lnTo>
                  <a:close/>
                </a:path>
                <a:path w="3041015" h="2540000">
                  <a:moveTo>
                    <a:pt x="2992603" y="1618004"/>
                  </a:moveTo>
                  <a:lnTo>
                    <a:pt x="3022857" y="1587499"/>
                  </a:lnTo>
                  <a:lnTo>
                    <a:pt x="3022857" y="1589067"/>
                  </a:lnTo>
                  <a:lnTo>
                    <a:pt x="2992603" y="1618004"/>
                  </a:lnTo>
                  <a:close/>
                </a:path>
                <a:path w="3041015" h="2540000">
                  <a:moveTo>
                    <a:pt x="2078173" y="2539999"/>
                  </a:moveTo>
                  <a:lnTo>
                    <a:pt x="2074074" y="2539999"/>
                  </a:lnTo>
                  <a:lnTo>
                    <a:pt x="2891714" y="1714499"/>
                  </a:lnTo>
                  <a:lnTo>
                    <a:pt x="2992603" y="1618004"/>
                  </a:lnTo>
                  <a:lnTo>
                    <a:pt x="2078173" y="2539999"/>
                  </a:lnTo>
                  <a:close/>
                </a:path>
                <a:path w="3041015" h="2540000">
                  <a:moveTo>
                    <a:pt x="2568569" y="2265863"/>
                  </a:moveTo>
                  <a:lnTo>
                    <a:pt x="2579919" y="2254371"/>
                  </a:lnTo>
                  <a:lnTo>
                    <a:pt x="3023677" y="1803399"/>
                  </a:lnTo>
                  <a:lnTo>
                    <a:pt x="3023677" y="1638299"/>
                  </a:lnTo>
                  <a:lnTo>
                    <a:pt x="3040889" y="1638299"/>
                  </a:lnTo>
                  <a:lnTo>
                    <a:pt x="3040889" y="1816099"/>
                  </a:lnTo>
                  <a:lnTo>
                    <a:pt x="3023677" y="1816099"/>
                  </a:lnTo>
                  <a:lnTo>
                    <a:pt x="2568569" y="2265863"/>
                  </a:lnTo>
                  <a:close/>
                </a:path>
                <a:path w="3041015" h="2540000">
                  <a:moveTo>
                    <a:pt x="53618" y="2036233"/>
                  </a:moveTo>
                  <a:lnTo>
                    <a:pt x="427036" y="1663699"/>
                  </a:lnTo>
                  <a:lnTo>
                    <a:pt x="436052" y="1663699"/>
                  </a:lnTo>
                  <a:lnTo>
                    <a:pt x="53618" y="2036233"/>
                  </a:lnTo>
                  <a:close/>
                </a:path>
                <a:path w="3041015" h="2540000">
                  <a:moveTo>
                    <a:pt x="2190464" y="2539999"/>
                  </a:moveTo>
                  <a:lnTo>
                    <a:pt x="2185546" y="2539999"/>
                  </a:lnTo>
                  <a:lnTo>
                    <a:pt x="3003186" y="1714499"/>
                  </a:lnTo>
                  <a:lnTo>
                    <a:pt x="3023677" y="1701799"/>
                  </a:lnTo>
                  <a:lnTo>
                    <a:pt x="2190464" y="2539999"/>
                  </a:lnTo>
                  <a:close/>
                </a:path>
                <a:path w="3041015" h="2540000">
                  <a:moveTo>
                    <a:pt x="1574090" y="2539999"/>
                  </a:moveTo>
                  <a:lnTo>
                    <a:pt x="1570259" y="2539999"/>
                  </a:lnTo>
                  <a:lnTo>
                    <a:pt x="1716340" y="2387599"/>
                  </a:lnTo>
                  <a:lnTo>
                    <a:pt x="2383813" y="1724642"/>
                  </a:lnTo>
                  <a:lnTo>
                    <a:pt x="1574090" y="2539999"/>
                  </a:lnTo>
                  <a:close/>
                </a:path>
                <a:path w="3041015" h="2540000">
                  <a:moveTo>
                    <a:pt x="19671" y="2019299"/>
                  </a:moveTo>
                  <a:lnTo>
                    <a:pt x="18851" y="2019299"/>
                  </a:lnTo>
                  <a:lnTo>
                    <a:pt x="294253" y="1739899"/>
                  </a:lnTo>
                  <a:lnTo>
                    <a:pt x="304088" y="1739899"/>
                  </a:lnTo>
                  <a:lnTo>
                    <a:pt x="19671" y="2019299"/>
                  </a:lnTo>
                  <a:close/>
                </a:path>
                <a:path w="3041015" h="2540000">
                  <a:moveTo>
                    <a:pt x="2246200" y="2539999"/>
                  </a:moveTo>
                  <a:lnTo>
                    <a:pt x="2242102" y="2539999"/>
                  </a:lnTo>
                  <a:lnTo>
                    <a:pt x="2611394" y="2158999"/>
                  </a:lnTo>
                  <a:lnTo>
                    <a:pt x="3023677" y="1752599"/>
                  </a:lnTo>
                  <a:lnTo>
                    <a:pt x="2246200" y="2539999"/>
                  </a:lnTo>
                  <a:close/>
                </a:path>
                <a:path w="3041015" h="2540000">
                  <a:moveTo>
                    <a:pt x="31556" y="1955799"/>
                  </a:moveTo>
                  <a:lnTo>
                    <a:pt x="18851" y="1955799"/>
                  </a:lnTo>
                  <a:lnTo>
                    <a:pt x="161470" y="1816099"/>
                  </a:lnTo>
                  <a:lnTo>
                    <a:pt x="171306" y="1816099"/>
                  </a:lnTo>
                  <a:lnTo>
                    <a:pt x="31556" y="1955799"/>
                  </a:lnTo>
                  <a:close/>
                </a:path>
                <a:path w="3041015" h="2540000">
                  <a:moveTo>
                    <a:pt x="2649864" y="2295662"/>
                  </a:moveTo>
                  <a:lnTo>
                    <a:pt x="3023677" y="1917699"/>
                  </a:lnTo>
                  <a:lnTo>
                    <a:pt x="3023677" y="1816099"/>
                  </a:lnTo>
                  <a:lnTo>
                    <a:pt x="3040889" y="1816099"/>
                  </a:lnTo>
                  <a:lnTo>
                    <a:pt x="3040889" y="1930399"/>
                  </a:lnTo>
                  <a:lnTo>
                    <a:pt x="3023677" y="1930399"/>
                  </a:lnTo>
                  <a:lnTo>
                    <a:pt x="2649864" y="2295662"/>
                  </a:lnTo>
                  <a:close/>
                </a:path>
                <a:path w="3041015" h="2540000">
                  <a:moveTo>
                    <a:pt x="861918" y="2295993"/>
                  </a:moveTo>
                  <a:lnTo>
                    <a:pt x="1157341" y="1993899"/>
                  </a:lnTo>
                  <a:lnTo>
                    <a:pt x="1303548" y="1852016"/>
                  </a:lnTo>
                  <a:lnTo>
                    <a:pt x="861918" y="2295993"/>
                  </a:lnTo>
                  <a:close/>
                </a:path>
                <a:path w="3041015" h="2540000">
                  <a:moveTo>
                    <a:pt x="2435990" y="2451099"/>
                  </a:moveTo>
                  <a:lnTo>
                    <a:pt x="3023677" y="1866899"/>
                  </a:lnTo>
                  <a:lnTo>
                    <a:pt x="2499922" y="2387599"/>
                  </a:lnTo>
                  <a:lnTo>
                    <a:pt x="2442205" y="2447890"/>
                  </a:lnTo>
                  <a:lnTo>
                    <a:pt x="2435990" y="2451099"/>
                  </a:lnTo>
                  <a:close/>
                </a:path>
                <a:path w="3041015" h="2540000">
                  <a:moveTo>
                    <a:pt x="20491" y="2463799"/>
                  </a:moveTo>
                  <a:lnTo>
                    <a:pt x="20491" y="2462143"/>
                  </a:lnTo>
                  <a:lnTo>
                    <a:pt x="207370" y="2273299"/>
                  </a:lnTo>
                  <a:lnTo>
                    <a:pt x="596383" y="1888289"/>
                  </a:lnTo>
                  <a:lnTo>
                    <a:pt x="20491" y="2463799"/>
                  </a:lnTo>
                  <a:close/>
                </a:path>
                <a:path w="3041015" h="2540000">
                  <a:moveTo>
                    <a:pt x="18851" y="1904999"/>
                  </a:moveTo>
                  <a:lnTo>
                    <a:pt x="29507" y="1892299"/>
                  </a:lnTo>
                  <a:lnTo>
                    <a:pt x="38523" y="1892299"/>
                  </a:lnTo>
                  <a:lnTo>
                    <a:pt x="18851" y="1904999"/>
                  </a:lnTo>
                  <a:close/>
                </a:path>
                <a:path w="3041015" h="2540000">
                  <a:moveTo>
                    <a:pt x="19671" y="2298699"/>
                  </a:moveTo>
                  <a:lnTo>
                    <a:pt x="19671" y="2297683"/>
                  </a:lnTo>
                  <a:lnTo>
                    <a:pt x="39343" y="2273299"/>
                  </a:lnTo>
                  <a:lnTo>
                    <a:pt x="396112" y="1921076"/>
                  </a:lnTo>
                  <a:lnTo>
                    <a:pt x="19671" y="2298699"/>
                  </a:lnTo>
                  <a:close/>
                </a:path>
                <a:path w="3041015" h="2540000">
                  <a:moveTo>
                    <a:pt x="2875922" y="2181013"/>
                  </a:moveTo>
                  <a:lnTo>
                    <a:pt x="3019579" y="2031999"/>
                  </a:lnTo>
                  <a:lnTo>
                    <a:pt x="3021256" y="2031999"/>
                  </a:lnTo>
                  <a:lnTo>
                    <a:pt x="3022550" y="2019299"/>
                  </a:lnTo>
                  <a:lnTo>
                    <a:pt x="3023382" y="2006599"/>
                  </a:lnTo>
                  <a:lnTo>
                    <a:pt x="3023677" y="1993899"/>
                  </a:lnTo>
                  <a:lnTo>
                    <a:pt x="3023677" y="1930399"/>
                  </a:lnTo>
                  <a:lnTo>
                    <a:pt x="3040889" y="1930399"/>
                  </a:lnTo>
                  <a:lnTo>
                    <a:pt x="3040889" y="1993899"/>
                  </a:lnTo>
                  <a:lnTo>
                    <a:pt x="3034793" y="2044699"/>
                  </a:lnTo>
                  <a:lnTo>
                    <a:pt x="3017939" y="2044699"/>
                  </a:lnTo>
                  <a:lnTo>
                    <a:pt x="2875922" y="2181013"/>
                  </a:lnTo>
                  <a:close/>
                </a:path>
                <a:path w="3041015" h="2540000">
                  <a:moveTo>
                    <a:pt x="2700736" y="2298699"/>
                  </a:moveTo>
                  <a:lnTo>
                    <a:pt x="3023677" y="1981199"/>
                  </a:lnTo>
                  <a:lnTo>
                    <a:pt x="2708539" y="2294669"/>
                  </a:lnTo>
                  <a:lnTo>
                    <a:pt x="2700736" y="2298699"/>
                  </a:lnTo>
                  <a:close/>
                </a:path>
                <a:path w="3041015" h="2540000">
                  <a:moveTo>
                    <a:pt x="19671" y="2070099"/>
                  </a:moveTo>
                  <a:lnTo>
                    <a:pt x="19671" y="2069301"/>
                  </a:lnTo>
                  <a:lnTo>
                    <a:pt x="53618" y="2036233"/>
                  </a:lnTo>
                  <a:lnTo>
                    <a:pt x="19671" y="2070099"/>
                  </a:lnTo>
                  <a:close/>
                </a:path>
                <a:path w="3041015" h="2540000">
                  <a:moveTo>
                    <a:pt x="2337208" y="2539999"/>
                  </a:moveTo>
                  <a:lnTo>
                    <a:pt x="2297838" y="2539999"/>
                  </a:lnTo>
                  <a:lnTo>
                    <a:pt x="2316995" y="2520602"/>
                  </a:lnTo>
                  <a:lnTo>
                    <a:pt x="2426974" y="2463799"/>
                  </a:lnTo>
                  <a:lnTo>
                    <a:pt x="2442205" y="2447890"/>
                  </a:lnTo>
                  <a:lnTo>
                    <a:pt x="2558937" y="2387599"/>
                  </a:lnTo>
                  <a:lnTo>
                    <a:pt x="2574343" y="2372023"/>
                  </a:lnTo>
                  <a:lnTo>
                    <a:pt x="2691720" y="2311399"/>
                  </a:lnTo>
                  <a:lnTo>
                    <a:pt x="2708539" y="2294669"/>
                  </a:lnTo>
                  <a:lnTo>
                    <a:pt x="2823683" y="2235199"/>
                  </a:lnTo>
                  <a:lnTo>
                    <a:pt x="2838837" y="2219480"/>
                  </a:lnTo>
                  <a:lnTo>
                    <a:pt x="2935975" y="2171699"/>
                  </a:lnTo>
                  <a:lnTo>
                    <a:pt x="2987100" y="2120899"/>
                  </a:lnTo>
                  <a:lnTo>
                    <a:pt x="3005709" y="2082799"/>
                  </a:lnTo>
                  <a:lnTo>
                    <a:pt x="3017939" y="2044699"/>
                  </a:lnTo>
                  <a:lnTo>
                    <a:pt x="3034793" y="2044699"/>
                  </a:lnTo>
                  <a:lnTo>
                    <a:pt x="3033269" y="2057399"/>
                  </a:lnTo>
                  <a:lnTo>
                    <a:pt x="3012509" y="2108199"/>
                  </a:lnTo>
                  <a:lnTo>
                    <a:pt x="2981759" y="2146299"/>
                  </a:lnTo>
                  <a:lnTo>
                    <a:pt x="2944171" y="2184399"/>
                  </a:lnTo>
                  <a:lnTo>
                    <a:pt x="2337208" y="2539999"/>
                  </a:lnTo>
                  <a:close/>
                </a:path>
                <a:path w="3041015" h="2540000">
                  <a:moveTo>
                    <a:pt x="2832699" y="2222499"/>
                  </a:moveTo>
                  <a:lnTo>
                    <a:pt x="2875922" y="2181013"/>
                  </a:lnTo>
                  <a:lnTo>
                    <a:pt x="2838837" y="2219480"/>
                  </a:lnTo>
                  <a:lnTo>
                    <a:pt x="2832699" y="2222499"/>
                  </a:lnTo>
                  <a:close/>
                </a:path>
                <a:path w="3041015" h="2540000">
                  <a:moveTo>
                    <a:pt x="93959" y="2274591"/>
                  </a:moveTo>
                  <a:lnTo>
                    <a:pt x="95079" y="2273299"/>
                  </a:lnTo>
                  <a:lnTo>
                    <a:pt x="114233" y="2254371"/>
                  </a:lnTo>
                  <a:lnTo>
                    <a:pt x="93959" y="2274591"/>
                  </a:lnTo>
                  <a:close/>
                </a:path>
                <a:path w="3041015" h="2540000">
                  <a:moveTo>
                    <a:pt x="2304027" y="2527299"/>
                  </a:moveTo>
                  <a:lnTo>
                    <a:pt x="2568569" y="2265863"/>
                  </a:lnTo>
                  <a:lnTo>
                    <a:pt x="2316995" y="2520602"/>
                  </a:lnTo>
                  <a:lnTo>
                    <a:pt x="2304027" y="2527299"/>
                  </a:lnTo>
                  <a:close/>
                </a:path>
                <a:path w="3041015" h="2540000">
                  <a:moveTo>
                    <a:pt x="29038" y="2349499"/>
                  </a:moveTo>
                  <a:lnTo>
                    <a:pt x="18851" y="2349499"/>
                  </a:lnTo>
                  <a:lnTo>
                    <a:pt x="93959" y="2274591"/>
                  </a:lnTo>
                  <a:lnTo>
                    <a:pt x="29038" y="2349499"/>
                  </a:lnTo>
                  <a:close/>
                </a:path>
                <a:path w="3041015" h="2540000">
                  <a:moveTo>
                    <a:pt x="2568773" y="2374899"/>
                  </a:moveTo>
                  <a:lnTo>
                    <a:pt x="2649864" y="2295662"/>
                  </a:lnTo>
                  <a:lnTo>
                    <a:pt x="2574343" y="2372023"/>
                  </a:lnTo>
                  <a:lnTo>
                    <a:pt x="2568773" y="2374899"/>
                  </a:lnTo>
                  <a:close/>
                </a:path>
                <a:path w="3041015" h="2540000">
                  <a:moveTo>
                    <a:pt x="623300" y="2539999"/>
                  </a:moveTo>
                  <a:lnTo>
                    <a:pt x="619201" y="2539999"/>
                  </a:lnTo>
                  <a:lnTo>
                    <a:pt x="861918" y="2295993"/>
                  </a:lnTo>
                  <a:lnTo>
                    <a:pt x="623300" y="2539999"/>
                  </a:lnTo>
                  <a:close/>
                </a:path>
                <a:path w="3041015" h="2540000">
                  <a:moveTo>
                    <a:pt x="20491" y="2412999"/>
                  </a:moveTo>
                  <a:lnTo>
                    <a:pt x="18032" y="2412999"/>
                  </a:lnTo>
                  <a:lnTo>
                    <a:pt x="60380" y="2370508"/>
                  </a:lnTo>
                  <a:lnTo>
                    <a:pt x="20491" y="2412999"/>
                  </a:lnTo>
                  <a:close/>
                </a:path>
                <a:path w="3041015" h="2540000">
                  <a:moveTo>
                    <a:pt x="120036" y="2539999"/>
                  </a:moveTo>
                  <a:lnTo>
                    <a:pt x="115118" y="2539999"/>
                  </a:lnTo>
                  <a:lnTo>
                    <a:pt x="236606" y="2418253"/>
                  </a:lnTo>
                  <a:lnTo>
                    <a:pt x="120036" y="2539999"/>
                  </a:lnTo>
                  <a:close/>
                </a:path>
                <a:path w="3041015" h="2540000">
                  <a:moveTo>
                    <a:pt x="343439" y="2539999"/>
                  </a:moveTo>
                  <a:lnTo>
                    <a:pt x="338882" y="2539999"/>
                  </a:lnTo>
                  <a:lnTo>
                    <a:pt x="451928" y="2426853"/>
                  </a:lnTo>
                  <a:lnTo>
                    <a:pt x="343439" y="2539999"/>
                  </a:lnTo>
                  <a:close/>
                </a:path>
                <a:path w="3041015" h="2540000">
                  <a:moveTo>
                    <a:pt x="63481" y="2539999"/>
                  </a:moveTo>
                  <a:lnTo>
                    <a:pt x="59382" y="2539999"/>
                  </a:lnTo>
                  <a:lnTo>
                    <a:pt x="160914" y="2438240"/>
                  </a:lnTo>
                  <a:lnTo>
                    <a:pt x="63481" y="2539999"/>
                  </a:lnTo>
                  <a:close/>
                </a:path>
                <a:path w="3041015" h="2540000">
                  <a:moveTo>
                    <a:pt x="231508" y="2539999"/>
                  </a:moveTo>
                  <a:lnTo>
                    <a:pt x="227410" y="2539999"/>
                  </a:lnTo>
                  <a:lnTo>
                    <a:pt x="328146" y="2439071"/>
                  </a:lnTo>
                  <a:lnTo>
                    <a:pt x="231508" y="2539999"/>
                  </a:lnTo>
                  <a:close/>
                </a:path>
                <a:path w="3041015" h="2540000">
                  <a:moveTo>
                    <a:pt x="175772" y="2539999"/>
                  </a:moveTo>
                  <a:lnTo>
                    <a:pt x="171674" y="2539999"/>
                  </a:lnTo>
                  <a:lnTo>
                    <a:pt x="270416" y="2441153"/>
                  </a:lnTo>
                  <a:lnTo>
                    <a:pt x="175772" y="2539999"/>
                  </a:lnTo>
                  <a:close/>
                </a:path>
              </a:pathLst>
            </a:custGeom>
            <a:solidFill>
              <a:srgbClr val="2A4A81"/>
            </a:solidFill>
          </p:spPr>
          <p:txBody>
            <a:bodyPr wrap="square" lIns="0" tIns="0" rIns="0" bIns="0" rtlCol="0"/>
            <a:lstStyle/>
            <a:p>
              <a:endParaRPr/>
            </a:p>
          </p:txBody>
        </p:sp>
        <p:sp>
          <p:nvSpPr>
            <p:cNvPr id="25" name="object 25"/>
            <p:cNvSpPr/>
            <p:nvPr/>
          </p:nvSpPr>
          <p:spPr>
            <a:xfrm>
              <a:off x="4321306" y="9436539"/>
              <a:ext cx="79505" cy="106660"/>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4454908" y="9359490"/>
              <a:ext cx="79505" cy="10666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591789" y="9279980"/>
              <a:ext cx="79505" cy="106660"/>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4464744" y="7886050"/>
              <a:ext cx="3023235" cy="2401570"/>
            </a:xfrm>
            <a:custGeom>
              <a:avLst/>
              <a:gdLst/>
              <a:ahLst/>
              <a:cxnLst/>
              <a:rect l="l" t="t" r="r" b="b"/>
              <a:pathLst>
                <a:path w="3023235" h="2401570">
                  <a:moveTo>
                    <a:pt x="2535618" y="2400948"/>
                  </a:moveTo>
                  <a:lnTo>
                    <a:pt x="0" y="2400948"/>
                  </a:lnTo>
                  <a:lnTo>
                    <a:pt x="0" y="1825901"/>
                  </a:lnTo>
                  <a:lnTo>
                    <a:pt x="7197" y="1774287"/>
                  </a:lnTo>
                  <a:lnTo>
                    <a:pt x="26843" y="1724056"/>
                  </a:lnTo>
                  <a:lnTo>
                    <a:pt x="56017" y="1680895"/>
                  </a:lnTo>
                  <a:lnTo>
                    <a:pt x="91800" y="1650490"/>
                  </a:lnTo>
                  <a:lnTo>
                    <a:pt x="2931057" y="11129"/>
                  </a:lnTo>
                  <a:lnTo>
                    <a:pt x="2966839" y="0"/>
                  </a:lnTo>
                  <a:lnTo>
                    <a:pt x="2996014" y="9387"/>
                  </a:lnTo>
                  <a:lnTo>
                    <a:pt x="3015660" y="37064"/>
                  </a:lnTo>
                  <a:lnTo>
                    <a:pt x="3022857" y="80802"/>
                  </a:lnTo>
                  <a:lnTo>
                    <a:pt x="3022857" y="1997215"/>
                  </a:lnTo>
                  <a:lnTo>
                    <a:pt x="3015660" y="2048829"/>
                  </a:lnTo>
                  <a:lnTo>
                    <a:pt x="2996014" y="2099060"/>
                  </a:lnTo>
                  <a:lnTo>
                    <a:pt x="2966839" y="2142221"/>
                  </a:lnTo>
                  <a:lnTo>
                    <a:pt x="2931057" y="2172626"/>
                  </a:lnTo>
                  <a:lnTo>
                    <a:pt x="2535618" y="2400948"/>
                  </a:lnTo>
                  <a:close/>
                </a:path>
              </a:pathLst>
            </a:custGeom>
            <a:solidFill>
              <a:srgbClr val="EFEFEF"/>
            </a:solidFill>
          </p:spPr>
          <p:txBody>
            <a:bodyPr wrap="square" lIns="0" tIns="0" rIns="0" bIns="0" rtlCol="0"/>
            <a:lstStyle/>
            <a:p>
              <a:endParaRPr/>
            </a:p>
          </p:txBody>
        </p:sp>
        <p:sp>
          <p:nvSpPr>
            <p:cNvPr id="29" name="object 29"/>
            <p:cNvSpPr/>
            <p:nvPr/>
          </p:nvSpPr>
          <p:spPr>
            <a:xfrm>
              <a:off x="4454908" y="7876688"/>
              <a:ext cx="3041015" cy="2410460"/>
            </a:xfrm>
            <a:custGeom>
              <a:avLst/>
              <a:gdLst/>
              <a:ahLst/>
              <a:cxnLst/>
              <a:rect l="l" t="t" r="r" b="b"/>
              <a:pathLst>
                <a:path w="3041015" h="2410459">
                  <a:moveTo>
                    <a:pt x="18851" y="2410311"/>
                  </a:moveTo>
                  <a:lnTo>
                    <a:pt x="0" y="2410311"/>
                  </a:lnTo>
                  <a:lnTo>
                    <a:pt x="0" y="1835264"/>
                  </a:lnTo>
                  <a:lnTo>
                    <a:pt x="7620" y="1781216"/>
                  </a:lnTo>
                  <a:lnTo>
                    <a:pt x="28380" y="1728705"/>
                  </a:lnTo>
                  <a:lnTo>
                    <a:pt x="59129" y="1683572"/>
                  </a:lnTo>
                  <a:lnTo>
                    <a:pt x="96718" y="1651655"/>
                  </a:lnTo>
                  <a:lnTo>
                    <a:pt x="2935975" y="12295"/>
                  </a:lnTo>
                  <a:lnTo>
                    <a:pt x="2972961" y="0"/>
                  </a:lnTo>
                  <a:lnTo>
                    <a:pt x="2990033" y="1229"/>
                  </a:lnTo>
                  <a:lnTo>
                    <a:pt x="3032181" y="39242"/>
                  </a:lnTo>
                  <a:lnTo>
                    <a:pt x="3040889" y="90164"/>
                  </a:lnTo>
                  <a:lnTo>
                    <a:pt x="3040889" y="170493"/>
                  </a:lnTo>
                  <a:lnTo>
                    <a:pt x="3022857" y="170493"/>
                  </a:lnTo>
                  <a:lnTo>
                    <a:pt x="18851" y="1904936"/>
                  </a:lnTo>
                  <a:lnTo>
                    <a:pt x="18851" y="2410311"/>
                  </a:lnTo>
                  <a:close/>
                </a:path>
                <a:path w="3041015" h="2410459">
                  <a:moveTo>
                    <a:pt x="2562929" y="2410311"/>
                  </a:moveTo>
                  <a:lnTo>
                    <a:pt x="2526340" y="2410311"/>
                  </a:lnTo>
                  <a:lnTo>
                    <a:pt x="2935975" y="2173792"/>
                  </a:lnTo>
                  <a:lnTo>
                    <a:pt x="2969951" y="2144898"/>
                  </a:lnTo>
                  <a:lnTo>
                    <a:pt x="2997551" y="2103709"/>
                  </a:lnTo>
                  <a:lnTo>
                    <a:pt x="3016082"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562929" y="2410311"/>
                  </a:lnTo>
                  <a:close/>
                </a:path>
              </a:pathLst>
            </a:custGeom>
            <a:solidFill>
              <a:srgbClr val="2A4A81"/>
            </a:solidFill>
          </p:spPr>
          <p:txBody>
            <a:bodyPr wrap="square" lIns="0" tIns="0" rIns="0" bIns="0" rtlCol="0"/>
            <a:lstStyle/>
            <a:p>
              <a:endParaRPr/>
            </a:p>
          </p:txBody>
        </p:sp>
        <p:sp>
          <p:nvSpPr>
            <p:cNvPr id="30" name="object 30"/>
            <p:cNvSpPr/>
            <p:nvPr/>
          </p:nvSpPr>
          <p:spPr>
            <a:xfrm>
              <a:off x="4675393" y="9489819"/>
              <a:ext cx="79505" cy="106660"/>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4541791" y="9566868"/>
              <a:ext cx="79505" cy="106660"/>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4813094" y="9410310"/>
              <a:ext cx="79505" cy="106660"/>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4949155" y="9075060"/>
              <a:ext cx="1198880" cy="1212215"/>
            </a:xfrm>
            <a:custGeom>
              <a:avLst/>
              <a:gdLst/>
              <a:ahLst/>
              <a:cxnLst/>
              <a:rect l="l" t="t" r="r" b="b"/>
              <a:pathLst>
                <a:path w="1198880" h="1212215">
                  <a:moveTo>
                    <a:pt x="612578" y="1211938"/>
                  </a:moveTo>
                  <a:lnTo>
                    <a:pt x="0" y="1211938"/>
                  </a:lnTo>
                  <a:lnTo>
                    <a:pt x="0" y="691810"/>
                  </a:lnTo>
                  <a:lnTo>
                    <a:pt x="1198323" y="0"/>
                  </a:lnTo>
                  <a:lnTo>
                    <a:pt x="1198323" y="873779"/>
                  </a:lnTo>
                  <a:lnTo>
                    <a:pt x="612578" y="1211938"/>
                  </a:lnTo>
                  <a:close/>
                </a:path>
              </a:pathLst>
            </a:custGeom>
            <a:solidFill>
              <a:srgbClr val="F0ABC1"/>
            </a:solidFill>
          </p:spPr>
          <p:txBody>
            <a:bodyPr wrap="square" lIns="0" tIns="0" rIns="0" bIns="0" rtlCol="0"/>
            <a:lstStyle/>
            <a:p>
              <a:endParaRPr/>
            </a:p>
          </p:txBody>
        </p:sp>
        <p:sp>
          <p:nvSpPr>
            <p:cNvPr id="34" name="object 34"/>
            <p:cNvSpPr/>
            <p:nvPr/>
          </p:nvSpPr>
          <p:spPr>
            <a:xfrm>
              <a:off x="6269606" y="8580793"/>
              <a:ext cx="734060" cy="1298575"/>
            </a:xfrm>
            <a:custGeom>
              <a:avLst/>
              <a:gdLst/>
              <a:ahLst/>
              <a:cxnLst/>
              <a:rect l="l" t="t" r="r" b="b"/>
              <a:pathLst>
                <a:path w="734060" h="1298575">
                  <a:moveTo>
                    <a:pt x="0" y="787712"/>
                  </a:moveTo>
                  <a:lnTo>
                    <a:pt x="0" y="423774"/>
                  </a:lnTo>
                  <a:lnTo>
                    <a:pt x="733583" y="0"/>
                  </a:lnTo>
                  <a:lnTo>
                    <a:pt x="733583" y="363938"/>
                  </a:lnTo>
                  <a:lnTo>
                    <a:pt x="0" y="787712"/>
                  </a:lnTo>
                  <a:close/>
                </a:path>
                <a:path w="734060" h="1298575">
                  <a:moveTo>
                    <a:pt x="0" y="1298373"/>
                  </a:moveTo>
                  <a:lnTo>
                    <a:pt x="0" y="901648"/>
                  </a:lnTo>
                  <a:lnTo>
                    <a:pt x="733583" y="477873"/>
                  </a:lnTo>
                  <a:lnTo>
                    <a:pt x="733583" y="874598"/>
                  </a:lnTo>
                  <a:lnTo>
                    <a:pt x="0" y="1298373"/>
                  </a:lnTo>
                  <a:close/>
                </a:path>
              </a:pathLst>
            </a:custGeom>
            <a:solidFill>
              <a:srgbClr val="94DDDE"/>
            </a:solidFill>
          </p:spPr>
          <p:txBody>
            <a:bodyPr wrap="square" lIns="0" tIns="0" rIns="0" bIns="0" rtlCol="0"/>
            <a:lstStyle/>
            <a:p>
              <a:endParaRPr/>
            </a:p>
          </p:txBody>
        </p:sp>
        <p:sp>
          <p:nvSpPr>
            <p:cNvPr id="35" name="object 35"/>
            <p:cNvSpPr/>
            <p:nvPr/>
          </p:nvSpPr>
          <p:spPr>
            <a:xfrm>
              <a:off x="4940135" y="8565222"/>
              <a:ext cx="2072639" cy="1722120"/>
            </a:xfrm>
            <a:custGeom>
              <a:avLst/>
              <a:gdLst/>
              <a:ahLst/>
              <a:cxnLst/>
              <a:rect l="l" t="t" r="r" b="b"/>
              <a:pathLst>
                <a:path w="2072639" h="1722120">
                  <a:moveTo>
                    <a:pt x="1217168" y="493445"/>
                  </a:moveTo>
                  <a:lnTo>
                    <a:pt x="4914" y="1193457"/>
                  </a:lnTo>
                  <a:lnTo>
                    <a:pt x="0" y="1195920"/>
                  </a:lnTo>
                  <a:lnTo>
                    <a:pt x="0" y="1721777"/>
                  </a:lnTo>
                  <a:lnTo>
                    <a:pt x="18846" y="1721777"/>
                  </a:lnTo>
                  <a:lnTo>
                    <a:pt x="18846" y="1207389"/>
                  </a:lnTo>
                  <a:lnTo>
                    <a:pt x="1198321" y="526237"/>
                  </a:lnTo>
                  <a:lnTo>
                    <a:pt x="1198321" y="1377886"/>
                  </a:lnTo>
                  <a:lnTo>
                    <a:pt x="602830" y="1721777"/>
                  </a:lnTo>
                  <a:lnTo>
                    <a:pt x="640168" y="1721777"/>
                  </a:lnTo>
                  <a:lnTo>
                    <a:pt x="1212253" y="1391818"/>
                  </a:lnTo>
                  <a:lnTo>
                    <a:pt x="1217168" y="1388541"/>
                  </a:lnTo>
                  <a:lnTo>
                    <a:pt x="1217168" y="526237"/>
                  </a:lnTo>
                  <a:lnTo>
                    <a:pt x="1217168" y="493445"/>
                  </a:lnTo>
                  <a:close/>
                </a:path>
                <a:path w="2072639" h="1722120">
                  <a:moveTo>
                    <a:pt x="1435201" y="1703298"/>
                  </a:moveTo>
                  <a:lnTo>
                    <a:pt x="1403197" y="1721777"/>
                  </a:lnTo>
                  <a:lnTo>
                    <a:pt x="1435201" y="1721777"/>
                  </a:lnTo>
                  <a:lnTo>
                    <a:pt x="1435201" y="1703298"/>
                  </a:lnTo>
                  <a:close/>
                </a:path>
                <a:path w="2072639" h="1722120">
                  <a:moveTo>
                    <a:pt x="1435201" y="1573784"/>
                  </a:moveTo>
                  <a:lnTo>
                    <a:pt x="1178979" y="1721777"/>
                  </a:lnTo>
                  <a:lnTo>
                    <a:pt x="1265542" y="1721777"/>
                  </a:lnTo>
                  <a:lnTo>
                    <a:pt x="1435201" y="1623783"/>
                  </a:lnTo>
                  <a:lnTo>
                    <a:pt x="1435201" y="1573784"/>
                  </a:lnTo>
                  <a:close/>
                </a:path>
                <a:path w="2072639" h="1722120">
                  <a:moveTo>
                    <a:pt x="1435201" y="1444282"/>
                  </a:moveTo>
                  <a:lnTo>
                    <a:pt x="954290" y="1721777"/>
                  </a:lnTo>
                  <a:lnTo>
                    <a:pt x="1041336" y="1721777"/>
                  </a:lnTo>
                  <a:lnTo>
                    <a:pt x="1435201" y="1494282"/>
                  </a:lnTo>
                  <a:lnTo>
                    <a:pt x="1435201" y="1444282"/>
                  </a:lnTo>
                  <a:close/>
                </a:path>
                <a:path w="2072639" h="1722120">
                  <a:moveTo>
                    <a:pt x="2072068" y="477875"/>
                  </a:moveTo>
                  <a:lnTo>
                    <a:pt x="2053209" y="488759"/>
                  </a:lnTo>
                  <a:lnTo>
                    <a:pt x="2053209" y="509841"/>
                  </a:lnTo>
                  <a:lnTo>
                    <a:pt x="2053209" y="884440"/>
                  </a:lnTo>
                  <a:lnTo>
                    <a:pt x="1338478" y="1296733"/>
                  </a:lnTo>
                  <a:lnTo>
                    <a:pt x="1338478" y="922147"/>
                  </a:lnTo>
                  <a:lnTo>
                    <a:pt x="2053209" y="509841"/>
                  </a:lnTo>
                  <a:lnTo>
                    <a:pt x="2053209" y="488759"/>
                  </a:lnTo>
                  <a:lnTo>
                    <a:pt x="1324546" y="909027"/>
                  </a:lnTo>
                  <a:lnTo>
                    <a:pt x="1319631" y="911491"/>
                  </a:lnTo>
                  <a:lnTo>
                    <a:pt x="1319631" y="1329524"/>
                  </a:lnTo>
                  <a:lnTo>
                    <a:pt x="1376476" y="1296733"/>
                  </a:lnTo>
                  <a:lnTo>
                    <a:pt x="2067140" y="898372"/>
                  </a:lnTo>
                  <a:lnTo>
                    <a:pt x="2072068" y="895908"/>
                  </a:lnTo>
                  <a:lnTo>
                    <a:pt x="2072068" y="509841"/>
                  </a:lnTo>
                  <a:lnTo>
                    <a:pt x="2072068" y="477875"/>
                  </a:lnTo>
                  <a:close/>
                </a:path>
                <a:path w="2072639" h="1722120">
                  <a:moveTo>
                    <a:pt x="2072068" y="0"/>
                  </a:moveTo>
                  <a:lnTo>
                    <a:pt x="2053209" y="10883"/>
                  </a:lnTo>
                  <a:lnTo>
                    <a:pt x="2053209" y="32791"/>
                  </a:lnTo>
                  <a:lnTo>
                    <a:pt x="2053209" y="374599"/>
                  </a:lnTo>
                  <a:lnTo>
                    <a:pt x="1338478" y="786892"/>
                  </a:lnTo>
                  <a:lnTo>
                    <a:pt x="1338478" y="445084"/>
                  </a:lnTo>
                  <a:lnTo>
                    <a:pt x="2053209" y="32791"/>
                  </a:lnTo>
                  <a:lnTo>
                    <a:pt x="2053209" y="10883"/>
                  </a:lnTo>
                  <a:lnTo>
                    <a:pt x="1324546" y="431152"/>
                  </a:lnTo>
                  <a:lnTo>
                    <a:pt x="1319631" y="433616"/>
                  </a:lnTo>
                  <a:lnTo>
                    <a:pt x="1319631" y="818857"/>
                  </a:lnTo>
                  <a:lnTo>
                    <a:pt x="1375054" y="786892"/>
                  </a:lnTo>
                  <a:lnTo>
                    <a:pt x="2067140" y="387718"/>
                  </a:lnTo>
                  <a:lnTo>
                    <a:pt x="2072068" y="385254"/>
                  </a:lnTo>
                  <a:lnTo>
                    <a:pt x="2072068" y="32791"/>
                  </a:lnTo>
                  <a:lnTo>
                    <a:pt x="2072068" y="0"/>
                  </a:lnTo>
                  <a:close/>
                </a:path>
              </a:pathLst>
            </a:custGeom>
            <a:solidFill>
              <a:srgbClr val="2A4A81"/>
            </a:solidFill>
          </p:spPr>
          <p:txBody>
            <a:bodyPr wrap="square" lIns="0" tIns="0" rIns="0" bIns="0" rtlCol="0"/>
            <a:lstStyle/>
            <a:p>
              <a:endParaRPr/>
            </a:p>
          </p:txBody>
        </p:sp>
      </p:grpSp>
      <p:sp>
        <p:nvSpPr>
          <p:cNvPr id="38" name="Google Shape;81;p15">
            <a:extLst>
              <a:ext uri="{FF2B5EF4-FFF2-40B4-BE49-F238E27FC236}">
                <a16:creationId xmlns:a16="http://schemas.microsoft.com/office/drawing/2014/main" id="{8F7C0AED-F47F-FF8B-36B6-8F6D5684C195}"/>
              </a:ext>
            </a:extLst>
          </p:cNvPr>
          <p:cNvSpPr txBox="1">
            <a:spLocks/>
          </p:cNvSpPr>
          <p:nvPr/>
        </p:nvSpPr>
        <p:spPr>
          <a:xfrm>
            <a:off x="2984776" y="6534974"/>
            <a:ext cx="6387824"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07000"/>
              </a:lnSpc>
              <a:spcBef>
                <a:spcPts val="293"/>
              </a:spcBef>
              <a:spcAft>
                <a:spcPts val="533"/>
              </a:spcAft>
              <a:buSzPts val="1300"/>
              <a:tabLst>
                <a:tab pos="839089" algn="l"/>
                <a:tab pos="2515996" algn="l"/>
              </a:tabLst>
            </a:pPr>
            <a:r>
              <a:rPr lang="en-US" sz="2600" b="1" dirty="0">
                <a:solidFill>
                  <a:schemeClr val="bg1"/>
                </a:solidFill>
                <a:latin typeface="Muli"/>
                <a:ea typeface="Times New Roman" panose="02020603050405020304" pitchFamily="18" charset="0"/>
                <a:cs typeface="Times New Roman" panose="02020603050405020304" pitchFamily="18" charset="0"/>
              </a:rPr>
              <a:t>NGUYỄN THÀNH TRUNG (281- </a:t>
            </a:r>
            <a:r>
              <a:rPr lang="en-US" sz="2600" b="1" dirty="0" err="1">
                <a:solidFill>
                  <a:schemeClr val="bg1"/>
                </a:solidFill>
                <a:latin typeface="Muli"/>
                <a:ea typeface="Times New Roman" panose="02020603050405020304" pitchFamily="18" charset="0"/>
                <a:cs typeface="Times New Roman" panose="02020603050405020304" pitchFamily="18" charset="0"/>
              </a:rPr>
              <a:t>Nhóm</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trưởng</a:t>
            </a:r>
            <a:r>
              <a:rPr lang="en-US" sz="2600" b="1" dirty="0">
                <a:solidFill>
                  <a:schemeClr val="bg1"/>
                </a:solidFill>
                <a:latin typeface="Muli"/>
                <a:ea typeface="Times New Roman" panose="02020603050405020304" pitchFamily="18" charset="0"/>
                <a:cs typeface="Times New Roman" panose="02020603050405020304" pitchFamily="18" charset="0"/>
              </a:rPr>
              <a:t>)</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3"/>
              </a:spcBef>
              <a:spcAft>
                <a:spcPts val="533"/>
              </a:spcAft>
              <a:buSzPts val="1300"/>
              <a:tabLst>
                <a:tab pos="839089" algn="l"/>
                <a:tab pos="2515996" algn="l"/>
              </a:tabLst>
            </a:pPr>
            <a:r>
              <a:rPr lang="en-US" sz="2600" b="1" dirty="0">
                <a:solidFill>
                  <a:schemeClr val="bg1"/>
                </a:solidFill>
                <a:latin typeface="Muli"/>
                <a:ea typeface="Times New Roman" panose="02020603050405020304" pitchFamily="18" charset="0"/>
                <a:cs typeface="Times New Roman" panose="02020603050405020304" pitchFamily="18" charset="0"/>
              </a:rPr>
              <a:t>PHẠM TUẤN MINH</a:t>
            </a:r>
            <a:r>
              <a:rPr lang="vi-VN" sz="2600" b="1" dirty="0">
                <a:solidFill>
                  <a:schemeClr val="bg1"/>
                </a:solidFill>
                <a:latin typeface="Muli"/>
                <a:ea typeface="Times New Roman" panose="02020603050405020304" pitchFamily="18" charset="0"/>
                <a:cs typeface="Times New Roman" panose="02020603050405020304" pitchFamily="18" charset="0"/>
              </a:rPr>
              <a:t>	</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ID" sz="2600" b="1" dirty="0">
                <a:solidFill>
                  <a:schemeClr val="bg1"/>
                </a:solidFill>
                <a:latin typeface="Muli"/>
                <a:ea typeface="Times New Roman" panose="02020603050405020304" pitchFamily="18" charset="0"/>
                <a:cs typeface="Times New Roman" panose="02020603050405020304" pitchFamily="18" charset="0"/>
              </a:rPr>
              <a:t>HOÀNG NGỌC THÀNH</a:t>
            </a:r>
          </a:p>
        </p:txBody>
      </p:sp>
      <p:sp>
        <p:nvSpPr>
          <p:cNvPr id="39" name="TextBox 38">
            <a:extLst>
              <a:ext uri="{FF2B5EF4-FFF2-40B4-BE49-F238E27FC236}">
                <a16:creationId xmlns:a16="http://schemas.microsoft.com/office/drawing/2014/main" id="{A62AA502-E9BE-149B-394D-0996C153EE7E}"/>
              </a:ext>
            </a:extLst>
          </p:cNvPr>
          <p:cNvSpPr txBox="1"/>
          <p:nvPr/>
        </p:nvSpPr>
        <p:spPr>
          <a:xfrm>
            <a:off x="2590800" y="2149168"/>
            <a:ext cx="6215817" cy="1118319"/>
          </a:xfrm>
          <a:prstGeom prst="rect">
            <a:avLst/>
          </a:prstGeom>
          <a:noFill/>
        </p:spPr>
        <p:txBody>
          <a:bodyPr wrap="square" rtlCol="0">
            <a:spAutoFit/>
          </a:bodyPr>
          <a:lstStyle/>
          <a:p>
            <a:r>
              <a:rPr lang="en-US" sz="6667" b="1" dirty="0">
                <a:solidFill>
                  <a:schemeClr val="bg1"/>
                </a:solidFill>
                <a:latin typeface="Muli"/>
              </a:rPr>
              <a:t>BÀI TẬP LỚN</a:t>
            </a:r>
          </a:p>
        </p:txBody>
      </p:sp>
      <p:sp>
        <p:nvSpPr>
          <p:cNvPr id="40" name="Google Shape;81;p15">
            <a:extLst>
              <a:ext uri="{FF2B5EF4-FFF2-40B4-BE49-F238E27FC236}">
                <a16:creationId xmlns:a16="http://schemas.microsoft.com/office/drawing/2014/main" id="{15652671-85BC-67E5-C470-FF025B2FCA91}"/>
              </a:ext>
            </a:extLst>
          </p:cNvPr>
          <p:cNvSpPr txBox="1">
            <a:spLocks/>
          </p:cNvSpPr>
          <p:nvPr/>
        </p:nvSpPr>
        <p:spPr>
          <a:xfrm>
            <a:off x="718578" y="4302698"/>
            <a:ext cx="6596622"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Bef>
                <a:spcPts val="400"/>
              </a:spcBef>
            </a:pPr>
            <a:r>
              <a:rPr lang="vi-VN" sz="2600" b="1" kern="0" dirty="0">
                <a:solidFill>
                  <a:schemeClr val="bg1"/>
                </a:solidFill>
                <a:latin typeface="Muli"/>
              </a:rPr>
              <a:t>Đề tài : </a:t>
            </a:r>
            <a:r>
              <a:rPr lang="en-US" sz="2600" b="1" kern="0" dirty="0">
                <a:solidFill>
                  <a:schemeClr val="bg1"/>
                </a:solidFill>
                <a:latin typeface="Muli"/>
              </a:rPr>
              <a:t>WEBSITE NGHE NHẠC</a:t>
            </a:r>
          </a:p>
          <a:p>
            <a:pPr>
              <a:spcBef>
                <a:spcPts val="400"/>
              </a:spcBef>
            </a:pPr>
            <a:r>
              <a:rPr lang="vi-VN" sz="2600" b="1" kern="0" dirty="0">
                <a:solidFill>
                  <a:schemeClr val="bg1"/>
                </a:solidFill>
                <a:latin typeface="Muli"/>
              </a:rPr>
              <a:t>Môn : </a:t>
            </a:r>
            <a:r>
              <a:rPr lang="en-US" sz="2600" b="1" kern="0" dirty="0">
                <a:solidFill>
                  <a:schemeClr val="bg1"/>
                </a:solidFill>
                <a:latin typeface="Muli"/>
              </a:rPr>
              <a:t>CÔNG NGHỆ WEB</a:t>
            </a:r>
            <a:endParaRPr lang="vi-VN" sz="2600" b="1" kern="0" dirty="0">
              <a:solidFill>
                <a:schemeClr val="bg1"/>
              </a:solidFill>
              <a:latin typeface="Muli"/>
            </a:endParaRPr>
          </a:p>
          <a:p>
            <a:pPr>
              <a:spcBef>
                <a:spcPts val="400"/>
              </a:spcBef>
            </a:pPr>
            <a:r>
              <a:rPr lang="vi-VN" sz="2600" b="1" kern="0" dirty="0">
                <a:solidFill>
                  <a:schemeClr val="bg1"/>
                </a:solidFill>
                <a:latin typeface="Muli"/>
              </a:rPr>
              <a:t>Lớp : 20CN</a:t>
            </a:r>
            <a:r>
              <a:rPr lang="en-US" sz="2600" b="1" kern="0" dirty="0">
                <a:solidFill>
                  <a:schemeClr val="bg1"/>
                </a:solidFill>
                <a:latin typeface="Muli"/>
              </a:rPr>
              <a:t>5 – NHÓM 6</a:t>
            </a:r>
            <a:endParaRPr lang="vi-VN" sz="2600" b="1" kern="0" dirty="0">
              <a:solidFill>
                <a:schemeClr val="bg1"/>
              </a:solidFill>
              <a:latin typeface="Muli"/>
            </a:endParaRPr>
          </a:p>
          <a:p>
            <a:pPr>
              <a:spcBef>
                <a:spcPts val="400"/>
              </a:spcBef>
            </a:pPr>
            <a:endParaRPr lang="vi-VN" sz="2600" b="1" kern="0" dirty="0">
              <a:solidFill>
                <a:schemeClr val="bg1"/>
              </a:solidFill>
              <a:latin typeface="Muli"/>
            </a:endParaRPr>
          </a:p>
          <a:p>
            <a:pPr>
              <a:spcBef>
                <a:spcPts val="400"/>
              </a:spcBef>
            </a:pPr>
            <a:r>
              <a:rPr lang="vi-VN" sz="2600" b="1" kern="0" dirty="0">
                <a:solidFill>
                  <a:schemeClr val="bg1"/>
                </a:solidFill>
                <a:latin typeface="Muli"/>
              </a:rPr>
              <a:t>GV hướng dẫn : GV.</a:t>
            </a:r>
            <a:r>
              <a:rPr lang="en-US" sz="2600" b="1" kern="0" dirty="0">
                <a:solidFill>
                  <a:schemeClr val="bg1"/>
                </a:solidFill>
                <a:latin typeface="Muli"/>
              </a:rPr>
              <a:t> NGUYỄN THỊ HẠNH</a:t>
            </a:r>
          </a:p>
          <a:p>
            <a:pPr>
              <a:spcBef>
                <a:spcPts val="400"/>
              </a:spcBef>
            </a:pPr>
            <a:r>
              <a:rPr lang="vi-VN" sz="2600" b="1" kern="0" dirty="0">
                <a:solidFill>
                  <a:schemeClr val="bg1"/>
                </a:solidFill>
                <a:latin typeface="Muli"/>
              </a:rPr>
              <a:t>SV thực hiện    :</a:t>
            </a:r>
            <a:r>
              <a:rPr lang="en-US" sz="2600" b="1" kern="0" dirty="0">
                <a:solidFill>
                  <a:schemeClr val="bg1"/>
                </a:solidFill>
                <a:latin typeface="Muli"/>
              </a:rPr>
              <a:t> </a:t>
            </a:r>
          </a:p>
          <a:p>
            <a:pPr>
              <a:spcBef>
                <a:spcPts val="400"/>
              </a:spcBef>
            </a:pPr>
            <a:endParaRPr lang="vi-VN" sz="2600" b="1" kern="0" dirty="0">
              <a:solidFill>
                <a:schemeClr val="bg1"/>
              </a:solidFill>
              <a:latin typeface="Muli"/>
            </a:endParaRPr>
          </a:p>
        </p:txBody>
      </p:sp>
      <p:sp>
        <p:nvSpPr>
          <p:cNvPr id="41" name="Google Shape;80;p15">
            <a:extLst>
              <a:ext uri="{FF2B5EF4-FFF2-40B4-BE49-F238E27FC236}">
                <a16:creationId xmlns:a16="http://schemas.microsoft.com/office/drawing/2014/main" id="{9A3967AD-B15A-099F-3DBE-0B9823C82336}"/>
              </a:ext>
            </a:extLst>
          </p:cNvPr>
          <p:cNvSpPr txBox="1">
            <a:spLocks/>
          </p:cNvSpPr>
          <p:nvPr/>
        </p:nvSpPr>
        <p:spPr>
          <a:xfrm>
            <a:off x="9372600" y="991419"/>
            <a:ext cx="7742209" cy="1371600"/>
          </a:xfrm>
          <a:prstGeom prst="rect">
            <a:avLst/>
          </a:prstGeom>
        </p:spPr>
        <p:txBody>
          <a:bodyPr spcFirstLastPara="1" wrap="square" lIns="0" tIns="0" rIns="0" bIns="0" anchor="b" anchorCtr="0">
            <a:noAutofit/>
          </a:bodyPr>
          <a:lstStyle>
            <a:lvl1pPr>
              <a:defRPr sz="3600" b="0" i="0">
                <a:solidFill>
                  <a:srgbClr val="6AD4CC"/>
                </a:solidFill>
                <a:latin typeface="Arial"/>
                <a:ea typeface="+mj-ea"/>
                <a:cs typeface="Arial"/>
              </a:defRPr>
            </a:lvl1pPr>
          </a:lstStyle>
          <a:p>
            <a:pPr algn="ctr" rtl="0"/>
            <a:br>
              <a:rPr lang="vi-VN" sz="3500" b="1" kern="0" dirty="0">
                <a:solidFill>
                  <a:schemeClr val="bg1"/>
                </a:solidFill>
                <a:latin typeface="Muli"/>
              </a:rPr>
            </a:br>
            <a:br>
              <a:rPr lang="vi-VN" sz="3500" b="1" kern="0" dirty="0">
                <a:solidFill>
                  <a:schemeClr val="bg1"/>
                </a:solidFill>
                <a:latin typeface="Muli"/>
              </a:rPr>
            </a:br>
            <a:br>
              <a:rPr lang="vi-VN" sz="3500" b="1" kern="0" dirty="0">
                <a:solidFill>
                  <a:schemeClr val="bg1"/>
                </a:solidFill>
                <a:latin typeface="Muli"/>
              </a:rPr>
            </a:br>
            <a:r>
              <a:rPr lang="vi-VN" sz="3500" b="1" kern="0" dirty="0">
                <a:solidFill>
                  <a:schemeClr val="bg1"/>
                </a:solidFill>
                <a:latin typeface="Muli"/>
              </a:rPr>
              <a:t>TRƯỜNG ĐẠI HỌC KIẾN TRÚC HÀ NỘI</a:t>
            </a:r>
            <a:br>
              <a:rPr lang="vi-VN" sz="3500" b="1" kern="0" dirty="0">
                <a:solidFill>
                  <a:schemeClr val="bg1"/>
                </a:solidFill>
                <a:latin typeface="Muli"/>
              </a:rPr>
            </a:br>
            <a:r>
              <a:rPr lang="vi-VN" sz="3500" b="1" kern="0" dirty="0">
                <a:solidFill>
                  <a:schemeClr val="bg1"/>
                </a:solidFill>
                <a:latin typeface="Muli"/>
              </a:rPr>
              <a:t> </a:t>
            </a:r>
            <a:br>
              <a:rPr lang="vi-VN" sz="3500" b="1" kern="0" dirty="0">
                <a:solidFill>
                  <a:schemeClr val="bg1"/>
                </a:solidFill>
                <a:latin typeface="Muli"/>
              </a:rPr>
            </a:br>
            <a:r>
              <a:rPr lang="vi-VN" sz="3500" b="1" kern="0" dirty="0">
                <a:solidFill>
                  <a:schemeClr val="bg1"/>
                </a:solidFill>
                <a:latin typeface="Muli"/>
              </a:rPr>
              <a:t>   KHOA CÔNG NGHỆ THÔNG TIN</a:t>
            </a:r>
          </a:p>
        </p:txBody>
      </p:sp>
      <p:pic>
        <p:nvPicPr>
          <p:cNvPr id="42" name="Picture 3" descr="D:\Minh\tải xuống.png">
            <a:extLst>
              <a:ext uri="{FF2B5EF4-FFF2-40B4-BE49-F238E27FC236}">
                <a16:creationId xmlns:a16="http://schemas.microsoft.com/office/drawing/2014/main" id="{73F33041-3096-5F9F-EEFF-812B69DD0A8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63180" y="3310962"/>
            <a:ext cx="4346823" cy="4327505"/>
          </a:xfrm>
          <a:prstGeom prst="rect">
            <a:avLst/>
          </a:prstGeom>
          <a:noFill/>
          <a:extLst>
            <a:ext uri="{909E8E84-426E-40DD-AFC4-6F175D3DCCD1}">
              <a14:hiddenFill xmlns:a14="http://schemas.microsoft.com/office/drawing/2010/main">
                <a:solidFill>
                  <a:srgbClr val="FFFFFF"/>
                </a:solidFill>
              </a14:hiddenFill>
            </a:ext>
          </a:extLst>
        </p:spPr>
      </p:pic>
      <p:sp>
        <p:nvSpPr>
          <p:cNvPr id="45" name="Title 44">
            <a:extLst>
              <a:ext uri="{FF2B5EF4-FFF2-40B4-BE49-F238E27FC236}">
                <a16:creationId xmlns:a16="http://schemas.microsoft.com/office/drawing/2014/main" id="{E09AB1F3-B76D-C36F-DD35-9A8F3785FDA8}"/>
              </a:ext>
            </a:extLst>
          </p:cNvPr>
          <p:cNvSpPr>
            <a:spLocks noGrp="1"/>
          </p:cNvSpPr>
          <p:nvPr>
            <p:ph type="title"/>
          </p:nvPr>
        </p:nvSpPr>
        <p:spPr/>
        <p:txBody>
          <a:bodyPr/>
          <a:lstStyle/>
          <a:p>
            <a:endParaRPr lang="en-ID"/>
          </a:p>
        </p:txBody>
      </p:sp>
    </p:spTree>
    <p:extLst>
      <p:ext uri="{BB962C8B-B14F-4D97-AF65-F5344CB8AC3E}">
        <p14:creationId xmlns:p14="http://schemas.microsoft.com/office/powerpoint/2010/main" val="310654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4EA64BE2-E03E-D679-C389-1F8EDB189CB7}"/>
              </a:ext>
            </a:extLst>
          </p:cNvPr>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8" name="object 3">
            <a:extLst>
              <a:ext uri="{FF2B5EF4-FFF2-40B4-BE49-F238E27FC236}">
                <a16:creationId xmlns:a16="http://schemas.microsoft.com/office/drawing/2014/main" id="{8661E5C9-9961-7956-1D4E-C51658B82217}"/>
              </a:ext>
            </a:extLst>
          </p:cNvPr>
          <p:cNvSpPr txBox="1">
            <a:spLocks/>
          </p:cNvSpPr>
          <p:nvPr/>
        </p:nvSpPr>
        <p:spPr>
          <a:xfrm>
            <a:off x="4414364" y="366461"/>
            <a:ext cx="9248296" cy="96013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gn="ctr">
              <a:lnSpc>
                <a:spcPct val="106000"/>
              </a:lnSpc>
              <a:spcAft>
                <a:spcPts val="800"/>
              </a:spcAft>
            </a:pPr>
            <a:r>
              <a:rPr lang="vi-VN" sz="4500" kern="0" dirty="0">
                <a:solidFill>
                  <a:schemeClr val="bg1"/>
                </a:solidFill>
                <a:latin typeface="Arial" panose="020B0604020202020204" pitchFamily="34" charset="0"/>
                <a:ea typeface="Calibri" panose="020F0502020204030204" pitchFamily="34" charset="0"/>
                <a:cs typeface="Arial" panose="020B0604020202020204" pitchFamily="34" charset="0"/>
              </a:rPr>
              <a:t>QUY TRÌNH PHÁT TRIỂN WEB</a:t>
            </a:r>
            <a:endParaRPr lang="en-US" sz="4500" kern="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914DB64C-BB9F-00AF-A2D0-97A27C6B9147}"/>
              </a:ext>
            </a:extLst>
          </p:cNvPr>
          <p:cNvSpPr txBox="1"/>
          <p:nvPr/>
        </p:nvSpPr>
        <p:spPr>
          <a:xfrm>
            <a:off x="685800" y="1693057"/>
            <a:ext cx="16517776" cy="7110408"/>
          </a:xfrm>
          <a:prstGeom prst="rect">
            <a:avLst/>
          </a:prstGeom>
          <a:noFill/>
        </p:spPr>
        <p:txBody>
          <a:bodyPr wrap="square">
            <a:spAutoFit/>
          </a:bodyPr>
          <a:lstStyle/>
          <a:p>
            <a:pPr algn="ctr">
              <a:lnSpc>
                <a:spcPct val="115000"/>
              </a:lnSpc>
              <a:spcBef>
                <a:spcPts val="2400"/>
              </a:spcBef>
            </a:pPr>
            <a:r>
              <a:rPr lang="vi-VN" sz="3500" b="1" kern="0" dirty="0">
                <a:solidFill>
                  <a:schemeClr val="bg1"/>
                </a:solidFill>
                <a:effectLst/>
                <a:latin typeface="Abadi "/>
                <a:ea typeface="Times New Roman" panose="02020603050405020304" pitchFamily="18" charset="0"/>
                <a:cs typeface="Times New Roman" panose="02020603050405020304" pitchFamily="18" charset="0"/>
              </a:rPr>
              <a:t>Xác định các bước quan trọng như phân tích yêu cầu, thiết kế giao diện, phát triển, kiểm thử, và triển khai.</a:t>
            </a:r>
            <a:endParaRPr lang="en-ID" sz="3500" b="1" kern="0" dirty="0">
              <a:solidFill>
                <a:schemeClr val="bg1"/>
              </a:solidFill>
              <a:effectLst/>
              <a:latin typeface="Abadi "/>
              <a:ea typeface="Times New Roman" panose="02020603050405020304" pitchFamily="18" charset="0"/>
              <a:cs typeface="Times New Roman" panose="02020603050405020304" pitchFamily="18"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Quy </a:t>
            </a:r>
            <a:r>
              <a:rPr lang="en-US" sz="2700" dirty="0" err="1">
                <a:solidFill>
                  <a:schemeClr val="bg1"/>
                </a:solidFill>
                <a:effectLst/>
                <a:latin typeface="Abadi "/>
                <a:ea typeface="Calibri" panose="020F0502020204030204" pitchFamily="34" charset="0"/>
              </a:rPr>
              <a:t>trình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web </a:t>
            </a:r>
            <a:r>
              <a:rPr lang="en-US" sz="2700" dirty="0" err="1">
                <a:solidFill>
                  <a:schemeClr val="bg1"/>
                </a:solidFill>
                <a:effectLst/>
                <a:latin typeface="Abadi "/>
                <a:ea typeface="Calibri" panose="020F0502020204030204" pitchFamily="34" charset="0"/>
              </a:rPr>
              <a:t>đã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tuân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theo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bước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quan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trọng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như</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sau</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Phân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tích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yêu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cầu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Trước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bắt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đầu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bọn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em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phân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tích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yêu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cầu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của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án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định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chức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năng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giao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diện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người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dùng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cần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thiết</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Thiết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kế</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giao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diện</a:t>
            </a:r>
            <a:r>
              <a:rPr lang="en-US" sz="2700" dirty="0">
                <a:solidFill>
                  <a:schemeClr val="bg1"/>
                </a:solidFill>
                <a:effectLst/>
                <a:latin typeface="Abadi "/>
                <a:ea typeface="Calibri" panose="020F0502020204030204" pitchFamily="34" charset="0"/>
              </a:rPr>
              <a:t>: Sau </a:t>
            </a:r>
            <a:r>
              <a:rPr lang="en-US" sz="2700" dirty="0" err="1">
                <a:solidFill>
                  <a:schemeClr val="bg1"/>
                </a:solidFill>
                <a:effectLst/>
                <a:latin typeface="Abadi "/>
                <a:ea typeface="Calibri" panose="020F0502020204030204" pitchFamily="34" charset="0"/>
              </a:rPr>
              <a:t>khi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hiểu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rõ</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yêu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cầu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thiết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kế</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giao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diện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người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dùng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HTML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CSS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tạo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trang</a:t>
            </a:r>
            <a:r>
              <a:rPr lang="en-US" sz="2700" dirty="0">
                <a:solidFill>
                  <a:schemeClr val="bg1"/>
                </a:solidFill>
                <a:effectLst/>
                <a:latin typeface="Abadi "/>
                <a:ea typeface="Calibri" panose="020F0502020204030204" pitchFamily="34" charset="0"/>
              </a:rPr>
              <a:t> web </a:t>
            </a:r>
            <a:r>
              <a:rPr lang="en-US" sz="2700" dirty="0" err="1">
                <a:solidFill>
                  <a:schemeClr val="bg1"/>
                </a:solidFill>
                <a:effectLst/>
                <a:latin typeface="Abadi "/>
                <a:ea typeface="Calibri" panose="020F0502020204030204" pitchFamily="34" charset="0"/>
              </a:rPr>
              <a:t>với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thành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phần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như</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biểu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mẫu</a:t>
            </a:r>
            <a:r>
              <a:rPr lang="en-US" sz="2700" dirty="0">
                <a:solidFill>
                  <a:schemeClr val="bg1"/>
                </a:solidFill>
                <a:effectLst/>
                <a:latin typeface="Abadi "/>
                <a:ea typeface="Calibri" panose="020F0502020204030204" pitchFamily="34" charset="0"/>
              </a:rPr>
              <a:t>, navbar,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footer.</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React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Express.js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phía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máy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khách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phía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máy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chủ</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của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component React </a:t>
            </a:r>
            <a:r>
              <a:rPr lang="en-US" sz="2700" dirty="0" err="1">
                <a:solidFill>
                  <a:schemeClr val="bg1"/>
                </a:solidFill>
                <a:effectLst/>
                <a:latin typeface="Abadi "/>
                <a:ea typeface="Calibri" panose="020F0502020204030204" pitchFamily="34" charset="0"/>
              </a:rPr>
              <a:t>đã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được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xây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tạo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trải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nghiệm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người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dùng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tốt</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thử</a:t>
            </a:r>
            <a:r>
              <a:rPr lang="en-US" sz="2700" dirty="0">
                <a:solidFill>
                  <a:schemeClr val="bg1"/>
                </a:solidFill>
                <a:effectLst/>
                <a:latin typeface="Abadi "/>
                <a:ea typeface="Calibri" panose="020F0502020204030204" pitchFamily="34" charset="0"/>
              </a:rPr>
              <a:t>: Sau </a:t>
            </a:r>
            <a:r>
              <a:rPr lang="en-US" sz="2700" dirty="0" err="1">
                <a:solidFill>
                  <a:schemeClr val="bg1"/>
                </a:solidFill>
                <a:effectLst/>
                <a:latin typeface="Abadi "/>
                <a:ea typeface="Calibri" panose="020F0502020204030204" pitchFamily="34" charset="0"/>
              </a:rPr>
              <a:t>khi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hoàn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thành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tiến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hành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đảm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bảo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rằng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hoạt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động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đúng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không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lỗi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bài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tra</a:t>
            </a:r>
            <a:r>
              <a:rPr lang="en-US" sz="2700" dirty="0">
                <a:solidFill>
                  <a:schemeClr val="bg1"/>
                </a:solidFill>
                <a:effectLst/>
                <a:latin typeface="Abadi "/>
                <a:ea typeface="Calibri" panose="020F0502020204030204" pitchFamily="34" charset="0"/>
              </a:rPr>
              <a:t> (test cases) </a:t>
            </a:r>
            <a:r>
              <a:rPr lang="en-US" sz="2700" dirty="0" err="1">
                <a:solidFill>
                  <a:schemeClr val="bg1"/>
                </a:solidFill>
                <a:effectLst/>
                <a:latin typeface="Abadi "/>
                <a:ea typeface="Calibri" panose="020F0502020204030204" pitchFamily="34" charset="0"/>
              </a:rPr>
              <a:t>sử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thư</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viện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như</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supertest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tính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năng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của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API RESTful.</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Trong </a:t>
            </a:r>
            <a:r>
              <a:rPr lang="en-US" sz="2700" dirty="0" err="1">
                <a:solidFill>
                  <a:schemeClr val="bg1"/>
                </a:solidFill>
                <a:effectLst/>
                <a:latin typeface="Abadi "/>
                <a:ea typeface="Calibri" panose="020F0502020204030204" pitchFamily="34" charset="0"/>
              </a:rPr>
              <a:t>trường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hợp</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này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thấy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một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số</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cấu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hình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liên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quan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đến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Service Worker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làm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cho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năng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hoạt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động</a:t>
            </a:r>
            <a:r>
              <a:rPr lang="en-US" sz="2700" dirty="0">
                <a:solidFill>
                  <a:schemeClr val="bg1"/>
                </a:solidFill>
                <a:effectLst/>
                <a:latin typeface="Abadi "/>
                <a:ea typeface="Calibri" panose="020F0502020204030204" pitchFamily="34" charset="0"/>
              </a:rPr>
              <a:t> offline.</a:t>
            </a:r>
            <a:endParaRPr lang="en-ID" sz="2700" dirty="0">
              <a:solidFill>
                <a:schemeClr val="bg1"/>
              </a:solidFill>
              <a:effectLst/>
              <a:latin typeface="Abadi "/>
              <a:ea typeface="Calibri" panose="020F0502020204030204" pitchFamily="34" charset="0"/>
            </a:endParaRPr>
          </a:p>
        </p:txBody>
      </p:sp>
      <p:sp>
        <p:nvSpPr>
          <p:cNvPr id="23" name="object 5">
            <a:extLst>
              <a:ext uri="{FF2B5EF4-FFF2-40B4-BE49-F238E27FC236}">
                <a16:creationId xmlns:a16="http://schemas.microsoft.com/office/drawing/2014/main" id="{CEC1E02A-B438-ED8B-CD8E-669A0F2ABCDB}"/>
              </a:ext>
            </a:extLst>
          </p:cNvPr>
          <p:cNvSpPr txBox="1"/>
          <p:nvPr/>
        </p:nvSpPr>
        <p:spPr>
          <a:xfrm>
            <a:off x="-1688574" y="11613123"/>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24" name="object 6">
            <a:extLst>
              <a:ext uri="{FF2B5EF4-FFF2-40B4-BE49-F238E27FC236}">
                <a16:creationId xmlns:a16="http://schemas.microsoft.com/office/drawing/2014/main" id="{B5A93539-F016-2733-318E-933114C43F7B}"/>
              </a:ext>
            </a:extLst>
          </p:cNvPr>
          <p:cNvSpPr txBox="1"/>
          <p:nvPr/>
        </p:nvSpPr>
        <p:spPr>
          <a:xfrm>
            <a:off x="0" y="11613123"/>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spTree>
    <p:extLst>
      <p:ext uri="{BB962C8B-B14F-4D97-AF65-F5344CB8AC3E}">
        <p14:creationId xmlns:p14="http://schemas.microsoft.com/office/powerpoint/2010/main" val="3126783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up)">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4EA64BE2-E03E-D679-C389-1F8EDB189CB7}"/>
              </a:ext>
            </a:extLst>
          </p:cNvPr>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8" name="object 3">
            <a:extLst>
              <a:ext uri="{FF2B5EF4-FFF2-40B4-BE49-F238E27FC236}">
                <a16:creationId xmlns:a16="http://schemas.microsoft.com/office/drawing/2014/main" id="{8661E5C9-9961-7956-1D4E-C51658B82217}"/>
              </a:ext>
            </a:extLst>
          </p:cNvPr>
          <p:cNvSpPr txBox="1">
            <a:spLocks/>
          </p:cNvSpPr>
          <p:nvPr/>
        </p:nvSpPr>
        <p:spPr>
          <a:xfrm>
            <a:off x="4414364" y="366461"/>
            <a:ext cx="9248296" cy="96013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gn="ctr">
              <a:lnSpc>
                <a:spcPct val="106000"/>
              </a:lnSpc>
              <a:spcAft>
                <a:spcPts val="800"/>
              </a:spcAft>
            </a:pPr>
            <a:r>
              <a:rPr lang="vi-VN" sz="4500" kern="0" dirty="0">
                <a:solidFill>
                  <a:schemeClr val="bg1"/>
                </a:solidFill>
                <a:latin typeface="Arial" panose="020B0604020202020204" pitchFamily="34" charset="0"/>
                <a:ea typeface="Calibri" panose="020F0502020204030204" pitchFamily="34" charset="0"/>
                <a:cs typeface="Arial" panose="020B0604020202020204" pitchFamily="34" charset="0"/>
              </a:rPr>
              <a:t>QUY TRÌNH PHÁT TRIỂN WEB</a:t>
            </a:r>
            <a:endParaRPr lang="en-US" sz="4500" kern="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914DB64C-BB9F-00AF-A2D0-97A27C6B9147}"/>
              </a:ext>
            </a:extLst>
          </p:cNvPr>
          <p:cNvSpPr txBox="1"/>
          <p:nvPr/>
        </p:nvSpPr>
        <p:spPr>
          <a:xfrm>
            <a:off x="685800" y="1693057"/>
            <a:ext cx="16517776" cy="6800451"/>
          </a:xfrm>
          <a:prstGeom prst="rect">
            <a:avLst/>
          </a:prstGeom>
          <a:noFill/>
        </p:spPr>
        <p:txBody>
          <a:bodyPr wrap="square">
            <a:spAutoFit/>
          </a:bodyPr>
          <a:lstStyle/>
          <a:p>
            <a:pPr algn="ctr">
              <a:lnSpc>
                <a:spcPct val="115000"/>
              </a:lnSpc>
              <a:spcBef>
                <a:spcPts val="2400"/>
              </a:spcBef>
            </a:pPr>
            <a:r>
              <a:rPr lang="vi-VN" sz="3500" b="1" kern="0" dirty="0">
                <a:solidFill>
                  <a:schemeClr val="bg1"/>
                </a:solidFill>
                <a:effectLst/>
                <a:latin typeface="Abadi "/>
                <a:ea typeface="Times New Roman" panose="02020603050405020304" pitchFamily="18" charset="0"/>
                <a:cs typeface="Times New Roman" panose="02020603050405020304" pitchFamily="18" charset="0"/>
              </a:rPr>
              <a:t>Hướng dẫn về vai trò và trách nhiệm của từng thành viên trong nhóm, bao gồm quản lý dự án và phát triển</a:t>
            </a:r>
            <a:endParaRPr lang="en-ID" sz="3500" b="1" kern="0" dirty="0">
              <a:solidFill>
                <a:schemeClr val="bg1"/>
              </a:solidFill>
              <a:effectLst/>
              <a:latin typeface="Abadi "/>
              <a:ea typeface="Times New Roman" panose="02020603050405020304" pitchFamily="18" charset="0"/>
              <a:cs typeface="Times New Roman" panose="02020603050405020304" pitchFamily="18" charset="0"/>
            </a:endParaRPr>
          </a:p>
          <a:p>
            <a:pPr>
              <a:lnSpc>
                <a:spcPct val="106000"/>
              </a:lnSpc>
              <a:spcAft>
                <a:spcPts val="800"/>
              </a:spcAft>
            </a:pPr>
            <a:r>
              <a:rPr lang="en-US" sz="3500" dirty="0">
                <a:solidFill>
                  <a:schemeClr val="bg1"/>
                </a:solidFill>
                <a:effectLst/>
                <a:latin typeface="Abadi "/>
                <a:ea typeface="Calibri" panose="020F0502020204030204" pitchFamily="34" charset="0"/>
              </a:rPr>
              <a:t> </a:t>
            </a:r>
            <a:endParaRPr lang="en-ID" sz="35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án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Người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án</a:t>
            </a:r>
            <a:r>
              <a:rPr lang="en-US" sz="2700" dirty="0">
                <a:solidFill>
                  <a:schemeClr val="bg1"/>
                </a:solidFill>
                <a:effectLst/>
                <a:latin typeface="Abadi "/>
                <a:ea typeface="Calibri" panose="020F0502020204030204" pitchFamily="34" charset="0"/>
              </a:rPr>
              <a:t> (Project Manager) </a:t>
            </a:r>
            <a:r>
              <a:rPr lang="en-US" sz="2700" dirty="0" err="1">
                <a:solidFill>
                  <a:schemeClr val="bg1"/>
                </a:solidFill>
                <a:effectLst/>
                <a:latin typeface="Abadi "/>
                <a:ea typeface="Calibri" panose="020F0502020204030204" pitchFamily="34" charset="0"/>
              </a:rPr>
              <a:t>có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nhiệm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vụ</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lập</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kế</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hoạch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theo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dõi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tiến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độ</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đảm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bảo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rằng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án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được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hoàn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thành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đúng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hạn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Họ</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tài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nguyên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định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ưu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tiên</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front-end: </a:t>
            </a:r>
            <a:r>
              <a:rPr lang="en-US" sz="2700" dirty="0" err="1">
                <a:solidFill>
                  <a:schemeClr val="bg1"/>
                </a:solidFill>
                <a:effectLst/>
                <a:latin typeface="Abadi "/>
                <a:ea typeface="Calibri" panose="020F0502020204030204" pitchFamily="34" charset="0"/>
              </a:rPr>
              <a:t>Nhóm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front-end </a:t>
            </a:r>
            <a:r>
              <a:rPr lang="en-US" sz="2700" dirty="0" err="1">
                <a:solidFill>
                  <a:schemeClr val="bg1"/>
                </a:solidFill>
                <a:effectLst/>
                <a:latin typeface="Abadi "/>
                <a:ea typeface="Calibri" panose="020F0502020204030204" pitchFamily="34" charset="0"/>
              </a:rPr>
              <a:t>chịu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trách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nhiệm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xây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giao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diện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người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dùng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tạo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component,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trải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nghiệm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người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dùng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trên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trình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duyệt</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back-end: </a:t>
            </a:r>
            <a:r>
              <a:rPr lang="en-US" sz="2700" dirty="0" err="1">
                <a:solidFill>
                  <a:schemeClr val="bg1"/>
                </a:solidFill>
                <a:effectLst/>
                <a:latin typeface="Abadi "/>
                <a:ea typeface="Calibri" panose="020F0502020204030204" pitchFamily="34" charset="0"/>
              </a:rPr>
              <a:t>Nhóm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back-end </a:t>
            </a:r>
            <a:r>
              <a:rPr lang="en-US" sz="2700" dirty="0" err="1">
                <a:solidFill>
                  <a:schemeClr val="bg1"/>
                </a:solidFill>
                <a:effectLst/>
                <a:latin typeface="Abadi "/>
                <a:ea typeface="Calibri" panose="020F0502020204030204" pitchFamily="34" charset="0"/>
              </a:rPr>
              <a:t>xây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dựng</a:t>
            </a:r>
            <a:r>
              <a:rPr lang="en-US" sz="2700" dirty="0">
                <a:solidFill>
                  <a:schemeClr val="bg1"/>
                </a:solidFill>
                <a:effectLst/>
                <a:latin typeface="Abadi "/>
                <a:ea typeface="Calibri" panose="020F0502020204030204" pitchFamily="34" charset="0"/>
              </a:rPr>
              <a:t> server, </a:t>
            </a:r>
            <a:r>
              <a:rPr lang="en-US" sz="2700" dirty="0" err="1">
                <a:solidFill>
                  <a:schemeClr val="bg1"/>
                </a:solidFill>
                <a:effectLst/>
                <a:latin typeface="Abadi "/>
                <a:ea typeface="Calibri" panose="020F0502020204030204" pitchFamily="34" charset="0"/>
              </a:rPr>
              <a:t>xử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dữ</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liệu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API </a:t>
            </a:r>
            <a:r>
              <a:rPr lang="en-US" sz="2700" dirty="0" err="1">
                <a:solidFill>
                  <a:schemeClr val="bg1"/>
                </a:solidFill>
                <a:effectLst/>
                <a:latin typeface="Abadi "/>
                <a:ea typeface="Calibri" panose="020F0502020204030204" pitchFamily="34" charset="0"/>
              </a:rPr>
              <a:t>cho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phía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máy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khách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Nhóm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đảm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bảo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tính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đúng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đắn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hiệu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suất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Họ</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hiện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báo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lỗi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sau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đảm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bảo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rằng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lỗi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này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được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sửa</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hệ</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thống</a:t>
            </a:r>
            <a:r>
              <a:rPr lang="en-US" sz="2700" dirty="0">
                <a:solidFill>
                  <a:schemeClr val="bg1"/>
                </a:solidFill>
                <a:effectLst/>
                <a:latin typeface="Abadi "/>
                <a:ea typeface="Calibri" panose="020F0502020204030204" pitchFamily="34" charset="0"/>
              </a:rPr>
              <a:t> : </a:t>
            </a:r>
            <a:r>
              <a:rPr lang="en-US" sz="2700" dirty="0" err="1">
                <a:solidFill>
                  <a:schemeClr val="bg1"/>
                </a:solidFill>
                <a:effectLst/>
                <a:latin typeface="Abadi "/>
                <a:ea typeface="Calibri" panose="020F0502020204030204" pitchFamily="34" charset="0"/>
              </a:rPr>
              <a:t>Nhóm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hệ</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thống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đảm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bảo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rằng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được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một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đáng</a:t>
            </a:r>
            <a:r>
              <a:rPr lang="en-US" sz="2700" dirty="0">
                <a:solidFill>
                  <a:schemeClr val="bg1"/>
                </a:solidFill>
                <a:effectLst/>
                <a:latin typeface="Abadi "/>
                <a:ea typeface="Calibri" panose="020F0502020204030204" pitchFamily="34" charset="0"/>
              </a:rPr>
              <a:t> tin </a:t>
            </a:r>
            <a:r>
              <a:rPr lang="en-US" sz="2700" dirty="0" err="1">
                <a:solidFill>
                  <a:schemeClr val="bg1"/>
                </a:solidFill>
                <a:effectLst/>
                <a:latin typeface="Abadi "/>
                <a:ea typeface="Calibri" panose="020F0502020204030204" pitchFamily="34" charset="0"/>
              </a:rPr>
              <a:t>cậy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trên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môi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trường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xuất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Họ</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cơ</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sở</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hạ</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tầng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bảo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trì</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hệ</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thống</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p:txBody>
      </p:sp>
      <p:sp>
        <p:nvSpPr>
          <p:cNvPr id="23" name="object 5">
            <a:extLst>
              <a:ext uri="{FF2B5EF4-FFF2-40B4-BE49-F238E27FC236}">
                <a16:creationId xmlns:a16="http://schemas.microsoft.com/office/drawing/2014/main" id="{CEC1E02A-B438-ED8B-CD8E-669A0F2ABCDB}"/>
              </a:ext>
            </a:extLst>
          </p:cNvPr>
          <p:cNvSpPr txBox="1"/>
          <p:nvPr/>
        </p:nvSpPr>
        <p:spPr>
          <a:xfrm>
            <a:off x="-1688574" y="11613123"/>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24" name="object 6">
            <a:extLst>
              <a:ext uri="{FF2B5EF4-FFF2-40B4-BE49-F238E27FC236}">
                <a16:creationId xmlns:a16="http://schemas.microsoft.com/office/drawing/2014/main" id="{B5A93539-F016-2733-318E-933114C43F7B}"/>
              </a:ext>
            </a:extLst>
          </p:cNvPr>
          <p:cNvSpPr txBox="1"/>
          <p:nvPr/>
        </p:nvSpPr>
        <p:spPr>
          <a:xfrm>
            <a:off x="0" y="11613123"/>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grpSp>
        <p:nvGrpSpPr>
          <p:cNvPr id="2" name="object 7">
            <a:extLst>
              <a:ext uri="{FF2B5EF4-FFF2-40B4-BE49-F238E27FC236}">
                <a16:creationId xmlns:a16="http://schemas.microsoft.com/office/drawing/2014/main" id="{CC13615A-90C6-1D3F-D3D2-DECC4F32FDEE}"/>
              </a:ext>
            </a:extLst>
          </p:cNvPr>
          <p:cNvGrpSpPr/>
          <p:nvPr/>
        </p:nvGrpSpPr>
        <p:grpSpPr>
          <a:xfrm>
            <a:off x="20040600" y="1447557"/>
            <a:ext cx="3608704" cy="5626100"/>
            <a:chOff x="13031714" y="1710976"/>
            <a:chExt cx="3608704" cy="5626100"/>
          </a:xfrm>
        </p:grpSpPr>
        <p:sp>
          <p:nvSpPr>
            <p:cNvPr id="3" name="object 8">
              <a:extLst>
                <a:ext uri="{FF2B5EF4-FFF2-40B4-BE49-F238E27FC236}">
                  <a16:creationId xmlns:a16="http://schemas.microsoft.com/office/drawing/2014/main" id="{3DB2CC79-2CA3-8C05-B60E-8BF6947B3B0A}"/>
                </a:ext>
              </a:extLst>
            </p:cNvPr>
            <p:cNvSpPr/>
            <p:nvPr/>
          </p:nvSpPr>
          <p:spPr>
            <a:xfrm>
              <a:off x="13753102" y="5650581"/>
              <a:ext cx="2160270" cy="1670050"/>
            </a:xfrm>
            <a:custGeom>
              <a:avLst/>
              <a:gdLst/>
              <a:ahLst/>
              <a:cxnLst/>
              <a:rect l="l" t="t" r="r" b="b"/>
              <a:pathLst>
                <a:path w="2160269" h="1670050">
                  <a:moveTo>
                    <a:pt x="1060815" y="1669878"/>
                  </a:moveTo>
                  <a:lnTo>
                    <a:pt x="1001585" y="1668214"/>
                  </a:lnTo>
                  <a:lnTo>
                    <a:pt x="943250" y="1664610"/>
                  </a:lnTo>
                  <a:lnTo>
                    <a:pt x="885889" y="1659119"/>
                  </a:lnTo>
                  <a:lnTo>
                    <a:pt x="829583" y="1651792"/>
                  </a:lnTo>
                  <a:lnTo>
                    <a:pt x="774413" y="1642681"/>
                  </a:lnTo>
                  <a:lnTo>
                    <a:pt x="720459" y="1631839"/>
                  </a:lnTo>
                  <a:lnTo>
                    <a:pt x="667803" y="1619318"/>
                  </a:lnTo>
                  <a:lnTo>
                    <a:pt x="616523" y="1605170"/>
                  </a:lnTo>
                  <a:lnTo>
                    <a:pt x="566702" y="1589446"/>
                  </a:lnTo>
                  <a:lnTo>
                    <a:pt x="518420" y="1572200"/>
                  </a:lnTo>
                  <a:lnTo>
                    <a:pt x="471756" y="1553483"/>
                  </a:lnTo>
                  <a:lnTo>
                    <a:pt x="426793" y="1533347"/>
                  </a:lnTo>
                  <a:lnTo>
                    <a:pt x="383610" y="1511845"/>
                  </a:lnTo>
                  <a:lnTo>
                    <a:pt x="342288" y="1489028"/>
                  </a:lnTo>
                  <a:lnTo>
                    <a:pt x="302908" y="1464949"/>
                  </a:lnTo>
                  <a:lnTo>
                    <a:pt x="265550" y="1439659"/>
                  </a:lnTo>
                  <a:lnTo>
                    <a:pt x="230295" y="1413212"/>
                  </a:lnTo>
                  <a:lnTo>
                    <a:pt x="197223" y="1385658"/>
                  </a:lnTo>
                  <a:lnTo>
                    <a:pt x="166415" y="1357051"/>
                  </a:lnTo>
                  <a:lnTo>
                    <a:pt x="137952" y="1327442"/>
                  </a:lnTo>
                  <a:lnTo>
                    <a:pt x="111914" y="1296883"/>
                  </a:lnTo>
                  <a:lnTo>
                    <a:pt x="88381" y="1265426"/>
                  </a:lnTo>
                  <a:lnTo>
                    <a:pt x="67435" y="1233125"/>
                  </a:lnTo>
                  <a:lnTo>
                    <a:pt x="33625" y="1166194"/>
                  </a:lnTo>
                  <a:lnTo>
                    <a:pt x="11126" y="1096506"/>
                  </a:lnTo>
                  <a:lnTo>
                    <a:pt x="585" y="1024480"/>
                  </a:lnTo>
                  <a:lnTo>
                    <a:pt x="0" y="987720"/>
                  </a:lnTo>
                  <a:lnTo>
                    <a:pt x="3336" y="943341"/>
                  </a:lnTo>
                  <a:lnTo>
                    <a:pt x="11438" y="899913"/>
                  </a:lnTo>
                  <a:lnTo>
                    <a:pt x="23989" y="857542"/>
                  </a:lnTo>
                  <a:lnTo>
                    <a:pt x="40670" y="816334"/>
                  </a:lnTo>
                  <a:lnTo>
                    <a:pt x="22082" y="769207"/>
                  </a:lnTo>
                  <a:lnTo>
                    <a:pt x="8896" y="720917"/>
                  </a:lnTo>
                  <a:lnTo>
                    <a:pt x="1429" y="671570"/>
                  </a:lnTo>
                  <a:lnTo>
                    <a:pt x="0" y="621271"/>
                  </a:lnTo>
                  <a:lnTo>
                    <a:pt x="0" y="620143"/>
                  </a:lnTo>
                  <a:lnTo>
                    <a:pt x="3336" y="575764"/>
                  </a:lnTo>
                  <a:lnTo>
                    <a:pt x="11438" y="532337"/>
                  </a:lnTo>
                  <a:lnTo>
                    <a:pt x="23989" y="489966"/>
                  </a:lnTo>
                  <a:lnTo>
                    <a:pt x="40670" y="448758"/>
                  </a:lnTo>
                  <a:lnTo>
                    <a:pt x="22082" y="401631"/>
                  </a:lnTo>
                  <a:lnTo>
                    <a:pt x="8896" y="353341"/>
                  </a:lnTo>
                  <a:lnTo>
                    <a:pt x="1429" y="303993"/>
                  </a:lnTo>
                  <a:lnTo>
                    <a:pt x="0" y="253695"/>
                  </a:lnTo>
                  <a:lnTo>
                    <a:pt x="4826" y="200141"/>
                  </a:lnTo>
                  <a:lnTo>
                    <a:pt x="16376" y="147833"/>
                  </a:lnTo>
                  <a:lnTo>
                    <a:pt x="34325" y="96931"/>
                  </a:lnTo>
                  <a:lnTo>
                    <a:pt x="58348" y="47599"/>
                  </a:lnTo>
                  <a:lnTo>
                    <a:pt x="88118" y="0"/>
                  </a:lnTo>
                  <a:lnTo>
                    <a:pt x="95197" y="36750"/>
                  </a:lnTo>
                  <a:lnTo>
                    <a:pt x="104923" y="72444"/>
                  </a:lnTo>
                  <a:lnTo>
                    <a:pt x="134437" y="139814"/>
                  </a:lnTo>
                  <a:lnTo>
                    <a:pt x="163485" y="180387"/>
                  </a:lnTo>
                  <a:lnTo>
                    <a:pt x="198172" y="215981"/>
                  </a:lnTo>
                  <a:lnTo>
                    <a:pt x="237089" y="247299"/>
                  </a:lnTo>
                  <a:lnTo>
                    <a:pt x="278826" y="275046"/>
                  </a:lnTo>
                  <a:lnTo>
                    <a:pt x="321972" y="299924"/>
                  </a:lnTo>
                  <a:lnTo>
                    <a:pt x="366530" y="323343"/>
                  </a:lnTo>
                  <a:lnTo>
                    <a:pt x="411638" y="344996"/>
                  </a:lnTo>
                  <a:lnTo>
                    <a:pt x="457266" y="364916"/>
                  </a:lnTo>
                  <a:lnTo>
                    <a:pt x="503382" y="383132"/>
                  </a:lnTo>
                  <a:lnTo>
                    <a:pt x="549955" y="399677"/>
                  </a:lnTo>
                  <a:lnTo>
                    <a:pt x="596953" y="414582"/>
                  </a:lnTo>
                  <a:lnTo>
                    <a:pt x="644345" y="427878"/>
                  </a:lnTo>
                  <a:lnTo>
                    <a:pt x="692100" y="439597"/>
                  </a:lnTo>
                  <a:lnTo>
                    <a:pt x="740185" y="449770"/>
                  </a:lnTo>
                  <a:lnTo>
                    <a:pt x="788570" y="458428"/>
                  </a:lnTo>
                  <a:lnTo>
                    <a:pt x="837223" y="465603"/>
                  </a:lnTo>
                  <a:lnTo>
                    <a:pt x="886113" y="471326"/>
                  </a:lnTo>
                  <a:lnTo>
                    <a:pt x="935208" y="475629"/>
                  </a:lnTo>
                  <a:lnTo>
                    <a:pt x="984477" y="478543"/>
                  </a:lnTo>
                  <a:lnTo>
                    <a:pt x="1033888" y="480099"/>
                  </a:lnTo>
                  <a:lnTo>
                    <a:pt x="2131823" y="480329"/>
                  </a:lnTo>
                  <a:lnTo>
                    <a:pt x="2137959" y="495886"/>
                  </a:lnTo>
                  <a:lnTo>
                    <a:pt x="2151145" y="544176"/>
                  </a:lnTo>
                  <a:lnTo>
                    <a:pt x="2158611" y="593523"/>
                  </a:lnTo>
                  <a:lnTo>
                    <a:pt x="2160041" y="643822"/>
                  </a:lnTo>
                  <a:lnTo>
                    <a:pt x="2160041" y="644949"/>
                  </a:lnTo>
                  <a:lnTo>
                    <a:pt x="2156705" y="689328"/>
                  </a:lnTo>
                  <a:lnTo>
                    <a:pt x="2148603" y="732756"/>
                  </a:lnTo>
                  <a:lnTo>
                    <a:pt x="2136052" y="775127"/>
                  </a:lnTo>
                  <a:lnTo>
                    <a:pt x="2119371" y="816334"/>
                  </a:lnTo>
                  <a:lnTo>
                    <a:pt x="2137959" y="863462"/>
                  </a:lnTo>
                  <a:lnTo>
                    <a:pt x="2151145" y="911752"/>
                  </a:lnTo>
                  <a:lnTo>
                    <a:pt x="2158611" y="961099"/>
                  </a:lnTo>
                  <a:lnTo>
                    <a:pt x="2160041" y="1011398"/>
                  </a:lnTo>
                  <a:lnTo>
                    <a:pt x="2157431" y="1048124"/>
                  </a:lnTo>
                  <a:lnTo>
                    <a:pt x="2142898" y="1119887"/>
                  </a:lnTo>
                  <a:lnTo>
                    <a:pt x="2116510" y="1189058"/>
                  </a:lnTo>
                  <a:lnTo>
                    <a:pt x="2078941" y="1255231"/>
                  </a:lnTo>
                  <a:lnTo>
                    <a:pt x="2056173" y="1287068"/>
                  </a:lnTo>
                  <a:lnTo>
                    <a:pt x="2030862" y="1318004"/>
                  </a:lnTo>
                  <a:lnTo>
                    <a:pt x="2003093" y="1347988"/>
                  </a:lnTo>
                  <a:lnTo>
                    <a:pt x="1972948" y="1376969"/>
                  </a:lnTo>
                  <a:lnTo>
                    <a:pt x="1940512" y="1404898"/>
                  </a:lnTo>
                  <a:lnTo>
                    <a:pt x="1905870" y="1431724"/>
                  </a:lnTo>
                  <a:lnTo>
                    <a:pt x="1869105" y="1457395"/>
                  </a:lnTo>
                  <a:lnTo>
                    <a:pt x="1830302" y="1481862"/>
                  </a:lnTo>
                  <a:lnTo>
                    <a:pt x="1789544" y="1505073"/>
                  </a:lnTo>
                  <a:lnTo>
                    <a:pt x="1746916" y="1526978"/>
                  </a:lnTo>
                  <a:lnTo>
                    <a:pt x="1702501" y="1547527"/>
                  </a:lnTo>
                  <a:lnTo>
                    <a:pt x="1656384" y="1566669"/>
                  </a:lnTo>
                  <a:lnTo>
                    <a:pt x="1608650" y="1584352"/>
                  </a:lnTo>
                  <a:lnTo>
                    <a:pt x="1559381" y="1600528"/>
                  </a:lnTo>
                  <a:lnTo>
                    <a:pt x="1508663" y="1615144"/>
                  </a:lnTo>
                  <a:lnTo>
                    <a:pt x="1456579" y="1628151"/>
                  </a:lnTo>
                  <a:lnTo>
                    <a:pt x="1403213" y="1639498"/>
                  </a:lnTo>
                  <a:lnTo>
                    <a:pt x="1348650" y="1649133"/>
                  </a:lnTo>
                  <a:lnTo>
                    <a:pt x="1292973" y="1657008"/>
                  </a:lnTo>
                  <a:lnTo>
                    <a:pt x="1236268" y="1663070"/>
                  </a:lnTo>
                  <a:lnTo>
                    <a:pt x="1178616" y="1667269"/>
                  </a:lnTo>
                  <a:lnTo>
                    <a:pt x="1120104" y="1669556"/>
                  </a:lnTo>
                  <a:lnTo>
                    <a:pt x="1060815" y="1669878"/>
                  </a:lnTo>
                  <a:close/>
                </a:path>
                <a:path w="2160269" h="1670050">
                  <a:moveTo>
                    <a:pt x="2131823" y="480329"/>
                  </a:moveTo>
                  <a:lnTo>
                    <a:pt x="1083410" y="480329"/>
                  </a:lnTo>
                  <a:lnTo>
                    <a:pt x="1132919" y="480099"/>
                  </a:lnTo>
                  <a:lnTo>
                    <a:pt x="1182296" y="478543"/>
                  </a:lnTo>
                  <a:lnTo>
                    <a:pt x="1231514" y="475629"/>
                  </a:lnTo>
                  <a:lnTo>
                    <a:pt x="1280547" y="471326"/>
                  </a:lnTo>
                  <a:lnTo>
                    <a:pt x="1329368" y="465603"/>
                  </a:lnTo>
                  <a:lnTo>
                    <a:pt x="1377951" y="458428"/>
                  </a:lnTo>
                  <a:lnTo>
                    <a:pt x="1426269" y="449770"/>
                  </a:lnTo>
                  <a:lnTo>
                    <a:pt x="1474296" y="439597"/>
                  </a:lnTo>
                  <a:lnTo>
                    <a:pt x="1522005" y="427878"/>
                  </a:lnTo>
                  <a:lnTo>
                    <a:pt x="1569370" y="414582"/>
                  </a:lnTo>
                  <a:lnTo>
                    <a:pt x="1616364" y="399677"/>
                  </a:lnTo>
                  <a:lnTo>
                    <a:pt x="1662961" y="383132"/>
                  </a:lnTo>
                  <a:lnTo>
                    <a:pt x="1709134" y="364916"/>
                  </a:lnTo>
                  <a:lnTo>
                    <a:pt x="1754857" y="344996"/>
                  </a:lnTo>
                  <a:lnTo>
                    <a:pt x="1800103" y="323343"/>
                  </a:lnTo>
                  <a:lnTo>
                    <a:pt x="1844847" y="299924"/>
                  </a:lnTo>
                  <a:lnTo>
                    <a:pt x="1888536" y="274937"/>
                  </a:lnTo>
                  <a:lnTo>
                    <a:pt x="1930544" y="246975"/>
                  </a:lnTo>
                  <a:lnTo>
                    <a:pt x="1969461" y="215494"/>
                  </a:lnTo>
                  <a:lnTo>
                    <a:pt x="2003877" y="179954"/>
                  </a:lnTo>
                  <a:lnTo>
                    <a:pt x="2032382" y="139814"/>
                  </a:lnTo>
                  <a:lnTo>
                    <a:pt x="2060908" y="75967"/>
                  </a:lnTo>
                  <a:lnTo>
                    <a:pt x="2077571" y="7892"/>
                  </a:lnTo>
                  <a:lnTo>
                    <a:pt x="2103058" y="50248"/>
                  </a:lnTo>
                  <a:lnTo>
                    <a:pt x="2124057" y="93794"/>
                  </a:lnTo>
                  <a:lnTo>
                    <a:pt x="2140412" y="138404"/>
                  </a:lnTo>
                  <a:lnTo>
                    <a:pt x="2151966" y="183955"/>
                  </a:lnTo>
                  <a:lnTo>
                    <a:pt x="2158561" y="230319"/>
                  </a:lnTo>
                  <a:lnTo>
                    <a:pt x="2160041" y="277373"/>
                  </a:lnTo>
                  <a:lnTo>
                    <a:pt x="2156705" y="321752"/>
                  </a:lnTo>
                  <a:lnTo>
                    <a:pt x="2148603" y="365180"/>
                  </a:lnTo>
                  <a:lnTo>
                    <a:pt x="2136052" y="407550"/>
                  </a:lnTo>
                  <a:lnTo>
                    <a:pt x="2119371" y="448758"/>
                  </a:lnTo>
                  <a:lnTo>
                    <a:pt x="2131823" y="480329"/>
                  </a:lnTo>
                  <a:close/>
                </a:path>
              </a:pathLst>
            </a:custGeom>
            <a:solidFill>
              <a:srgbClr val="F0ABC1"/>
            </a:solidFill>
          </p:spPr>
          <p:txBody>
            <a:bodyPr wrap="square" lIns="0" tIns="0" rIns="0" bIns="0" rtlCol="0"/>
            <a:lstStyle/>
            <a:p>
              <a:endParaRPr/>
            </a:p>
          </p:txBody>
        </p:sp>
        <p:sp>
          <p:nvSpPr>
            <p:cNvPr id="5" name="object 9">
              <a:extLst>
                <a:ext uri="{FF2B5EF4-FFF2-40B4-BE49-F238E27FC236}">
                  <a16:creationId xmlns:a16="http://schemas.microsoft.com/office/drawing/2014/main" id="{B22BDDE5-D84A-279B-98C6-AB2D1B42FB1C}"/>
                </a:ext>
              </a:extLst>
            </p:cNvPr>
            <p:cNvSpPr/>
            <p:nvPr/>
          </p:nvSpPr>
          <p:spPr>
            <a:xfrm>
              <a:off x="13062236" y="1741419"/>
              <a:ext cx="3550920" cy="4381500"/>
            </a:xfrm>
            <a:custGeom>
              <a:avLst/>
              <a:gdLst/>
              <a:ahLst/>
              <a:cxnLst/>
              <a:rect l="l" t="t" r="r" b="b"/>
              <a:pathLst>
                <a:path w="3550919" h="4381500">
                  <a:moveTo>
                    <a:pt x="2000316" y="12699"/>
                  </a:moveTo>
                  <a:lnTo>
                    <a:pt x="1547956" y="12699"/>
                  </a:lnTo>
                  <a:lnTo>
                    <a:pt x="1592985" y="0"/>
                  </a:lnTo>
                  <a:lnTo>
                    <a:pt x="1955338" y="0"/>
                  </a:lnTo>
                  <a:lnTo>
                    <a:pt x="2000316" y="12699"/>
                  </a:lnTo>
                  <a:close/>
                </a:path>
                <a:path w="3550919" h="4381500">
                  <a:moveTo>
                    <a:pt x="2134173" y="38099"/>
                  </a:moveTo>
                  <a:lnTo>
                    <a:pt x="1413958" y="38099"/>
                  </a:lnTo>
                  <a:lnTo>
                    <a:pt x="1503092" y="12699"/>
                  </a:lnTo>
                  <a:lnTo>
                    <a:pt x="2045130" y="12699"/>
                  </a:lnTo>
                  <a:lnTo>
                    <a:pt x="2134173" y="38099"/>
                  </a:lnTo>
                  <a:close/>
                </a:path>
                <a:path w="3550919" h="4381500">
                  <a:moveTo>
                    <a:pt x="2069947" y="4368799"/>
                  </a:moveTo>
                  <a:lnTo>
                    <a:pt x="1480566" y="4368799"/>
                  </a:lnTo>
                  <a:lnTo>
                    <a:pt x="1195378" y="4292599"/>
                  </a:lnTo>
                  <a:lnTo>
                    <a:pt x="1149262" y="4267199"/>
                  </a:lnTo>
                  <a:lnTo>
                    <a:pt x="1103634" y="4254499"/>
                  </a:lnTo>
                  <a:lnTo>
                    <a:pt x="1013968" y="4203699"/>
                  </a:lnTo>
                  <a:lnTo>
                    <a:pt x="970822" y="4178299"/>
                  </a:lnTo>
                  <a:lnTo>
                    <a:pt x="929085" y="4152899"/>
                  </a:lnTo>
                  <a:lnTo>
                    <a:pt x="890168" y="4127499"/>
                  </a:lnTo>
                  <a:lnTo>
                    <a:pt x="855481" y="4089399"/>
                  </a:lnTo>
                  <a:lnTo>
                    <a:pt x="826433" y="4051299"/>
                  </a:lnTo>
                  <a:lnTo>
                    <a:pt x="803161" y="4000499"/>
                  </a:lnTo>
                  <a:lnTo>
                    <a:pt x="787480" y="3949699"/>
                  </a:lnTo>
                  <a:lnTo>
                    <a:pt x="777222" y="3886199"/>
                  </a:lnTo>
                  <a:lnTo>
                    <a:pt x="770218" y="3835399"/>
                  </a:lnTo>
                  <a:lnTo>
                    <a:pt x="764298" y="3784599"/>
                  </a:lnTo>
                  <a:lnTo>
                    <a:pt x="758060" y="3733799"/>
                  </a:lnTo>
                  <a:lnTo>
                    <a:pt x="750371" y="3682999"/>
                  </a:lnTo>
                  <a:lnTo>
                    <a:pt x="741299" y="3644899"/>
                  </a:lnTo>
                  <a:lnTo>
                    <a:pt x="730912" y="3594099"/>
                  </a:lnTo>
                  <a:lnTo>
                    <a:pt x="719277" y="3543299"/>
                  </a:lnTo>
                  <a:lnTo>
                    <a:pt x="706463" y="3505199"/>
                  </a:lnTo>
                  <a:lnTo>
                    <a:pt x="692537" y="3454399"/>
                  </a:lnTo>
                  <a:lnTo>
                    <a:pt x="677566" y="3416299"/>
                  </a:lnTo>
                  <a:lnTo>
                    <a:pt x="661620" y="3365499"/>
                  </a:lnTo>
                  <a:lnTo>
                    <a:pt x="644764" y="3327399"/>
                  </a:lnTo>
                  <a:lnTo>
                    <a:pt x="627067" y="3289299"/>
                  </a:lnTo>
                  <a:lnTo>
                    <a:pt x="608597" y="3238499"/>
                  </a:lnTo>
                  <a:lnTo>
                    <a:pt x="589421" y="3200399"/>
                  </a:lnTo>
                  <a:lnTo>
                    <a:pt x="569607" y="3162299"/>
                  </a:lnTo>
                  <a:lnTo>
                    <a:pt x="549224" y="3111499"/>
                  </a:lnTo>
                  <a:lnTo>
                    <a:pt x="528338" y="3073399"/>
                  </a:lnTo>
                  <a:lnTo>
                    <a:pt x="507017" y="3035299"/>
                  </a:lnTo>
                  <a:lnTo>
                    <a:pt x="485329" y="2997199"/>
                  </a:lnTo>
                  <a:lnTo>
                    <a:pt x="463342" y="2946399"/>
                  </a:lnTo>
                  <a:lnTo>
                    <a:pt x="441123" y="2908299"/>
                  </a:lnTo>
                  <a:lnTo>
                    <a:pt x="373756" y="2793999"/>
                  </a:lnTo>
                  <a:lnTo>
                    <a:pt x="351289" y="2743199"/>
                  </a:lnTo>
                  <a:lnTo>
                    <a:pt x="328929" y="2705099"/>
                  </a:lnTo>
                  <a:lnTo>
                    <a:pt x="306744" y="2666999"/>
                  </a:lnTo>
                  <a:lnTo>
                    <a:pt x="284801" y="2628899"/>
                  </a:lnTo>
                  <a:lnTo>
                    <a:pt x="263169" y="2590799"/>
                  </a:lnTo>
                  <a:lnTo>
                    <a:pt x="241915" y="2539999"/>
                  </a:lnTo>
                  <a:lnTo>
                    <a:pt x="221106" y="2501899"/>
                  </a:lnTo>
                  <a:lnTo>
                    <a:pt x="200812" y="2463799"/>
                  </a:lnTo>
                  <a:lnTo>
                    <a:pt x="181098" y="2425699"/>
                  </a:lnTo>
                  <a:lnTo>
                    <a:pt x="162033" y="2374899"/>
                  </a:lnTo>
                  <a:lnTo>
                    <a:pt x="143686" y="2336799"/>
                  </a:lnTo>
                  <a:lnTo>
                    <a:pt x="126122" y="2298699"/>
                  </a:lnTo>
                  <a:lnTo>
                    <a:pt x="109411" y="2247899"/>
                  </a:lnTo>
                  <a:lnTo>
                    <a:pt x="93620" y="2209799"/>
                  </a:lnTo>
                  <a:lnTo>
                    <a:pt x="78816" y="2171699"/>
                  </a:lnTo>
                  <a:lnTo>
                    <a:pt x="65068" y="2120899"/>
                  </a:lnTo>
                  <a:lnTo>
                    <a:pt x="52442" y="2082799"/>
                  </a:lnTo>
                  <a:lnTo>
                    <a:pt x="41008" y="2031999"/>
                  </a:lnTo>
                  <a:lnTo>
                    <a:pt x="30832" y="1993899"/>
                  </a:lnTo>
                  <a:lnTo>
                    <a:pt x="21983" y="1943099"/>
                  </a:lnTo>
                  <a:lnTo>
                    <a:pt x="14527" y="1892299"/>
                  </a:lnTo>
                  <a:lnTo>
                    <a:pt x="8533" y="1854199"/>
                  </a:lnTo>
                  <a:lnTo>
                    <a:pt x="4069" y="1803399"/>
                  </a:lnTo>
                  <a:lnTo>
                    <a:pt x="1202" y="1752599"/>
                  </a:lnTo>
                  <a:lnTo>
                    <a:pt x="0" y="1701799"/>
                  </a:lnTo>
                  <a:lnTo>
                    <a:pt x="530" y="1663699"/>
                  </a:lnTo>
                  <a:lnTo>
                    <a:pt x="2861" y="1612899"/>
                  </a:lnTo>
                  <a:lnTo>
                    <a:pt x="2861" y="1600199"/>
                  </a:lnTo>
                  <a:lnTo>
                    <a:pt x="4573" y="1587499"/>
                  </a:lnTo>
                  <a:lnTo>
                    <a:pt x="6391" y="1562099"/>
                  </a:lnTo>
                  <a:lnTo>
                    <a:pt x="8421" y="1549399"/>
                  </a:lnTo>
                  <a:lnTo>
                    <a:pt x="17922" y="1473199"/>
                  </a:lnTo>
                  <a:lnTo>
                    <a:pt x="26424" y="1422399"/>
                  </a:lnTo>
                  <a:lnTo>
                    <a:pt x="36252" y="1371599"/>
                  </a:lnTo>
                  <a:lnTo>
                    <a:pt x="47381" y="1320799"/>
                  </a:lnTo>
                  <a:lnTo>
                    <a:pt x="59787" y="1269999"/>
                  </a:lnTo>
                  <a:lnTo>
                    <a:pt x="73446" y="1231899"/>
                  </a:lnTo>
                  <a:lnTo>
                    <a:pt x="88333" y="1181099"/>
                  </a:lnTo>
                  <a:lnTo>
                    <a:pt x="104425" y="1130299"/>
                  </a:lnTo>
                  <a:lnTo>
                    <a:pt x="121697" y="1092199"/>
                  </a:lnTo>
                  <a:lnTo>
                    <a:pt x="140125" y="1041399"/>
                  </a:lnTo>
                  <a:lnTo>
                    <a:pt x="159685" y="1003299"/>
                  </a:lnTo>
                  <a:lnTo>
                    <a:pt x="180353" y="965199"/>
                  </a:lnTo>
                  <a:lnTo>
                    <a:pt x="202105" y="914399"/>
                  </a:lnTo>
                  <a:lnTo>
                    <a:pt x="224916" y="876299"/>
                  </a:lnTo>
                  <a:lnTo>
                    <a:pt x="248763" y="838199"/>
                  </a:lnTo>
                  <a:lnTo>
                    <a:pt x="273621" y="800099"/>
                  </a:lnTo>
                  <a:lnTo>
                    <a:pt x="299466" y="761999"/>
                  </a:lnTo>
                  <a:lnTo>
                    <a:pt x="326274" y="723899"/>
                  </a:lnTo>
                  <a:lnTo>
                    <a:pt x="354020" y="685799"/>
                  </a:lnTo>
                  <a:lnTo>
                    <a:pt x="382681" y="647699"/>
                  </a:lnTo>
                  <a:lnTo>
                    <a:pt x="412233" y="609599"/>
                  </a:lnTo>
                  <a:lnTo>
                    <a:pt x="442651" y="584199"/>
                  </a:lnTo>
                  <a:lnTo>
                    <a:pt x="473911" y="546099"/>
                  </a:lnTo>
                  <a:lnTo>
                    <a:pt x="505988" y="520699"/>
                  </a:lnTo>
                  <a:lnTo>
                    <a:pt x="538860" y="482599"/>
                  </a:lnTo>
                  <a:lnTo>
                    <a:pt x="572501" y="457199"/>
                  </a:lnTo>
                  <a:lnTo>
                    <a:pt x="606888" y="419099"/>
                  </a:lnTo>
                  <a:lnTo>
                    <a:pt x="641996" y="393699"/>
                  </a:lnTo>
                  <a:lnTo>
                    <a:pt x="677801" y="368299"/>
                  </a:lnTo>
                  <a:lnTo>
                    <a:pt x="714279" y="342899"/>
                  </a:lnTo>
                  <a:lnTo>
                    <a:pt x="751405" y="317499"/>
                  </a:lnTo>
                  <a:lnTo>
                    <a:pt x="789157" y="292099"/>
                  </a:lnTo>
                  <a:lnTo>
                    <a:pt x="827509" y="266699"/>
                  </a:lnTo>
                  <a:lnTo>
                    <a:pt x="905917" y="215899"/>
                  </a:lnTo>
                  <a:lnTo>
                    <a:pt x="945926" y="203199"/>
                  </a:lnTo>
                  <a:lnTo>
                    <a:pt x="986438" y="177799"/>
                  </a:lnTo>
                  <a:lnTo>
                    <a:pt x="1027430" y="165099"/>
                  </a:lnTo>
                  <a:lnTo>
                    <a:pt x="1068878" y="139699"/>
                  </a:lnTo>
                  <a:lnTo>
                    <a:pt x="1153043" y="114299"/>
                  </a:lnTo>
                  <a:lnTo>
                    <a:pt x="1195712" y="88899"/>
                  </a:lnTo>
                  <a:lnTo>
                    <a:pt x="1369736" y="38099"/>
                  </a:lnTo>
                  <a:lnTo>
                    <a:pt x="2178352" y="38099"/>
                  </a:lnTo>
                  <a:lnTo>
                    <a:pt x="2352228" y="88899"/>
                  </a:lnTo>
                  <a:lnTo>
                    <a:pt x="2394866" y="114299"/>
                  </a:lnTo>
                  <a:lnTo>
                    <a:pt x="2478975" y="139699"/>
                  </a:lnTo>
                  <a:lnTo>
                    <a:pt x="2520398" y="165099"/>
                  </a:lnTo>
                  <a:lnTo>
                    <a:pt x="2561367" y="177799"/>
                  </a:lnTo>
                  <a:lnTo>
                    <a:pt x="2601859" y="203199"/>
                  </a:lnTo>
                  <a:lnTo>
                    <a:pt x="2641850" y="215899"/>
                  </a:lnTo>
                  <a:lnTo>
                    <a:pt x="2720230" y="266699"/>
                  </a:lnTo>
                  <a:lnTo>
                    <a:pt x="2758570" y="292099"/>
                  </a:lnTo>
                  <a:lnTo>
                    <a:pt x="2796313" y="317499"/>
                  </a:lnTo>
                  <a:lnTo>
                    <a:pt x="2833433" y="342899"/>
                  </a:lnTo>
                  <a:lnTo>
                    <a:pt x="2869906" y="368299"/>
                  </a:lnTo>
                  <a:lnTo>
                    <a:pt x="2905709" y="393699"/>
                  </a:lnTo>
                  <a:lnTo>
                    <a:pt x="2940817" y="419099"/>
                  </a:lnTo>
                  <a:lnTo>
                    <a:pt x="2975206" y="457199"/>
                  </a:lnTo>
                  <a:lnTo>
                    <a:pt x="3008851" y="482599"/>
                  </a:lnTo>
                  <a:lnTo>
                    <a:pt x="3041730" y="507999"/>
                  </a:lnTo>
                  <a:lnTo>
                    <a:pt x="3073816" y="546099"/>
                  </a:lnTo>
                  <a:lnTo>
                    <a:pt x="3105088" y="584199"/>
                  </a:lnTo>
                  <a:lnTo>
                    <a:pt x="3135519" y="609599"/>
                  </a:lnTo>
                  <a:lnTo>
                    <a:pt x="3165086" y="647699"/>
                  </a:lnTo>
                  <a:lnTo>
                    <a:pt x="3193765" y="685799"/>
                  </a:lnTo>
                  <a:lnTo>
                    <a:pt x="3221532" y="723899"/>
                  </a:lnTo>
                  <a:lnTo>
                    <a:pt x="3248362" y="761999"/>
                  </a:lnTo>
                  <a:lnTo>
                    <a:pt x="3274231" y="800099"/>
                  </a:lnTo>
                  <a:lnTo>
                    <a:pt x="3299116" y="838199"/>
                  </a:lnTo>
                  <a:lnTo>
                    <a:pt x="3322992" y="876299"/>
                  </a:lnTo>
                  <a:lnTo>
                    <a:pt x="3345835" y="914399"/>
                  </a:lnTo>
                  <a:lnTo>
                    <a:pt x="3367620" y="965199"/>
                  </a:lnTo>
                  <a:lnTo>
                    <a:pt x="3388324" y="1003299"/>
                  </a:lnTo>
                  <a:lnTo>
                    <a:pt x="3407922" y="1041399"/>
                  </a:lnTo>
                  <a:lnTo>
                    <a:pt x="3426391" y="1092199"/>
                  </a:lnTo>
                  <a:lnTo>
                    <a:pt x="3443706" y="1130299"/>
                  </a:lnTo>
                  <a:lnTo>
                    <a:pt x="3459842" y="1181099"/>
                  </a:lnTo>
                  <a:lnTo>
                    <a:pt x="3474777" y="1231899"/>
                  </a:lnTo>
                  <a:lnTo>
                    <a:pt x="3488485" y="1269999"/>
                  </a:lnTo>
                  <a:lnTo>
                    <a:pt x="3500942" y="1320799"/>
                  </a:lnTo>
                  <a:lnTo>
                    <a:pt x="3512125" y="1371599"/>
                  </a:lnTo>
                  <a:lnTo>
                    <a:pt x="3522008" y="1422399"/>
                  </a:lnTo>
                  <a:lnTo>
                    <a:pt x="3530569" y="1473199"/>
                  </a:lnTo>
                  <a:lnTo>
                    <a:pt x="3537783" y="1523999"/>
                  </a:lnTo>
                  <a:lnTo>
                    <a:pt x="3540130" y="1536699"/>
                  </a:lnTo>
                  <a:lnTo>
                    <a:pt x="3542160" y="1562099"/>
                  </a:lnTo>
                  <a:lnTo>
                    <a:pt x="3543979" y="1587499"/>
                  </a:lnTo>
                  <a:lnTo>
                    <a:pt x="3545691" y="1600199"/>
                  </a:lnTo>
                  <a:lnTo>
                    <a:pt x="3547950" y="1612899"/>
                  </a:lnTo>
                  <a:lnTo>
                    <a:pt x="3550215" y="1663699"/>
                  </a:lnTo>
                  <a:lnTo>
                    <a:pt x="3550681" y="1701799"/>
                  </a:lnTo>
                  <a:lnTo>
                    <a:pt x="3549418" y="1752599"/>
                  </a:lnTo>
                  <a:lnTo>
                    <a:pt x="3546493" y="1803399"/>
                  </a:lnTo>
                  <a:lnTo>
                    <a:pt x="3541973" y="1854199"/>
                  </a:lnTo>
                  <a:lnTo>
                    <a:pt x="3535926" y="1892299"/>
                  </a:lnTo>
                  <a:lnTo>
                    <a:pt x="3528421" y="1943099"/>
                  </a:lnTo>
                  <a:lnTo>
                    <a:pt x="3519524" y="1993899"/>
                  </a:lnTo>
                  <a:lnTo>
                    <a:pt x="3509303" y="2031999"/>
                  </a:lnTo>
                  <a:lnTo>
                    <a:pt x="3497826" y="2082799"/>
                  </a:lnTo>
                  <a:lnTo>
                    <a:pt x="3485162" y="2120899"/>
                  </a:lnTo>
                  <a:lnTo>
                    <a:pt x="3471377" y="2171699"/>
                  </a:lnTo>
                  <a:lnTo>
                    <a:pt x="3456539" y="2209799"/>
                  </a:lnTo>
                  <a:lnTo>
                    <a:pt x="3440717" y="2247899"/>
                  </a:lnTo>
                  <a:lnTo>
                    <a:pt x="3423977" y="2298699"/>
                  </a:lnTo>
                  <a:lnTo>
                    <a:pt x="3406388" y="2336799"/>
                  </a:lnTo>
                  <a:lnTo>
                    <a:pt x="3388017" y="2374899"/>
                  </a:lnTo>
                  <a:lnTo>
                    <a:pt x="3368932" y="2425699"/>
                  </a:lnTo>
                  <a:lnTo>
                    <a:pt x="3349201" y="2463799"/>
                  </a:lnTo>
                  <a:lnTo>
                    <a:pt x="3328891" y="2501899"/>
                  </a:lnTo>
                  <a:lnTo>
                    <a:pt x="3308071" y="2539999"/>
                  </a:lnTo>
                  <a:lnTo>
                    <a:pt x="3286807" y="2590799"/>
                  </a:lnTo>
                  <a:lnTo>
                    <a:pt x="3265168" y="2628899"/>
                  </a:lnTo>
                  <a:lnTo>
                    <a:pt x="3243222" y="2666999"/>
                  </a:lnTo>
                  <a:lnTo>
                    <a:pt x="3221035" y="2705099"/>
                  </a:lnTo>
                  <a:lnTo>
                    <a:pt x="3198676" y="2743199"/>
                  </a:lnTo>
                  <a:lnTo>
                    <a:pt x="3153713" y="2832099"/>
                  </a:lnTo>
                  <a:lnTo>
                    <a:pt x="3108874" y="2908299"/>
                  </a:lnTo>
                  <a:lnTo>
                    <a:pt x="3086671" y="2946399"/>
                  </a:lnTo>
                  <a:lnTo>
                    <a:pt x="3064701" y="2997199"/>
                  </a:lnTo>
                  <a:lnTo>
                    <a:pt x="3043034" y="3035299"/>
                  </a:lnTo>
                  <a:lnTo>
                    <a:pt x="3021736" y="3073399"/>
                  </a:lnTo>
                  <a:lnTo>
                    <a:pt x="3000876" y="3111499"/>
                  </a:lnTo>
                  <a:lnTo>
                    <a:pt x="2980520" y="3162299"/>
                  </a:lnTo>
                  <a:lnTo>
                    <a:pt x="2960738" y="3200399"/>
                  </a:lnTo>
                  <a:lnTo>
                    <a:pt x="2941596" y="3238499"/>
                  </a:lnTo>
                  <a:lnTo>
                    <a:pt x="2923163" y="3289299"/>
                  </a:lnTo>
                  <a:lnTo>
                    <a:pt x="2905505" y="3327399"/>
                  </a:lnTo>
                  <a:lnTo>
                    <a:pt x="2888691" y="3365499"/>
                  </a:lnTo>
                  <a:lnTo>
                    <a:pt x="2872789" y="3416299"/>
                  </a:lnTo>
                  <a:lnTo>
                    <a:pt x="2857866" y="3454399"/>
                  </a:lnTo>
                  <a:lnTo>
                    <a:pt x="2843990" y="3505199"/>
                  </a:lnTo>
                  <a:lnTo>
                    <a:pt x="2831229" y="3543299"/>
                  </a:lnTo>
                  <a:lnTo>
                    <a:pt x="2819650" y="3594099"/>
                  </a:lnTo>
                  <a:lnTo>
                    <a:pt x="2809321" y="3644899"/>
                  </a:lnTo>
                  <a:lnTo>
                    <a:pt x="2800310" y="3682999"/>
                  </a:lnTo>
                  <a:lnTo>
                    <a:pt x="2792685" y="3733799"/>
                  </a:lnTo>
                  <a:lnTo>
                    <a:pt x="2786513" y="3784599"/>
                  </a:lnTo>
                  <a:lnTo>
                    <a:pt x="2780593" y="3835399"/>
                  </a:lnTo>
                  <a:lnTo>
                    <a:pt x="2773589" y="3886199"/>
                  </a:lnTo>
                  <a:lnTo>
                    <a:pt x="2763331" y="3949699"/>
                  </a:lnTo>
                  <a:lnTo>
                    <a:pt x="2747650" y="4000499"/>
                  </a:lnTo>
                  <a:lnTo>
                    <a:pt x="2724378" y="4051299"/>
                  </a:lnTo>
                  <a:lnTo>
                    <a:pt x="2695873" y="4089399"/>
                  </a:lnTo>
                  <a:lnTo>
                    <a:pt x="2661457" y="4127499"/>
                  </a:lnTo>
                  <a:lnTo>
                    <a:pt x="2622540" y="4152899"/>
                  </a:lnTo>
                  <a:lnTo>
                    <a:pt x="2580532" y="4178299"/>
                  </a:lnTo>
                  <a:lnTo>
                    <a:pt x="2536843" y="4203699"/>
                  </a:lnTo>
                  <a:lnTo>
                    <a:pt x="2446853" y="4254499"/>
                  </a:lnTo>
                  <a:lnTo>
                    <a:pt x="2401130" y="4267199"/>
                  </a:lnTo>
                  <a:lnTo>
                    <a:pt x="2354957" y="4292599"/>
                  </a:lnTo>
                  <a:lnTo>
                    <a:pt x="2069947" y="4368799"/>
                  </a:lnTo>
                  <a:close/>
                </a:path>
                <a:path w="3550919" h="4381500">
                  <a:moveTo>
                    <a:pt x="1972543" y="4381499"/>
                  </a:moveTo>
                  <a:lnTo>
                    <a:pt x="1578109" y="4381499"/>
                  </a:lnTo>
                  <a:lnTo>
                    <a:pt x="1529219" y="4368799"/>
                  </a:lnTo>
                  <a:lnTo>
                    <a:pt x="2021364" y="4368799"/>
                  </a:lnTo>
                  <a:lnTo>
                    <a:pt x="1972543" y="4381499"/>
                  </a:lnTo>
                  <a:close/>
                </a:path>
              </a:pathLst>
            </a:custGeom>
            <a:solidFill>
              <a:srgbClr val="94DDDE"/>
            </a:solidFill>
          </p:spPr>
          <p:txBody>
            <a:bodyPr wrap="square" lIns="0" tIns="0" rIns="0" bIns="0" rtlCol="0"/>
            <a:lstStyle/>
            <a:p>
              <a:endParaRPr/>
            </a:p>
          </p:txBody>
        </p:sp>
        <p:sp>
          <p:nvSpPr>
            <p:cNvPr id="6" name="object 10">
              <a:extLst>
                <a:ext uri="{FF2B5EF4-FFF2-40B4-BE49-F238E27FC236}">
                  <a16:creationId xmlns:a16="http://schemas.microsoft.com/office/drawing/2014/main" id="{62451EF3-264E-1E0A-6514-7F3D778DA273}"/>
                </a:ext>
              </a:extLst>
            </p:cNvPr>
            <p:cNvSpPr/>
            <p:nvPr/>
          </p:nvSpPr>
          <p:spPr>
            <a:xfrm>
              <a:off x="13562178" y="1755393"/>
              <a:ext cx="3041650" cy="3346450"/>
            </a:xfrm>
            <a:custGeom>
              <a:avLst/>
              <a:gdLst/>
              <a:ahLst/>
              <a:cxnLst/>
              <a:rect l="l" t="t" r="r" b="b"/>
              <a:pathLst>
                <a:path w="3041650" h="3346450">
                  <a:moveTo>
                    <a:pt x="21463" y="490042"/>
                  </a:moveTo>
                  <a:lnTo>
                    <a:pt x="0" y="490042"/>
                  </a:lnTo>
                  <a:lnTo>
                    <a:pt x="0" y="510336"/>
                  </a:lnTo>
                  <a:lnTo>
                    <a:pt x="10299" y="500189"/>
                  </a:lnTo>
                  <a:lnTo>
                    <a:pt x="21463" y="490042"/>
                  </a:lnTo>
                  <a:close/>
                </a:path>
                <a:path w="3041650" h="3346450">
                  <a:moveTo>
                    <a:pt x="922985" y="41859"/>
                  </a:moveTo>
                  <a:lnTo>
                    <a:pt x="881189" y="41859"/>
                  </a:lnTo>
                  <a:lnTo>
                    <a:pt x="881189" y="34251"/>
                  </a:lnTo>
                  <a:lnTo>
                    <a:pt x="881189" y="32981"/>
                  </a:lnTo>
                  <a:lnTo>
                    <a:pt x="881189" y="31711"/>
                  </a:lnTo>
                  <a:lnTo>
                    <a:pt x="880922" y="31711"/>
                  </a:lnTo>
                  <a:lnTo>
                    <a:pt x="880922" y="32981"/>
                  </a:lnTo>
                  <a:lnTo>
                    <a:pt x="874839" y="32981"/>
                  </a:lnTo>
                  <a:lnTo>
                    <a:pt x="874839" y="34251"/>
                  </a:lnTo>
                  <a:lnTo>
                    <a:pt x="872147" y="34251"/>
                  </a:lnTo>
                  <a:lnTo>
                    <a:pt x="872147" y="34518"/>
                  </a:lnTo>
                  <a:lnTo>
                    <a:pt x="846162" y="41287"/>
                  </a:lnTo>
                  <a:lnTo>
                    <a:pt x="872147" y="41287"/>
                  </a:lnTo>
                  <a:lnTo>
                    <a:pt x="872147" y="41859"/>
                  </a:lnTo>
                  <a:lnTo>
                    <a:pt x="842708" y="41859"/>
                  </a:lnTo>
                  <a:lnTo>
                    <a:pt x="845032" y="41287"/>
                  </a:lnTo>
                  <a:lnTo>
                    <a:pt x="841184" y="41287"/>
                  </a:lnTo>
                  <a:lnTo>
                    <a:pt x="841184" y="42240"/>
                  </a:lnTo>
                  <a:lnTo>
                    <a:pt x="841184" y="43129"/>
                  </a:lnTo>
                  <a:lnTo>
                    <a:pt x="836891" y="43129"/>
                  </a:lnTo>
                  <a:lnTo>
                    <a:pt x="840511" y="42405"/>
                  </a:lnTo>
                  <a:lnTo>
                    <a:pt x="841184" y="42240"/>
                  </a:lnTo>
                  <a:lnTo>
                    <a:pt x="841184" y="41287"/>
                  </a:lnTo>
                  <a:lnTo>
                    <a:pt x="830351" y="41287"/>
                  </a:lnTo>
                  <a:lnTo>
                    <a:pt x="830351" y="44665"/>
                  </a:lnTo>
                  <a:lnTo>
                    <a:pt x="834859" y="43535"/>
                  </a:lnTo>
                  <a:lnTo>
                    <a:pt x="835063" y="43497"/>
                  </a:lnTo>
                  <a:lnTo>
                    <a:pt x="835063" y="44399"/>
                  </a:lnTo>
                  <a:lnTo>
                    <a:pt x="831469" y="44399"/>
                  </a:lnTo>
                  <a:lnTo>
                    <a:pt x="831469" y="50749"/>
                  </a:lnTo>
                  <a:lnTo>
                    <a:pt x="872147" y="50749"/>
                  </a:lnTo>
                  <a:lnTo>
                    <a:pt x="872147" y="92621"/>
                  </a:lnTo>
                  <a:lnTo>
                    <a:pt x="881189" y="92621"/>
                  </a:lnTo>
                  <a:lnTo>
                    <a:pt x="881189" y="50749"/>
                  </a:lnTo>
                  <a:lnTo>
                    <a:pt x="922985" y="50749"/>
                  </a:lnTo>
                  <a:lnTo>
                    <a:pt x="922985" y="44399"/>
                  </a:lnTo>
                  <a:lnTo>
                    <a:pt x="922985" y="43129"/>
                  </a:lnTo>
                  <a:lnTo>
                    <a:pt x="922985" y="41859"/>
                  </a:lnTo>
                  <a:close/>
                </a:path>
                <a:path w="3041650" h="3346450">
                  <a:moveTo>
                    <a:pt x="1142149" y="261366"/>
                  </a:moveTo>
                  <a:lnTo>
                    <a:pt x="1101483" y="261366"/>
                  </a:lnTo>
                  <a:lnTo>
                    <a:pt x="1101483" y="219494"/>
                  </a:lnTo>
                  <a:lnTo>
                    <a:pt x="1092441" y="219494"/>
                  </a:lnTo>
                  <a:lnTo>
                    <a:pt x="1092441" y="261366"/>
                  </a:lnTo>
                  <a:lnTo>
                    <a:pt x="1050645" y="261366"/>
                  </a:lnTo>
                  <a:lnTo>
                    <a:pt x="1050645" y="270243"/>
                  </a:lnTo>
                  <a:lnTo>
                    <a:pt x="1142149" y="270243"/>
                  </a:lnTo>
                  <a:lnTo>
                    <a:pt x="1142149" y="261366"/>
                  </a:lnTo>
                  <a:close/>
                </a:path>
                <a:path w="3041650" h="3346450">
                  <a:moveTo>
                    <a:pt x="1362443" y="41859"/>
                  </a:moveTo>
                  <a:lnTo>
                    <a:pt x="1321777" y="41859"/>
                  </a:lnTo>
                  <a:lnTo>
                    <a:pt x="1321777" y="0"/>
                  </a:lnTo>
                  <a:lnTo>
                    <a:pt x="1311605" y="0"/>
                  </a:lnTo>
                  <a:lnTo>
                    <a:pt x="1311605" y="41859"/>
                  </a:lnTo>
                  <a:lnTo>
                    <a:pt x="1270939" y="41859"/>
                  </a:lnTo>
                  <a:lnTo>
                    <a:pt x="1270939" y="50749"/>
                  </a:lnTo>
                  <a:lnTo>
                    <a:pt x="1311605" y="50749"/>
                  </a:lnTo>
                  <a:lnTo>
                    <a:pt x="1311605" y="92621"/>
                  </a:lnTo>
                  <a:lnTo>
                    <a:pt x="1321777" y="92621"/>
                  </a:lnTo>
                  <a:lnTo>
                    <a:pt x="1321777" y="50749"/>
                  </a:lnTo>
                  <a:lnTo>
                    <a:pt x="1362443" y="50749"/>
                  </a:lnTo>
                  <a:lnTo>
                    <a:pt x="1362443" y="41859"/>
                  </a:lnTo>
                  <a:close/>
                </a:path>
                <a:path w="3041650" h="3346450">
                  <a:moveTo>
                    <a:pt x="1582750" y="261366"/>
                  </a:moveTo>
                  <a:lnTo>
                    <a:pt x="1540941" y="261366"/>
                  </a:lnTo>
                  <a:lnTo>
                    <a:pt x="1540941" y="219494"/>
                  </a:lnTo>
                  <a:lnTo>
                    <a:pt x="1531912" y="219494"/>
                  </a:lnTo>
                  <a:lnTo>
                    <a:pt x="1531912" y="261366"/>
                  </a:lnTo>
                  <a:lnTo>
                    <a:pt x="1491234" y="261366"/>
                  </a:lnTo>
                  <a:lnTo>
                    <a:pt x="1491234" y="270243"/>
                  </a:lnTo>
                  <a:lnTo>
                    <a:pt x="1531912" y="270243"/>
                  </a:lnTo>
                  <a:lnTo>
                    <a:pt x="1531912" y="310845"/>
                  </a:lnTo>
                  <a:lnTo>
                    <a:pt x="1540941" y="310845"/>
                  </a:lnTo>
                  <a:lnTo>
                    <a:pt x="1540941" y="270243"/>
                  </a:lnTo>
                  <a:lnTo>
                    <a:pt x="1582750" y="270243"/>
                  </a:lnTo>
                  <a:lnTo>
                    <a:pt x="1582750" y="261366"/>
                  </a:lnTo>
                  <a:close/>
                </a:path>
                <a:path w="3041650" h="3346450">
                  <a:moveTo>
                    <a:pt x="1733003" y="50304"/>
                  </a:moveTo>
                  <a:lnTo>
                    <a:pt x="1726222" y="48044"/>
                  </a:lnTo>
                  <a:lnTo>
                    <a:pt x="1718310" y="46913"/>
                  </a:lnTo>
                  <a:lnTo>
                    <a:pt x="1710410" y="44665"/>
                  </a:lnTo>
                  <a:lnTo>
                    <a:pt x="1710410" y="50304"/>
                  </a:lnTo>
                  <a:lnTo>
                    <a:pt x="1733003" y="50304"/>
                  </a:lnTo>
                  <a:close/>
                </a:path>
                <a:path w="3041650" h="3346450">
                  <a:moveTo>
                    <a:pt x="1752206" y="50304"/>
                  </a:moveTo>
                  <a:lnTo>
                    <a:pt x="1733003" y="50304"/>
                  </a:lnTo>
                  <a:lnTo>
                    <a:pt x="1739773" y="52552"/>
                  </a:lnTo>
                  <a:lnTo>
                    <a:pt x="1745424" y="53682"/>
                  </a:lnTo>
                  <a:lnTo>
                    <a:pt x="1752206" y="55943"/>
                  </a:lnTo>
                  <a:lnTo>
                    <a:pt x="1752206" y="50304"/>
                  </a:lnTo>
                  <a:close/>
                </a:path>
                <a:path w="3041650" h="3346450">
                  <a:moveTo>
                    <a:pt x="1761236" y="58191"/>
                  </a:moveTo>
                  <a:lnTo>
                    <a:pt x="1757857" y="57061"/>
                  </a:lnTo>
                  <a:lnTo>
                    <a:pt x="1755597" y="55943"/>
                  </a:lnTo>
                  <a:lnTo>
                    <a:pt x="1752206" y="55943"/>
                  </a:lnTo>
                  <a:lnTo>
                    <a:pt x="1752206" y="92024"/>
                  </a:lnTo>
                  <a:lnTo>
                    <a:pt x="1761236" y="92024"/>
                  </a:lnTo>
                  <a:lnTo>
                    <a:pt x="1761236" y="58191"/>
                  </a:lnTo>
                  <a:close/>
                </a:path>
                <a:path w="3041650" h="3346450">
                  <a:moveTo>
                    <a:pt x="2023338" y="261366"/>
                  </a:moveTo>
                  <a:lnTo>
                    <a:pt x="1981542" y="261366"/>
                  </a:lnTo>
                  <a:lnTo>
                    <a:pt x="1981542" y="219494"/>
                  </a:lnTo>
                  <a:lnTo>
                    <a:pt x="1972500" y="219494"/>
                  </a:lnTo>
                  <a:lnTo>
                    <a:pt x="1972500" y="261366"/>
                  </a:lnTo>
                  <a:lnTo>
                    <a:pt x="1931835" y="261366"/>
                  </a:lnTo>
                  <a:lnTo>
                    <a:pt x="1931835" y="270243"/>
                  </a:lnTo>
                  <a:lnTo>
                    <a:pt x="1972500" y="270243"/>
                  </a:lnTo>
                  <a:lnTo>
                    <a:pt x="1972500" y="310845"/>
                  </a:lnTo>
                  <a:lnTo>
                    <a:pt x="1981542" y="310845"/>
                  </a:lnTo>
                  <a:lnTo>
                    <a:pt x="1981542" y="270243"/>
                  </a:lnTo>
                  <a:lnTo>
                    <a:pt x="2023338" y="270243"/>
                  </a:lnTo>
                  <a:lnTo>
                    <a:pt x="2023338" y="261366"/>
                  </a:lnTo>
                  <a:close/>
                </a:path>
                <a:path w="3041650" h="3346450">
                  <a:moveTo>
                    <a:pt x="2392756" y="3337064"/>
                  </a:moveTo>
                  <a:lnTo>
                    <a:pt x="2371293" y="3337064"/>
                  </a:lnTo>
                  <a:lnTo>
                    <a:pt x="2371293" y="3346081"/>
                  </a:lnTo>
                  <a:lnTo>
                    <a:pt x="2389365" y="3346081"/>
                  </a:lnTo>
                  <a:lnTo>
                    <a:pt x="2390495" y="3342703"/>
                  </a:lnTo>
                  <a:lnTo>
                    <a:pt x="2391626" y="3340443"/>
                  </a:lnTo>
                  <a:lnTo>
                    <a:pt x="2392756" y="3337064"/>
                  </a:lnTo>
                  <a:close/>
                </a:path>
                <a:path w="3041650" h="3346450">
                  <a:moveTo>
                    <a:pt x="2463939" y="2897860"/>
                  </a:moveTo>
                  <a:lnTo>
                    <a:pt x="2422131" y="2897860"/>
                  </a:lnTo>
                  <a:lnTo>
                    <a:pt x="2422131" y="2857258"/>
                  </a:lnTo>
                  <a:lnTo>
                    <a:pt x="2413101" y="2857258"/>
                  </a:lnTo>
                  <a:lnTo>
                    <a:pt x="2413101" y="2897860"/>
                  </a:lnTo>
                  <a:lnTo>
                    <a:pt x="2371293" y="2897860"/>
                  </a:lnTo>
                  <a:lnTo>
                    <a:pt x="2371293" y="2908008"/>
                  </a:lnTo>
                  <a:lnTo>
                    <a:pt x="2413101" y="2908008"/>
                  </a:lnTo>
                  <a:lnTo>
                    <a:pt x="2413101" y="2948609"/>
                  </a:lnTo>
                  <a:lnTo>
                    <a:pt x="2422131" y="2948609"/>
                  </a:lnTo>
                  <a:lnTo>
                    <a:pt x="2422131" y="2908008"/>
                  </a:lnTo>
                  <a:lnTo>
                    <a:pt x="2463939" y="2908008"/>
                  </a:lnTo>
                  <a:lnTo>
                    <a:pt x="2463939" y="2897860"/>
                  </a:lnTo>
                  <a:close/>
                </a:path>
                <a:path w="3041650" h="3346450">
                  <a:moveTo>
                    <a:pt x="2463939" y="2458859"/>
                  </a:moveTo>
                  <a:lnTo>
                    <a:pt x="2422131" y="2458859"/>
                  </a:lnTo>
                  <a:lnTo>
                    <a:pt x="2422131" y="2416987"/>
                  </a:lnTo>
                  <a:lnTo>
                    <a:pt x="2413101" y="2416987"/>
                  </a:lnTo>
                  <a:lnTo>
                    <a:pt x="2413101" y="2458859"/>
                  </a:lnTo>
                  <a:lnTo>
                    <a:pt x="2371293" y="2458859"/>
                  </a:lnTo>
                  <a:lnTo>
                    <a:pt x="2371293" y="2467749"/>
                  </a:lnTo>
                  <a:lnTo>
                    <a:pt x="2413101" y="2467749"/>
                  </a:lnTo>
                  <a:lnTo>
                    <a:pt x="2413101" y="2508339"/>
                  </a:lnTo>
                  <a:lnTo>
                    <a:pt x="2422131" y="2508339"/>
                  </a:lnTo>
                  <a:lnTo>
                    <a:pt x="2422131" y="2467749"/>
                  </a:lnTo>
                  <a:lnTo>
                    <a:pt x="2463939" y="2467749"/>
                  </a:lnTo>
                  <a:lnTo>
                    <a:pt x="2463939" y="2458859"/>
                  </a:lnTo>
                  <a:close/>
                </a:path>
                <a:path w="3041650" h="3346450">
                  <a:moveTo>
                    <a:pt x="2463939" y="2018601"/>
                  </a:moveTo>
                  <a:lnTo>
                    <a:pt x="2422131" y="2018601"/>
                  </a:lnTo>
                  <a:lnTo>
                    <a:pt x="2422131" y="1976729"/>
                  </a:lnTo>
                  <a:lnTo>
                    <a:pt x="2413101" y="1976729"/>
                  </a:lnTo>
                  <a:lnTo>
                    <a:pt x="2413101" y="2018601"/>
                  </a:lnTo>
                  <a:lnTo>
                    <a:pt x="2371293" y="2018601"/>
                  </a:lnTo>
                  <a:lnTo>
                    <a:pt x="2371293" y="2027478"/>
                  </a:lnTo>
                  <a:lnTo>
                    <a:pt x="2413101" y="2027478"/>
                  </a:lnTo>
                  <a:lnTo>
                    <a:pt x="2413101" y="2069350"/>
                  </a:lnTo>
                  <a:lnTo>
                    <a:pt x="2422131" y="2069350"/>
                  </a:lnTo>
                  <a:lnTo>
                    <a:pt x="2422131" y="2027478"/>
                  </a:lnTo>
                  <a:lnTo>
                    <a:pt x="2463939" y="2027478"/>
                  </a:lnTo>
                  <a:lnTo>
                    <a:pt x="2463939" y="2018601"/>
                  </a:lnTo>
                  <a:close/>
                </a:path>
                <a:path w="3041650" h="3346450">
                  <a:moveTo>
                    <a:pt x="2463939" y="1579613"/>
                  </a:moveTo>
                  <a:lnTo>
                    <a:pt x="2422131" y="1579613"/>
                  </a:lnTo>
                  <a:lnTo>
                    <a:pt x="2422131" y="1539011"/>
                  </a:lnTo>
                  <a:lnTo>
                    <a:pt x="2413101" y="1539011"/>
                  </a:lnTo>
                  <a:lnTo>
                    <a:pt x="2413101" y="1579613"/>
                  </a:lnTo>
                  <a:lnTo>
                    <a:pt x="2371293" y="1579613"/>
                  </a:lnTo>
                  <a:lnTo>
                    <a:pt x="2371293" y="1588490"/>
                  </a:lnTo>
                  <a:lnTo>
                    <a:pt x="2413101" y="1588490"/>
                  </a:lnTo>
                  <a:lnTo>
                    <a:pt x="2413101" y="1630362"/>
                  </a:lnTo>
                  <a:lnTo>
                    <a:pt x="2422131" y="1630362"/>
                  </a:lnTo>
                  <a:lnTo>
                    <a:pt x="2422131" y="1588490"/>
                  </a:lnTo>
                  <a:lnTo>
                    <a:pt x="2463939" y="1588490"/>
                  </a:lnTo>
                  <a:lnTo>
                    <a:pt x="2463939" y="1579613"/>
                  </a:lnTo>
                  <a:close/>
                </a:path>
                <a:path w="3041650" h="3346450">
                  <a:moveTo>
                    <a:pt x="2463939" y="1139342"/>
                  </a:moveTo>
                  <a:lnTo>
                    <a:pt x="2422131" y="1139342"/>
                  </a:lnTo>
                  <a:lnTo>
                    <a:pt x="2422131" y="1098740"/>
                  </a:lnTo>
                  <a:lnTo>
                    <a:pt x="2413101" y="1098740"/>
                  </a:lnTo>
                  <a:lnTo>
                    <a:pt x="2413101" y="1139342"/>
                  </a:lnTo>
                  <a:lnTo>
                    <a:pt x="2371293" y="1139342"/>
                  </a:lnTo>
                  <a:lnTo>
                    <a:pt x="2371293" y="1148232"/>
                  </a:lnTo>
                  <a:lnTo>
                    <a:pt x="2413101" y="1148232"/>
                  </a:lnTo>
                  <a:lnTo>
                    <a:pt x="2413101" y="1190091"/>
                  </a:lnTo>
                  <a:lnTo>
                    <a:pt x="2422131" y="1190091"/>
                  </a:lnTo>
                  <a:lnTo>
                    <a:pt x="2422131" y="1148232"/>
                  </a:lnTo>
                  <a:lnTo>
                    <a:pt x="2463939" y="1148232"/>
                  </a:lnTo>
                  <a:lnTo>
                    <a:pt x="2463939" y="1139342"/>
                  </a:lnTo>
                  <a:close/>
                </a:path>
                <a:path w="3041650" h="3346450">
                  <a:moveTo>
                    <a:pt x="2463939" y="700354"/>
                  </a:moveTo>
                  <a:lnTo>
                    <a:pt x="2422131" y="700354"/>
                  </a:lnTo>
                  <a:lnTo>
                    <a:pt x="2422131" y="659752"/>
                  </a:lnTo>
                  <a:lnTo>
                    <a:pt x="2413101" y="659752"/>
                  </a:lnTo>
                  <a:lnTo>
                    <a:pt x="2413101" y="700354"/>
                  </a:lnTo>
                  <a:lnTo>
                    <a:pt x="2371293" y="700354"/>
                  </a:lnTo>
                  <a:lnTo>
                    <a:pt x="2371293" y="710501"/>
                  </a:lnTo>
                  <a:lnTo>
                    <a:pt x="2413101" y="710501"/>
                  </a:lnTo>
                  <a:lnTo>
                    <a:pt x="2413101" y="751103"/>
                  </a:lnTo>
                  <a:lnTo>
                    <a:pt x="2422131" y="751103"/>
                  </a:lnTo>
                  <a:lnTo>
                    <a:pt x="2422131" y="710501"/>
                  </a:lnTo>
                  <a:lnTo>
                    <a:pt x="2463939" y="710501"/>
                  </a:lnTo>
                  <a:lnTo>
                    <a:pt x="2463939" y="700354"/>
                  </a:lnTo>
                  <a:close/>
                </a:path>
                <a:path w="3041650" h="3346450">
                  <a:moveTo>
                    <a:pt x="2683103" y="2678353"/>
                  </a:moveTo>
                  <a:lnTo>
                    <a:pt x="2642425" y="2678353"/>
                  </a:lnTo>
                  <a:lnTo>
                    <a:pt x="2642425" y="2636494"/>
                  </a:lnTo>
                  <a:lnTo>
                    <a:pt x="2633395" y="2636494"/>
                  </a:lnTo>
                  <a:lnTo>
                    <a:pt x="2633395" y="2678353"/>
                  </a:lnTo>
                  <a:lnTo>
                    <a:pt x="2591587" y="2678353"/>
                  </a:lnTo>
                  <a:lnTo>
                    <a:pt x="2591587" y="2687243"/>
                  </a:lnTo>
                  <a:lnTo>
                    <a:pt x="2633395" y="2687243"/>
                  </a:lnTo>
                  <a:lnTo>
                    <a:pt x="2633395" y="2727845"/>
                  </a:lnTo>
                  <a:lnTo>
                    <a:pt x="2642425" y="2727845"/>
                  </a:lnTo>
                  <a:lnTo>
                    <a:pt x="2642425" y="2687243"/>
                  </a:lnTo>
                  <a:lnTo>
                    <a:pt x="2683103" y="2687243"/>
                  </a:lnTo>
                  <a:lnTo>
                    <a:pt x="2683103" y="2678353"/>
                  </a:lnTo>
                  <a:close/>
                </a:path>
                <a:path w="3041650" h="3346450">
                  <a:moveTo>
                    <a:pt x="2683103" y="2239365"/>
                  </a:moveTo>
                  <a:lnTo>
                    <a:pt x="2642425" y="2239365"/>
                  </a:lnTo>
                  <a:lnTo>
                    <a:pt x="2642425" y="2197493"/>
                  </a:lnTo>
                  <a:lnTo>
                    <a:pt x="2633395" y="2197493"/>
                  </a:lnTo>
                  <a:lnTo>
                    <a:pt x="2633395" y="2239365"/>
                  </a:lnTo>
                  <a:lnTo>
                    <a:pt x="2591587" y="2239365"/>
                  </a:lnTo>
                  <a:lnTo>
                    <a:pt x="2591587" y="2248243"/>
                  </a:lnTo>
                  <a:lnTo>
                    <a:pt x="2633395" y="2248243"/>
                  </a:lnTo>
                  <a:lnTo>
                    <a:pt x="2633395" y="2290114"/>
                  </a:lnTo>
                  <a:lnTo>
                    <a:pt x="2642425" y="2290114"/>
                  </a:lnTo>
                  <a:lnTo>
                    <a:pt x="2642425" y="2248243"/>
                  </a:lnTo>
                  <a:lnTo>
                    <a:pt x="2683103" y="2248243"/>
                  </a:lnTo>
                  <a:lnTo>
                    <a:pt x="2683103" y="2239365"/>
                  </a:lnTo>
                  <a:close/>
                </a:path>
                <a:path w="3041650" h="3346450">
                  <a:moveTo>
                    <a:pt x="2683103" y="1799107"/>
                  </a:moveTo>
                  <a:lnTo>
                    <a:pt x="2642425" y="1799107"/>
                  </a:lnTo>
                  <a:lnTo>
                    <a:pt x="2642425" y="1758505"/>
                  </a:lnTo>
                  <a:lnTo>
                    <a:pt x="2633395" y="1758505"/>
                  </a:lnTo>
                  <a:lnTo>
                    <a:pt x="2633395" y="1799107"/>
                  </a:lnTo>
                  <a:lnTo>
                    <a:pt x="2591587" y="1799107"/>
                  </a:lnTo>
                  <a:lnTo>
                    <a:pt x="2591587" y="1807984"/>
                  </a:lnTo>
                  <a:lnTo>
                    <a:pt x="2633395" y="1807984"/>
                  </a:lnTo>
                  <a:lnTo>
                    <a:pt x="2633395" y="1849856"/>
                  </a:lnTo>
                  <a:lnTo>
                    <a:pt x="2642425" y="1849856"/>
                  </a:lnTo>
                  <a:lnTo>
                    <a:pt x="2642425" y="1807984"/>
                  </a:lnTo>
                  <a:lnTo>
                    <a:pt x="2683103" y="1807984"/>
                  </a:lnTo>
                  <a:lnTo>
                    <a:pt x="2683103" y="1799107"/>
                  </a:lnTo>
                  <a:close/>
                </a:path>
                <a:path w="3041650" h="3346450">
                  <a:moveTo>
                    <a:pt x="2683103" y="1358849"/>
                  </a:moveTo>
                  <a:lnTo>
                    <a:pt x="2642425" y="1358849"/>
                  </a:lnTo>
                  <a:lnTo>
                    <a:pt x="2642425" y="1318247"/>
                  </a:lnTo>
                  <a:lnTo>
                    <a:pt x="2633395" y="1318247"/>
                  </a:lnTo>
                  <a:lnTo>
                    <a:pt x="2633395" y="1358849"/>
                  </a:lnTo>
                  <a:lnTo>
                    <a:pt x="2591587" y="1358849"/>
                  </a:lnTo>
                  <a:lnTo>
                    <a:pt x="2591587" y="1368996"/>
                  </a:lnTo>
                  <a:lnTo>
                    <a:pt x="2633395" y="1368996"/>
                  </a:lnTo>
                  <a:lnTo>
                    <a:pt x="2633395" y="1409598"/>
                  </a:lnTo>
                  <a:lnTo>
                    <a:pt x="2642425" y="1409598"/>
                  </a:lnTo>
                  <a:lnTo>
                    <a:pt x="2642425" y="1368996"/>
                  </a:lnTo>
                  <a:lnTo>
                    <a:pt x="2683103" y="1368996"/>
                  </a:lnTo>
                  <a:lnTo>
                    <a:pt x="2683103" y="1358849"/>
                  </a:lnTo>
                  <a:close/>
                </a:path>
                <a:path w="3041650" h="3346450">
                  <a:moveTo>
                    <a:pt x="2683103" y="919848"/>
                  </a:moveTo>
                  <a:lnTo>
                    <a:pt x="2642425" y="919848"/>
                  </a:lnTo>
                  <a:lnTo>
                    <a:pt x="2642425" y="879246"/>
                  </a:lnTo>
                  <a:lnTo>
                    <a:pt x="2633395" y="879246"/>
                  </a:lnTo>
                  <a:lnTo>
                    <a:pt x="2633395" y="919848"/>
                  </a:lnTo>
                  <a:lnTo>
                    <a:pt x="2591587" y="919848"/>
                  </a:lnTo>
                  <a:lnTo>
                    <a:pt x="2591587" y="929995"/>
                  </a:lnTo>
                  <a:lnTo>
                    <a:pt x="2633395" y="929995"/>
                  </a:lnTo>
                  <a:lnTo>
                    <a:pt x="2633395" y="970597"/>
                  </a:lnTo>
                  <a:lnTo>
                    <a:pt x="2642425" y="970597"/>
                  </a:lnTo>
                  <a:lnTo>
                    <a:pt x="2642425" y="929995"/>
                  </a:lnTo>
                  <a:lnTo>
                    <a:pt x="2683103" y="929995"/>
                  </a:lnTo>
                  <a:lnTo>
                    <a:pt x="2683103" y="919848"/>
                  </a:lnTo>
                  <a:close/>
                </a:path>
                <a:path w="3041650" h="3346450">
                  <a:moveTo>
                    <a:pt x="2841256" y="2458720"/>
                  </a:moveTo>
                  <a:lnTo>
                    <a:pt x="2811894" y="2458720"/>
                  </a:lnTo>
                  <a:lnTo>
                    <a:pt x="2811894" y="2467737"/>
                  </a:lnTo>
                  <a:lnTo>
                    <a:pt x="2836748" y="2467737"/>
                  </a:lnTo>
                  <a:lnTo>
                    <a:pt x="2837878" y="2464358"/>
                  </a:lnTo>
                  <a:lnTo>
                    <a:pt x="2840139" y="2462098"/>
                  </a:lnTo>
                  <a:lnTo>
                    <a:pt x="2841256" y="2458720"/>
                  </a:lnTo>
                  <a:close/>
                </a:path>
                <a:path w="3041650" h="3346450">
                  <a:moveTo>
                    <a:pt x="2853690" y="2432786"/>
                  </a:moveTo>
                  <a:lnTo>
                    <a:pt x="2841256" y="2458720"/>
                  </a:lnTo>
                  <a:lnTo>
                    <a:pt x="2853690" y="2458720"/>
                  </a:lnTo>
                  <a:lnTo>
                    <a:pt x="2853690" y="2432786"/>
                  </a:lnTo>
                  <a:close/>
                </a:path>
                <a:path w="3041650" h="3346450">
                  <a:moveTo>
                    <a:pt x="2860471" y="2417000"/>
                  </a:moveTo>
                  <a:lnTo>
                    <a:pt x="2853690" y="2417000"/>
                  </a:lnTo>
                  <a:lnTo>
                    <a:pt x="2853690" y="2432786"/>
                  </a:lnTo>
                  <a:lnTo>
                    <a:pt x="2855950" y="2427147"/>
                  </a:lnTo>
                  <a:lnTo>
                    <a:pt x="2858211" y="2422639"/>
                  </a:lnTo>
                  <a:lnTo>
                    <a:pt x="2860471" y="2417000"/>
                  </a:lnTo>
                  <a:close/>
                </a:path>
                <a:path w="3041650" h="3346450">
                  <a:moveTo>
                    <a:pt x="2903397" y="2018601"/>
                  </a:moveTo>
                  <a:lnTo>
                    <a:pt x="2862732" y="2018601"/>
                  </a:lnTo>
                  <a:lnTo>
                    <a:pt x="2862732" y="1976729"/>
                  </a:lnTo>
                  <a:lnTo>
                    <a:pt x="2853690" y="1976729"/>
                  </a:lnTo>
                  <a:lnTo>
                    <a:pt x="2853690" y="2018601"/>
                  </a:lnTo>
                  <a:lnTo>
                    <a:pt x="2811894" y="2018601"/>
                  </a:lnTo>
                  <a:lnTo>
                    <a:pt x="2811894" y="2027478"/>
                  </a:lnTo>
                  <a:lnTo>
                    <a:pt x="2853690" y="2027478"/>
                  </a:lnTo>
                  <a:lnTo>
                    <a:pt x="2853690" y="2069350"/>
                  </a:lnTo>
                  <a:lnTo>
                    <a:pt x="2862732" y="2069350"/>
                  </a:lnTo>
                  <a:lnTo>
                    <a:pt x="2862732" y="2027478"/>
                  </a:lnTo>
                  <a:lnTo>
                    <a:pt x="2903397" y="2027478"/>
                  </a:lnTo>
                  <a:lnTo>
                    <a:pt x="2903397" y="2018601"/>
                  </a:lnTo>
                  <a:close/>
                </a:path>
                <a:path w="3041650" h="3346450">
                  <a:moveTo>
                    <a:pt x="2903397" y="1579613"/>
                  </a:moveTo>
                  <a:lnTo>
                    <a:pt x="2862732" y="1579613"/>
                  </a:lnTo>
                  <a:lnTo>
                    <a:pt x="2862732" y="1539011"/>
                  </a:lnTo>
                  <a:lnTo>
                    <a:pt x="2853690" y="1539011"/>
                  </a:lnTo>
                  <a:lnTo>
                    <a:pt x="2853690" y="1579613"/>
                  </a:lnTo>
                  <a:lnTo>
                    <a:pt x="2811894" y="1579613"/>
                  </a:lnTo>
                  <a:lnTo>
                    <a:pt x="2811894" y="1588490"/>
                  </a:lnTo>
                  <a:lnTo>
                    <a:pt x="2853690" y="1588490"/>
                  </a:lnTo>
                  <a:lnTo>
                    <a:pt x="2853690" y="1630362"/>
                  </a:lnTo>
                  <a:lnTo>
                    <a:pt x="2862732" y="1630362"/>
                  </a:lnTo>
                  <a:lnTo>
                    <a:pt x="2862732" y="1588490"/>
                  </a:lnTo>
                  <a:lnTo>
                    <a:pt x="2903397" y="1588490"/>
                  </a:lnTo>
                  <a:lnTo>
                    <a:pt x="2903397" y="1579613"/>
                  </a:lnTo>
                  <a:close/>
                </a:path>
                <a:path w="3041650" h="3346450">
                  <a:moveTo>
                    <a:pt x="2903397" y="1139342"/>
                  </a:moveTo>
                  <a:lnTo>
                    <a:pt x="2862732" y="1139342"/>
                  </a:lnTo>
                  <a:lnTo>
                    <a:pt x="2862732" y="1098740"/>
                  </a:lnTo>
                  <a:lnTo>
                    <a:pt x="2853690" y="1098740"/>
                  </a:lnTo>
                  <a:lnTo>
                    <a:pt x="2853690" y="1139342"/>
                  </a:lnTo>
                  <a:lnTo>
                    <a:pt x="2811894" y="1139342"/>
                  </a:lnTo>
                  <a:lnTo>
                    <a:pt x="2811894" y="1148232"/>
                  </a:lnTo>
                  <a:lnTo>
                    <a:pt x="2853690" y="1148232"/>
                  </a:lnTo>
                  <a:lnTo>
                    <a:pt x="2853690" y="1190091"/>
                  </a:lnTo>
                  <a:lnTo>
                    <a:pt x="2862732" y="1190091"/>
                  </a:lnTo>
                  <a:lnTo>
                    <a:pt x="2862732" y="1148232"/>
                  </a:lnTo>
                  <a:lnTo>
                    <a:pt x="2903397" y="1148232"/>
                  </a:lnTo>
                  <a:lnTo>
                    <a:pt x="2903397" y="1139342"/>
                  </a:lnTo>
                  <a:close/>
                </a:path>
                <a:path w="3041650" h="3346450">
                  <a:moveTo>
                    <a:pt x="3041231" y="1799107"/>
                  </a:moveTo>
                  <a:lnTo>
                    <a:pt x="3032188" y="1799107"/>
                  </a:lnTo>
                  <a:lnTo>
                    <a:pt x="3032188" y="1808124"/>
                  </a:lnTo>
                  <a:lnTo>
                    <a:pt x="3040100" y="1808124"/>
                  </a:lnTo>
                  <a:lnTo>
                    <a:pt x="3040100" y="1802485"/>
                  </a:lnTo>
                  <a:lnTo>
                    <a:pt x="3041231" y="1799107"/>
                  </a:lnTo>
                  <a:close/>
                </a:path>
              </a:pathLst>
            </a:custGeom>
            <a:solidFill>
              <a:srgbClr val="2A4A81"/>
            </a:solidFill>
          </p:spPr>
          <p:txBody>
            <a:bodyPr wrap="square" lIns="0" tIns="0" rIns="0" bIns="0" rtlCol="0"/>
            <a:lstStyle/>
            <a:p>
              <a:endParaRPr/>
            </a:p>
          </p:txBody>
        </p:sp>
        <p:sp>
          <p:nvSpPr>
            <p:cNvPr id="7" name="object 11">
              <a:extLst>
                <a:ext uri="{FF2B5EF4-FFF2-40B4-BE49-F238E27FC236}">
                  <a16:creationId xmlns:a16="http://schemas.microsoft.com/office/drawing/2014/main" id="{C0FF8A5E-6C33-B6AB-8F37-A175C8552176}"/>
                </a:ext>
              </a:extLst>
            </p:cNvPr>
            <p:cNvSpPr/>
            <p:nvPr/>
          </p:nvSpPr>
          <p:spPr>
            <a:xfrm>
              <a:off x="14172223" y="1974887"/>
              <a:ext cx="1633855" cy="1410970"/>
            </a:xfrm>
            <a:custGeom>
              <a:avLst/>
              <a:gdLst/>
              <a:ahLst/>
              <a:cxnLst/>
              <a:rect l="l" t="t" r="r" b="b"/>
              <a:pathLst>
                <a:path w="1633855" h="1410970">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410970">
                  <a:moveTo>
                    <a:pt x="91516" y="480860"/>
                  </a:moveTo>
                  <a:lnTo>
                    <a:pt x="50838" y="480860"/>
                  </a:lnTo>
                  <a:lnTo>
                    <a:pt x="50838" y="440258"/>
                  </a:lnTo>
                  <a:lnTo>
                    <a:pt x="41808" y="440258"/>
                  </a:lnTo>
                  <a:lnTo>
                    <a:pt x="41808" y="480860"/>
                  </a:lnTo>
                  <a:lnTo>
                    <a:pt x="0" y="480860"/>
                  </a:lnTo>
                  <a:lnTo>
                    <a:pt x="0" y="491007"/>
                  </a:lnTo>
                  <a:lnTo>
                    <a:pt x="41808" y="491007"/>
                  </a:lnTo>
                  <a:lnTo>
                    <a:pt x="41808" y="531609"/>
                  </a:lnTo>
                  <a:lnTo>
                    <a:pt x="50838" y="531609"/>
                  </a:lnTo>
                  <a:lnTo>
                    <a:pt x="50838" y="491007"/>
                  </a:lnTo>
                  <a:lnTo>
                    <a:pt x="91516" y="491007"/>
                  </a:lnTo>
                  <a:lnTo>
                    <a:pt x="91516" y="480860"/>
                  </a:lnTo>
                  <a:close/>
                </a:path>
                <a:path w="1633855" h="1410970">
                  <a:moveTo>
                    <a:pt x="91516" y="41871"/>
                  </a:moveTo>
                  <a:lnTo>
                    <a:pt x="50838" y="41871"/>
                  </a:lnTo>
                  <a:lnTo>
                    <a:pt x="50838" y="0"/>
                  </a:lnTo>
                  <a:lnTo>
                    <a:pt x="41808" y="0"/>
                  </a:lnTo>
                  <a:lnTo>
                    <a:pt x="41808" y="41871"/>
                  </a:lnTo>
                  <a:lnTo>
                    <a:pt x="0" y="41871"/>
                  </a:lnTo>
                  <a:lnTo>
                    <a:pt x="0" y="50749"/>
                  </a:lnTo>
                  <a:lnTo>
                    <a:pt x="41808" y="50749"/>
                  </a:lnTo>
                  <a:lnTo>
                    <a:pt x="41808" y="91351"/>
                  </a:lnTo>
                  <a:lnTo>
                    <a:pt x="50838" y="91351"/>
                  </a:lnTo>
                  <a:lnTo>
                    <a:pt x="50838" y="50749"/>
                  </a:lnTo>
                  <a:lnTo>
                    <a:pt x="91516" y="50749"/>
                  </a:lnTo>
                  <a:lnTo>
                    <a:pt x="91516" y="41871"/>
                  </a:lnTo>
                  <a:close/>
                </a:path>
                <a:path w="1633855" h="1410970">
                  <a:moveTo>
                    <a:pt x="311810" y="1139355"/>
                  </a:moveTo>
                  <a:lnTo>
                    <a:pt x="271145" y="1139355"/>
                  </a:lnTo>
                  <a:lnTo>
                    <a:pt x="271145" y="1098753"/>
                  </a:lnTo>
                  <a:lnTo>
                    <a:pt x="262102" y="1098753"/>
                  </a:lnTo>
                  <a:lnTo>
                    <a:pt x="262102" y="1139355"/>
                  </a:lnTo>
                  <a:lnTo>
                    <a:pt x="220306" y="1139355"/>
                  </a:lnTo>
                  <a:lnTo>
                    <a:pt x="220306" y="1149502"/>
                  </a:lnTo>
                  <a:lnTo>
                    <a:pt x="262102" y="1149502"/>
                  </a:lnTo>
                  <a:lnTo>
                    <a:pt x="262102" y="1190104"/>
                  </a:lnTo>
                  <a:lnTo>
                    <a:pt x="271145" y="1190104"/>
                  </a:lnTo>
                  <a:lnTo>
                    <a:pt x="271145" y="1149502"/>
                  </a:lnTo>
                  <a:lnTo>
                    <a:pt x="311810" y="1149502"/>
                  </a:lnTo>
                  <a:lnTo>
                    <a:pt x="311810" y="1139355"/>
                  </a:lnTo>
                  <a:close/>
                </a:path>
                <a:path w="1633855" h="1410970">
                  <a:moveTo>
                    <a:pt x="311810" y="700354"/>
                  </a:moveTo>
                  <a:lnTo>
                    <a:pt x="271145" y="700354"/>
                  </a:lnTo>
                  <a:lnTo>
                    <a:pt x="271145" y="659752"/>
                  </a:lnTo>
                  <a:lnTo>
                    <a:pt x="262102" y="659752"/>
                  </a:lnTo>
                  <a:lnTo>
                    <a:pt x="262102" y="700354"/>
                  </a:lnTo>
                  <a:lnTo>
                    <a:pt x="220306" y="700354"/>
                  </a:lnTo>
                  <a:lnTo>
                    <a:pt x="220306" y="710501"/>
                  </a:lnTo>
                  <a:lnTo>
                    <a:pt x="262102" y="710501"/>
                  </a:lnTo>
                  <a:lnTo>
                    <a:pt x="262102" y="751103"/>
                  </a:lnTo>
                  <a:lnTo>
                    <a:pt x="271145" y="751103"/>
                  </a:lnTo>
                  <a:lnTo>
                    <a:pt x="271145" y="710501"/>
                  </a:lnTo>
                  <a:lnTo>
                    <a:pt x="311810" y="710501"/>
                  </a:lnTo>
                  <a:lnTo>
                    <a:pt x="311810" y="700354"/>
                  </a:lnTo>
                  <a:close/>
                </a:path>
                <a:path w="1633855" h="1410970">
                  <a:moveTo>
                    <a:pt x="311810" y="261366"/>
                  </a:moveTo>
                  <a:lnTo>
                    <a:pt x="271145" y="261366"/>
                  </a:lnTo>
                  <a:lnTo>
                    <a:pt x="271145" y="219494"/>
                  </a:lnTo>
                  <a:lnTo>
                    <a:pt x="262102" y="219494"/>
                  </a:lnTo>
                  <a:lnTo>
                    <a:pt x="262102" y="261366"/>
                  </a:lnTo>
                  <a:lnTo>
                    <a:pt x="220306" y="261366"/>
                  </a:lnTo>
                  <a:lnTo>
                    <a:pt x="220306" y="270243"/>
                  </a:lnTo>
                  <a:lnTo>
                    <a:pt x="262102" y="270243"/>
                  </a:lnTo>
                  <a:lnTo>
                    <a:pt x="262102" y="310845"/>
                  </a:lnTo>
                  <a:lnTo>
                    <a:pt x="271145" y="310845"/>
                  </a:lnTo>
                  <a:lnTo>
                    <a:pt x="271145" y="270243"/>
                  </a:lnTo>
                  <a:lnTo>
                    <a:pt x="311810" y="270243"/>
                  </a:lnTo>
                  <a:lnTo>
                    <a:pt x="311810" y="261366"/>
                  </a:lnTo>
                  <a:close/>
                </a:path>
                <a:path w="1633855" h="1410970">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410970">
                  <a:moveTo>
                    <a:pt x="532104" y="480860"/>
                  </a:moveTo>
                  <a:lnTo>
                    <a:pt x="491439" y="480860"/>
                  </a:lnTo>
                  <a:lnTo>
                    <a:pt x="491439" y="440258"/>
                  </a:lnTo>
                  <a:lnTo>
                    <a:pt x="482396" y="440258"/>
                  </a:lnTo>
                  <a:lnTo>
                    <a:pt x="482396" y="480860"/>
                  </a:lnTo>
                  <a:lnTo>
                    <a:pt x="440601" y="480860"/>
                  </a:lnTo>
                  <a:lnTo>
                    <a:pt x="440601" y="491007"/>
                  </a:lnTo>
                  <a:lnTo>
                    <a:pt x="482396" y="491007"/>
                  </a:lnTo>
                  <a:lnTo>
                    <a:pt x="482396" y="531609"/>
                  </a:lnTo>
                  <a:lnTo>
                    <a:pt x="491439" y="531609"/>
                  </a:lnTo>
                  <a:lnTo>
                    <a:pt x="491439" y="491007"/>
                  </a:lnTo>
                  <a:lnTo>
                    <a:pt x="532104" y="491007"/>
                  </a:lnTo>
                  <a:lnTo>
                    <a:pt x="532104" y="480860"/>
                  </a:lnTo>
                  <a:close/>
                </a:path>
                <a:path w="1633855" h="1410970">
                  <a:moveTo>
                    <a:pt x="532104" y="41871"/>
                  </a:moveTo>
                  <a:lnTo>
                    <a:pt x="440601" y="41871"/>
                  </a:lnTo>
                  <a:lnTo>
                    <a:pt x="440601" y="50749"/>
                  </a:lnTo>
                  <a:lnTo>
                    <a:pt x="482396" y="50749"/>
                  </a:lnTo>
                  <a:lnTo>
                    <a:pt x="482396" y="91351"/>
                  </a:lnTo>
                  <a:lnTo>
                    <a:pt x="491439" y="91351"/>
                  </a:lnTo>
                  <a:lnTo>
                    <a:pt x="491439" y="50749"/>
                  </a:lnTo>
                  <a:lnTo>
                    <a:pt x="532104" y="50749"/>
                  </a:lnTo>
                  <a:lnTo>
                    <a:pt x="532104" y="41871"/>
                  </a:lnTo>
                  <a:close/>
                </a:path>
                <a:path w="1633855" h="1410970">
                  <a:moveTo>
                    <a:pt x="752398" y="1139355"/>
                  </a:moveTo>
                  <a:lnTo>
                    <a:pt x="711733" y="1139355"/>
                  </a:lnTo>
                  <a:lnTo>
                    <a:pt x="711733" y="1098753"/>
                  </a:lnTo>
                  <a:lnTo>
                    <a:pt x="701560" y="1098753"/>
                  </a:lnTo>
                  <a:lnTo>
                    <a:pt x="701560" y="1139355"/>
                  </a:lnTo>
                  <a:lnTo>
                    <a:pt x="660895" y="1139355"/>
                  </a:lnTo>
                  <a:lnTo>
                    <a:pt x="660895" y="1149502"/>
                  </a:lnTo>
                  <a:lnTo>
                    <a:pt x="701560" y="1149502"/>
                  </a:lnTo>
                  <a:lnTo>
                    <a:pt x="701560" y="1190104"/>
                  </a:lnTo>
                  <a:lnTo>
                    <a:pt x="711733" y="1190104"/>
                  </a:lnTo>
                  <a:lnTo>
                    <a:pt x="711733" y="1149502"/>
                  </a:lnTo>
                  <a:lnTo>
                    <a:pt x="752398" y="1149502"/>
                  </a:lnTo>
                  <a:lnTo>
                    <a:pt x="752398" y="1139355"/>
                  </a:lnTo>
                  <a:close/>
                </a:path>
                <a:path w="1633855" h="1410970">
                  <a:moveTo>
                    <a:pt x="752398" y="700354"/>
                  </a:moveTo>
                  <a:lnTo>
                    <a:pt x="711733" y="700354"/>
                  </a:lnTo>
                  <a:lnTo>
                    <a:pt x="711733" y="659752"/>
                  </a:lnTo>
                  <a:lnTo>
                    <a:pt x="701560" y="659752"/>
                  </a:lnTo>
                  <a:lnTo>
                    <a:pt x="701560" y="700354"/>
                  </a:lnTo>
                  <a:lnTo>
                    <a:pt x="660895" y="700354"/>
                  </a:lnTo>
                  <a:lnTo>
                    <a:pt x="660895" y="710501"/>
                  </a:lnTo>
                  <a:lnTo>
                    <a:pt x="701560" y="710501"/>
                  </a:lnTo>
                  <a:lnTo>
                    <a:pt x="701560" y="751103"/>
                  </a:lnTo>
                  <a:lnTo>
                    <a:pt x="711733" y="751103"/>
                  </a:lnTo>
                  <a:lnTo>
                    <a:pt x="711733" y="710501"/>
                  </a:lnTo>
                  <a:lnTo>
                    <a:pt x="752398" y="710501"/>
                  </a:lnTo>
                  <a:lnTo>
                    <a:pt x="752398" y="700354"/>
                  </a:lnTo>
                  <a:close/>
                </a:path>
                <a:path w="1633855" h="1410970">
                  <a:moveTo>
                    <a:pt x="752398" y="261366"/>
                  </a:moveTo>
                  <a:lnTo>
                    <a:pt x="711733" y="261366"/>
                  </a:lnTo>
                  <a:lnTo>
                    <a:pt x="711733" y="219494"/>
                  </a:lnTo>
                  <a:lnTo>
                    <a:pt x="701560" y="219494"/>
                  </a:lnTo>
                  <a:lnTo>
                    <a:pt x="701560" y="261366"/>
                  </a:lnTo>
                  <a:lnTo>
                    <a:pt x="660895" y="261366"/>
                  </a:lnTo>
                  <a:lnTo>
                    <a:pt x="660895" y="270243"/>
                  </a:lnTo>
                  <a:lnTo>
                    <a:pt x="701560" y="270243"/>
                  </a:lnTo>
                  <a:lnTo>
                    <a:pt x="701560" y="310845"/>
                  </a:lnTo>
                  <a:lnTo>
                    <a:pt x="711733" y="310845"/>
                  </a:lnTo>
                  <a:lnTo>
                    <a:pt x="711733" y="270243"/>
                  </a:lnTo>
                  <a:lnTo>
                    <a:pt x="752398" y="270243"/>
                  </a:lnTo>
                  <a:lnTo>
                    <a:pt x="752398" y="261366"/>
                  </a:lnTo>
                  <a:close/>
                </a:path>
                <a:path w="1633855" h="1410970">
                  <a:moveTo>
                    <a:pt x="972705" y="1360119"/>
                  </a:moveTo>
                  <a:lnTo>
                    <a:pt x="930897" y="1360119"/>
                  </a:lnTo>
                  <a:lnTo>
                    <a:pt x="930897" y="1319517"/>
                  </a:lnTo>
                  <a:lnTo>
                    <a:pt x="921867" y="1319517"/>
                  </a:lnTo>
                  <a:lnTo>
                    <a:pt x="921867" y="1360119"/>
                  </a:lnTo>
                  <a:lnTo>
                    <a:pt x="881189" y="1360119"/>
                  </a:lnTo>
                  <a:lnTo>
                    <a:pt x="881189" y="1368996"/>
                  </a:lnTo>
                  <a:lnTo>
                    <a:pt x="921867" y="1368996"/>
                  </a:lnTo>
                  <a:lnTo>
                    <a:pt x="921867" y="1410868"/>
                  </a:lnTo>
                  <a:lnTo>
                    <a:pt x="930897" y="1410868"/>
                  </a:lnTo>
                  <a:lnTo>
                    <a:pt x="930897" y="1368996"/>
                  </a:lnTo>
                  <a:lnTo>
                    <a:pt x="972705" y="1368996"/>
                  </a:lnTo>
                  <a:lnTo>
                    <a:pt x="972705" y="1360119"/>
                  </a:lnTo>
                  <a:close/>
                </a:path>
                <a:path w="1633855" h="1410970">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410970">
                  <a:moveTo>
                    <a:pt x="972705" y="480860"/>
                  </a:moveTo>
                  <a:lnTo>
                    <a:pt x="930897" y="480860"/>
                  </a:lnTo>
                  <a:lnTo>
                    <a:pt x="930897" y="440258"/>
                  </a:lnTo>
                  <a:lnTo>
                    <a:pt x="921867" y="440258"/>
                  </a:lnTo>
                  <a:lnTo>
                    <a:pt x="921867" y="480860"/>
                  </a:lnTo>
                  <a:lnTo>
                    <a:pt x="881189" y="480860"/>
                  </a:lnTo>
                  <a:lnTo>
                    <a:pt x="881189" y="491007"/>
                  </a:lnTo>
                  <a:lnTo>
                    <a:pt x="921867" y="491007"/>
                  </a:lnTo>
                  <a:lnTo>
                    <a:pt x="921867" y="531609"/>
                  </a:lnTo>
                  <a:lnTo>
                    <a:pt x="930897" y="531609"/>
                  </a:lnTo>
                  <a:lnTo>
                    <a:pt x="930897" y="491007"/>
                  </a:lnTo>
                  <a:lnTo>
                    <a:pt x="972705" y="491007"/>
                  </a:lnTo>
                  <a:lnTo>
                    <a:pt x="972705" y="480860"/>
                  </a:lnTo>
                  <a:close/>
                </a:path>
                <a:path w="1633855" h="1410970">
                  <a:moveTo>
                    <a:pt x="1192999" y="1139355"/>
                  </a:moveTo>
                  <a:lnTo>
                    <a:pt x="1151191" y="1139355"/>
                  </a:lnTo>
                  <a:lnTo>
                    <a:pt x="1151191" y="1098753"/>
                  </a:lnTo>
                  <a:lnTo>
                    <a:pt x="1142161" y="1098753"/>
                  </a:lnTo>
                  <a:lnTo>
                    <a:pt x="1142161" y="1139355"/>
                  </a:lnTo>
                  <a:lnTo>
                    <a:pt x="1101483" y="1139355"/>
                  </a:lnTo>
                  <a:lnTo>
                    <a:pt x="1101483" y="1149502"/>
                  </a:lnTo>
                  <a:lnTo>
                    <a:pt x="1142161" y="1149502"/>
                  </a:lnTo>
                  <a:lnTo>
                    <a:pt x="1142161" y="1190104"/>
                  </a:lnTo>
                  <a:lnTo>
                    <a:pt x="1151191" y="1190104"/>
                  </a:lnTo>
                  <a:lnTo>
                    <a:pt x="1151191" y="1149502"/>
                  </a:lnTo>
                  <a:lnTo>
                    <a:pt x="1192999" y="1149502"/>
                  </a:lnTo>
                  <a:lnTo>
                    <a:pt x="1192999" y="1139355"/>
                  </a:lnTo>
                  <a:close/>
                </a:path>
                <a:path w="1633855" h="1410970">
                  <a:moveTo>
                    <a:pt x="1192999" y="700354"/>
                  </a:moveTo>
                  <a:lnTo>
                    <a:pt x="1151191" y="700354"/>
                  </a:lnTo>
                  <a:lnTo>
                    <a:pt x="1151191" y="659752"/>
                  </a:lnTo>
                  <a:lnTo>
                    <a:pt x="1142161" y="659752"/>
                  </a:lnTo>
                  <a:lnTo>
                    <a:pt x="1142161" y="700354"/>
                  </a:lnTo>
                  <a:lnTo>
                    <a:pt x="1101483" y="700354"/>
                  </a:lnTo>
                  <a:lnTo>
                    <a:pt x="1101483" y="710501"/>
                  </a:lnTo>
                  <a:lnTo>
                    <a:pt x="1142161" y="710501"/>
                  </a:lnTo>
                  <a:lnTo>
                    <a:pt x="1142161" y="751103"/>
                  </a:lnTo>
                  <a:lnTo>
                    <a:pt x="1151191" y="751103"/>
                  </a:lnTo>
                  <a:lnTo>
                    <a:pt x="1151191" y="710501"/>
                  </a:lnTo>
                  <a:lnTo>
                    <a:pt x="1192999" y="710501"/>
                  </a:lnTo>
                  <a:lnTo>
                    <a:pt x="1192999" y="700354"/>
                  </a:lnTo>
                  <a:close/>
                </a:path>
                <a:path w="1633855" h="1410970">
                  <a:moveTo>
                    <a:pt x="1192999" y="261366"/>
                  </a:moveTo>
                  <a:lnTo>
                    <a:pt x="1151191" y="261366"/>
                  </a:lnTo>
                  <a:lnTo>
                    <a:pt x="1151191" y="219494"/>
                  </a:lnTo>
                  <a:lnTo>
                    <a:pt x="1142161" y="219494"/>
                  </a:lnTo>
                  <a:lnTo>
                    <a:pt x="1142161" y="261366"/>
                  </a:lnTo>
                  <a:lnTo>
                    <a:pt x="1101483" y="261366"/>
                  </a:lnTo>
                  <a:lnTo>
                    <a:pt x="1101483" y="270243"/>
                  </a:lnTo>
                  <a:lnTo>
                    <a:pt x="1142161" y="270243"/>
                  </a:lnTo>
                  <a:lnTo>
                    <a:pt x="1142161" y="310845"/>
                  </a:lnTo>
                  <a:lnTo>
                    <a:pt x="1151191" y="310845"/>
                  </a:lnTo>
                  <a:lnTo>
                    <a:pt x="1151191" y="270243"/>
                  </a:lnTo>
                  <a:lnTo>
                    <a:pt x="1192999" y="270243"/>
                  </a:lnTo>
                  <a:lnTo>
                    <a:pt x="1192999" y="261366"/>
                  </a:lnTo>
                  <a:close/>
                </a:path>
                <a:path w="1633855" h="1410970">
                  <a:moveTo>
                    <a:pt x="1413294" y="1360119"/>
                  </a:moveTo>
                  <a:lnTo>
                    <a:pt x="1371498" y="1360119"/>
                  </a:lnTo>
                  <a:lnTo>
                    <a:pt x="1371498" y="1319517"/>
                  </a:lnTo>
                  <a:lnTo>
                    <a:pt x="1362456" y="1319517"/>
                  </a:lnTo>
                  <a:lnTo>
                    <a:pt x="1362456" y="1360119"/>
                  </a:lnTo>
                  <a:lnTo>
                    <a:pt x="1321790" y="1360119"/>
                  </a:lnTo>
                  <a:lnTo>
                    <a:pt x="1321790" y="1368996"/>
                  </a:lnTo>
                  <a:lnTo>
                    <a:pt x="1362456" y="1368996"/>
                  </a:lnTo>
                  <a:lnTo>
                    <a:pt x="1362456" y="1410868"/>
                  </a:lnTo>
                  <a:lnTo>
                    <a:pt x="1371498" y="1410868"/>
                  </a:lnTo>
                  <a:lnTo>
                    <a:pt x="1371498" y="1368996"/>
                  </a:lnTo>
                  <a:lnTo>
                    <a:pt x="1413294" y="1368996"/>
                  </a:lnTo>
                  <a:lnTo>
                    <a:pt x="1413294" y="1360119"/>
                  </a:lnTo>
                  <a:close/>
                </a:path>
                <a:path w="1633855" h="1410970">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410970">
                  <a:moveTo>
                    <a:pt x="1413294" y="480860"/>
                  </a:moveTo>
                  <a:lnTo>
                    <a:pt x="1371498" y="480860"/>
                  </a:lnTo>
                  <a:lnTo>
                    <a:pt x="1371498" y="440258"/>
                  </a:lnTo>
                  <a:lnTo>
                    <a:pt x="1362456" y="440258"/>
                  </a:lnTo>
                  <a:lnTo>
                    <a:pt x="1362456" y="480860"/>
                  </a:lnTo>
                  <a:lnTo>
                    <a:pt x="1321790" y="480860"/>
                  </a:lnTo>
                  <a:lnTo>
                    <a:pt x="1321790" y="491007"/>
                  </a:lnTo>
                  <a:lnTo>
                    <a:pt x="1362456" y="491007"/>
                  </a:lnTo>
                  <a:lnTo>
                    <a:pt x="1362456" y="531609"/>
                  </a:lnTo>
                  <a:lnTo>
                    <a:pt x="1371498" y="531609"/>
                  </a:lnTo>
                  <a:lnTo>
                    <a:pt x="1371498" y="491007"/>
                  </a:lnTo>
                  <a:lnTo>
                    <a:pt x="1413294" y="491007"/>
                  </a:lnTo>
                  <a:lnTo>
                    <a:pt x="1413294" y="480860"/>
                  </a:lnTo>
                  <a:close/>
                </a:path>
                <a:path w="1633855" h="1410970">
                  <a:moveTo>
                    <a:pt x="1633588" y="1139355"/>
                  </a:moveTo>
                  <a:lnTo>
                    <a:pt x="1591792" y="1139355"/>
                  </a:lnTo>
                  <a:lnTo>
                    <a:pt x="1591792" y="1098753"/>
                  </a:lnTo>
                  <a:lnTo>
                    <a:pt x="1582750" y="1098753"/>
                  </a:lnTo>
                  <a:lnTo>
                    <a:pt x="1582750" y="1139355"/>
                  </a:lnTo>
                  <a:lnTo>
                    <a:pt x="1540954" y="1139355"/>
                  </a:lnTo>
                  <a:lnTo>
                    <a:pt x="1540954" y="1149502"/>
                  </a:lnTo>
                  <a:lnTo>
                    <a:pt x="1582750" y="1149502"/>
                  </a:lnTo>
                  <a:lnTo>
                    <a:pt x="1582750" y="1190104"/>
                  </a:lnTo>
                  <a:lnTo>
                    <a:pt x="1591792" y="1190104"/>
                  </a:lnTo>
                  <a:lnTo>
                    <a:pt x="1591792" y="1149502"/>
                  </a:lnTo>
                  <a:lnTo>
                    <a:pt x="1633588" y="1149502"/>
                  </a:lnTo>
                  <a:lnTo>
                    <a:pt x="1633588" y="1139355"/>
                  </a:lnTo>
                  <a:close/>
                </a:path>
                <a:path w="1633855" h="1410970">
                  <a:moveTo>
                    <a:pt x="1633588" y="700354"/>
                  </a:moveTo>
                  <a:lnTo>
                    <a:pt x="1591792" y="700354"/>
                  </a:lnTo>
                  <a:lnTo>
                    <a:pt x="1591792" y="659752"/>
                  </a:lnTo>
                  <a:lnTo>
                    <a:pt x="1582750" y="659752"/>
                  </a:lnTo>
                  <a:lnTo>
                    <a:pt x="1582750" y="700354"/>
                  </a:lnTo>
                  <a:lnTo>
                    <a:pt x="1540954" y="700354"/>
                  </a:lnTo>
                  <a:lnTo>
                    <a:pt x="1540954" y="710501"/>
                  </a:lnTo>
                  <a:lnTo>
                    <a:pt x="1582750" y="710501"/>
                  </a:lnTo>
                  <a:lnTo>
                    <a:pt x="1582750" y="751103"/>
                  </a:lnTo>
                  <a:lnTo>
                    <a:pt x="1591792" y="751103"/>
                  </a:lnTo>
                  <a:lnTo>
                    <a:pt x="1591792" y="710501"/>
                  </a:lnTo>
                  <a:lnTo>
                    <a:pt x="1633588" y="710501"/>
                  </a:lnTo>
                  <a:lnTo>
                    <a:pt x="1633588" y="700354"/>
                  </a:lnTo>
                  <a:close/>
                </a:path>
                <a:path w="1633855" h="1410970">
                  <a:moveTo>
                    <a:pt x="1633588" y="261366"/>
                  </a:moveTo>
                  <a:lnTo>
                    <a:pt x="1591792" y="261366"/>
                  </a:lnTo>
                  <a:lnTo>
                    <a:pt x="1591792" y="219494"/>
                  </a:lnTo>
                  <a:lnTo>
                    <a:pt x="1582750" y="219494"/>
                  </a:lnTo>
                  <a:lnTo>
                    <a:pt x="1582750" y="261366"/>
                  </a:lnTo>
                  <a:lnTo>
                    <a:pt x="1540954" y="261366"/>
                  </a:lnTo>
                  <a:lnTo>
                    <a:pt x="1540954" y="270243"/>
                  </a:lnTo>
                  <a:lnTo>
                    <a:pt x="1582750" y="270243"/>
                  </a:lnTo>
                  <a:lnTo>
                    <a:pt x="1582750" y="310845"/>
                  </a:lnTo>
                  <a:lnTo>
                    <a:pt x="1591792" y="310845"/>
                  </a:lnTo>
                  <a:lnTo>
                    <a:pt x="1591792" y="270243"/>
                  </a:lnTo>
                  <a:lnTo>
                    <a:pt x="1633588" y="270243"/>
                  </a:lnTo>
                  <a:lnTo>
                    <a:pt x="1633588" y="261366"/>
                  </a:lnTo>
                  <a:close/>
                </a:path>
              </a:pathLst>
            </a:custGeom>
            <a:solidFill>
              <a:srgbClr val="2A4A81"/>
            </a:solidFill>
          </p:spPr>
          <p:txBody>
            <a:bodyPr wrap="square" lIns="0" tIns="0" rIns="0" bIns="0" rtlCol="0"/>
            <a:lstStyle/>
            <a:p>
              <a:endParaRPr/>
            </a:p>
          </p:txBody>
        </p:sp>
        <p:sp>
          <p:nvSpPr>
            <p:cNvPr id="9" name="object 12">
              <a:extLst>
                <a:ext uri="{FF2B5EF4-FFF2-40B4-BE49-F238E27FC236}">
                  <a16:creationId xmlns:a16="http://schemas.microsoft.com/office/drawing/2014/main" id="{8B89206A-12CC-67C8-7F89-4FA544396442}"/>
                </a:ext>
              </a:extLst>
            </p:cNvPr>
            <p:cNvSpPr/>
            <p:nvPr/>
          </p:nvSpPr>
          <p:spPr>
            <a:xfrm>
              <a:off x="14172223" y="3294404"/>
              <a:ext cx="1633855" cy="1409700"/>
            </a:xfrm>
            <a:custGeom>
              <a:avLst/>
              <a:gdLst/>
              <a:ahLst/>
              <a:cxnLst/>
              <a:rect l="l" t="t" r="r" b="b"/>
              <a:pathLst>
                <a:path w="1633855" h="1409700">
                  <a:moveTo>
                    <a:pt x="91516" y="919848"/>
                  </a:moveTo>
                  <a:lnTo>
                    <a:pt x="50838" y="919848"/>
                  </a:lnTo>
                  <a:lnTo>
                    <a:pt x="50838" y="877976"/>
                  </a:lnTo>
                  <a:lnTo>
                    <a:pt x="41808" y="877976"/>
                  </a:lnTo>
                  <a:lnTo>
                    <a:pt x="41808" y="919848"/>
                  </a:lnTo>
                  <a:lnTo>
                    <a:pt x="0" y="919848"/>
                  </a:lnTo>
                  <a:lnTo>
                    <a:pt x="0" y="928738"/>
                  </a:lnTo>
                  <a:lnTo>
                    <a:pt x="41808" y="928738"/>
                  </a:lnTo>
                  <a:lnTo>
                    <a:pt x="41808" y="969327"/>
                  </a:lnTo>
                  <a:lnTo>
                    <a:pt x="50838" y="969327"/>
                  </a:lnTo>
                  <a:lnTo>
                    <a:pt x="50838" y="928738"/>
                  </a:lnTo>
                  <a:lnTo>
                    <a:pt x="91516" y="928738"/>
                  </a:lnTo>
                  <a:lnTo>
                    <a:pt x="91516" y="919848"/>
                  </a:lnTo>
                  <a:close/>
                </a:path>
                <a:path w="1633855" h="1409700">
                  <a:moveTo>
                    <a:pt x="91516" y="479590"/>
                  </a:moveTo>
                  <a:lnTo>
                    <a:pt x="50838" y="479590"/>
                  </a:lnTo>
                  <a:lnTo>
                    <a:pt x="50838" y="437718"/>
                  </a:lnTo>
                  <a:lnTo>
                    <a:pt x="41808" y="43771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409700">
                  <a:moveTo>
                    <a:pt x="91516" y="40601"/>
                  </a:moveTo>
                  <a:lnTo>
                    <a:pt x="50838" y="40601"/>
                  </a:lnTo>
                  <a:lnTo>
                    <a:pt x="50838" y="0"/>
                  </a:lnTo>
                  <a:lnTo>
                    <a:pt x="41808" y="0"/>
                  </a:lnTo>
                  <a:lnTo>
                    <a:pt x="41808" y="40601"/>
                  </a:lnTo>
                  <a:lnTo>
                    <a:pt x="0" y="40601"/>
                  </a:lnTo>
                  <a:lnTo>
                    <a:pt x="0" y="49479"/>
                  </a:lnTo>
                  <a:lnTo>
                    <a:pt x="41808" y="49479"/>
                  </a:lnTo>
                  <a:lnTo>
                    <a:pt x="41808" y="91351"/>
                  </a:lnTo>
                  <a:lnTo>
                    <a:pt x="50838" y="91351"/>
                  </a:lnTo>
                  <a:lnTo>
                    <a:pt x="50838" y="49479"/>
                  </a:lnTo>
                  <a:lnTo>
                    <a:pt x="91516" y="49479"/>
                  </a:lnTo>
                  <a:lnTo>
                    <a:pt x="91516" y="40601"/>
                  </a:lnTo>
                  <a:close/>
                </a:path>
                <a:path w="1633855" h="1409700">
                  <a:moveTo>
                    <a:pt x="311810" y="1139342"/>
                  </a:moveTo>
                  <a:lnTo>
                    <a:pt x="271145" y="1139342"/>
                  </a:lnTo>
                  <a:lnTo>
                    <a:pt x="271145" y="1097483"/>
                  </a:lnTo>
                  <a:lnTo>
                    <a:pt x="262102" y="1097483"/>
                  </a:lnTo>
                  <a:lnTo>
                    <a:pt x="262102" y="1139342"/>
                  </a:lnTo>
                  <a:lnTo>
                    <a:pt x="220306" y="1139342"/>
                  </a:lnTo>
                  <a:lnTo>
                    <a:pt x="220306" y="1148232"/>
                  </a:lnTo>
                  <a:lnTo>
                    <a:pt x="262102" y="1148232"/>
                  </a:lnTo>
                  <a:lnTo>
                    <a:pt x="262102" y="1188834"/>
                  </a:lnTo>
                  <a:lnTo>
                    <a:pt x="271145" y="1188834"/>
                  </a:lnTo>
                  <a:lnTo>
                    <a:pt x="271145" y="1148232"/>
                  </a:lnTo>
                  <a:lnTo>
                    <a:pt x="311810" y="1148232"/>
                  </a:lnTo>
                  <a:lnTo>
                    <a:pt x="311810" y="1139342"/>
                  </a:lnTo>
                  <a:close/>
                </a:path>
                <a:path w="1633855" h="1409700">
                  <a:moveTo>
                    <a:pt x="311810" y="700354"/>
                  </a:moveTo>
                  <a:lnTo>
                    <a:pt x="271145" y="700354"/>
                  </a:lnTo>
                  <a:lnTo>
                    <a:pt x="271145" y="658482"/>
                  </a:lnTo>
                  <a:lnTo>
                    <a:pt x="262102" y="658482"/>
                  </a:lnTo>
                  <a:lnTo>
                    <a:pt x="262102" y="700354"/>
                  </a:lnTo>
                  <a:lnTo>
                    <a:pt x="220306" y="700354"/>
                  </a:lnTo>
                  <a:lnTo>
                    <a:pt x="220306" y="709231"/>
                  </a:lnTo>
                  <a:lnTo>
                    <a:pt x="262102" y="709231"/>
                  </a:lnTo>
                  <a:lnTo>
                    <a:pt x="262102" y="751103"/>
                  </a:lnTo>
                  <a:lnTo>
                    <a:pt x="271145" y="751103"/>
                  </a:lnTo>
                  <a:lnTo>
                    <a:pt x="271145" y="709231"/>
                  </a:lnTo>
                  <a:lnTo>
                    <a:pt x="311810" y="709231"/>
                  </a:lnTo>
                  <a:lnTo>
                    <a:pt x="311810" y="700354"/>
                  </a:lnTo>
                  <a:close/>
                </a:path>
                <a:path w="1633855" h="1409700">
                  <a:moveTo>
                    <a:pt x="311810" y="260096"/>
                  </a:moveTo>
                  <a:lnTo>
                    <a:pt x="271145" y="260096"/>
                  </a:lnTo>
                  <a:lnTo>
                    <a:pt x="271145" y="219494"/>
                  </a:lnTo>
                  <a:lnTo>
                    <a:pt x="262102" y="219494"/>
                  </a:lnTo>
                  <a:lnTo>
                    <a:pt x="262102" y="260096"/>
                  </a:lnTo>
                  <a:lnTo>
                    <a:pt x="220306" y="260096"/>
                  </a:lnTo>
                  <a:lnTo>
                    <a:pt x="220306" y="268973"/>
                  </a:lnTo>
                  <a:lnTo>
                    <a:pt x="262102" y="268973"/>
                  </a:lnTo>
                  <a:lnTo>
                    <a:pt x="262102" y="310845"/>
                  </a:lnTo>
                  <a:lnTo>
                    <a:pt x="271145" y="310845"/>
                  </a:lnTo>
                  <a:lnTo>
                    <a:pt x="271145" y="268973"/>
                  </a:lnTo>
                  <a:lnTo>
                    <a:pt x="311810" y="268973"/>
                  </a:lnTo>
                  <a:lnTo>
                    <a:pt x="311810" y="260096"/>
                  </a:lnTo>
                  <a:close/>
                </a:path>
                <a:path w="1633855" h="1409700">
                  <a:moveTo>
                    <a:pt x="532104" y="919848"/>
                  </a:moveTo>
                  <a:lnTo>
                    <a:pt x="491439" y="919848"/>
                  </a:lnTo>
                  <a:lnTo>
                    <a:pt x="491439" y="877976"/>
                  </a:lnTo>
                  <a:lnTo>
                    <a:pt x="482396" y="877976"/>
                  </a:lnTo>
                  <a:lnTo>
                    <a:pt x="482396" y="919848"/>
                  </a:lnTo>
                  <a:lnTo>
                    <a:pt x="440601" y="919848"/>
                  </a:lnTo>
                  <a:lnTo>
                    <a:pt x="440601" y="928738"/>
                  </a:lnTo>
                  <a:lnTo>
                    <a:pt x="482396" y="928738"/>
                  </a:lnTo>
                  <a:lnTo>
                    <a:pt x="482396" y="969327"/>
                  </a:lnTo>
                  <a:lnTo>
                    <a:pt x="491439" y="969327"/>
                  </a:lnTo>
                  <a:lnTo>
                    <a:pt x="491439" y="928738"/>
                  </a:lnTo>
                  <a:lnTo>
                    <a:pt x="532104" y="928738"/>
                  </a:lnTo>
                  <a:lnTo>
                    <a:pt x="532104" y="919848"/>
                  </a:lnTo>
                  <a:close/>
                </a:path>
                <a:path w="1633855" h="1409700">
                  <a:moveTo>
                    <a:pt x="532104" y="479590"/>
                  </a:moveTo>
                  <a:lnTo>
                    <a:pt x="491439" y="479590"/>
                  </a:lnTo>
                  <a:lnTo>
                    <a:pt x="491439" y="437718"/>
                  </a:lnTo>
                  <a:lnTo>
                    <a:pt x="482396" y="43771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409700">
                  <a:moveTo>
                    <a:pt x="532104" y="40601"/>
                  </a:moveTo>
                  <a:lnTo>
                    <a:pt x="491439" y="40601"/>
                  </a:lnTo>
                  <a:lnTo>
                    <a:pt x="491439" y="0"/>
                  </a:lnTo>
                  <a:lnTo>
                    <a:pt x="482396" y="0"/>
                  </a:lnTo>
                  <a:lnTo>
                    <a:pt x="482396" y="40601"/>
                  </a:lnTo>
                  <a:lnTo>
                    <a:pt x="440601" y="40601"/>
                  </a:lnTo>
                  <a:lnTo>
                    <a:pt x="440601" y="49479"/>
                  </a:lnTo>
                  <a:lnTo>
                    <a:pt x="482396" y="49479"/>
                  </a:lnTo>
                  <a:lnTo>
                    <a:pt x="482396" y="91351"/>
                  </a:lnTo>
                  <a:lnTo>
                    <a:pt x="491439" y="91351"/>
                  </a:lnTo>
                  <a:lnTo>
                    <a:pt x="491439" y="49479"/>
                  </a:lnTo>
                  <a:lnTo>
                    <a:pt x="532104" y="49479"/>
                  </a:lnTo>
                  <a:lnTo>
                    <a:pt x="532104" y="40601"/>
                  </a:lnTo>
                  <a:close/>
                </a:path>
                <a:path w="1633855" h="1409700">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88834"/>
                  </a:lnTo>
                  <a:lnTo>
                    <a:pt x="711733" y="1188834"/>
                  </a:lnTo>
                  <a:lnTo>
                    <a:pt x="711733" y="1148232"/>
                  </a:lnTo>
                  <a:lnTo>
                    <a:pt x="752398" y="1148232"/>
                  </a:lnTo>
                  <a:lnTo>
                    <a:pt x="752398" y="1139342"/>
                  </a:lnTo>
                  <a:close/>
                </a:path>
                <a:path w="1633855" h="1409700">
                  <a:moveTo>
                    <a:pt x="752398" y="700354"/>
                  </a:moveTo>
                  <a:lnTo>
                    <a:pt x="711733" y="700354"/>
                  </a:lnTo>
                  <a:lnTo>
                    <a:pt x="711733" y="658482"/>
                  </a:lnTo>
                  <a:lnTo>
                    <a:pt x="701560" y="658482"/>
                  </a:lnTo>
                  <a:lnTo>
                    <a:pt x="701560" y="700354"/>
                  </a:lnTo>
                  <a:lnTo>
                    <a:pt x="660895" y="700354"/>
                  </a:lnTo>
                  <a:lnTo>
                    <a:pt x="660895" y="709231"/>
                  </a:lnTo>
                  <a:lnTo>
                    <a:pt x="701560" y="709231"/>
                  </a:lnTo>
                  <a:lnTo>
                    <a:pt x="701560" y="751103"/>
                  </a:lnTo>
                  <a:lnTo>
                    <a:pt x="711733" y="751103"/>
                  </a:lnTo>
                  <a:lnTo>
                    <a:pt x="711733" y="709231"/>
                  </a:lnTo>
                  <a:lnTo>
                    <a:pt x="752398" y="709231"/>
                  </a:lnTo>
                  <a:lnTo>
                    <a:pt x="752398" y="700354"/>
                  </a:lnTo>
                  <a:close/>
                </a:path>
                <a:path w="1633855" h="1409700">
                  <a:moveTo>
                    <a:pt x="752398" y="260096"/>
                  </a:moveTo>
                  <a:lnTo>
                    <a:pt x="711733" y="260096"/>
                  </a:lnTo>
                  <a:lnTo>
                    <a:pt x="711733" y="219494"/>
                  </a:lnTo>
                  <a:lnTo>
                    <a:pt x="701560" y="219494"/>
                  </a:lnTo>
                  <a:lnTo>
                    <a:pt x="701560" y="260096"/>
                  </a:lnTo>
                  <a:lnTo>
                    <a:pt x="660895" y="260096"/>
                  </a:lnTo>
                  <a:lnTo>
                    <a:pt x="660895" y="268973"/>
                  </a:lnTo>
                  <a:lnTo>
                    <a:pt x="701560" y="268973"/>
                  </a:lnTo>
                  <a:lnTo>
                    <a:pt x="701560" y="310845"/>
                  </a:lnTo>
                  <a:lnTo>
                    <a:pt x="711733" y="310845"/>
                  </a:lnTo>
                  <a:lnTo>
                    <a:pt x="711733" y="268973"/>
                  </a:lnTo>
                  <a:lnTo>
                    <a:pt x="752398" y="268973"/>
                  </a:lnTo>
                  <a:lnTo>
                    <a:pt x="752398" y="260096"/>
                  </a:lnTo>
                  <a:close/>
                </a:path>
                <a:path w="1633855" h="1409700">
                  <a:moveTo>
                    <a:pt x="930897" y="1318247"/>
                  </a:moveTo>
                  <a:lnTo>
                    <a:pt x="921867" y="1318247"/>
                  </a:lnTo>
                  <a:lnTo>
                    <a:pt x="921867" y="1358849"/>
                  </a:lnTo>
                  <a:lnTo>
                    <a:pt x="930897" y="1358849"/>
                  </a:lnTo>
                  <a:lnTo>
                    <a:pt x="930897" y="1318247"/>
                  </a:lnTo>
                  <a:close/>
                </a:path>
                <a:path w="1633855" h="1409700">
                  <a:moveTo>
                    <a:pt x="930897" y="49479"/>
                  </a:moveTo>
                  <a:lnTo>
                    <a:pt x="921867" y="49479"/>
                  </a:lnTo>
                  <a:lnTo>
                    <a:pt x="921867" y="91351"/>
                  </a:lnTo>
                  <a:lnTo>
                    <a:pt x="930897" y="91351"/>
                  </a:lnTo>
                  <a:lnTo>
                    <a:pt x="930897" y="49479"/>
                  </a:lnTo>
                  <a:close/>
                </a:path>
                <a:path w="1633855" h="1409700">
                  <a:moveTo>
                    <a:pt x="972705" y="919848"/>
                  </a:moveTo>
                  <a:lnTo>
                    <a:pt x="930897" y="919848"/>
                  </a:lnTo>
                  <a:lnTo>
                    <a:pt x="930897" y="877976"/>
                  </a:lnTo>
                  <a:lnTo>
                    <a:pt x="921867" y="877976"/>
                  </a:lnTo>
                  <a:lnTo>
                    <a:pt x="921867" y="919848"/>
                  </a:lnTo>
                  <a:lnTo>
                    <a:pt x="881189" y="919848"/>
                  </a:lnTo>
                  <a:lnTo>
                    <a:pt x="881189" y="928738"/>
                  </a:lnTo>
                  <a:lnTo>
                    <a:pt x="921867" y="928738"/>
                  </a:lnTo>
                  <a:lnTo>
                    <a:pt x="921867" y="969327"/>
                  </a:lnTo>
                  <a:lnTo>
                    <a:pt x="930897" y="969327"/>
                  </a:lnTo>
                  <a:lnTo>
                    <a:pt x="930897" y="928738"/>
                  </a:lnTo>
                  <a:lnTo>
                    <a:pt x="972705" y="928738"/>
                  </a:lnTo>
                  <a:lnTo>
                    <a:pt x="972705" y="919848"/>
                  </a:lnTo>
                  <a:close/>
                </a:path>
                <a:path w="1633855" h="1409700">
                  <a:moveTo>
                    <a:pt x="972705" y="479590"/>
                  </a:moveTo>
                  <a:lnTo>
                    <a:pt x="930897" y="479590"/>
                  </a:lnTo>
                  <a:lnTo>
                    <a:pt x="930897" y="437718"/>
                  </a:lnTo>
                  <a:lnTo>
                    <a:pt x="921867" y="43771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409700">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88834"/>
                  </a:lnTo>
                  <a:lnTo>
                    <a:pt x="1151191" y="1188834"/>
                  </a:lnTo>
                  <a:lnTo>
                    <a:pt x="1151191" y="1148232"/>
                  </a:lnTo>
                  <a:lnTo>
                    <a:pt x="1192999" y="1148232"/>
                  </a:lnTo>
                  <a:lnTo>
                    <a:pt x="1192999" y="1139342"/>
                  </a:lnTo>
                  <a:close/>
                </a:path>
                <a:path w="1633855" h="1409700">
                  <a:moveTo>
                    <a:pt x="1192999" y="700354"/>
                  </a:moveTo>
                  <a:lnTo>
                    <a:pt x="1151191" y="700354"/>
                  </a:lnTo>
                  <a:lnTo>
                    <a:pt x="1151191" y="658482"/>
                  </a:lnTo>
                  <a:lnTo>
                    <a:pt x="1142161" y="658482"/>
                  </a:lnTo>
                  <a:lnTo>
                    <a:pt x="1142161" y="700354"/>
                  </a:lnTo>
                  <a:lnTo>
                    <a:pt x="1101483" y="700354"/>
                  </a:lnTo>
                  <a:lnTo>
                    <a:pt x="1101483" y="709231"/>
                  </a:lnTo>
                  <a:lnTo>
                    <a:pt x="1142161" y="709231"/>
                  </a:lnTo>
                  <a:lnTo>
                    <a:pt x="1142161" y="751103"/>
                  </a:lnTo>
                  <a:lnTo>
                    <a:pt x="1151191" y="751103"/>
                  </a:lnTo>
                  <a:lnTo>
                    <a:pt x="1151191" y="709231"/>
                  </a:lnTo>
                  <a:lnTo>
                    <a:pt x="1192999" y="709231"/>
                  </a:lnTo>
                  <a:lnTo>
                    <a:pt x="1192999" y="700354"/>
                  </a:lnTo>
                  <a:close/>
                </a:path>
                <a:path w="1633855" h="1409700">
                  <a:moveTo>
                    <a:pt x="1192999" y="260096"/>
                  </a:moveTo>
                  <a:lnTo>
                    <a:pt x="1151191" y="260096"/>
                  </a:lnTo>
                  <a:lnTo>
                    <a:pt x="1151191" y="219494"/>
                  </a:lnTo>
                  <a:lnTo>
                    <a:pt x="1142161" y="219494"/>
                  </a:lnTo>
                  <a:lnTo>
                    <a:pt x="1142161" y="260096"/>
                  </a:lnTo>
                  <a:lnTo>
                    <a:pt x="1101483" y="260096"/>
                  </a:lnTo>
                  <a:lnTo>
                    <a:pt x="1101483" y="268973"/>
                  </a:lnTo>
                  <a:lnTo>
                    <a:pt x="1142161" y="268973"/>
                  </a:lnTo>
                  <a:lnTo>
                    <a:pt x="1142161" y="310845"/>
                  </a:lnTo>
                  <a:lnTo>
                    <a:pt x="1151191" y="310845"/>
                  </a:lnTo>
                  <a:lnTo>
                    <a:pt x="1151191" y="268973"/>
                  </a:lnTo>
                  <a:lnTo>
                    <a:pt x="1192999" y="268973"/>
                  </a:lnTo>
                  <a:lnTo>
                    <a:pt x="1192999" y="260096"/>
                  </a:lnTo>
                  <a:close/>
                </a:path>
                <a:path w="1633855" h="1409700">
                  <a:moveTo>
                    <a:pt x="1413294" y="1358849"/>
                  </a:moveTo>
                  <a:lnTo>
                    <a:pt x="1371498" y="1358849"/>
                  </a:lnTo>
                  <a:lnTo>
                    <a:pt x="1371498" y="1318247"/>
                  </a:lnTo>
                  <a:lnTo>
                    <a:pt x="1362456" y="1318247"/>
                  </a:lnTo>
                  <a:lnTo>
                    <a:pt x="1362456" y="1358849"/>
                  </a:lnTo>
                  <a:lnTo>
                    <a:pt x="1321790" y="1358849"/>
                  </a:lnTo>
                  <a:lnTo>
                    <a:pt x="1321790" y="1368996"/>
                  </a:lnTo>
                  <a:lnTo>
                    <a:pt x="1362456" y="1368996"/>
                  </a:lnTo>
                  <a:lnTo>
                    <a:pt x="1362456" y="1409598"/>
                  </a:lnTo>
                  <a:lnTo>
                    <a:pt x="1371498" y="1409598"/>
                  </a:lnTo>
                  <a:lnTo>
                    <a:pt x="1371498" y="1368996"/>
                  </a:lnTo>
                  <a:lnTo>
                    <a:pt x="1413294" y="1368996"/>
                  </a:lnTo>
                  <a:lnTo>
                    <a:pt x="1413294" y="1358849"/>
                  </a:lnTo>
                  <a:close/>
                </a:path>
                <a:path w="1633855" h="1409700">
                  <a:moveTo>
                    <a:pt x="1413294" y="919848"/>
                  </a:moveTo>
                  <a:lnTo>
                    <a:pt x="1371498" y="919848"/>
                  </a:lnTo>
                  <a:lnTo>
                    <a:pt x="1371498" y="877976"/>
                  </a:lnTo>
                  <a:lnTo>
                    <a:pt x="1362456" y="877976"/>
                  </a:lnTo>
                  <a:lnTo>
                    <a:pt x="1362456" y="919848"/>
                  </a:lnTo>
                  <a:lnTo>
                    <a:pt x="1321790" y="919848"/>
                  </a:lnTo>
                  <a:lnTo>
                    <a:pt x="1321790" y="928738"/>
                  </a:lnTo>
                  <a:lnTo>
                    <a:pt x="1362456" y="928738"/>
                  </a:lnTo>
                  <a:lnTo>
                    <a:pt x="1362456" y="969327"/>
                  </a:lnTo>
                  <a:lnTo>
                    <a:pt x="1371498" y="969327"/>
                  </a:lnTo>
                  <a:lnTo>
                    <a:pt x="1371498" y="928738"/>
                  </a:lnTo>
                  <a:lnTo>
                    <a:pt x="1413294" y="928738"/>
                  </a:lnTo>
                  <a:lnTo>
                    <a:pt x="1413294" y="919848"/>
                  </a:lnTo>
                  <a:close/>
                </a:path>
                <a:path w="1633855" h="1409700">
                  <a:moveTo>
                    <a:pt x="1413294" y="479590"/>
                  </a:moveTo>
                  <a:lnTo>
                    <a:pt x="1371498" y="479590"/>
                  </a:lnTo>
                  <a:lnTo>
                    <a:pt x="1371498" y="437718"/>
                  </a:lnTo>
                  <a:lnTo>
                    <a:pt x="1362456" y="43771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409700">
                  <a:moveTo>
                    <a:pt x="1633588" y="1139342"/>
                  </a:moveTo>
                  <a:lnTo>
                    <a:pt x="1591792" y="1139342"/>
                  </a:lnTo>
                  <a:lnTo>
                    <a:pt x="1591792" y="1097483"/>
                  </a:lnTo>
                  <a:lnTo>
                    <a:pt x="1582750" y="1097483"/>
                  </a:lnTo>
                  <a:lnTo>
                    <a:pt x="1582750" y="1139342"/>
                  </a:lnTo>
                  <a:lnTo>
                    <a:pt x="1540954" y="1139342"/>
                  </a:lnTo>
                  <a:lnTo>
                    <a:pt x="1540954" y="1148232"/>
                  </a:lnTo>
                  <a:lnTo>
                    <a:pt x="1582750" y="1148232"/>
                  </a:lnTo>
                  <a:lnTo>
                    <a:pt x="1582750" y="1188834"/>
                  </a:lnTo>
                  <a:lnTo>
                    <a:pt x="1591792" y="1188834"/>
                  </a:lnTo>
                  <a:lnTo>
                    <a:pt x="1591792" y="1148232"/>
                  </a:lnTo>
                  <a:lnTo>
                    <a:pt x="1633588" y="1148232"/>
                  </a:lnTo>
                  <a:lnTo>
                    <a:pt x="1633588" y="1139342"/>
                  </a:lnTo>
                  <a:close/>
                </a:path>
                <a:path w="1633855" h="1409700">
                  <a:moveTo>
                    <a:pt x="1633588" y="700354"/>
                  </a:moveTo>
                  <a:lnTo>
                    <a:pt x="1591792" y="700354"/>
                  </a:lnTo>
                  <a:lnTo>
                    <a:pt x="1591792" y="658482"/>
                  </a:lnTo>
                  <a:lnTo>
                    <a:pt x="1582750" y="658482"/>
                  </a:lnTo>
                  <a:lnTo>
                    <a:pt x="1582750" y="700354"/>
                  </a:lnTo>
                  <a:lnTo>
                    <a:pt x="1540954" y="700354"/>
                  </a:lnTo>
                  <a:lnTo>
                    <a:pt x="1540954" y="709231"/>
                  </a:lnTo>
                  <a:lnTo>
                    <a:pt x="1582750" y="709231"/>
                  </a:lnTo>
                  <a:lnTo>
                    <a:pt x="1582750" y="751103"/>
                  </a:lnTo>
                  <a:lnTo>
                    <a:pt x="1591792" y="751103"/>
                  </a:lnTo>
                  <a:lnTo>
                    <a:pt x="1591792" y="709231"/>
                  </a:lnTo>
                  <a:lnTo>
                    <a:pt x="1633588" y="709231"/>
                  </a:lnTo>
                  <a:lnTo>
                    <a:pt x="1633588" y="700354"/>
                  </a:lnTo>
                  <a:close/>
                </a:path>
                <a:path w="1633855" h="1409700">
                  <a:moveTo>
                    <a:pt x="1633588" y="260096"/>
                  </a:moveTo>
                  <a:lnTo>
                    <a:pt x="1591792" y="260096"/>
                  </a:lnTo>
                  <a:lnTo>
                    <a:pt x="1591792" y="219494"/>
                  </a:lnTo>
                  <a:lnTo>
                    <a:pt x="1582750" y="219494"/>
                  </a:lnTo>
                  <a:lnTo>
                    <a:pt x="1582750" y="260096"/>
                  </a:lnTo>
                  <a:lnTo>
                    <a:pt x="1540954" y="260096"/>
                  </a:lnTo>
                  <a:lnTo>
                    <a:pt x="1540954" y="268973"/>
                  </a:lnTo>
                  <a:lnTo>
                    <a:pt x="1582750" y="268973"/>
                  </a:lnTo>
                  <a:lnTo>
                    <a:pt x="1582750" y="310845"/>
                  </a:lnTo>
                  <a:lnTo>
                    <a:pt x="1591792" y="310845"/>
                  </a:lnTo>
                  <a:lnTo>
                    <a:pt x="1591792" y="268973"/>
                  </a:lnTo>
                  <a:lnTo>
                    <a:pt x="1633588" y="268973"/>
                  </a:lnTo>
                  <a:lnTo>
                    <a:pt x="1633588" y="260096"/>
                  </a:lnTo>
                  <a:close/>
                </a:path>
              </a:pathLst>
            </a:custGeom>
            <a:solidFill>
              <a:srgbClr val="2A4A81"/>
            </a:solidFill>
          </p:spPr>
          <p:txBody>
            <a:bodyPr wrap="square" lIns="0" tIns="0" rIns="0" bIns="0" rtlCol="0"/>
            <a:lstStyle/>
            <a:p>
              <a:endParaRPr/>
            </a:p>
          </p:txBody>
        </p:sp>
        <p:sp>
          <p:nvSpPr>
            <p:cNvPr id="11" name="object 13">
              <a:extLst>
                <a:ext uri="{FF2B5EF4-FFF2-40B4-BE49-F238E27FC236}">
                  <a16:creationId xmlns:a16="http://schemas.microsoft.com/office/drawing/2014/main" id="{BA98A794-7E07-A227-6F7D-6A64D180B945}"/>
                </a:ext>
              </a:extLst>
            </p:cNvPr>
            <p:cNvSpPr/>
            <p:nvPr/>
          </p:nvSpPr>
          <p:spPr>
            <a:xfrm>
              <a:off x="14172223" y="4612652"/>
              <a:ext cx="1633855" cy="1190625"/>
            </a:xfrm>
            <a:custGeom>
              <a:avLst/>
              <a:gdLst/>
              <a:ahLst/>
              <a:cxnLst/>
              <a:rect l="l" t="t" r="r" b="b"/>
              <a:pathLst>
                <a:path w="1633855" h="1190625">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190625">
                  <a:moveTo>
                    <a:pt x="91516" y="479590"/>
                  </a:moveTo>
                  <a:lnTo>
                    <a:pt x="50838" y="479590"/>
                  </a:lnTo>
                  <a:lnTo>
                    <a:pt x="50838" y="438988"/>
                  </a:lnTo>
                  <a:lnTo>
                    <a:pt x="41808" y="43898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190625">
                  <a:moveTo>
                    <a:pt x="91516" y="40601"/>
                  </a:moveTo>
                  <a:lnTo>
                    <a:pt x="50838" y="40601"/>
                  </a:lnTo>
                  <a:lnTo>
                    <a:pt x="50838" y="0"/>
                  </a:lnTo>
                  <a:lnTo>
                    <a:pt x="41808" y="0"/>
                  </a:lnTo>
                  <a:lnTo>
                    <a:pt x="41808" y="40601"/>
                  </a:lnTo>
                  <a:lnTo>
                    <a:pt x="0" y="40601"/>
                  </a:lnTo>
                  <a:lnTo>
                    <a:pt x="0" y="50749"/>
                  </a:lnTo>
                  <a:lnTo>
                    <a:pt x="41808" y="50749"/>
                  </a:lnTo>
                  <a:lnTo>
                    <a:pt x="41808" y="91351"/>
                  </a:lnTo>
                  <a:lnTo>
                    <a:pt x="50838" y="91351"/>
                  </a:lnTo>
                  <a:lnTo>
                    <a:pt x="50838" y="50749"/>
                  </a:lnTo>
                  <a:lnTo>
                    <a:pt x="91516" y="50749"/>
                  </a:lnTo>
                  <a:lnTo>
                    <a:pt x="91516" y="40601"/>
                  </a:lnTo>
                  <a:close/>
                </a:path>
                <a:path w="1633855" h="1190625">
                  <a:moveTo>
                    <a:pt x="311810" y="1139342"/>
                  </a:moveTo>
                  <a:lnTo>
                    <a:pt x="271145" y="1139342"/>
                  </a:lnTo>
                  <a:lnTo>
                    <a:pt x="271145" y="1097483"/>
                  </a:lnTo>
                  <a:lnTo>
                    <a:pt x="262102" y="1097483"/>
                  </a:lnTo>
                  <a:lnTo>
                    <a:pt x="262102" y="1139342"/>
                  </a:lnTo>
                  <a:lnTo>
                    <a:pt x="220306" y="1139342"/>
                  </a:lnTo>
                  <a:lnTo>
                    <a:pt x="220306" y="1148232"/>
                  </a:lnTo>
                  <a:lnTo>
                    <a:pt x="311810" y="1148232"/>
                  </a:lnTo>
                  <a:lnTo>
                    <a:pt x="311810" y="1139342"/>
                  </a:lnTo>
                  <a:close/>
                </a:path>
                <a:path w="1633855" h="1190625">
                  <a:moveTo>
                    <a:pt x="311810" y="699084"/>
                  </a:moveTo>
                  <a:lnTo>
                    <a:pt x="271145" y="699084"/>
                  </a:lnTo>
                  <a:lnTo>
                    <a:pt x="271145" y="658482"/>
                  </a:lnTo>
                  <a:lnTo>
                    <a:pt x="262102" y="658482"/>
                  </a:lnTo>
                  <a:lnTo>
                    <a:pt x="262102" y="699084"/>
                  </a:lnTo>
                  <a:lnTo>
                    <a:pt x="220306" y="699084"/>
                  </a:lnTo>
                  <a:lnTo>
                    <a:pt x="220306" y="709231"/>
                  </a:lnTo>
                  <a:lnTo>
                    <a:pt x="262102" y="709231"/>
                  </a:lnTo>
                  <a:lnTo>
                    <a:pt x="262102" y="749833"/>
                  </a:lnTo>
                  <a:lnTo>
                    <a:pt x="271145" y="749833"/>
                  </a:lnTo>
                  <a:lnTo>
                    <a:pt x="271145" y="709231"/>
                  </a:lnTo>
                  <a:lnTo>
                    <a:pt x="311810" y="709231"/>
                  </a:lnTo>
                  <a:lnTo>
                    <a:pt x="311810" y="699084"/>
                  </a:lnTo>
                  <a:close/>
                </a:path>
                <a:path w="1633855" h="1190625">
                  <a:moveTo>
                    <a:pt x="311810" y="260096"/>
                  </a:moveTo>
                  <a:lnTo>
                    <a:pt x="271145" y="260096"/>
                  </a:lnTo>
                  <a:lnTo>
                    <a:pt x="271145" y="219494"/>
                  </a:lnTo>
                  <a:lnTo>
                    <a:pt x="262102" y="219494"/>
                  </a:lnTo>
                  <a:lnTo>
                    <a:pt x="262102" y="260096"/>
                  </a:lnTo>
                  <a:lnTo>
                    <a:pt x="220306" y="260096"/>
                  </a:lnTo>
                  <a:lnTo>
                    <a:pt x="220306" y="270243"/>
                  </a:lnTo>
                  <a:lnTo>
                    <a:pt x="262102" y="270243"/>
                  </a:lnTo>
                  <a:lnTo>
                    <a:pt x="262102" y="310845"/>
                  </a:lnTo>
                  <a:lnTo>
                    <a:pt x="271145" y="310845"/>
                  </a:lnTo>
                  <a:lnTo>
                    <a:pt x="271145" y="270243"/>
                  </a:lnTo>
                  <a:lnTo>
                    <a:pt x="311810" y="270243"/>
                  </a:lnTo>
                  <a:lnTo>
                    <a:pt x="311810" y="260096"/>
                  </a:lnTo>
                  <a:close/>
                </a:path>
                <a:path w="1633855" h="1190625">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190625">
                  <a:moveTo>
                    <a:pt x="532104" y="479590"/>
                  </a:moveTo>
                  <a:lnTo>
                    <a:pt x="491439" y="479590"/>
                  </a:lnTo>
                  <a:lnTo>
                    <a:pt x="491439" y="438988"/>
                  </a:lnTo>
                  <a:lnTo>
                    <a:pt x="482396" y="43898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190625">
                  <a:moveTo>
                    <a:pt x="532104" y="40601"/>
                  </a:moveTo>
                  <a:lnTo>
                    <a:pt x="491439" y="40601"/>
                  </a:lnTo>
                  <a:lnTo>
                    <a:pt x="491439" y="0"/>
                  </a:lnTo>
                  <a:lnTo>
                    <a:pt x="482396" y="0"/>
                  </a:lnTo>
                  <a:lnTo>
                    <a:pt x="482396" y="40601"/>
                  </a:lnTo>
                  <a:lnTo>
                    <a:pt x="440601" y="40601"/>
                  </a:lnTo>
                  <a:lnTo>
                    <a:pt x="440601" y="50749"/>
                  </a:lnTo>
                  <a:lnTo>
                    <a:pt x="482396" y="50749"/>
                  </a:lnTo>
                  <a:lnTo>
                    <a:pt x="482396" y="91351"/>
                  </a:lnTo>
                  <a:lnTo>
                    <a:pt x="491439" y="91351"/>
                  </a:lnTo>
                  <a:lnTo>
                    <a:pt x="491439" y="50749"/>
                  </a:lnTo>
                  <a:lnTo>
                    <a:pt x="532104" y="50749"/>
                  </a:lnTo>
                  <a:lnTo>
                    <a:pt x="532104" y="40601"/>
                  </a:lnTo>
                  <a:close/>
                </a:path>
                <a:path w="1633855" h="1190625">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90104"/>
                  </a:lnTo>
                  <a:lnTo>
                    <a:pt x="711733" y="1190104"/>
                  </a:lnTo>
                  <a:lnTo>
                    <a:pt x="711733" y="1148232"/>
                  </a:lnTo>
                  <a:lnTo>
                    <a:pt x="752398" y="1148232"/>
                  </a:lnTo>
                  <a:lnTo>
                    <a:pt x="752398" y="1139342"/>
                  </a:lnTo>
                  <a:close/>
                </a:path>
                <a:path w="1633855" h="1190625">
                  <a:moveTo>
                    <a:pt x="752398" y="699084"/>
                  </a:moveTo>
                  <a:lnTo>
                    <a:pt x="711733" y="699084"/>
                  </a:lnTo>
                  <a:lnTo>
                    <a:pt x="711733" y="658482"/>
                  </a:lnTo>
                  <a:lnTo>
                    <a:pt x="701560" y="658482"/>
                  </a:lnTo>
                  <a:lnTo>
                    <a:pt x="701560" y="699084"/>
                  </a:lnTo>
                  <a:lnTo>
                    <a:pt x="660895" y="699084"/>
                  </a:lnTo>
                  <a:lnTo>
                    <a:pt x="660895" y="709231"/>
                  </a:lnTo>
                  <a:lnTo>
                    <a:pt x="701560" y="709231"/>
                  </a:lnTo>
                  <a:lnTo>
                    <a:pt x="701560" y="749833"/>
                  </a:lnTo>
                  <a:lnTo>
                    <a:pt x="711733" y="749833"/>
                  </a:lnTo>
                  <a:lnTo>
                    <a:pt x="711733" y="709231"/>
                  </a:lnTo>
                  <a:lnTo>
                    <a:pt x="752398" y="709231"/>
                  </a:lnTo>
                  <a:lnTo>
                    <a:pt x="752398" y="699084"/>
                  </a:lnTo>
                  <a:close/>
                </a:path>
                <a:path w="1633855" h="1190625">
                  <a:moveTo>
                    <a:pt x="752398" y="260096"/>
                  </a:moveTo>
                  <a:lnTo>
                    <a:pt x="711733" y="260096"/>
                  </a:lnTo>
                  <a:lnTo>
                    <a:pt x="711733" y="219494"/>
                  </a:lnTo>
                  <a:lnTo>
                    <a:pt x="701560" y="219494"/>
                  </a:lnTo>
                  <a:lnTo>
                    <a:pt x="701560" y="260096"/>
                  </a:lnTo>
                  <a:lnTo>
                    <a:pt x="660895" y="260096"/>
                  </a:lnTo>
                  <a:lnTo>
                    <a:pt x="660895" y="270243"/>
                  </a:lnTo>
                  <a:lnTo>
                    <a:pt x="701560" y="270243"/>
                  </a:lnTo>
                  <a:lnTo>
                    <a:pt x="701560" y="310845"/>
                  </a:lnTo>
                  <a:lnTo>
                    <a:pt x="711733" y="310845"/>
                  </a:lnTo>
                  <a:lnTo>
                    <a:pt x="711733" y="270243"/>
                  </a:lnTo>
                  <a:lnTo>
                    <a:pt x="752398" y="270243"/>
                  </a:lnTo>
                  <a:lnTo>
                    <a:pt x="752398" y="260096"/>
                  </a:lnTo>
                  <a:close/>
                </a:path>
                <a:path w="1633855" h="1190625">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190625">
                  <a:moveTo>
                    <a:pt x="972705" y="479590"/>
                  </a:moveTo>
                  <a:lnTo>
                    <a:pt x="930897" y="479590"/>
                  </a:lnTo>
                  <a:lnTo>
                    <a:pt x="930897" y="438988"/>
                  </a:lnTo>
                  <a:lnTo>
                    <a:pt x="921867" y="43898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190625">
                  <a:moveTo>
                    <a:pt x="972705" y="40601"/>
                  </a:moveTo>
                  <a:lnTo>
                    <a:pt x="930897" y="40601"/>
                  </a:lnTo>
                  <a:lnTo>
                    <a:pt x="930897" y="0"/>
                  </a:lnTo>
                  <a:lnTo>
                    <a:pt x="921867" y="0"/>
                  </a:lnTo>
                  <a:lnTo>
                    <a:pt x="921867" y="40601"/>
                  </a:lnTo>
                  <a:lnTo>
                    <a:pt x="881189" y="40601"/>
                  </a:lnTo>
                  <a:lnTo>
                    <a:pt x="881189" y="50749"/>
                  </a:lnTo>
                  <a:lnTo>
                    <a:pt x="921867" y="50749"/>
                  </a:lnTo>
                  <a:lnTo>
                    <a:pt x="921867" y="91351"/>
                  </a:lnTo>
                  <a:lnTo>
                    <a:pt x="930897" y="91351"/>
                  </a:lnTo>
                  <a:lnTo>
                    <a:pt x="930897" y="50749"/>
                  </a:lnTo>
                  <a:lnTo>
                    <a:pt x="972705" y="50749"/>
                  </a:lnTo>
                  <a:lnTo>
                    <a:pt x="972705" y="40601"/>
                  </a:lnTo>
                  <a:close/>
                </a:path>
                <a:path w="1633855" h="1190625">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90104"/>
                  </a:lnTo>
                  <a:lnTo>
                    <a:pt x="1151191" y="1190104"/>
                  </a:lnTo>
                  <a:lnTo>
                    <a:pt x="1151191" y="1148232"/>
                  </a:lnTo>
                  <a:lnTo>
                    <a:pt x="1192999" y="1148232"/>
                  </a:lnTo>
                  <a:lnTo>
                    <a:pt x="1192999" y="1139342"/>
                  </a:lnTo>
                  <a:close/>
                </a:path>
                <a:path w="1633855" h="1190625">
                  <a:moveTo>
                    <a:pt x="1192999" y="699084"/>
                  </a:moveTo>
                  <a:lnTo>
                    <a:pt x="1151191" y="699084"/>
                  </a:lnTo>
                  <a:lnTo>
                    <a:pt x="1151191" y="658482"/>
                  </a:lnTo>
                  <a:lnTo>
                    <a:pt x="1142161" y="658482"/>
                  </a:lnTo>
                  <a:lnTo>
                    <a:pt x="1142161" y="699084"/>
                  </a:lnTo>
                  <a:lnTo>
                    <a:pt x="1101483" y="699084"/>
                  </a:lnTo>
                  <a:lnTo>
                    <a:pt x="1101483" y="709231"/>
                  </a:lnTo>
                  <a:lnTo>
                    <a:pt x="1142161" y="709231"/>
                  </a:lnTo>
                  <a:lnTo>
                    <a:pt x="1142161" y="749833"/>
                  </a:lnTo>
                  <a:lnTo>
                    <a:pt x="1151191" y="749833"/>
                  </a:lnTo>
                  <a:lnTo>
                    <a:pt x="1151191" y="709231"/>
                  </a:lnTo>
                  <a:lnTo>
                    <a:pt x="1192999" y="709231"/>
                  </a:lnTo>
                  <a:lnTo>
                    <a:pt x="1192999" y="699084"/>
                  </a:lnTo>
                  <a:close/>
                </a:path>
                <a:path w="1633855" h="1190625">
                  <a:moveTo>
                    <a:pt x="1192999" y="260096"/>
                  </a:moveTo>
                  <a:lnTo>
                    <a:pt x="1151191" y="260096"/>
                  </a:lnTo>
                  <a:lnTo>
                    <a:pt x="1151191" y="219494"/>
                  </a:lnTo>
                  <a:lnTo>
                    <a:pt x="1142161" y="219494"/>
                  </a:lnTo>
                  <a:lnTo>
                    <a:pt x="1142161" y="260096"/>
                  </a:lnTo>
                  <a:lnTo>
                    <a:pt x="1101483" y="260096"/>
                  </a:lnTo>
                  <a:lnTo>
                    <a:pt x="1101483" y="270243"/>
                  </a:lnTo>
                  <a:lnTo>
                    <a:pt x="1142161" y="270243"/>
                  </a:lnTo>
                  <a:lnTo>
                    <a:pt x="1142161" y="310845"/>
                  </a:lnTo>
                  <a:lnTo>
                    <a:pt x="1151191" y="310845"/>
                  </a:lnTo>
                  <a:lnTo>
                    <a:pt x="1151191" y="270243"/>
                  </a:lnTo>
                  <a:lnTo>
                    <a:pt x="1192999" y="270243"/>
                  </a:lnTo>
                  <a:lnTo>
                    <a:pt x="1192999" y="260096"/>
                  </a:lnTo>
                  <a:close/>
                </a:path>
                <a:path w="1633855" h="1190625">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190625">
                  <a:moveTo>
                    <a:pt x="1413294" y="479590"/>
                  </a:moveTo>
                  <a:lnTo>
                    <a:pt x="1371498" y="479590"/>
                  </a:lnTo>
                  <a:lnTo>
                    <a:pt x="1371498" y="438988"/>
                  </a:lnTo>
                  <a:lnTo>
                    <a:pt x="1362456" y="43898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190625">
                  <a:moveTo>
                    <a:pt x="1633588" y="1139418"/>
                  </a:moveTo>
                  <a:lnTo>
                    <a:pt x="1629067" y="1139418"/>
                  </a:lnTo>
                  <a:lnTo>
                    <a:pt x="1628457" y="1141272"/>
                  </a:lnTo>
                  <a:lnTo>
                    <a:pt x="1628457" y="1139342"/>
                  </a:lnTo>
                  <a:lnTo>
                    <a:pt x="1627771" y="1139342"/>
                  </a:lnTo>
                  <a:lnTo>
                    <a:pt x="1627771" y="1143152"/>
                  </a:lnTo>
                  <a:lnTo>
                    <a:pt x="1627441" y="1143812"/>
                  </a:lnTo>
                  <a:lnTo>
                    <a:pt x="1627441" y="1143152"/>
                  </a:lnTo>
                  <a:lnTo>
                    <a:pt x="1627771" y="1143152"/>
                  </a:lnTo>
                  <a:lnTo>
                    <a:pt x="1627771" y="1139342"/>
                  </a:lnTo>
                  <a:lnTo>
                    <a:pt x="1627136" y="1139342"/>
                  </a:lnTo>
                  <a:lnTo>
                    <a:pt x="1627136" y="1144422"/>
                  </a:lnTo>
                  <a:lnTo>
                    <a:pt x="1626819" y="1145057"/>
                  </a:lnTo>
                  <a:lnTo>
                    <a:pt x="1626387" y="1146352"/>
                  </a:lnTo>
                  <a:lnTo>
                    <a:pt x="1626387" y="1144422"/>
                  </a:lnTo>
                  <a:lnTo>
                    <a:pt x="1627136" y="1144422"/>
                  </a:lnTo>
                  <a:lnTo>
                    <a:pt x="1627136" y="1139342"/>
                  </a:lnTo>
                  <a:lnTo>
                    <a:pt x="1591792" y="1139342"/>
                  </a:lnTo>
                  <a:lnTo>
                    <a:pt x="1591792" y="1097483"/>
                  </a:lnTo>
                  <a:lnTo>
                    <a:pt x="1582750" y="1097483"/>
                  </a:lnTo>
                  <a:lnTo>
                    <a:pt x="1582750" y="1139342"/>
                  </a:lnTo>
                  <a:lnTo>
                    <a:pt x="1540954" y="1139342"/>
                  </a:lnTo>
                  <a:lnTo>
                    <a:pt x="1540954" y="1143152"/>
                  </a:lnTo>
                  <a:lnTo>
                    <a:pt x="1540954" y="1144422"/>
                  </a:lnTo>
                  <a:lnTo>
                    <a:pt x="1540954" y="1148232"/>
                  </a:lnTo>
                  <a:lnTo>
                    <a:pt x="1582750" y="1148232"/>
                  </a:lnTo>
                  <a:lnTo>
                    <a:pt x="1582750" y="1190104"/>
                  </a:lnTo>
                  <a:lnTo>
                    <a:pt x="1591792" y="1190104"/>
                  </a:lnTo>
                  <a:lnTo>
                    <a:pt x="1591792" y="1148232"/>
                  </a:lnTo>
                  <a:lnTo>
                    <a:pt x="1625752" y="1148232"/>
                  </a:lnTo>
                  <a:lnTo>
                    <a:pt x="1625688" y="1148435"/>
                  </a:lnTo>
                  <a:lnTo>
                    <a:pt x="1633588" y="1148435"/>
                  </a:lnTo>
                  <a:lnTo>
                    <a:pt x="1633588" y="1139418"/>
                  </a:lnTo>
                  <a:close/>
                </a:path>
                <a:path w="1633855" h="1190625">
                  <a:moveTo>
                    <a:pt x="1633588" y="699084"/>
                  </a:moveTo>
                  <a:lnTo>
                    <a:pt x="1591792" y="699084"/>
                  </a:lnTo>
                  <a:lnTo>
                    <a:pt x="1591792" y="658482"/>
                  </a:lnTo>
                  <a:lnTo>
                    <a:pt x="1582750" y="658482"/>
                  </a:lnTo>
                  <a:lnTo>
                    <a:pt x="1582750" y="699084"/>
                  </a:lnTo>
                  <a:lnTo>
                    <a:pt x="1540954" y="699084"/>
                  </a:lnTo>
                  <a:lnTo>
                    <a:pt x="1540954" y="709231"/>
                  </a:lnTo>
                  <a:lnTo>
                    <a:pt x="1582750" y="709231"/>
                  </a:lnTo>
                  <a:lnTo>
                    <a:pt x="1582750" y="749833"/>
                  </a:lnTo>
                  <a:lnTo>
                    <a:pt x="1591792" y="749833"/>
                  </a:lnTo>
                  <a:lnTo>
                    <a:pt x="1591792" y="709231"/>
                  </a:lnTo>
                  <a:lnTo>
                    <a:pt x="1633588" y="709231"/>
                  </a:lnTo>
                  <a:lnTo>
                    <a:pt x="1633588" y="699084"/>
                  </a:lnTo>
                  <a:close/>
                </a:path>
                <a:path w="1633855" h="1190625">
                  <a:moveTo>
                    <a:pt x="1633588" y="260096"/>
                  </a:moveTo>
                  <a:lnTo>
                    <a:pt x="1591792" y="260096"/>
                  </a:lnTo>
                  <a:lnTo>
                    <a:pt x="1591792" y="219494"/>
                  </a:lnTo>
                  <a:lnTo>
                    <a:pt x="1582750" y="219494"/>
                  </a:lnTo>
                  <a:lnTo>
                    <a:pt x="1582750" y="260096"/>
                  </a:lnTo>
                  <a:lnTo>
                    <a:pt x="1540954" y="260096"/>
                  </a:lnTo>
                  <a:lnTo>
                    <a:pt x="1540954" y="270243"/>
                  </a:lnTo>
                  <a:lnTo>
                    <a:pt x="1582750" y="270243"/>
                  </a:lnTo>
                  <a:lnTo>
                    <a:pt x="1582750" y="310845"/>
                  </a:lnTo>
                  <a:lnTo>
                    <a:pt x="1591792" y="310845"/>
                  </a:lnTo>
                  <a:lnTo>
                    <a:pt x="1591792" y="270243"/>
                  </a:lnTo>
                  <a:lnTo>
                    <a:pt x="1633588" y="270243"/>
                  </a:lnTo>
                  <a:lnTo>
                    <a:pt x="1633588" y="260096"/>
                  </a:lnTo>
                  <a:close/>
                </a:path>
              </a:pathLst>
            </a:custGeom>
            <a:solidFill>
              <a:srgbClr val="2A4A81"/>
            </a:solidFill>
          </p:spPr>
          <p:txBody>
            <a:bodyPr wrap="square" lIns="0" tIns="0" rIns="0" bIns="0" rtlCol="0"/>
            <a:lstStyle/>
            <a:p>
              <a:endParaRPr/>
            </a:p>
          </p:txBody>
        </p:sp>
        <p:sp>
          <p:nvSpPr>
            <p:cNvPr id="12" name="object 14">
              <a:extLst>
                <a:ext uri="{FF2B5EF4-FFF2-40B4-BE49-F238E27FC236}">
                  <a16:creationId xmlns:a16="http://schemas.microsoft.com/office/drawing/2014/main" id="{E597945D-6BE7-7149-DD27-594BEEF6EB90}"/>
                </a:ext>
              </a:extLst>
            </p:cNvPr>
            <p:cNvSpPr/>
            <p:nvPr/>
          </p:nvSpPr>
          <p:spPr>
            <a:xfrm>
              <a:off x="13292163" y="2194381"/>
              <a:ext cx="2265680" cy="3828415"/>
            </a:xfrm>
            <a:custGeom>
              <a:avLst/>
              <a:gdLst/>
              <a:ahLst/>
              <a:cxnLst/>
              <a:rect l="l" t="t" r="r" b="b"/>
              <a:pathLst>
                <a:path w="2265680" h="3828415">
                  <a:moveTo>
                    <a:pt x="91516" y="2019871"/>
                  </a:moveTo>
                  <a:lnTo>
                    <a:pt x="49707" y="2019871"/>
                  </a:lnTo>
                  <a:lnTo>
                    <a:pt x="49707" y="1977999"/>
                  </a:lnTo>
                  <a:lnTo>
                    <a:pt x="40678" y="1977999"/>
                  </a:lnTo>
                  <a:lnTo>
                    <a:pt x="40678" y="2019871"/>
                  </a:lnTo>
                  <a:lnTo>
                    <a:pt x="0" y="2019871"/>
                  </a:lnTo>
                  <a:lnTo>
                    <a:pt x="0" y="2028761"/>
                  </a:lnTo>
                  <a:lnTo>
                    <a:pt x="40678" y="2028761"/>
                  </a:lnTo>
                  <a:lnTo>
                    <a:pt x="40678" y="2069350"/>
                  </a:lnTo>
                  <a:lnTo>
                    <a:pt x="49707" y="2069350"/>
                  </a:lnTo>
                  <a:lnTo>
                    <a:pt x="49707" y="2028761"/>
                  </a:lnTo>
                  <a:lnTo>
                    <a:pt x="91516" y="2028761"/>
                  </a:lnTo>
                  <a:lnTo>
                    <a:pt x="91516" y="2019871"/>
                  </a:lnTo>
                  <a:close/>
                </a:path>
                <a:path w="2265680" h="3828415">
                  <a:moveTo>
                    <a:pt x="91516" y="700354"/>
                  </a:moveTo>
                  <a:lnTo>
                    <a:pt x="49707" y="700354"/>
                  </a:lnTo>
                  <a:lnTo>
                    <a:pt x="49707" y="659752"/>
                  </a:lnTo>
                  <a:lnTo>
                    <a:pt x="40678" y="659752"/>
                  </a:lnTo>
                  <a:lnTo>
                    <a:pt x="40678" y="700354"/>
                  </a:lnTo>
                  <a:lnTo>
                    <a:pt x="0" y="700354"/>
                  </a:lnTo>
                  <a:lnTo>
                    <a:pt x="0" y="709244"/>
                  </a:lnTo>
                  <a:lnTo>
                    <a:pt x="40678" y="709244"/>
                  </a:lnTo>
                  <a:lnTo>
                    <a:pt x="40678" y="751103"/>
                  </a:lnTo>
                  <a:lnTo>
                    <a:pt x="49707" y="751103"/>
                  </a:lnTo>
                  <a:lnTo>
                    <a:pt x="49707" y="709244"/>
                  </a:lnTo>
                  <a:lnTo>
                    <a:pt x="91516" y="709244"/>
                  </a:lnTo>
                  <a:lnTo>
                    <a:pt x="91516" y="700354"/>
                  </a:lnTo>
                  <a:close/>
                </a:path>
                <a:path w="2265680" h="3828415">
                  <a:moveTo>
                    <a:pt x="270014" y="70218"/>
                  </a:moveTo>
                  <a:lnTo>
                    <a:pt x="266623" y="73596"/>
                  </a:lnTo>
                  <a:lnTo>
                    <a:pt x="264363" y="76987"/>
                  </a:lnTo>
                  <a:lnTo>
                    <a:pt x="260972" y="79235"/>
                  </a:lnTo>
                  <a:lnTo>
                    <a:pt x="260972" y="90512"/>
                  </a:lnTo>
                  <a:lnTo>
                    <a:pt x="270014" y="90512"/>
                  </a:lnTo>
                  <a:lnTo>
                    <a:pt x="270014" y="70218"/>
                  </a:lnTo>
                  <a:close/>
                </a:path>
                <a:path w="2265680" h="3828415">
                  <a:moveTo>
                    <a:pt x="311810" y="2239365"/>
                  </a:moveTo>
                  <a:lnTo>
                    <a:pt x="270014" y="2239365"/>
                  </a:lnTo>
                  <a:lnTo>
                    <a:pt x="270014" y="2197506"/>
                  </a:lnTo>
                  <a:lnTo>
                    <a:pt x="260972" y="2197506"/>
                  </a:lnTo>
                  <a:lnTo>
                    <a:pt x="260972" y="2239365"/>
                  </a:lnTo>
                  <a:lnTo>
                    <a:pt x="220306" y="2239365"/>
                  </a:lnTo>
                  <a:lnTo>
                    <a:pt x="220306" y="2248255"/>
                  </a:lnTo>
                  <a:lnTo>
                    <a:pt x="260972" y="2248255"/>
                  </a:lnTo>
                  <a:lnTo>
                    <a:pt x="260972" y="2288857"/>
                  </a:lnTo>
                  <a:lnTo>
                    <a:pt x="270014" y="2288857"/>
                  </a:lnTo>
                  <a:lnTo>
                    <a:pt x="270014" y="2248255"/>
                  </a:lnTo>
                  <a:lnTo>
                    <a:pt x="311810" y="2248255"/>
                  </a:lnTo>
                  <a:lnTo>
                    <a:pt x="311810" y="2239365"/>
                  </a:lnTo>
                  <a:close/>
                </a:path>
                <a:path w="2265680" h="3828415">
                  <a:moveTo>
                    <a:pt x="311810" y="1800377"/>
                  </a:moveTo>
                  <a:lnTo>
                    <a:pt x="270014" y="1800377"/>
                  </a:lnTo>
                  <a:lnTo>
                    <a:pt x="270014" y="1758505"/>
                  </a:lnTo>
                  <a:lnTo>
                    <a:pt x="260972" y="1758505"/>
                  </a:lnTo>
                  <a:lnTo>
                    <a:pt x="260972" y="1800377"/>
                  </a:lnTo>
                  <a:lnTo>
                    <a:pt x="220306" y="1800377"/>
                  </a:lnTo>
                  <a:lnTo>
                    <a:pt x="220306" y="1809254"/>
                  </a:lnTo>
                  <a:lnTo>
                    <a:pt x="260972" y="1809254"/>
                  </a:lnTo>
                  <a:lnTo>
                    <a:pt x="260972" y="1851126"/>
                  </a:lnTo>
                  <a:lnTo>
                    <a:pt x="270014" y="1851126"/>
                  </a:lnTo>
                  <a:lnTo>
                    <a:pt x="270014" y="1809254"/>
                  </a:lnTo>
                  <a:lnTo>
                    <a:pt x="311810" y="1809254"/>
                  </a:lnTo>
                  <a:lnTo>
                    <a:pt x="311810" y="1800377"/>
                  </a:lnTo>
                  <a:close/>
                </a:path>
                <a:path w="2265680" h="3828415">
                  <a:moveTo>
                    <a:pt x="311810" y="480860"/>
                  </a:moveTo>
                  <a:lnTo>
                    <a:pt x="270014" y="480860"/>
                  </a:lnTo>
                  <a:lnTo>
                    <a:pt x="270014" y="440258"/>
                  </a:lnTo>
                  <a:lnTo>
                    <a:pt x="260972" y="440258"/>
                  </a:lnTo>
                  <a:lnTo>
                    <a:pt x="260972" y="480860"/>
                  </a:lnTo>
                  <a:lnTo>
                    <a:pt x="220306" y="480860"/>
                  </a:lnTo>
                  <a:lnTo>
                    <a:pt x="220306" y="491007"/>
                  </a:lnTo>
                  <a:lnTo>
                    <a:pt x="260972" y="491007"/>
                  </a:lnTo>
                  <a:lnTo>
                    <a:pt x="260972" y="531609"/>
                  </a:lnTo>
                  <a:lnTo>
                    <a:pt x="270014" y="531609"/>
                  </a:lnTo>
                  <a:lnTo>
                    <a:pt x="270014" y="491007"/>
                  </a:lnTo>
                  <a:lnTo>
                    <a:pt x="311810" y="491007"/>
                  </a:lnTo>
                  <a:lnTo>
                    <a:pt x="311810" y="480860"/>
                  </a:lnTo>
                  <a:close/>
                </a:path>
                <a:path w="2265680" h="3828415">
                  <a:moveTo>
                    <a:pt x="311810" y="42037"/>
                  </a:moveTo>
                  <a:lnTo>
                    <a:pt x="301637" y="42037"/>
                  </a:lnTo>
                  <a:lnTo>
                    <a:pt x="298246" y="45415"/>
                  </a:lnTo>
                  <a:lnTo>
                    <a:pt x="294868" y="47663"/>
                  </a:lnTo>
                  <a:lnTo>
                    <a:pt x="291477" y="51054"/>
                  </a:lnTo>
                  <a:lnTo>
                    <a:pt x="311810" y="51054"/>
                  </a:lnTo>
                  <a:lnTo>
                    <a:pt x="311810" y="42037"/>
                  </a:lnTo>
                  <a:close/>
                </a:path>
                <a:path w="2265680" h="3828415">
                  <a:moveTo>
                    <a:pt x="532104" y="3337814"/>
                  </a:moveTo>
                  <a:lnTo>
                    <a:pt x="530974" y="3341192"/>
                  </a:lnTo>
                  <a:lnTo>
                    <a:pt x="532104" y="3343452"/>
                  </a:lnTo>
                  <a:lnTo>
                    <a:pt x="532104" y="3337814"/>
                  </a:lnTo>
                  <a:close/>
                </a:path>
                <a:path w="2265680" h="3828415">
                  <a:moveTo>
                    <a:pt x="532104" y="2897860"/>
                  </a:moveTo>
                  <a:lnTo>
                    <a:pt x="490308" y="2897860"/>
                  </a:lnTo>
                  <a:lnTo>
                    <a:pt x="490308" y="2857258"/>
                  </a:lnTo>
                  <a:lnTo>
                    <a:pt x="481266" y="2857258"/>
                  </a:lnTo>
                  <a:lnTo>
                    <a:pt x="481266" y="2897860"/>
                  </a:lnTo>
                  <a:lnTo>
                    <a:pt x="439470" y="2897860"/>
                  </a:lnTo>
                  <a:lnTo>
                    <a:pt x="439470" y="2906738"/>
                  </a:lnTo>
                  <a:lnTo>
                    <a:pt x="481266" y="2906738"/>
                  </a:lnTo>
                  <a:lnTo>
                    <a:pt x="481266" y="2948609"/>
                  </a:lnTo>
                  <a:lnTo>
                    <a:pt x="490308" y="2948609"/>
                  </a:lnTo>
                  <a:lnTo>
                    <a:pt x="490308" y="2906738"/>
                  </a:lnTo>
                  <a:lnTo>
                    <a:pt x="532104" y="2906738"/>
                  </a:lnTo>
                  <a:lnTo>
                    <a:pt x="532104" y="2897860"/>
                  </a:lnTo>
                  <a:close/>
                </a:path>
                <a:path w="2265680" h="3828415">
                  <a:moveTo>
                    <a:pt x="532104" y="2458872"/>
                  </a:moveTo>
                  <a:lnTo>
                    <a:pt x="490308" y="2458872"/>
                  </a:lnTo>
                  <a:lnTo>
                    <a:pt x="490308" y="2418270"/>
                  </a:lnTo>
                  <a:lnTo>
                    <a:pt x="481266" y="2418270"/>
                  </a:lnTo>
                  <a:lnTo>
                    <a:pt x="481266" y="2458872"/>
                  </a:lnTo>
                  <a:lnTo>
                    <a:pt x="439470" y="2458872"/>
                  </a:lnTo>
                  <a:lnTo>
                    <a:pt x="439470" y="2469019"/>
                  </a:lnTo>
                  <a:lnTo>
                    <a:pt x="481266" y="2469019"/>
                  </a:lnTo>
                  <a:lnTo>
                    <a:pt x="481266" y="2509621"/>
                  </a:lnTo>
                  <a:lnTo>
                    <a:pt x="490308" y="2509621"/>
                  </a:lnTo>
                  <a:lnTo>
                    <a:pt x="490308" y="2469019"/>
                  </a:lnTo>
                  <a:lnTo>
                    <a:pt x="532104" y="2469019"/>
                  </a:lnTo>
                  <a:lnTo>
                    <a:pt x="532104" y="2458872"/>
                  </a:lnTo>
                  <a:close/>
                </a:path>
                <a:path w="2265680" h="3828415">
                  <a:moveTo>
                    <a:pt x="532104" y="2019871"/>
                  </a:moveTo>
                  <a:lnTo>
                    <a:pt x="490308" y="2019871"/>
                  </a:lnTo>
                  <a:lnTo>
                    <a:pt x="490308" y="1977999"/>
                  </a:lnTo>
                  <a:lnTo>
                    <a:pt x="481266" y="1977999"/>
                  </a:lnTo>
                  <a:lnTo>
                    <a:pt x="481266" y="2019871"/>
                  </a:lnTo>
                  <a:lnTo>
                    <a:pt x="439470" y="2019871"/>
                  </a:lnTo>
                  <a:lnTo>
                    <a:pt x="439470" y="2028761"/>
                  </a:lnTo>
                  <a:lnTo>
                    <a:pt x="481266" y="2028761"/>
                  </a:lnTo>
                  <a:lnTo>
                    <a:pt x="481266" y="2069350"/>
                  </a:lnTo>
                  <a:lnTo>
                    <a:pt x="490308" y="2069350"/>
                  </a:lnTo>
                  <a:lnTo>
                    <a:pt x="490308" y="2028761"/>
                  </a:lnTo>
                  <a:lnTo>
                    <a:pt x="532104" y="2028761"/>
                  </a:lnTo>
                  <a:lnTo>
                    <a:pt x="532104" y="2019871"/>
                  </a:lnTo>
                  <a:close/>
                </a:path>
                <a:path w="2265680" h="3828415">
                  <a:moveTo>
                    <a:pt x="532104" y="700354"/>
                  </a:moveTo>
                  <a:lnTo>
                    <a:pt x="490308" y="700354"/>
                  </a:lnTo>
                  <a:lnTo>
                    <a:pt x="490308" y="659752"/>
                  </a:lnTo>
                  <a:lnTo>
                    <a:pt x="481266" y="659752"/>
                  </a:lnTo>
                  <a:lnTo>
                    <a:pt x="481266" y="700354"/>
                  </a:lnTo>
                  <a:lnTo>
                    <a:pt x="439470" y="700354"/>
                  </a:lnTo>
                  <a:lnTo>
                    <a:pt x="439470" y="709244"/>
                  </a:lnTo>
                  <a:lnTo>
                    <a:pt x="481266" y="709244"/>
                  </a:lnTo>
                  <a:lnTo>
                    <a:pt x="481266" y="751103"/>
                  </a:lnTo>
                  <a:lnTo>
                    <a:pt x="490308" y="751103"/>
                  </a:lnTo>
                  <a:lnTo>
                    <a:pt x="490308" y="709244"/>
                  </a:lnTo>
                  <a:lnTo>
                    <a:pt x="532104" y="709244"/>
                  </a:lnTo>
                  <a:lnTo>
                    <a:pt x="532104" y="700354"/>
                  </a:lnTo>
                  <a:close/>
                </a:path>
                <a:path w="2265680" h="3828415">
                  <a:moveTo>
                    <a:pt x="532104" y="261366"/>
                  </a:moveTo>
                  <a:lnTo>
                    <a:pt x="490308" y="261366"/>
                  </a:lnTo>
                  <a:lnTo>
                    <a:pt x="490308" y="220764"/>
                  </a:lnTo>
                  <a:lnTo>
                    <a:pt x="481266" y="220764"/>
                  </a:lnTo>
                  <a:lnTo>
                    <a:pt x="481266" y="261366"/>
                  </a:lnTo>
                  <a:lnTo>
                    <a:pt x="439470" y="261366"/>
                  </a:lnTo>
                  <a:lnTo>
                    <a:pt x="439470" y="271513"/>
                  </a:lnTo>
                  <a:lnTo>
                    <a:pt x="481266" y="271513"/>
                  </a:lnTo>
                  <a:lnTo>
                    <a:pt x="481266" y="312115"/>
                  </a:lnTo>
                  <a:lnTo>
                    <a:pt x="490308" y="312115"/>
                  </a:lnTo>
                  <a:lnTo>
                    <a:pt x="490308" y="271513"/>
                  </a:lnTo>
                  <a:lnTo>
                    <a:pt x="532104" y="271513"/>
                  </a:lnTo>
                  <a:lnTo>
                    <a:pt x="532104" y="261366"/>
                  </a:lnTo>
                  <a:close/>
                </a:path>
                <a:path w="2265680" h="3828415">
                  <a:moveTo>
                    <a:pt x="752398" y="3557613"/>
                  </a:moveTo>
                  <a:lnTo>
                    <a:pt x="710603" y="3557613"/>
                  </a:lnTo>
                  <a:lnTo>
                    <a:pt x="710603" y="3515753"/>
                  </a:lnTo>
                  <a:lnTo>
                    <a:pt x="701560" y="3515753"/>
                  </a:lnTo>
                  <a:lnTo>
                    <a:pt x="701560" y="3557613"/>
                  </a:lnTo>
                  <a:lnTo>
                    <a:pt x="659765" y="3557613"/>
                  </a:lnTo>
                  <a:lnTo>
                    <a:pt x="659765" y="3566503"/>
                  </a:lnTo>
                  <a:lnTo>
                    <a:pt x="701560" y="3566503"/>
                  </a:lnTo>
                  <a:lnTo>
                    <a:pt x="701560" y="3608374"/>
                  </a:lnTo>
                  <a:lnTo>
                    <a:pt x="710603" y="3608374"/>
                  </a:lnTo>
                  <a:lnTo>
                    <a:pt x="710603" y="3566503"/>
                  </a:lnTo>
                  <a:lnTo>
                    <a:pt x="752398" y="3566503"/>
                  </a:lnTo>
                  <a:lnTo>
                    <a:pt x="752398" y="3557613"/>
                  </a:lnTo>
                  <a:close/>
                </a:path>
                <a:path w="2265680" h="3828415">
                  <a:moveTo>
                    <a:pt x="752398" y="3117354"/>
                  </a:moveTo>
                  <a:lnTo>
                    <a:pt x="710603" y="3117354"/>
                  </a:lnTo>
                  <a:lnTo>
                    <a:pt x="710603" y="3076752"/>
                  </a:lnTo>
                  <a:lnTo>
                    <a:pt x="701560" y="3076752"/>
                  </a:lnTo>
                  <a:lnTo>
                    <a:pt x="701560" y="3117354"/>
                  </a:lnTo>
                  <a:lnTo>
                    <a:pt x="659765" y="3117354"/>
                  </a:lnTo>
                  <a:lnTo>
                    <a:pt x="659765" y="3127502"/>
                  </a:lnTo>
                  <a:lnTo>
                    <a:pt x="701560" y="3127502"/>
                  </a:lnTo>
                  <a:lnTo>
                    <a:pt x="701560" y="3168104"/>
                  </a:lnTo>
                  <a:lnTo>
                    <a:pt x="710603" y="3168104"/>
                  </a:lnTo>
                  <a:lnTo>
                    <a:pt x="710603" y="3127502"/>
                  </a:lnTo>
                  <a:lnTo>
                    <a:pt x="752398" y="3127502"/>
                  </a:lnTo>
                  <a:lnTo>
                    <a:pt x="752398" y="3117354"/>
                  </a:lnTo>
                  <a:close/>
                </a:path>
                <a:path w="2265680" h="3828415">
                  <a:moveTo>
                    <a:pt x="752398" y="2678366"/>
                  </a:moveTo>
                  <a:lnTo>
                    <a:pt x="710603" y="2678366"/>
                  </a:lnTo>
                  <a:lnTo>
                    <a:pt x="710603" y="2637764"/>
                  </a:lnTo>
                  <a:lnTo>
                    <a:pt x="701560" y="2637764"/>
                  </a:lnTo>
                  <a:lnTo>
                    <a:pt x="701560" y="2678366"/>
                  </a:lnTo>
                  <a:lnTo>
                    <a:pt x="659765" y="2678366"/>
                  </a:lnTo>
                  <a:lnTo>
                    <a:pt x="659765" y="2688513"/>
                  </a:lnTo>
                  <a:lnTo>
                    <a:pt x="701560" y="2688513"/>
                  </a:lnTo>
                  <a:lnTo>
                    <a:pt x="701560" y="2729115"/>
                  </a:lnTo>
                  <a:lnTo>
                    <a:pt x="710603" y="2729115"/>
                  </a:lnTo>
                  <a:lnTo>
                    <a:pt x="710603" y="2688513"/>
                  </a:lnTo>
                  <a:lnTo>
                    <a:pt x="752398" y="2688513"/>
                  </a:lnTo>
                  <a:lnTo>
                    <a:pt x="752398" y="2678366"/>
                  </a:lnTo>
                  <a:close/>
                </a:path>
                <a:path w="2265680" h="3828415">
                  <a:moveTo>
                    <a:pt x="752398" y="2239365"/>
                  </a:moveTo>
                  <a:lnTo>
                    <a:pt x="710603" y="2239365"/>
                  </a:lnTo>
                  <a:lnTo>
                    <a:pt x="710603" y="2197506"/>
                  </a:lnTo>
                  <a:lnTo>
                    <a:pt x="701560" y="2197506"/>
                  </a:lnTo>
                  <a:lnTo>
                    <a:pt x="701560" y="2239365"/>
                  </a:lnTo>
                  <a:lnTo>
                    <a:pt x="659765" y="2239365"/>
                  </a:lnTo>
                  <a:lnTo>
                    <a:pt x="659765" y="2248255"/>
                  </a:lnTo>
                  <a:lnTo>
                    <a:pt x="701560" y="2248255"/>
                  </a:lnTo>
                  <a:lnTo>
                    <a:pt x="701560" y="2288857"/>
                  </a:lnTo>
                  <a:lnTo>
                    <a:pt x="710603" y="2288857"/>
                  </a:lnTo>
                  <a:lnTo>
                    <a:pt x="710603" y="2248255"/>
                  </a:lnTo>
                  <a:lnTo>
                    <a:pt x="752398" y="2248255"/>
                  </a:lnTo>
                  <a:lnTo>
                    <a:pt x="752398" y="2239365"/>
                  </a:lnTo>
                  <a:close/>
                </a:path>
                <a:path w="2265680" h="3828415">
                  <a:moveTo>
                    <a:pt x="752398" y="1800377"/>
                  </a:moveTo>
                  <a:lnTo>
                    <a:pt x="710603" y="1800377"/>
                  </a:lnTo>
                  <a:lnTo>
                    <a:pt x="710603" y="1758505"/>
                  </a:lnTo>
                  <a:lnTo>
                    <a:pt x="701560" y="1758505"/>
                  </a:lnTo>
                  <a:lnTo>
                    <a:pt x="701560" y="1800377"/>
                  </a:lnTo>
                  <a:lnTo>
                    <a:pt x="659765" y="1800377"/>
                  </a:lnTo>
                  <a:lnTo>
                    <a:pt x="659765" y="1809254"/>
                  </a:lnTo>
                  <a:lnTo>
                    <a:pt x="701560" y="1809254"/>
                  </a:lnTo>
                  <a:lnTo>
                    <a:pt x="701560" y="1851126"/>
                  </a:lnTo>
                  <a:lnTo>
                    <a:pt x="710603" y="1851126"/>
                  </a:lnTo>
                  <a:lnTo>
                    <a:pt x="710603" y="1809254"/>
                  </a:lnTo>
                  <a:lnTo>
                    <a:pt x="752398" y="1809254"/>
                  </a:lnTo>
                  <a:lnTo>
                    <a:pt x="752398" y="1800377"/>
                  </a:lnTo>
                  <a:close/>
                </a:path>
                <a:path w="2265680" h="3828415">
                  <a:moveTo>
                    <a:pt x="752398" y="919861"/>
                  </a:moveTo>
                  <a:lnTo>
                    <a:pt x="710603" y="919861"/>
                  </a:lnTo>
                  <a:lnTo>
                    <a:pt x="710603" y="879259"/>
                  </a:lnTo>
                  <a:lnTo>
                    <a:pt x="701560" y="879259"/>
                  </a:lnTo>
                  <a:lnTo>
                    <a:pt x="701560" y="919861"/>
                  </a:lnTo>
                  <a:lnTo>
                    <a:pt x="659765" y="919861"/>
                  </a:lnTo>
                  <a:lnTo>
                    <a:pt x="659765" y="930008"/>
                  </a:lnTo>
                  <a:lnTo>
                    <a:pt x="701560" y="930008"/>
                  </a:lnTo>
                  <a:lnTo>
                    <a:pt x="701560" y="970610"/>
                  </a:lnTo>
                  <a:lnTo>
                    <a:pt x="710603" y="970610"/>
                  </a:lnTo>
                  <a:lnTo>
                    <a:pt x="710603" y="930008"/>
                  </a:lnTo>
                  <a:lnTo>
                    <a:pt x="752398" y="930008"/>
                  </a:lnTo>
                  <a:lnTo>
                    <a:pt x="752398" y="919861"/>
                  </a:lnTo>
                  <a:close/>
                </a:path>
                <a:path w="2265680" h="3828415">
                  <a:moveTo>
                    <a:pt x="752398" y="480860"/>
                  </a:moveTo>
                  <a:lnTo>
                    <a:pt x="710603" y="480860"/>
                  </a:lnTo>
                  <a:lnTo>
                    <a:pt x="710603" y="440258"/>
                  </a:lnTo>
                  <a:lnTo>
                    <a:pt x="701560" y="440258"/>
                  </a:lnTo>
                  <a:lnTo>
                    <a:pt x="701560" y="480860"/>
                  </a:lnTo>
                  <a:lnTo>
                    <a:pt x="659765" y="480860"/>
                  </a:lnTo>
                  <a:lnTo>
                    <a:pt x="659765" y="491007"/>
                  </a:lnTo>
                  <a:lnTo>
                    <a:pt x="701560" y="491007"/>
                  </a:lnTo>
                  <a:lnTo>
                    <a:pt x="701560" y="531609"/>
                  </a:lnTo>
                  <a:lnTo>
                    <a:pt x="710603" y="531609"/>
                  </a:lnTo>
                  <a:lnTo>
                    <a:pt x="710603" y="491007"/>
                  </a:lnTo>
                  <a:lnTo>
                    <a:pt x="752398" y="491007"/>
                  </a:lnTo>
                  <a:lnTo>
                    <a:pt x="752398" y="480860"/>
                  </a:lnTo>
                  <a:close/>
                </a:path>
                <a:path w="2265680" h="3828415">
                  <a:moveTo>
                    <a:pt x="752398" y="41871"/>
                  </a:moveTo>
                  <a:lnTo>
                    <a:pt x="710603" y="41871"/>
                  </a:lnTo>
                  <a:lnTo>
                    <a:pt x="710603" y="0"/>
                  </a:lnTo>
                  <a:lnTo>
                    <a:pt x="701560" y="0"/>
                  </a:lnTo>
                  <a:lnTo>
                    <a:pt x="701560" y="41871"/>
                  </a:lnTo>
                  <a:lnTo>
                    <a:pt x="659765" y="41871"/>
                  </a:lnTo>
                  <a:lnTo>
                    <a:pt x="659765" y="50749"/>
                  </a:lnTo>
                  <a:lnTo>
                    <a:pt x="701560" y="50749"/>
                  </a:lnTo>
                  <a:lnTo>
                    <a:pt x="701560" y="91351"/>
                  </a:lnTo>
                  <a:lnTo>
                    <a:pt x="710603" y="91351"/>
                  </a:lnTo>
                  <a:lnTo>
                    <a:pt x="710603" y="50749"/>
                  </a:lnTo>
                  <a:lnTo>
                    <a:pt x="752398" y="50749"/>
                  </a:lnTo>
                  <a:lnTo>
                    <a:pt x="752398" y="41871"/>
                  </a:lnTo>
                  <a:close/>
                </a:path>
                <a:path w="2265680" h="3828415">
                  <a:moveTo>
                    <a:pt x="972705" y="3777551"/>
                  </a:moveTo>
                  <a:lnTo>
                    <a:pt x="930897" y="3777551"/>
                  </a:lnTo>
                  <a:lnTo>
                    <a:pt x="930897" y="3735832"/>
                  </a:lnTo>
                  <a:lnTo>
                    <a:pt x="921867" y="3735832"/>
                  </a:lnTo>
                  <a:lnTo>
                    <a:pt x="921867" y="3777551"/>
                  </a:lnTo>
                  <a:lnTo>
                    <a:pt x="880059" y="3777551"/>
                  </a:lnTo>
                  <a:lnTo>
                    <a:pt x="880059" y="3786568"/>
                  </a:lnTo>
                  <a:lnTo>
                    <a:pt x="921867" y="3786568"/>
                  </a:lnTo>
                  <a:lnTo>
                    <a:pt x="921867" y="3825329"/>
                  </a:lnTo>
                  <a:lnTo>
                    <a:pt x="923975" y="3825329"/>
                  </a:lnTo>
                  <a:lnTo>
                    <a:pt x="923975" y="3826040"/>
                  </a:lnTo>
                  <a:lnTo>
                    <a:pt x="921867" y="3826040"/>
                  </a:lnTo>
                  <a:lnTo>
                    <a:pt x="921867" y="3828288"/>
                  </a:lnTo>
                  <a:lnTo>
                    <a:pt x="928636" y="3828288"/>
                  </a:lnTo>
                  <a:lnTo>
                    <a:pt x="925245" y="3826599"/>
                  </a:lnTo>
                  <a:lnTo>
                    <a:pt x="930897" y="3826599"/>
                  </a:lnTo>
                  <a:lnTo>
                    <a:pt x="930897" y="3825329"/>
                  </a:lnTo>
                  <a:lnTo>
                    <a:pt x="930897" y="3786568"/>
                  </a:lnTo>
                  <a:lnTo>
                    <a:pt x="972705" y="3786568"/>
                  </a:lnTo>
                  <a:lnTo>
                    <a:pt x="972705" y="3777551"/>
                  </a:lnTo>
                  <a:close/>
                </a:path>
                <a:path w="2265680" h="3828415">
                  <a:moveTo>
                    <a:pt x="1191869" y="3557613"/>
                  </a:moveTo>
                  <a:lnTo>
                    <a:pt x="1100366" y="3557613"/>
                  </a:lnTo>
                  <a:lnTo>
                    <a:pt x="1100366" y="3566503"/>
                  </a:lnTo>
                  <a:lnTo>
                    <a:pt x="1142161" y="3566503"/>
                  </a:lnTo>
                  <a:lnTo>
                    <a:pt x="1142161" y="3608374"/>
                  </a:lnTo>
                  <a:lnTo>
                    <a:pt x="1151204" y="3608374"/>
                  </a:lnTo>
                  <a:lnTo>
                    <a:pt x="1151204" y="3566503"/>
                  </a:lnTo>
                  <a:lnTo>
                    <a:pt x="1191869" y="3566503"/>
                  </a:lnTo>
                  <a:lnTo>
                    <a:pt x="1191869" y="3557613"/>
                  </a:lnTo>
                  <a:close/>
                </a:path>
                <a:path w="2265680" h="3828415">
                  <a:moveTo>
                    <a:pt x="1412163" y="3777119"/>
                  </a:moveTo>
                  <a:lnTo>
                    <a:pt x="1371498" y="3777119"/>
                  </a:lnTo>
                  <a:lnTo>
                    <a:pt x="1371498" y="3735247"/>
                  </a:lnTo>
                  <a:lnTo>
                    <a:pt x="1362456" y="3735247"/>
                  </a:lnTo>
                  <a:lnTo>
                    <a:pt x="1362456" y="3777119"/>
                  </a:lnTo>
                  <a:lnTo>
                    <a:pt x="1320660" y="3777119"/>
                  </a:lnTo>
                  <a:lnTo>
                    <a:pt x="1320660" y="3785997"/>
                  </a:lnTo>
                  <a:lnTo>
                    <a:pt x="1362456" y="3785997"/>
                  </a:lnTo>
                  <a:lnTo>
                    <a:pt x="1362456" y="3827869"/>
                  </a:lnTo>
                  <a:lnTo>
                    <a:pt x="1371498" y="3827869"/>
                  </a:lnTo>
                  <a:lnTo>
                    <a:pt x="1371498" y="3785997"/>
                  </a:lnTo>
                  <a:lnTo>
                    <a:pt x="1412163" y="3785997"/>
                  </a:lnTo>
                  <a:lnTo>
                    <a:pt x="1412163" y="3777119"/>
                  </a:lnTo>
                  <a:close/>
                </a:path>
                <a:path w="2265680" h="3828415">
                  <a:moveTo>
                    <a:pt x="1852764" y="3777119"/>
                  </a:moveTo>
                  <a:lnTo>
                    <a:pt x="1810956" y="3777119"/>
                  </a:lnTo>
                  <a:lnTo>
                    <a:pt x="1810956" y="3735247"/>
                  </a:lnTo>
                  <a:lnTo>
                    <a:pt x="1801926" y="3735247"/>
                  </a:lnTo>
                  <a:lnTo>
                    <a:pt x="1801926" y="3777119"/>
                  </a:lnTo>
                  <a:lnTo>
                    <a:pt x="1761248" y="3777119"/>
                  </a:lnTo>
                  <a:lnTo>
                    <a:pt x="1761248" y="3785997"/>
                  </a:lnTo>
                  <a:lnTo>
                    <a:pt x="1801926" y="3785997"/>
                  </a:lnTo>
                  <a:lnTo>
                    <a:pt x="1801926" y="3827869"/>
                  </a:lnTo>
                  <a:lnTo>
                    <a:pt x="1810956" y="3827869"/>
                  </a:lnTo>
                  <a:lnTo>
                    <a:pt x="1810956" y="3785997"/>
                  </a:lnTo>
                  <a:lnTo>
                    <a:pt x="1852764" y="3785997"/>
                  </a:lnTo>
                  <a:lnTo>
                    <a:pt x="1852764" y="3777119"/>
                  </a:lnTo>
                  <a:close/>
                </a:path>
                <a:path w="2265680" h="3828415">
                  <a:moveTo>
                    <a:pt x="2265108" y="3777551"/>
                  </a:moveTo>
                  <a:lnTo>
                    <a:pt x="2252688" y="3777551"/>
                  </a:lnTo>
                  <a:lnTo>
                    <a:pt x="2252688" y="3735832"/>
                  </a:lnTo>
                  <a:lnTo>
                    <a:pt x="2242515" y="3735832"/>
                  </a:lnTo>
                  <a:lnTo>
                    <a:pt x="2242515" y="3777551"/>
                  </a:lnTo>
                  <a:lnTo>
                    <a:pt x="2201849" y="3777551"/>
                  </a:lnTo>
                  <a:lnTo>
                    <a:pt x="2201849" y="3786568"/>
                  </a:lnTo>
                  <a:lnTo>
                    <a:pt x="2243645" y="3786568"/>
                  </a:lnTo>
                  <a:lnTo>
                    <a:pt x="2243645" y="3787698"/>
                  </a:lnTo>
                  <a:lnTo>
                    <a:pt x="2250427" y="3784320"/>
                  </a:lnTo>
                  <a:lnTo>
                    <a:pt x="2258326" y="3780929"/>
                  </a:lnTo>
                  <a:lnTo>
                    <a:pt x="2265108" y="3777551"/>
                  </a:lnTo>
                  <a:close/>
                </a:path>
              </a:pathLst>
            </a:custGeom>
            <a:solidFill>
              <a:srgbClr val="2A4A81"/>
            </a:solidFill>
          </p:spPr>
          <p:txBody>
            <a:bodyPr wrap="square" lIns="0" tIns="0" rIns="0" bIns="0" rtlCol="0"/>
            <a:lstStyle/>
            <a:p>
              <a:endParaRPr/>
            </a:p>
          </p:txBody>
        </p:sp>
        <p:sp>
          <p:nvSpPr>
            <p:cNvPr id="13" name="object 15">
              <a:extLst>
                <a:ext uri="{FF2B5EF4-FFF2-40B4-BE49-F238E27FC236}">
                  <a16:creationId xmlns:a16="http://schemas.microsoft.com/office/drawing/2014/main" id="{ABC37D1C-558D-5F94-2DEB-435B0A4732B5}"/>
                </a:ext>
              </a:extLst>
            </p:cNvPr>
            <p:cNvSpPr/>
            <p:nvPr/>
          </p:nvSpPr>
          <p:spPr>
            <a:xfrm>
              <a:off x="13512470" y="3073640"/>
              <a:ext cx="490855" cy="91440"/>
            </a:xfrm>
            <a:custGeom>
              <a:avLst/>
              <a:gdLst/>
              <a:ahLst/>
              <a:cxnLst/>
              <a:rect l="l" t="t" r="r" b="b"/>
              <a:pathLst>
                <a:path w="490855" h="91439">
                  <a:moveTo>
                    <a:pt x="91503" y="40601"/>
                  </a:moveTo>
                  <a:lnTo>
                    <a:pt x="49707" y="40601"/>
                  </a:lnTo>
                  <a:lnTo>
                    <a:pt x="49707" y="0"/>
                  </a:lnTo>
                  <a:lnTo>
                    <a:pt x="40665" y="0"/>
                  </a:lnTo>
                  <a:lnTo>
                    <a:pt x="40665" y="40601"/>
                  </a:lnTo>
                  <a:lnTo>
                    <a:pt x="0" y="40601"/>
                  </a:lnTo>
                  <a:lnTo>
                    <a:pt x="0" y="50749"/>
                  </a:lnTo>
                  <a:lnTo>
                    <a:pt x="40665" y="50749"/>
                  </a:lnTo>
                  <a:lnTo>
                    <a:pt x="40665" y="91351"/>
                  </a:lnTo>
                  <a:lnTo>
                    <a:pt x="49707" y="91351"/>
                  </a:lnTo>
                  <a:lnTo>
                    <a:pt x="49707" y="50749"/>
                  </a:lnTo>
                  <a:lnTo>
                    <a:pt x="91503" y="50749"/>
                  </a:lnTo>
                  <a:lnTo>
                    <a:pt x="91503" y="40601"/>
                  </a:lnTo>
                  <a:close/>
                </a:path>
                <a:path w="490855" h="91439">
                  <a:moveTo>
                    <a:pt x="490296" y="50749"/>
                  </a:moveTo>
                  <a:lnTo>
                    <a:pt x="481253" y="50749"/>
                  </a:lnTo>
                  <a:lnTo>
                    <a:pt x="481253" y="91351"/>
                  </a:lnTo>
                  <a:lnTo>
                    <a:pt x="490296" y="91351"/>
                  </a:lnTo>
                  <a:lnTo>
                    <a:pt x="490296" y="50749"/>
                  </a:lnTo>
                  <a:close/>
                </a:path>
              </a:pathLst>
            </a:custGeom>
            <a:solidFill>
              <a:srgbClr val="2A4A81"/>
            </a:solidFill>
          </p:spPr>
          <p:txBody>
            <a:bodyPr wrap="square" lIns="0" tIns="0" rIns="0" bIns="0" rtlCol="0"/>
            <a:lstStyle/>
            <a:p>
              <a:endParaRPr/>
            </a:p>
          </p:txBody>
        </p:sp>
        <p:sp>
          <p:nvSpPr>
            <p:cNvPr id="14" name="object 16">
              <a:extLst>
                <a:ext uri="{FF2B5EF4-FFF2-40B4-BE49-F238E27FC236}">
                  <a16:creationId xmlns:a16="http://schemas.microsoft.com/office/drawing/2014/main" id="{70CA6DD0-F34D-9A44-CB3E-DB9909EFDCAA}"/>
                </a:ext>
              </a:extLst>
            </p:cNvPr>
            <p:cNvSpPr/>
            <p:nvPr/>
          </p:nvSpPr>
          <p:spPr>
            <a:xfrm>
              <a:off x="13094470" y="3073037"/>
              <a:ext cx="68913" cy="92457"/>
            </a:xfrm>
            <a:prstGeom prst="rect">
              <a:avLst/>
            </a:prstGeom>
            <a:blipFill>
              <a:blip r:embed="rId3" cstate="print"/>
              <a:stretch>
                <a:fillRect/>
              </a:stretch>
            </a:blipFill>
          </p:spPr>
          <p:txBody>
            <a:bodyPr wrap="square" lIns="0" tIns="0" rIns="0" bIns="0" rtlCol="0"/>
            <a:lstStyle/>
            <a:p>
              <a:endParaRPr/>
            </a:p>
          </p:txBody>
        </p:sp>
        <p:sp>
          <p:nvSpPr>
            <p:cNvPr id="15" name="object 17">
              <a:extLst>
                <a:ext uri="{FF2B5EF4-FFF2-40B4-BE49-F238E27FC236}">
                  <a16:creationId xmlns:a16="http://schemas.microsoft.com/office/drawing/2014/main" id="{DE89EE7C-AEF5-7FAD-FBD0-9C8C3F09BD77}"/>
                </a:ext>
              </a:extLst>
            </p:cNvPr>
            <p:cNvSpPr/>
            <p:nvPr/>
          </p:nvSpPr>
          <p:spPr>
            <a:xfrm>
              <a:off x="13071869" y="3294404"/>
              <a:ext cx="972819" cy="530860"/>
            </a:xfrm>
            <a:custGeom>
              <a:avLst/>
              <a:gdLst/>
              <a:ahLst/>
              <a:cxnLst/>
              <a:rect l="l" t="t" r="r" b="b"/>
              <a:pathLst>
                <a:path w="972819" h="530860">
                  <a:moveTo>
                    <a:pt x="91503" y="260096"/>
                  </a:moveTo>
                  <a:lnTo>
                    <a:pt x="49707" y="260096"/>
                  </a:lnTo>
                  <a:lnTo>
                    <a:pt x="49707" y="219494"/>
                  </a:lnTo>
                  <a:lnTo>
                    <a:pt x="40665" y="219494"/>
                  </a:lnTo>
                  <a:lnTo>
                    <a:pt x="40665" y="260096"/>
                  </a:lnTo>
                  <a:lnTo>
                    <a:pt x="0" y="260096"/>
                  </a:lnTo>
                  <a:lnTo>
                    <a:pt x="0" y="268973"/>
                  </a:lnTo>
                  <a:lnTo>
                    <a:pt x="40665" y="268973"/>
                  </a:lnTo>
                  <a:lnTo>
                    <a:pt x="40665" y="310845"/>
                  </a:lnTo>
                  <a:lnTo>
                    <a:pt x="49707" y="310845"/>
                  </a:lnTo>
                  <a:lnTo>
                    <a:pt x="49707" y="268973"/>
                  </a:lnTo>
                  <a:lnTo>
                    <a:pt x="91503" y="268973"/>
                  </a:lnTo>
                  <a:lnTo>
                    <a:pt x="91503" y="260096"/>
                  </a:lnTo>
                  <a:close/>
                </a:path>
                <a:path w="972819" h="530860">
                  <a:moveTo>
                    <a:pt x="311810" y="479590"/>
                  </a:moveTo>
                  <a:lnTo>
                    <a:pt x="270002" y="479590"/>
                  </a:lnTo>
                  <a:lnTo>
                    <a:pt x="270002" y="437718"/>
                  </a:lnTo>
                  <a:lnTo>
                    <a:pt x="260972" y="437718"/>
                  </a:lnTo>
                  <a:lnTo>
                    <a:pt x="260972" y="479590"/>
                  </a:lnTo>
                  <a:lnTo>
                    <a:pt x="220294" y="479590"/>
                  </a:lnTo>
                  <a:lnTo>
                    <a:pt x="220294" y="488467"/>
                  </a:lnTo>
                  <a:lnTo>
                    <a:pt x="260972" y="488467"/>
                  </a:lnTo>
                  <a:lnTo>
                    <a:pt x="260972" y="530339"/>
                  </a:lnTo>
                  <a:lnTo>
                    <a:pt x="270002" y="530339"/>
                  </a:lnTo>
                  <a:lnTo>
                    <a:pt x="270002" y="488467"/>
                  </a:lnTo>
                  <a:lnTo>
                    <a:pt x="311810" y="488467"/>
                  </a:lnTo>
                  <a:lnTo>
                    <a:pt x="311810" y="479590"/>
                  </a:lnTo>
                  <a:close/>
                </a:path>
                <a:path w="972819" h="530860">
                  <a:moveTo>
                    <a:pt x="311810" y="40601"/>
                  </a:moveTo>
                  <a:lnTo>
                    <a:pt x="270002" y="40601"/>
                  </a:lnTo>
                  <a:lnTo>
                    <a:pt x="270002" y="0"/>
                  </a:lnTo>
                  <a:lnTo>
                    <a:pt x="260972" y="0"/>
                  </a:lnTo>
                  <a:lnTo>
                    <a:pt x="260972" y="40601"/>
                  </a:lnTo>
                  <a:lnTo>
                    <a:pt x="220294" y="40601"/>
                  </a:lnTo>
                  <a:lnTo>
                    <a:pt x="220294" y="49479"/>
                  </a:lnTo>
                  <a:lnTo>
                    <a:pt x="260972" y="49479"/>
                  </a:lnTo>
                  <a:lnTo>
                    <a:pt x="260972" y="91351"/>
                  </a:lnTo>
                  <a:lnTo>
                    <a:pt x="270002" y="91351"/>
                  </a:lnTo>
                  <a:lnTo>
                    <a:pt x="270002" y="49479"/>
                  </a:lnTo>
                  <a:lnTo>
                    <a:pt x="311810" y="49479"/>
                  </a:lnTo>
                  <a:lnTo>
                    <a:pt x="311810" y="40601"/>
                  </a:lnTo>
                  <a:close/>
                </a:path>
                <a:path w="972819" h="530860">
                  <a:moveTo>
                    <a:pt x="532104" y="260096"/>
                  </a:moveTo>
                  <a:lnTo>
                    <a:pt x="490308" y="260096"/>
                  </a:lnTo>
                  <a:lnTo>
                    <a:pt x="490308" y="219494"/>
                  </a:lnTo>
                  <a:lnTo>
                    <a:pt x="481266" y="219494"/>
                  </a:lnTo>
                  <a:lnTo>
                    <a:pt x="481266" y="260096"/>
                  </a:lnTo>
                  <a:lnTo>
                    <a:pt x="440601" y="260096"/>
                  </a:lnTo>
                  <a:lnTo>
                    <a:pt x="440601" y="268973"/>
                  </a:lnTo>
                  <a:lnTo>
                    <a:pt x="481266" y="268973"/>
                  </a:lnTo>
                  <a:lnTo>
                    <a:pt x="481266" y="310845"/>
                  </a:lnTo>
                  <a:lnTo>
                    <a:pt x="490308" y="310845"/>
                  </a:lnTo>
                  <a:lnTo>
                    <a:pt x="490308" y="268973"/>
                  </a:lnTo>
                  <a:lnTo>
                    <a:pt x="532104" y="268973"/>
                  </a:lnTo>
                  <a:lnTo>
                    <a:pt x="532104" y="260096"/>
                  </a:lnTo>
                  <a:close/>
                </a:path>
                <a:path w="972819" h="530860">
                  <a:moveTo>
                    <a:pt x="752398" y="479590"/>
                  </a:moveTo>
                  <a:lnTo>
                    <a:pt x="710603" y="479590"/>
                  </a:lnTo>
                  <a:lnTo>
                    <a:pt x="710603" y="437718"/>
                  </a:lnTo>
                  <a:lnTo>
                    <a:pt x="701560" y="437718"/>
                  </a:lnTo>
                  <a:lnTo>
                    <a:pt x="701560" y="479590"/>
                  </a:lnTo>
                  <a:lnTo>
                    <a:pt x="659765" y="479590"/>
                  </a:lnTo>
                  <a:lnTo>
                    <a:pt x="659765" y="488467"/>
                  </a:lnTo>
                  <a:lnTo>
                    <a:pt x="701560" y="488467"/>
                  </a:lnTo>
                  <a:lnTo>
                    <a:pt x="701560" y="530339"/>
                  </a:lnTo>
                  <a:lnTo>
                    <a:pt x="710603" y="530339"/>
                  </a:lnTo>
                  <a:lnTo>
                    <a:pt x="710603" y="488467"/>
                  </a:lnTo>
                  <a:lnTo>
                    <a:pt x="752398" y="488467"/>
                  </a:lnTo>
                  <a:lnTo>
                    <a:pt x="752398" y="479590"/>
                  </a:lnTo>
                  <a:close/>
                </a:path>
                <a:path w="972819" h="530860">
                  <a:moveTo>
                    <a:pt x="752398" y="40601"/>
                  </a:moveTo>
                  <a:lnTo>
                    <a:pt x="710603" y="40601"/>
                  </a:lnTo>
                  <a:lnTo>
                    <a:pt x="710603" y="0"/>
                  </a:lnTo>
                  <a:lnTo>
                    <a:pt x="701560" y="0"/>
                  </a:lnTo>
                  <a:lnTo>
                    <a:pt x="701560" y="40601"/>
                  </a:lnTo>
                  <a:lnTo>
                    <a:pt x="659765" y="40601"/>
                  </a:lnTo>
                  <a:lnTo>
                    <a:pt x="659765" y="49479"/>
                  </a:lnTo>
                  <a:lnTo>
                    <a:pt x="701560" y="49479"/>
                  </a:lnTo>
                  <a:lnTo>
                    <a:pt x="701560" y="91351"/>
                  </a:lnTo>
                  <a:lnTo>
                    <a:pt x="710603" y="91351"/>
                  </a:lnTo>
                  <a:lnTo>
                    <a:pt x="710603" y="49479"/>
                  </a:lnTo>
                  <a:lnTo>
                    <a:pt x="752398" y="49479"/>
                  </a:lnTo>
                  <a:lnTo>
                    <a:pt x="752398" y="40601"/>
                  </a:lnTo>
                  <a:close/>
                </a:path>
                <a:path w="972819" h="530860">
                  <a:moveTo>
                    <a:pt x="972693" y="260096"/>
                  </a:moveTo>
                  <a:lnTo>
                    <a:pt x="930897" y="260096"/>
                  </a:lnTo>
                  <a:lnTo>
                    <a:pt x="930897" y="219494"/>
                  </a:lnTo>
                  <a:lnTo>
                    <a:pt x="921854" y="219494"/>
                  </a:lnTo>
                  <a:lnTo>
                    <a:pt x="921854" y="260096"/>
                  </a:lnTo>
                  <a:lnTo>
                    <a:pt x="880059" y="260096"/>
                  </a:lnTo>
                  <a:lnTo>
                    <a:pt x="880059" y="268973"/>
                  </a:lnTo>
                  <a:lnTo>
                    <a:pt x="921854" y="268973"/>
                  </a:lnTo>
                  <a:lnTo>
                    <a:pt x="921854" y="310845"/>
                  </a:lnTo>
                  <a:lnTo>
                    <a:pt x="930897" y="310845"/>
                  </a:lnTo>
                  <a:lnTo>
                    <a:pt x="930897" y="268973"/>
                  </a:lnTo>
                  <a:lnTo>
                    <a:pt x="972693" y="268973"/>
                  </a:lnTo>
                  <a:lnTo>
                    <a:pt x="972693" y="260096"/>
                  </a:lnTo>
                  <a:close/>
                </a:path>
              </a:pathLst>
            </a:custGeom>
            <a:solidFill>
              <a:srgbClr val="2A4A81"/>
            </a:solidFill>
          </p:spPr>
          <p:txBody>
            <a:bodyPr wrap="square" lIns="0" tIns="0" rIns="0" bIns="0" rtlCol="0"/>
            <a:lstStyle/>
            <a:p>
              <a:endParaRPr/>
            </a:p>
          </p:txBody>
        </p:sp>
        <p:sp>
          <p:nvSpPr>
            <p:cNvPr id="16" name="object 18">
              <a:extLst>
                <a:ext uri="{FF2B5EF4-FFF2-40B4-BE49-F238E27FC236}">
                  <a16:creationId xmlns:a16="http://schemas.microsoft.com/office/drawing/2014/main" id="{3AE052F7-F51C-CF05-8479-8F6BB1708AE6}"/>
                </a:ext>
              </a:extLst>
            </p:cNvPr>
            <p:cNvSpPr/>
            <p:nvPr/>
          </p:nvSpPr>
          <p:spPr>
            <a:xfrm>
              <a:off x="13973400" y="3420318"/>
              <a:ext cx="1719580" cy="1716405"/>
            </a:xfrm>
            <a:custGeom>
              <a:avLst/>
              <a:gdLst/>
              <a:ahLst/>
              <a:cxnLst/>
              <a:rect l="l" t="t" r="r" b="b"/>
              <a:pathLst>
                <a:path w="1719580" h="1716404">
                  <a:moveTo>
                    <a:pt x="859723" y="1716107"/>
                  </a:moveTo>
                  <a:lnTo>
                    <a:pt x="810969" y="1714747"/>
                  </a:lnTo>
                  <a:lnTo>
                    <a:pt x="762924" y="1710718"/>
                  </a:lnTo>
                  <a:lnTo>
                    <a:pt x="715662" y="1704090"/>
                  </a:lnTo>
                  <a:lnTo>
                    <a:pt x="669255" y="1694937"/>
                  </a:lnTo>
                  <a:lnTo>
                    <a:pt x="623776" y="1683332"/>
                  </a:lnTo>
                  <a:lnTo>
                    <a:pt x="579297" y="1669348"/>
                  </a:lnTo>
                  <a:lnTo>
                    <a:pt x="535892" y="1653056"/>
                  </a:lnTo>
                  <a:lnTo>
                    <a:pt x="493634" y="1634530"/>
                  </a:lnTo>
                  <a:lnTo>
                    <a:pt x="452595" y="1613842"/>
                  </a:lnTo>
                  <a:lnTo>
                    <a:pt x="412848" y="1591065"/>
                  </a:lnTo>
                  <a:lnTo>
                    <a:pt x="374466" y="1566272"/>
                  </a:lnTo>
                  <a:lnTo>
                    <a:pt x="337522" y="1539535"/>
                  </a:lnTo>
                  <a:lnTo>
                    <a:pt x="302088" y="1510927"/>
                  </a:lnTo>
                  <a:lnTo>
                    <a:pt x="268238" y="1480521"/>
                  </a:lnTo>
                  <a:lnTo>
                    <a:pt x="236044" y="1448390"/>
                  </a:lnTo>
                  <a:lnTo>
                    <a:pt x="205578" y="1414605"/>
                  </a:lnTo>
                  <a:lnTo>
                    <a:pt x="176915" y="1379240"/>
                  </a:lnTo>
                  <a:lnTo>
                    <a:pt x="150126" y="1342368"/>
                  </a:lnTo>
                  <a:lnTo>
                    <a:pt x="125285" y="1304060"/>
                  </a:lnTo>
                  <a:lnTo>
                    <a:pt x="102463" y="1264390"/>
                  </a:lnTo>
                  <a:lnTo>
                    <a:pt x="81735" y="1223431"/>
                  </a:lnTo>
                  <a:lnTo>
                    <a:pt x="63173" y="1181255"/>
                  </a:lnTo>
                  <a:lnTo>
                    <a:pt x="46850" y="1137935"/>
                  </a:lnTo>
                  <a:lnTo>
                    <a:pt x="32838" y="1093543"/>
                  </a:lnTo>
                  <a:lnTo>
                    <a:pt x="21210" y="1048152"/>
                  </a:lnTo>
                  <a:lnTo>
                    <a:pt x="12040" y="1001835"/>
                  </a:lnTo>
                  <a:lnTo>
                    <a:pt x="5399" y="954664"/>
                  </a:lnTo>
                  <a:lnTo>
                    <a:pt x="1362" y="906713"/>
                  </a:lnTo>
                  <a:lnTo>
                    <a:pt x="0" y="858053"/>
                  </a:lnTo>
                  <a:lnTo>
                    <a:pt x="1362" y="809394"/>
                  </a:lnTo>
                  <a:lnTo>
                    <a:pt x="5399" y="761442"/>
                  </a:lnTo>
                  <a:lnTo>
                    <a:pt x="12040" y="714272"/>
                  </a:lnTo>
                  <a:lnTo>
                    <a:pt x="21210" y="667955"/>
                  </a:lnTo>
                  <a:lnTo>
                    <a:pt x="32838" y="622564"/>
                  </a:lnTo>
                  <a:lnTo>
                    <a:pt x="46850" y="578172"/>
                  </a:lnTo>
                  <a:lnTo>
                    <a:pt x="63173" y="534851"/>
                  </a:lnTo>
                  <a:lnTo>
                    <a:pt x="81735" y="492675"/>
                  </a:lnTo>
                  <a:lnTo>
                    <a:pt x="102463" y="451716"/>
                  </a:lnTo>
                  <a:lnTo>
                    <a:pt x="125285" y="412046"/>
                  </a:lnTo>
                  <a:lnTo>
                    <a:pt x="150126" y="373739"/>
                  </a:lnTo>
                  <a:lnTo>
                    <a:pt x="176915" y="336866"/>
                  </a:lnTo>
                  <a:lnTo>
                    <a:pt x="205578" y="301501"/>
                  </a:lnTo>
                  <a:lnTo>
                    <a:pt x="236044" y="267717"/>
                  </a:lnTo>
                  <a:lnTo>
                    <a:pt x="268238" y="235585"/>
                  </a:lnTo>
                  <a:lnTo>
                    <a:pt x="302088" y="205179"/>
                  </a:lnTo>
                  <a:lnTo>
                    <a:pt x="337522" y="176571"/>
                  </a:lnTo>
                  <a:lnTo>
                    <a:pt x="374466" y="149834"/>
                  </a:lnTo>
                  <a:lnTo>
                    <a:pt x="412848" y="125041"/>
                  </a:lnTo>
                  <a:lnTo>
                    <a:pt x="452595" y="102264"/>
                  </a:lnTo>
                  <a:lnTo>
                    <a:pt x="493634" y="81577"/>
                  </a:lnTo>
                  <a:lnTo>
                    <a:pt x="535892" y="63050"/>
                  </a:lnTo>
                  <a:lnTo>
                    <a:pt x="579297" y="46759"/>
                  </a:lnTo>
                  <a:lnTo>
                    <a:pt x="623776" y="32774"/>
                  </a:lnTo>
                  <a:lnTo>
                    <a:pt x="669255" y="21169"/>
                  </a:lnTo>
                  <a:lnTo>
                    <a:pt x="715662" y="12016"/>
                  </a:lnTo>
                  <a:lnTo>
                    <a:pt x="762924" y="5389"/>
                  </a:lnTo>
                  <a:lnTo>
                    <a:pt x="810969" y="1359"/>
                  </a:lnTo>
                  <a:lnTo>
                    <a:pt x="859723" y="0"/>
                  </a:lnTo>
                  <a:lnTo>
                    <a:pt x="908478" y="1359"/>
                  </a:lnTo>
                  <a:lnTo>
                    <a:pt x="956522" y="5389"/>
                  </a:lnTo>
                  <a:lnTo>
                    <a:pt x="1003785" y="12016"/>
                  </a:lnTo>
                  <a:lnTo>
                    <a:pt x="1050192" y="21169"/>
                  </a:lnTo>
                  <a:lnTo>
                    <a:pt x="1095671" y="32774"/>
                  </a:lnTo>
                  <a:lnTo>
                    <a:pt x="1140149" y="46759"/>
                  </a:lnTo>
                  <a:lnTo>
                    <a:pt x="1183554" y="63050"/>
                  </a:lnTo>
                  <a:lnTo>
                    <a:pt x="1225812" y="81577"/>
                  </a:lnTo>
                  <a:lnTo>
                    <a:pt x="1266851" y="102264"/>
                  </a:lnTo>
                  <a:lnTo>
                    <a:pt x="1306598" y="125041"/>
                  </a:lnTo>
                  <a:lnTo>
                    <a:pt x="1344980" y="149834"/>
                  </a:lnTo>
                  <a:lnTo>
                    <a:pt x="1381925" y="176571"/>
                  </a:lnTo>
                  <a:lnTo>
                    <a:pt x="1417358" y="205179"/>
                  </a:lnTo>
                  <a:lnTo>
                    <a:pt x="1451209" y="235585"/>
                  </a:lnTo>
                  <a:lnTo>
                    <a:pt x="1483403" y="267717"/>
                  </a:lnTo>
                  <a:lnTo>
                    <a:pt x="1513868" y="301501"/>
                  </a:lnTo>
                  <a:lnTo>
                    <a:pt x="1542532" y="336866"/>
                  </a:lnTo>
                  <a:lnTo>
                    <a:pt x="1569321" y="373739"/>
                  </a:lnTo>
                  <a:lnTo>
                    <a:pt x="1594162" y="412046"/>
                  </a:lnTo>
                  <a:lnTo>
                    <a:pt x="1616983" y="451716"/>
                  </a:lnTo>
                  <a:lnTo>
                    <a:pt x="1637711" y="492675"/>
                  </a:lnTo>
                  <a:lnTo>
                    <a:pt x="1656273" y="534851"/>
                  </a:lnTo>
                  <a:lnTo>
                    <a:pt x="1672597" y="578172"/>
                  </a:lnTo>
                  <a:lnTo>
                    <a:pt x="1686609" y="622564"/>
                  </a:lnTo>
                  <a:lnTo>
                    <a:pt x="1698236" y="667955"/>
                  </a:lnTo>
                  <a:lnTo>
                    <a:pt x="1707407" y="714272"/>
                  </a:lnTo>
                  <a:lnTo>
                    <a:pt x="1714047" y="761442"/>
                  </a:lnTo>
                  <a:lnTo>
                    <a:pt x="1718085" y="809394"/>
                  </a:lnTo>
                  <a:lnTo>
                    <a:pt x="1719447" y="858053"/>
                  </a:lnTo>
                  <a:lnTo>
                    <a:pt x="1718085" y="906713"/>
                  </a:lnTo>
                  <a:lnTo>
                    <a:pt x="1714047" y="954664"/>
                  </a:lnTo>
                  <a:lnTo>
                    <a:pt x="1707407" y="1001835"/>
                  </a:lnTo>
                  <a:lnTo>
                    <a:pt x="1698236" y="1048152"/>
                  </a:lnTo>
                  <a:lnTo>
                    <a:pt x="1686609" y="1093543"/>
                  </a:lnTo>
                  <a:lnTo>
                    <a:pt x="1672597" y="1137935"/>
                  </a:lnTo>
                  <a:lnTo>
                    <a:pt x="1656273" y="1181255"/>
                  </a:lnTo>
                  <a:lnTo>
                    <a:pt x="1637711" y="1223431"/>
                  </a:lnTo>
                  <a:lnTo>
                    <a:pt x="1616983" y="1264390"/>
                  </a:lnTo>
                  <a:lnTo>
                    <a:pt x="1594162" y="1304060"/>
                  </a:lnTo>
                  <a:lnTo>
                    <a:pt x="1569321" y="1342368"/>
                  </a:lnTo>
                  <a:lnTo>
                    <a:pt x="1542532" y="1379240"/>
                  </a:lnTo>
                  <a:lnTo>
                    <a:pt x="1513868" y="1414605"/>
                  </a:lnTo>
                  <a:lnTo>
                    <a:pt x="1483403" y="1448390"/>
                  </a:lnTo>
                  <a:lnTo>
                    <a:pt x="1451209" y="1480521"/>
                  </a:lnTo>
                  <a:lnTo>
                    <a:pt x="1417358" y="1510927"/>
                  </a:lnTo>
                  <a:lnTo>
                    <a:pt x="1381925" y="1539535"/>
                  </a:lnTo>
                  <a:lnTo>
                    <a:pt x="1344980" y="1566272"/>
                  </a:lnTo>
                  <a:lnTo>
                    <a:pt x="1306598" y="1591065"/>
                  </a:lnTo>
                  <a:lnTo>
                    <a:pt x="1266851" y="1613842"/>
                  </a:lnTo>
                  <a:lnTo>
                    <a:pt x="1225812" y="1634530"/>
                  </a:lnTo>
                  <a:lnTo>
                    <a:pt x="1183554" y="1653056"/>
                  </a:lnTo>
                  <a:lnTo>
                    <a:pt x="1140149" y="1669348"/>
                  </a:lnTo>
                  <a:lnTo>
                    <a:pt x="1095671" y="1683332"/>
                  </a:lnTo>
                  <a:lnTo>
                    <a:pt x="1050192" y="1694937"/>
                  </a:lnTo>
                  <a:lnTo>
                    <a:pt x="1003785" y="1704090"/>
                  </a:lnTo>
                  <a:lnTo>
                    <a:pt x="956522" y="1710718"/>
                  </a:lnTo>
                  <a:lnTo>
                    <a:pt x="908478" y="1714747"/>
                  </a:lnTo>
                  <a:lnTo>
                    <a:pt x="859723" y="1716107"/>
                  </a:lnTo>
                  <a:close/>
                </a:path>
              </a:pathLst>
            </a:custGeom>
            <a:solidFill>
              <a:srgbClr val="F6B4A6"/>
            </a:solidFill>
          </p:spPr>
          <p:txBody>
            <a:bodyPr wrap="square" lIns="0" tIns="0" rIns="0" bIns="0" rtlCol="0"/>
            <a:lstStyle/>
            <a:p>
              <a:endParaRPr/>
            </a:p>
          </p:txBody>
        </p:sp>
        <p:sp>
          <p:nvSpPr>
            <p:cNvPr id="17" name="object 19">
              <a:extLst>
                <a:ext uri="{FF2B5EF4-FFF2-40B4-BE49-F238E27FC236}">
                  <a16:creationId xmlns:a16="http://schemas.microsoft.com/office/drawing/2014/main" id="{1069E174-5BEB-1917-D74E-214EDBD4741E}"/>
                </a:ext>
              </a:extLst>
            </p:cNvPr>
            <p:cNvSpPr/>
            <p:nvPr/>
          </p:nvSpPr>
          <p:spPr>
            <a:xfrm>
              <a:off x="13031714" y="1710976"/>
              <a:ext cx="3608704" cy="5626100"/>
            </a:xfrm>
            <a:custGeom>
              <a:avLst/>
              <a:gdLst/>
              <a:ahLst/>
              <a:cxnLst/>
              <a:rect l="l" t="t" r="r" b="b"/>
              <a:pathLst>
                <a:path w="3608705" h="5626100">
                  <a:moveTo>
                    <a:pt x="2017955" y="12699"/>
                  </a:moveTo>
                  <a:lnTo>
                    <a:pt x="1589683" y="12699"/>
                  </a:lnTo>
                  <a:lnTo>
                    <a:pt x="1632606" y="0"/>
                  </a:lnTo>
                  <a:lnTo>
                    <a:pt x="1974972" y="0"/>
                  </a:lnTo>
                  <a:lnTo>
                    <a:pt x="2017955" y="12699"/>
                  </a:lnTo>
                  <a:close/>
                </a:path>
                <a:path w="3608705" h="5626100">
                  <a:moveTo>
                    <a:pt x="2103911" y="25399"/>
                  </a:moveTo>
                  <a:lnTo>
                    <a:pt x="1503844" y="25399"/>
                  </a:lnTo>
                  <a:lnTo>
                    <a:pt x="1546753" y="12699"/>
                  </a:lnTo>
                  <a:lnTo>
                    <a:pt x="2060944" y="12699"/>
                  </a:lnTo>
                  <a:lnTo>
                    <a:pt x="2103911" y="25399"/>
                  </a:lnTo>
                  <a:close/>
                </a:path>
                <a:path w="3608705" h="5626100">
                  <a:moveTo>
                    <a:pt x="2083357" y="5613399"/>
                  </a:moveTo>
                  <a:lnTo>
                    <a:pt x="1502666" y="5613399"/>
                  </a:lnTo>
                  <a:lnTo>
                    <a:pt x="1449317" y="5600699"/>
                  </a:lnTo>
                  <a:lnTo>
                    <a:pt x="1295914" y="5562599"/>
                  </a:lnTo>
                  <a:lnTo>
                    <a:pt x="1247277" y="5537199"/>
                  </a:lnTo>
                  <a:lnTo>
                    <a:pt x="1200028" y="5524499"/>
                  </a:lnTo>
                  <a:lnTo>
                    <a:pt x="1154255" y="5499099"/>
                  </a:lnTo>
                  <a:lnTo>
                    <a:pt x="1110040" y="5486399"/>
                  </a:lnTo>
                  <a:lnTo>
                    <a:pt x="1067469" y="5460999"/>
                  </a:lnTo>
                  <a:lnTo>
                    <a:pt x="1026626" y="5435599"/>
                  </a:lnTo>
                  <a:lnTo>
                    <a:pt x="987597" y="5410199"/>
                  </a:lnTo>
                  <a:lnTo>
                    <a:pt x="950466" y="5384799"/>
                  </a:lnTo>
                  <a:lnTo>
                    <a:pt x="915317" y="5359399"/>
                  </a:lnTo>
                  <a:lnTo>
                    <a:pt x="882236" y="5321299"/>
                  </a:lnTo>
                  <a:lnTo>
                    <a:pt x="851307" y="5295899"/>
                  </a:lnTo>
                  <a:lnTo>
                    <a:pt x="817130" y="5257799"/>
                  </a:lnTo>
                  <a:lnTo>
                    <a:pt x="786932" y="5219699"/>
                  </a:lnTo>
                  <a:lnTo>
                    <a:pt x="760761" y="5181599"/>
                  </a:lnTo>
                  <a:lnTo>
                    <a:pt x="738662" y="5130799"/>
                  </a:lnTo>
                  <a:lnTo>
                    <a:pt x="720683" y="5092699"/>
                  </a:lnTo>
                  <a:lnTo>
                    <a:pt x="706869" y="5054599"/>
                  </a:lnTo>
                  <a:lnTo>
                    <a:pt x="697267" y="5003799"/>
                  </a:lnTo>
                  <a:lnTo>
                    <a:pt x="691923" y="4965699"/>
                  </a:lnTo>
                  <a:lnTo>
                    <a:pt x="690885" y="4914899"/>
                  </a:lnTo>
                  <a:lnTo>
                    <a:pt x="694504" y="4876799"/>
                  </a:lnTo>
                  <a:lnTo>
                    <a:pt x="702041" y="4838699"/>
                  </a:lnTo>
                  <a:lnTo>
                    <a:pt x="713603" y="4787899"/>
                  </a:lnTo>
                  <a:lnTo>
                    <a:pt x="729296" y="4749799"/>
                  </a:lnTo>
                  <a:lnTo>
                    <a:pt x="711538" y="4698999"/>
                  </a:lnTo>
                  <a:lnTo>
                    <a:pt x="699076" y="4648199"/>
                  </a:lnTo>
                  <a:lnTo>
                    <a:pt x="692121" y="4597399"/>
                  </a:lnTo>
                  <a:lnTo>
                    <a:pt x="690885" y="4559299"/>
                  </a:lnTo>
                  <a:lnTo>
                    <a:pt x="694504" y="4508499"/>
                  </a:lnTo>
                  <a:lnTo>
                    <a:pt x="702041" y="4470399"/>
                  </a:lnTo>
                  <a:lnTo>
                    <a:pt x="713603" y="4419599"/>
                  </a:lnTo>
                  <a:lnTo>
                    <a:pt x="729296" y="4381499"/>
                  </a:lnTo>
                  <a:lnTo>
                    <a:pt x="711538" y="4330699"/>
                  </a:lnTo>
                  <a:lnTo>
                    <a:pt x="699076" y="4279899"/>
                  </a:lnTo>
                  <a:lnTo>
                    <a:pt x="692121" y="4241799"/>
                  </a:lnTo>
                  <a:lnTo>
                    <a:pt x="690885" y="4190999"/>
                  </a:lnTo>
                  <a:lnTo>
                    <a:pt x="694342" y="4140199"/>
                  </a:lnTo>
                  <a:lnTo>
                    <a:pt x="702350" y="4102099"/>
                  </a:lnTo>
                  <a:lnTo>
                    <a:pt x="714751" y="4051299"/>
                  </a:lnTo>
                  <a:lnTo>
                    <a:pt x="731388" y="4013199"/>
                  </a:lnTo>
                  <a:lnTo>
                    <a:pt x="752105" y="3975099"/>
                  </a:lnTo>
                  <a:lnTo>
                    <a:pt x="776744" y="3924299"/>
                  </a:lnTo>
                  <a:lnTo>
                    <a:pt x="773726" y="3911599"/>
                  </a:lnTo>
                  <a:lnTo>
                    <a:pt x="771237" y="3886199"/>
                  </a:lnTo>
                  <a:lnTo>
                    <a:pt x="768960" y="3860799"/>
                  </a:lnTo>
                  <a:lnTo>
                    <a:pt x="766577" y="3848099"/>
                  </a:lnTo>
                  <a:lnTo>
                    <a:pt x="763188" y="3809999"/>
                  </a:lnTo>
                  <a:lnTo>
                    <a:pt x="756501" y="3759199"/>
                  </a:lnTo>
                  <a:lnTo>
                    <a:pt x="748120" y="3708399"/>
                  </a:lnTo>
                  <a:lnTo>
                    <a:pt x="738133" y="3657599"/>
                  </a:lnTo>
                  <a:lnTo>
                    <a:pt x="726628" y="3619499"/>
                  </a:lnTo>
                  <a:lnTo>
                    <a:pt x="713695" y="3568699"/>
                  </a:lnTo>
                  <a:lnTo>
                    <a:pt x="699422" y="3517899"/>
                  </a:lnTo>
                  <a:lnTo>
                    <a:pt x="683897" y="3467099"/>
                  </a:lnTo>
                  <a:lnTo>
                    <a:pt x="667210" y="3428999"/>
                  </a:lnTo>
                  <a:lnTo>
                    <a:pt x="649447" y="3378199"/>
                  </a:lnTo>
                  <a:lnTo>
                    <a:pt x="630699" y="3327399"/>
                  </a:lnTo>
                  <a:lnTo>
                    <a:pt x="611054" y="3289299"/>
                  </a:lnTo>
                  <a:lnTo>
                    <a:pt x="590599" y="3238499"/>
                  </a:lnTo>
                  <a:lnTo>
                    <a:pt x="569425" y="3200399"/>
                  </a:lnTo>
                  <a:lnTo>
                    <a:pt x="547619" y="3149599"/>
                  </a:lnTo>
                  <a:lnTo>
                    <a:pt x="525269" y="3111499"/>
                  </a:lnTo>
                  <a:lnTo>
                    <a:pt x="502466" y="3060699"/>
                  </a:lnTo>
                  <a:lnTo>
                    <a:pt x="479296" y="3022599"/>
                  </a:lnTo>
                  <a:lnTo>
                    <a:pt x="455849" y="2971799"/>
                  </a:lnTo>
                  <a:lnTo>
                    <a:pt x="432213" y="2933699"/>
                  </a:lnTo>
                  <a:lnTo>
                    <a:pt x="408476" y="2882899"/>
                  </a:lnTo>
                  <a:lnTo>
                    <a:pt x="361374" y="2806699"/>
                  </a:lnTo>
                  <a:lnTo>
                    <a:pt x="338035" y="2755899"/>
                  </a:lnTo>
                  <a:lnTo>
                    <a:pt x="314795" y="2717799"/>
                  </a:lnTo>
                  <a:lnTo>
                    <a:pt x="291739" y="2679699"/>
                  </a:lnTo>
                  <a:lnTo>
                    <a:pt x="268953" y="2628899"/>
                  </a:lnTo>
                  <a:lnTo>
                    <a:pt x="246520" y="2590799"/>
                  </a:lnTo>
                  <a:lnTo>
                    <a:pt x="224526" y="2539999"/>
                  </a:lnTo>
                  <a:lnTo>
                    <a:pt x="203057" y="2501899"/>
                  </a:lnTo>
                  <a:lnTo>
                    <a:pt x="182195" y="2463799"/>
                  </a:lnTo>
                  <a:lnTo>
                    <a:pt x="162027" y="2412999"/>
                  </a:lnTo>
                  <a:lnTo>
                    <a:pt x="142638" y="2374899"/>
                  </a:lnTo>
                  <a:lnTo>
                    <a:pt x="124111" y="2324099"/>
                  </a:lnTo>
                  <a:lnTo>
                    <a:pt x="106533" y="2273299"/>
                  </a:lnTo>
                  <a:lnTo>
                    <a:pt x="89987" y="2235199"/>
                  </a:lnTo>
                  <a:lnTo>
                    <a:pt x="74559" y="2184399"/>
                  </a:lnTo>
                  <a:lnTo>
                    <a:pt x="60333" y="2133599"/>
                  </a:lnTo>
                  <a:lnTo>
                    <a:pt x="47395" y="2095499"/>
                  </a:lnTo>
                  <a:lnTo>
                    <a:pt x="35829" y="2044699"/>
                  </a:lnTo>
                  <a:lnTo>
                    <a:pt x="25720" y="1993899"/>
                  </a:lnTo>
                  <a:lnTo>
                    <a:pt x="17153" y="1943099"/>
                  </a:lnTo>
                  <a:lnTo>
                    <a:pt x="10212" y="1892299"/>
                  </a:lnTo>
                  <a:lnTo>
                    <a:pt x="4983" y="1841499"/>
                  </a:lnTo>
                  <a:lnTo>
                    <a:pt x="1551" y="1790699"/>
                  </a:lnTo>
                  <a:lnTo>
                    <a:pt x="0" y="1739899"/>
                  </a:lnTo>
                  <a:lnTo>
                    <a:pt x="414" y="1689099"/>
                  </a:lnTo>
                  <a:lnTo>
                    <a:pt x="4116" y="1612899"/>
                  </a:lnTo>
                  <a:lnTo>
                    <a:pt x="5987" y="1587499"/>
                  </a:lnTo>
                  <a:lnTo>
                    <a:pt x="8282" y="1574799"/>
                  </a:lnTo>
                  <a:lnTo>
                    <a:pt x="10788" y="1549399"/>
                  </a:lnTo>
                  <a:lnTo>
                    <a:pt x="18334" y="1498599"/>
                  </a:lnTo>
                  <a:lnTo>
                    <a:pt x="27273" y="1447799"/>
                  </a:lnTo>
                  <a:lnTo>
                    <a:pt x="37579" y="1384299"/>
                  </a:lnTo>
                  <a:lnTo>
                    <a:pt x="49223" y="1333499"/>
                  </a:lnTo>
                  <a:lnTo>
                    <a:pt x="62177" y="1295399"/>
                  </a:lnTo>
                  <a:lnTo>
                    <a:pt x="76413" y="1244599"/>
                  </a:lnTo>
                  <a:lnTo>
                    <a:pt x="91904" y="1193799"/>
                  </a:lnTo>
                  <a:lnTo>
                    <a:pt x="108620" y="1142999"/>
                  </a:lnTo>
                  <a:lnTo>
                    <a:pt x="126535" y="1104899"/>
                  </a:lnTo>
                  <a:lnTo>
                    <a:pt x="145619" y="1054099"/>
                  </a:lnTo>
                  <a:lnTo>
                    <a:pt x="165846" y="1003299"/>
                  </a:lnTo>
                  <a:lnTo>
                    <a:pt x="187187" y="965199"/>
                  </a:lnTo>
                  <a:lnTo>
                    <a:pt x="209613" y="927099"/>
                  </a:lnTo>
                  <a:lnTo>
                    <a:pt x="233098" y="876299"/>
                  </a:lnTo>
                  <a:lnTo>
                    <a:pt x="257612" y="838199"/>
                  </a:lnTo>
                  <a:lnTo>
                    <a:pt x="283129" y="800099"/>
                  </a:lnTo>
                  <a:lnTo>
                    <a:pt x="309619" y="761999"/>
                  </a:lnTo>
                  <a:lnTo>
                    <a:pt x="337055" y="723899"/>
                  </a:lnTo>
                  <a:lnTo>
                    <a:pt x="365409" y="685799"/>
                  </a:lnTo>
                  <a:lnTo>
                    <a:pt x="394653" y="647699"/>
                  </a:lnTo>
                  <a:lnTo>
                    <a:pt x="424759" y="622299"/>
                  </a:lnTo>
                  <a:lnTo>
                    <a:pt x="455698" y="584199"/>
                  </a:lnTo>
                  <a:lnTo>
                    <a:pt x="487444" y="546099"/>
                  </a:lnTo>
                  <a:lnTo>
                    <a:pt x="519967" y="520699"/>
                  </a:lnTo>
                  <a:lnTo>
                    <a:pt x="553239" y="482599"/>
                  </a:lnTo>
                  <a:lnTo>
                    <a:pt x="587234" y="457199"/>
                  </a:lnTo>
                  <a:lnTo>
                    <a:pt x="621922" y="419099"/>
                  </a:lnTo>
                  <a:lnTo>
                    <a:pt x="657276" y="393699"/>
                  </a:lnTo>
                  <a:lnTo>
                    <a:pt x="693267" y="368299"/>
                  </a:lnTo>
                  <a:lnTo>
                    <a:pt x="729868" y="342899"/>
                  </a:lnTo>
                  <a:lnTo>
                    <a:pt x="767051" y="317499"/>
                  </a:lnTo>
                  <a:lnTo>
                    <a:pt x="804787" y="292099"/>
                  </a:lnTo>
                  <a:lnTo>
                    <a:pt x="881808" y="241299"/>
                  </a:lnTo>
                  <a:lnTo>
                    <a:pt x="921036" y="228599"/>
                  </a:lnTo>
                  <a:lnTo>
                    <a:pt x="1000790" y="177799"/>
                  </a:lnTo>
                  <a:lnTo>
                    <a:pt x="1082086" y="152399"/>
                  </a:lnTo>
                  <a:lnTo>
                    <a:pt x="1123242" y="126999"/>
                  </a:lnTo>
                  <a:lnTo>
                    <a:pt x="1460985" y="25399"/>
                  </a:lnTo>
                  <a:lnTo>
                    <a:pt x="2146829" y="25399"/>
                  </a:lnTo>
                  <a:lnTo>
                    <a:pt x="2232403" y="50799"/>
                  </a:lnTo>
                  <a:lnTo>
                    <a:pt x="1760981" y="50799"/>
                  </a:lnTo>
                  <a:lnTo>
                    <a:pt x="1718170" y="63499"/>
                  </a:lnTo>
                  <a:lnTo>
                    <a:pt x="1632299" y="63499"/>
                  </a:lnTo>
                  <a:lnTo>
                    <a:pt x="1589299" y="76199"/>
                  </a:lnTo>
                  <a:lnTo>
                    <a:pt x="1546296" y="76199"/>
                  </a:lnTo>
                  <a:lnTo>
                    <a:pt x="1503321" y="88899"/>
                  </a:lnTo>
                  <a:lnTo>
                    <a:pt x="1460403" y="88899"/>
                  </a:lnTo>
                  <a:lnTo>
                    <a:pt x="1122747" y="190499"/>
                  </a:lnTo>
                  <a:lnTo>
                    <a:pt x="1081703" y="215899"/>
                  </a:lnTo>
                  <a:lnTo>
                    <a:pt x="1041017" y="228599"/>
                  </a:lnTo>
                  <a:lnTo>
                    <a:pt x="1000721" y="253999"/>
                  </a:lnTo>
                  <a:lnTo>
                    <a:pt x="960844" y="266699"/>
                  </a:lnTo>
                  <a:lnTo>
                    <a:pt x="882467" y="317499"/>
                  </a:lnTo>
                  <a:lnTo>
                    <a:pt x="806128" y="368299"/>
                  </a:lnTo>
                  <a:lnTo>
                    <a:pt x="768799" y="393699"/>
                  </a:lnTo>
                  <a:lnTo>
                    <a:pt x="732069" y="419099"/>
                  </a:lnTo>
                  <a:lnTo>
                    <a:pt x="695969" y="444499"/>
                  </a:lnTo>
                  <a:lnTo>
                    <a:pt x="660529" y="469899"/>
                  </a:lnTo>
                  <a:lnTo>
                    <a:pt x="625780" y="495299"/>
                  </a:lnTo>
                  <a:lnTo>
                    <a:pt x="591751" y="533399"/>
                  </a:lnTo>
                  <a:lnTo>
                    <a:pt x="558473" y="558799"/>
                  </a:lnTo>
                  <a:lnTo>
                    <a:pt x="525975" y="596899"/>
                  </a:lnTo>
                  <a:lnTo>
                    <a:pt x="494288" y="634999"/>
                  </a:lnTo>
                  <a:lnTo>
                    <a:pt x="463442" y="660399"/>
                  </a:lnTo>
                  <a:lnTo>
                    <a:pt x="433468" y="698499"/>
                  </a:lnTo>
                  <a:lnTo>
                    <a:pt x="404394" y="736599"/>
                  </a:lnTo>
                  <a:lnTo>
                    <a:pt x="376252" y="774699"/>
                  </a:lnTo>
                  <a:lnTo>
                    <a:pt x="349071" y="812799"/>
                  </a:lnTo>
                  <a:lnTo>
                    <a:pt x="322882" y="850899"/>
                  </a:lnTo>
                  <a:lnTo>
                    <a:pt x="297715" y="888999"/>
                  </a:lnTo>
                  <a:lnTo>
                    <a:pt x="273600" y="927099"/>
                  </a:lnTo>
                  <a:lnTo>
                    <a:pt x="250567" y="977899"/>
                  </a:lnTo>
                  <a:lnTo>
                    <a:pt x="228645" y="1015999"/>
                  </a:lnTo>
                  <a:lnTo>
                    <a:pt x="207867" y="1066799"/>
                  </a:lnTo>
                  <a:lnTo>
                    <a:pt x="188260" y="1104899"/>
                  </a:lnTo>
                  <a:lnTo>
                    <a:pt x="169856" y="1155699"/>
                  </a:lnTo>
                  <a:lnTo>
                    <a:pt x="152685" y="1206499"/>
                  </a:lnTo>
                  <a:lnTo>
                    <a:pt x="136777" y="1244599"/>
                  </a:lnTo>
                  <a:lnTo>
                    <a:pt x="122162" y="1295399"/>
                  </a:lnTo>
                  <a:lnTo>
                    <a:pt x="108869" y="1346199"/>
                  </a:lnTo>
                  <a:lnTo>
                    <a:pt x="96930" y="1396999"/>
                  </a:lnTo>
                  <a:lnTo>
                    <a:pt x="86375" y="1447799"/>
                  </a:lnTo>
                  <a:lnTo>
                    <a:pt x="77233" y="1498599"/>
                  </a:lnTo>
                  <a:lnTo>
                    <a:pt x="69534" y="1562099"/>
                  </a:lnTo>
                  <a:lnTo>
                    <a:pt x="66145" y="1587499"/>
                  </a:lnTo>
                  <a:lnTo>
                    <a:pt x="62756" y="1625599"/>
                  </a:lnTo>
                  <a:lnTo>
                    <a:pt x="62756" y="1638299"/>
                  </a:lnTo>
                  <a:lnTo>
                    <a:pt x="60432" y="1689099"/>
                  </a:lnTo>
                  <a:lnTo>
                    <a:pt x="60185" y="1752599"/>
                  </a:lnTo>
                  <a:lnTo>
                    <a:pt x="61931" y="1803399"/>
                  </a:lnTo>
                  <a:lnTo>
                    <a:pt x="65590" y="1854199"/>
                  </a:lnTo>
                  <a:lnTo>
                    <a:pt x="71080" y="1904999"/>
                  </a:lnTo>
                  <a:lnTo>
                    <a:pt x="78317" y="1943099"/>
                  </a:lnTo>
                  <a:lnTo>
                    <a:pt x="87221" y="1993899"/>
                  </a:lnTo>
                  <a:lnTo>
                    <a:pt x="97709" y="2044699"/>
                  </a:lnTo>
                  <a:lnTo>
                    <a:pt x="109700" y="2095499"/>
                  </a:lnTo>
                  <a:lnTo>
                    <a:pt x="123110" y="2133599"/>
                  </a:lnTo>
                  <a:lnTo>
                    <a:pt x="137859" y="2184399"/>
                  </a:lnTo>
                  <a:lnTo>
                    <a:pt x="153865" y="2235199"/>
                  </a:lnTo>
                  <a:lnTo>
                    <a:pt x="171045" y="2273299"/>
                  </a:lnTo>
                  <a:lnTo>
                    <a:pt x="189317" y="2324099"/>
                  </a:lnTo>
                  <a:lnTo>
                    <a:pt x="208599" y="2362199"/>
                  </a:lnTo>
                  <a:lnTo>
                    <a:pt x="228810" y="2412999"/>
                  </a:lnTo>
                  <a:lnTo>
                    <a:pt x="249867" y="2463799"/>
                  </a:lnTo>
                  <a:lnTo>
                    <a:pt x="271689" y="2501899"/>
                  </a:lnTo>
                  <a:lnTo>
                    <a:pt x="294193" y="2552699"/>
                  </a:lnTo>
                  <a:lnTo>
                    <a:pt x="317297" y="2590799"/>
                  </a:lnTo>
                  <a:lnTo>
                    <a:pt x="340920" y="2641599"/>
                  </a:lnTo>
                  <a:lnTo>
                    <a:pt x="364979" y="2679699"/>
                  </a:lnTo>
                  <a:lnTo>
                    <a:pt x="389393" y="2730499"/>
                  </a:lnTo>
                  <a:lnTo>
                    <a:pt x="414079" y="2768599"/>
                  </a:lnTo>
                  <a:lnTo>
                    <a:pt x="438956" y="2819399"/>
                  </a:lnTo>
                  <a:lnTo>
                    <a:pt x="463187" y="2857499"/>
                  </a:lnTo>
                  <a:lnTo>
                    <a:pt x="487406" y="2908299"/>
                  </a:lnTo>
                  <a:lnTo>
                    <a:pt x="511522" y="2946399"/>
                  </a:lnTo>
                  <a:lnTo>
                    <a:pt x="535444" y="2997199"/>
                  </a:lnTo>
                  <a:lnTo>
                    <a:pt x="559083" y="3035299"/>
                  </a:lnTo>
                  <a:lnTo>
                    <a:pt x="582349" y="3086099"/>
                  </a:lnTo>
                  <a:lnTo>
                    <a:pt x="605151" y="3124199"/>
                  </a:lnTo>
                  <a:lnTo>
                    <a:pt x="627400" y="3174999"/>
                  </a:lnTo>
                  <a:lnTo>
                    <a:pt x="649006" y="3213099"/>
                  </a:lnTo>
                  <a:lnTo>
                    <a:pt x="669878" y="3263899"/>
                  </a:lnTo>
                  <a:lnTo>
                    <a:pt x="689927" y="3314699"/>
                  </a:lnTo>
                  <a:lnTo>
                    <a:pt x="709063" y="3352799"/>
                  </a:lnTo>
                  <a:lnTo>
                    <a:pt x="727195" y="3403599"/>
                  </a:lnTo>
                  <a:lnTo>
                    <a:pt x="744233" y="3454399"/>
                  </a:lnTo>
                  <a:lnTo>
                    <a:pt x="760088" y="3505199"/>
                  </a:lnTo>
                  <a:lnTo>
                    <a:pt x="774670" y="3555999"/>
                  </a:lnTo>
                  <a:lnTo>
                    <a:pt x="787888" y="3606799"/>
                  </a:lnTo>
                  <a:lnTo>
                    <a:pt x="799652" y="3657599"/>
                  </a:lnTo>
                  <a:lnTo>
                    <a:pt x="809873" y="3708399"/>
                  </a:lnTo>
                  <a:lnTo>
                    <a:pt x="818460" y="3759199"/>
                  </a:lnTo>
                  <a:lnTo>
                    <a:pt x="825323" y="3809999"/>
                  </a:lnTo>
                  <a:lnTo>
                    <a:pt x="833809" y="3886199"/>
                  </a:lnTo>
                  <a:lnTo>
                    <a:pt x="840479" y="3936999"/>
                  </a:lnTo>
                  <a:lnTo>
                    <a:pt x="850023" y="3975099"/>
                  </a:lnTo>
                  <a:lnTo>
                    <a:pt x="863743" y="4013199"/>
                  </a:lnTo>
                  <a:lnTo>
                    <a:pt x="798209" y="4013199"/>
                  </a:lnTo>
                  <a:lnTo>
                    <a:pt x="779551" y="4051299"/>
                  </a:lnTo>
                  <a:lnTo>
                    <a:pt x="765871" y="4102099"/>
                  </a:lnTo>
                  <a:lnTo>
                    <a:pt x="757062" y="4140199"/>
                  </a:lnTo>
                  <a:lnTo>
                    <a:pt x="753020" y="4190999"/>
                  </a:lnTo>
                  <a:lnTo>
                    <a:pt x="754732" y="4229099"/>
                  </a:lnTo>
                  <a:lnTo>
                    <a:pt x="761634" y="4279899"/>
                  </a:lnTo>
                  <a:lnTo>
                    <a:pt x="773832" y="4330699"/>
                  </a:lnTo>
                  <a:lnTo>
                    <a:pt x="791431" y="4368799"/>
                  </a:lnTo>
                  <a:lnTo>
                    <a:pt x="808425" y="4406899"/>
                  </a:lnTo>
                  <a:lnTo>
                    <a:pt x="828272" y="4432299"/>
                  </a:lnTo>
                  <a:lnTo>
                    <a:pt x="843339" y="4457699"/>
                  </a:lnTo>
                  <a:lnTo>
                    <a:pt x="769966" y="4457699"/>
                  </a:lnTo>
                  <a:lnTo>
                    <a:pt x="763841" y="4483099"/>
                  </a:lnTo>
                  <a:lnTo>
                    <a:pt x="759092" y="4508499"/>
                  </a:lnTo>
                  <a:lnTo>
                    <a:pt x="755827" y="4533899"/>
                  </a:lnTo>
                  <a:lnTo>
                    <a:pt x="754150" y="4559299"/>
                  </a:lnTo>
                  <a:lnTo>
                    <a:pt x="755862" y="4597399"/>
                  </a:lnTo>
                  <a:lnTo>
                    <a:pt x="762764" y="4648199"/>
                  </a:lnTo>
                  <a:lnTo>
                    <a:pt x="774962" y="4686299"/>
                  </a:lnTo>
                  <a:lnTo>
                    <a:pt x="792561" y="4737099"/>
                  </a:lnTo>
                  <a:lnTo>
                    <a:pt x="809555" y="4775199"/>
                  </a:lnTo>
                  <a:lnTo>
                    <a:pt x="829402" y="4800599"/>
                  </a:lnTo>
                  <a:lnTo>
                    <a:pt x="844468" y="4825999"/>
                  </a:lnTo>
                  <a:lnTo>
                    <a:pt x="767707" y="4825999"/>
                  </a:lnTo>
                  <a:lnTo>
                    <a:pt x="761581" y="4851399"/>
                  </a:lnTo>
                  <a:lnTo>
                    <a:pt x="756833" y="4876799"/>
                  </a:lnTo>
                  <a:lnTo>
                    <a:pt x="753567" y="4902199"/>
                  </a:lnTo>
                  <a:lnTo>
                    <a:pt x="751890" y="4927599"/>
                  </a:lnTo>
                  <a:lnTo>
                    <a:pt x="753097" y="4965699"/>
                  </a:lnTo>
                  <a:lnTo>
                    <a:pt x="759216" y="5003799"/>
                  </a:lnTo>
                  <a:lnTo>
                    <a:pt x="770180" y="5054599"/>
                  </a:lnTo>
                  <a:lnTo>
                    <a:pt x="785924" y="5092699"/>
                  </a:lnTo>
                  <a:lnTo>
                    <a:pt x="806380" y="5130799"/>
                  </a:lnTo>
                  <a:lnTo>
                    <a:pt x="831483" y="5181599"/>
                  </a:lnTo>
                  <a:lnTo>
                    <a:pt x="861167" y="5219699"/>
                  </a:lnTo>
                  <a:lnTo>
                    <a:pt x="895366" y="5257799"/>
                  </a:lnTo>
                  <a:lnTo>
                    <a:pt x="926154" y="5283199"/>
                  </a:lnTo>
                  <a:lnTo>
                    <a:pt x="959233" y="5308599"/>
                  </a:lnTo>
                  <a:lnTo>
                    <a:pt x="994511" y="5346699"/>
                  </a:lnTo>
                  <a:lnTo>
                    <a:pt x="1031895" y="5372099"/>
                  </a:lnTo>
                  <a:lnTo>
                    <a:pt x="1071293" y="5397499"/>
                  </a:lnTo>
                  <a:lnTo>
                    <a:pt x="1112610" y="5410199"/>
                  </a:lnTo>
                  <a:lnTo>
                    <a:pt x="1155755" y="5435599"/>
                  </a:lnTo>
                  <a:lnTo>
                    <a:pt x="1200634" y="5460999"/>
                  </a:lnTo>
                  <a:lnTo>
                    <a:pt x="1247154" y="5473699"/>
                  </a:lnTo>
                  <a:lnTo>
                    <a:pt x="1295223" y="5499099"/>
                  </a:lnTo>
                  <a:lnTo>
                    <a:pt x="1447793" y="5537199"/>
                  </a:lnTo>
                  <a:lnTo>
                    <a:pt x="1501127" y="5549899"/>
                  </a:lnTo>
                  <a:lnTo>
                    <a:pt x="1555546" y="5549899"/>
                  </a:lnTo>
                  <a:lnTo>
                    <a:pt x="1610956" y="5562599"/>
                  </a:lnTo>
                  <a:lnTo>
                    <a:pt x="1667264" y="5562599"/>
                  </a:lnTo>
                  <a:lnTo>
                    <a:pt x="1724377" y="5575299"/>
                  </a:lnTo>
                  <a:lnTo>
                    <a:pt x="2240533" y="5575299"/>
                  </a:lnTo>
                  <a:lnTo>
                    <a:pt x="2083357" y="5613399"/>
                  </a:lnTo>
                  <a:close/>
                </a:path>
                <a:path w="3608705" h="5626100">
                  <a:moveTo>
                    <a:pt x="2430533" y="4330699"/>
                  </a:moveTo>
                  <a:lnTo>
                    <a:pt x="2239743" y="4330699"/>
                  </a:lnTo>
                  <a:lnTo>
                    <a:pt x="2332487" y="4305299"/>
                  </a:lnTo>
                  <a:lnTo>
                    <a:pt x="2377880" y="4279899"/>
                  </a:lnTo>
                  <a:lnTo>
                    <a:pt x="2466414" y="4254499"/>
                  </a:lnTo>
                  <a:lnTo>
                    <a:pt x="2509436" y="4229099"/>
                  </a:lnTo>
                  <a:lnTo>
                    <a:pt x="2551549" y="4203699"/>
                  </a:lnTo>
                  <a:lnTo>
                    <a:pt x="2589399" y="4190999"/>
                  </a:lnTo>
                  <a:lnTo>
                    <a:pt x="2628226" y="4165599"/>
                  </a:lnTo>
                  <a:lnTo>
                    <a:pt x="2665751" y="4127499"/>
                  </a:lnTo>
                  <a:lnTo>
                    <a:pt x="2699697" y="4102099"/>
                  </a:lnTo>
                  <a:lnTo>
                    <a:pt x="2727786" y="4063999"/>
                  </a:lnTo>
                  <a:lnTo>
                    <a:pt x="2746983" y="4013199"/>
                  </a:lnTo>
                  <a:lnTo>
                    <a:pt x="2760702" y="3975099"/>
                  </a:lnTo>
                  <a:lnTo>
                    <a:pt x="2770246" y="3936999"/>
                  </a:lnTo>
                  <a:lnTo>
                    <a:pt x="2776916" y="3886199"/>
                  </a:lnTo>
                  <a:lnTo>
                    <a:pt x="2782013" y="3835399"/>
                  </a:lnTo>
                  <a:lnTo>
                    <a:pt x="2785403" y="3809999"/>
                  </a:lnTo>
                  <a:lnTo>
                    <a:pt x="2792258" y="3759199"/>
                  </a:lnTo>
                  <a:lnTo>
                    <a:pt x="2800824" y="3708399"/>
                  </a:lnTo>
                  <a:lnTo>
                    <a:pt x="2811011" y="3657599"/>
                  </a:lnTo>
                  <a:lnTo>
                    <a:pt x="2822730" y="3606799"/>
                  </a:lnTo>
                  <a:lnTo>
                    <a:pt x="2835894" y="3555999"/>
                  </a:lnTo>
                  <a:lnTo>
                    <a:pt x="2850413" y="3505199"/>
                  </a:lnTo>
                  <a:lnTo>
                    <a:pt x="2866199" y="3454399"/>
                  </a:lnTo>
                  <a:lnTo>
                    <a:pt x="2883164" y="3403599"/>
                  </a:lnTo>
                  <a:lnTo>
                    <a:pt x="2901218" y="3352799"/>
                  </a:lnTo>
                  <a:lnTo>
                    <a:pt x="2920274" y="3314699"/>
                  </a:lnTo>
                  <a:lnTo>
                    <a:pt x="2940242" y="3263899"/>
                  </a:lnTo>
                  <a:lnTo>
                    <a:pt x="2961034" y="3213099"/>
                  </a:lnTo>
                  <a:lnTo>
                    <a:pt x="2982562" y="3174999"/>
                  </a:lnTo>
                  <a:lnTo>
                    <a:pt x="3004737" y="3124199"/>
                  </a:lnTo>
                  <a:lnTo>
                    <a:pt x="3027471" y="3086099"/>
                  </a:lnTo>
                  <a:lnTo>
                    <a:pt x="3050674" y="3035299"/>
                  </a:lnTo>
                  <a:lnTo>
                    <a:pt x="3074259" y="2997199"/>
                  </a:lnTo>
                  <a:lnTo>
                    <a:pt x="3098137" y="2946399"/>
                  </a:lnTo>
                  <a:lnTo>
                    <a:pt x="3122218" y="2908299"/>
                  </a:lnTo>
                  <a:lnTo>
                    <a:pt x="3146416" y="2857499"/>
                  </a:lnTo>
                  <a:lnTo>
                    <a:pt x="3170640" y="2819399"/>
                  </a:lnTo>
                  <a:lnTo>
                    <a:pt x="3195386" y="2768599"/>
                  </a:lnTo>
                  <a:lnTo>
                    <a:pt x="3219953" y="2730499"/>
                  </a:lnTo>
                  <a:lnTo>
                    <a:pt x="3244257" y="2679699"/>
                  </a:lnTo>
                  <a:lnTo>
                    <a:pt x="3268215" y="2641599"/>
                  </a:lnTo>
                  <a:lnTo>
                    <a:pt x="3291747" y="2590799"/>
                  </a:lnTo>
                  <a:lnTo>
                    <a:pt x="3314769" y="2552699"/>
                  </a:lnTo>
                  <a:lnTo>
                    <a:pt x="3337199" y="2501899"/>
                  </a:lnTo>
                  <a:lnTo>
                    <a:pt x="3358954" y="2463799"/>
                  </a:lnTo>
                  <a:lnTo>
                    <a:pt x="3379952" y="2412999"/>
                  </a:lnTo>
                  <a:lnTo>
                    <a:pt x="3400111" y="2374899"/>
                  </a:lnTo>
                  <a:lnTo>
                    <a:pt x="3419348" y="2324099"/>
                  </a:lnTo>
                  <a:lnTo>
                    <a:pt x="3437580" y="2273299"/>
                  </a:lnTo>
                  <a:lnTo>
                    <a:pt x="3454726" y="2235199"/>
                  </a:lnTo>
                  <a:lnTo>
                    <a:pt x="3470703" y="2184399"/>
                  </a:lnTo>
                  <a:lnTo>
                    <a:pt x="3485428" y="2146299"/>
                  </a:lnTo>
                  <a:lnTo>
                    <a:pt x="3498819" y="2095499"/>
                  </a:lnTo>
                  <a:lnTo>
                    <a:pt x="3510794" y="2044699"/>
                  </a:lnTo>
                  <a:lnTo>
                    <a:pt x="3521270" y="1993899"/>
                  </a:lnTo>
                  <a:lnTo>
                    <a:pt x="3530164" y="1943099"/>
                  </a:lnTo>
                  <a:lnTo>
                    <a:pt x="3537395" y="1904999"/>
                  </a:lnTo>
                  <a:lnTo>
                    <a:pt x="3542880" y="1854199"/>
                  </a:lnTo>
                  <a:lnTo>
                    <a:pt x="3546537" y="1803399"/>
                  </a:lnTo>
                  <a:lnTo>
                    <a:pt x="3548282" y="1752599"/>
                  </a:lnTo>
                  <a:lnTo>
                    <a:pt x="3548034" y="1701799"/>
                  </a:lnTo>
                  <a:lnTo>
                    <a:pt x="3545710" y="1638299"/>
                  </a:lnTo>
                  <a:lnTo>
                    <a:pt x="3543998" y="1612899"/>
                  </a:lnTo>
                  <a:lnTo>
                    <a:pt x="3542180" y="1600199"/>
                  </a:lnTo>
                  <a:lnTo>
                    <a:pt x="3540150" y="1574799"/>
                  </a:lnTo>
                  <a:lnTo>
                    <a:pt x="3537802" y="1562099"/>
                  </a:lnTo>
                  <a:lnTo>
                    <a:pt x="3530165" y="1498599"/>
                  </a:lnTo>
                  <a:lnTo>
                    <a:pt x="3521082" y="1447799"/>
                  </a:lnTo>
                  <a:lnTo>
                    <a:pt x="3510584" y="1396999"/>
                  </a:lnTo>
                  <a:lnTo>
                    <a:pt x="3498699" y="1346199"/>
                  </a:lnTo>
                  <a:lnTo>
                    <a:pt x="3485459" y="1295399"/>
                  </a:lnTo>
                  <a:lnTo>
                    <a:pt x="3470894" y="1244599"/>
                  </a:lnTo>
                  <a:lnTo>
                    <a:pt x="3455033" y="1206499"/>
                  </a:lnTo>
                  <a:lnTo>
                    <a:pt x="3437907" y="1155699"/>
                  </a:lnTo>
                  <a:lnTo>
                    <a:pt x="3419547" y="1104899"/>
                  </a:lnTo>
                  <a:lnTo>
                    <a:pt x="3399981" y="1066799"/>
                  </a:lnTo>
                  <a:lnTo>
                    <a:pt x="3379240" y="1015999"/>
                  </a:lnTo>
                  <a:lnTo>
                    <a:pt x="3357355" y="977899"/>
                  </a:lnTo>
                  <a:lnTo>
                    <a:pt x="3334356" y="927099"/>
                  </a:lnTo>
                  <a:lnTo>
                    <a:pt x="3310272" y="888999"/>
                  </a:lnTo>
                  <a:lnTo>
                    <a:pt x="3285134" y="850899"/>
                  </a:lnTo>
                  <a:lnTo>
                    <a:pt x="3258971" y="812799"/>
                  </a:lnTo>
                  <a:lnTo>
                    <a:pt x="3231815" y="774699"/>
                  </a:lnTo>
                  <a:lnTo>
                    <a:pt x="3203695" y="736599"/>
                  </a:lnTo>
                  <a:lnTo>
                    <a:pt x="3174641" y="698499"/>
                  </a:lnTo>
                  <a:lnTo>
                    <a:pt x="3144684" y="660399"/>
                  </a:lnTo>
                  <a:lnTo>
                    <a:pt x="3113853" y="634999"/>
                  </a:lnTo>
                  <a:lnTo>
                    <a:pt x="3082179" y="596899"/>
                  </a:lnTo>
                  <a:lnTo>
                    <a:pt x="3049692" y="558799"/>
                  </a:lnTo>
                  <a:lnTo>
                    <a:pt x="3016422" y="533399"/>
                  </a:lnTo>
                  <a:lnTo>
                    <a:pt x="2982399" y="495299"/>
                  </a:lnTo>
                  <a:lnTo>
                    <a:pt x="2947653" y="469899"/>
                  </a:lnTo>
                  <a:lnTo>
                    <a:pt x="2912215" y="444499"/>
                  </a:lnTo>
                  <a:lnTo>
                    <a:pt x="2876114" y="419099"/>
                  </a:lnTo>
                  <a:lnTo>
                    <a:pt x="2839380" y="393699"/>
                  </a:lnTo>
                  <a:lnTo>
                    <a:pt x="2802045" y="368299"/>
                  </a:lnTo>
                  <a:lnTo>
                    <a:pt x="2725687" y="317499"/>
                  </a:lnTo>
                  <a:lnTo>
                    <a:pt x="2647283" y="266699"/>
                  </a:lnTo>
                  <a:lnTo>
                    <a:pt x="2607388" y="253999"/>
                  </a:lnTo>
                  <a:lnTo>
                    <a:pt x="2567072" y="228599"/>
                  </a:lnTo>
                  <a:lnTo>
                    <a:pt x="2526365" y="215899"/>
                  </a:lnTo>
                  <a:lnTo>
                    <a:pt x="2485296" y="190499"/>
                  </a:lnTo>
                  <a:lnTo>
                    <a:pt x="2147361" y="88899"/>
                  </a:lnTo>
                  <a:lnTo>
                    <a:pt x="2104398" y="88899"/>
                  </a:lnTo>
                  <a:lnTo>
                    <a:pt x="2061375" y="76199"/>
                  </a:lnTo>
                  <a:lnTo>
                    <a:pt x="2018322" y="76199"/>
                  </a:lnTo>
                  <a:lnTo>
                    <a:pt x="1975270" y="63499"/>
                  </a:lnTo>
                  <a:lnTo>
                    <a:pt x="1889287" y="63499"/>
                  </a:lnTo>
                  <a:lnTo>
                    <a:pt x="1846417" y="50799"/>
                  </a:lnTo>
                  <a:lnTo>
                    <a:pt x="2232403" y="50799"/>
                  </a:lnTo>
                  <a:lnTo>
                    <a:pt x="2485010" y="126999"/>
                  </a:lnTo>
                  <a:lnTo>
                    <a:pt x="2526216" y="152399"/>
                  </a:lnTo>
                  <a:lnTo>
                    <a:pt x="2607608" y="177799"/>
                  </a:lnTo>
                  <a:lnTo>
                    <a:pt x="2687452" y="228599"/>
                  </a:lnTo>
                  <a:lnTo>
                    <a:pt x="2726723" y="241299"/>
                  </a:lnTo>
                  <a:lnTo>
                    <a:pt x="2803824" y="292099"/>
                  </a:lnTo>
                  <a:lnTo>
                    <a:pt x="2841598" y="317499"/>
                  </a:lnTo>
                  <a:lnTo>
                    <a:pt x="2878816" y="342899"/>
                  </a:lnTo>
                  <a:lnTo>
                    <a:pt x="2915450" y="368299"/>
                  </a:lnTo>
                  <a:lnTo>
                    <a:pt x="2951473" y="393699"/>
                  </a:lnTo>
                  <a:lnTo>
                    <a:pt x="2986856" y="419099"/>
                  </a:lnTo>
                  <a:lnTo>
                    <a:pt x="3021571" y="457199"/>
                  </a:lnTo>
                  <a:lnTo>
                    <a:pt x="3055590" y="482599"/>
                  </a:lnTo>
                  <a:lnTo>
                    <a:pt x="3088885" y="520699"/>
                  </a:lnTo>
                  <a:lnTo>
                    <a:pt x="3121427" y="546099"/>
                  </a:lnTo>
                  <a:lnTo>
                    <a:pt x="3153190" y="584199"/>
                  </a:lnTo>
                  <a:lnTo>
                    <a:pt x="3184144" y="622299"/>
                  </a:lnTo>
                  <a:lnTo>
                    <a:pt x="3214262" y="647699"/>
                  </a:lnTo>
                  <a:lnTo>
                    <a:pt x="3243515" y="685799"/>
                  </a:lnTo>
                  <a:lnTo>
                    <a:pt x="3271875" y="723899"/>
                  </a:lnTo>
                  <a:lnTo>
                    <a:pt x="3299314" y="761999"/>
                  </a:lnTo>
                  <a:lnTo>
                    <a:pt x="3325805" y="800099"/>
                  </a:lnTo>
                  <a:lnTo>
                    <a:pt x="3351319" y="838199"/>
                  </a:lnTo>
                  <a:lnTo>
                    <a:pt x="3375827" y="876299"/>
                  </a:lnTo>
                  <a:lnTo>
                    <a:pt x="3399303" y="927099"/>
                  </a:lnTo>
                  <a:lnTo>
                    <a:pt x="3421717" y="965199"/>
                  </a:lnTo>
                  <a:lnTo>
                    <a:pt x="3443041" y="1003299"/>
                  </a:lnTo>
                  <a:lnTo>
                    <a:pt x="3463249" y="1054099"/>
                  </a:lnTo>
                  <a:lnTo>
                    <a:pt x="3482310" y="1104899"/>
                  </a:lnTo>
                  <a:lnTo>
                    <a:pt x="3500198" y="1142999"/>
                  </a:lnTo>
                  <a:lnTo>
                    <a:pt x="3516884" y="1193799"/>
                  </a:lnTo>
                  <a:lnTo>
                    <a:pt x="3532341" y="1244599"/>
                  </a:lnTo>
                  <a:lnTo>
                    <a:pt x="3546539" y="1295399"/>
                  </a:lnTo>
                  <a:lnTo>
                    <a:pt x="3559451" y="1333499"/>
                  </a:lnTo>
                  <a:lnTo>
                    <a:pt x="3571049" y="1384299"/>
                  </a:lnTo>
                  <a:lnTo>
                    <a:pt x="3581305" y="1447799"/>
                  </a:lnTo>
                  <a:lnTo>
                    <a:pt x="3590191" y="1498599"/>
                  </a:lnTo>
                  <a:lnTo>
                    <a:pt x="3597678" y="1549399"/>
                  </a:lnTo>
                  <a:lnTo>
                    <a:pt x="3600025" y="1562099"/>
                  </a:lnTo>
                  <a:lnTo>
                    <a:pt x="3602055" y="1587499"/>
                  </a:lnTo>
                  <a:lnTo>
                    <a:pt x="3603874" y="1612899"/>
                  </a:lnTo>
                  <a:lnTo>
                    <a:pt x="3605586" y="1625599"/>
                  </a:lnTo>
                  <a:lnTo>
                    <a:pt x="3605586" y="1638299"/>
                  </a:lnTo>
                  <a:lnTo>
                    <a:pt x="3607931" y="1689099"/>
                  </a:lnTo>
                  <a:lnTo>
                    <a:pt x="3608244" y="1739899"/>
                  </a:lnTo>
                  <a:lnTo>
                    <a:pt x="3606609" y="1790699"/>
                  </a:lnTo>
                  <a:lnTo>
                    <a:pt x="3603109" y="1841499"/>
                  </a:lnTo>
                  <a:lnTo>
                    <a:pt x="3597829" y="1892299"/>
                  </a:lnTo>
                  <a:lnTo>
                    <a:pt x="3590850" y="1943099"/>
                  </a:lnTo>
                  <a:lnTo>
                    <a:pt x="3582259" y="1993899"/>
                  </a:lnTo>
                  <a:lnTo>
                    <a:pt x="3572137" y="2044699"/>
                  </a:lnTo>
                  <a:lnTo>
                    <a:pt x="3560569" y="2095499"/>
                  </a:lnTo>
                  <a:lnTo>
                    <a:pt x="3547639" y="2133599"/>
                  </a:lnTo>
                  <a:lnTo>
                    <a:pt x="3533430" y="2184399"/>
                  </a:lnTo>
                  <a:lnTo>
                    <a:pt x="3518025" y="2235199"/>
                  </a:lnTo>
                  <a:lnTo>
                    <a:pt x="3501510" y="2273299"/>
                  </a:lnTo>
                  <a:lnTo>
                    <a:pt x="3483966" y="2324099"/>
                  </a:lnTo>
                  <a:lnTo>
                    <a:pt x="3465478" y="2374899"/>
                  </a:lnTo>
                  <a:lnTo>
                    <a:pt x="3446130" y="2412999"/>
                  </a:lnTo>
                  <a:lnTo>
                    <a:pt x="3426005" y="2463799"/>
                  </a:lnTo>
                  <a:lnTo>
                    <a:pt x="3405187" y="2501899"/>
                  </a:lnTo>
                  <a:lnTo>
                    <a:pt x="3383760" y="2539999"/>
                  </a:lnTo>
                  <a:lnTo>
                    <a:pt x="3361807" y="2590799"/>
                  </a:lnTo>
                  <a:lnTo>
                    <a:pt x="3339412" y="2628899"/>
                  </a:lnTo>
                  <a:lnTo>
                    <a:pt x="3316659" y="2679699"/>
                  </a:lnTo>
                  <a:lnTo>
                    <a:pt x="3293631" y="2717799"/>
                  </a:lnTo>
                  <a:lnTo>
                    <a:pt x="3270413" y="2755899"/>
                  </a:lnTo>
                  <a:lnTo>
                    <a:pt x="3247087" y="2806699"/>
                  </a:lnTo>
                  <a:lnTo>
                    <a:pt x="3199989" y="2882899"/>
                  </a:lnTo>
                  <a:lnTo>
                    <a:pt x="3176253" y="2933699"/>
                  </a:lnTo>
                  <a:lnTo>
                    <a:pt x="3152617" y="2971799"/>
                  </a:lnTo>
                  <a:lnTo>
                    <a:pt x="3129170" y="3022599"/>
                  </a:lnTo>
                  <a:lnTo>
                    <a:pt x="3106000" y="3060699"/>
                  </a:lnTo>
                  <a:lnTo>
                    <a:pt x="3083197" y="3111499"/>
                  </a:lnTo>
                  <a:lnTo>
                    <a:pt x="3060847" y="3149599"/>
                  </a:lnTo>
                  <a:lnTo>
                    <a:pt x="3039041" y="3200399"/>
                  </a:lnTo>
                  <a:lnTo>
                    <a:pt x="3017867" y="3238499"/>
                  </a:lnTo>
                  <a:lnTo>
                    <a:pt x="2997412" y="3289299"/>
                  </a:lnTo>
                  <a:lnTo>
                    <a:pt x="2977767" y="3327399"/>
                  </a:lnTo>
                  <a:lnTo>
                    <a:pt x="2959019" y="3378199"/>
                  </a:lnTo>
                  <a:lnTo>
                    <a:pt x="2941256" y="3428999"/>
                  </a:lnTo>
                  <a:lnTo>
                    <a:pt x="2924568" y="3467099"/>
                  </a:lnTo>
                  <a:lnTo>
                    <a:pt x="2909044" y="3517899"/>
                  </a:lnTo>
                  <a:lnTo>
                    <a:pt x="2894770" y="3568699"/>
                  </a:lnTo>
                  <a:lnTo>
                    <a:pt x="2881837" y="3619499"/>
                  </a:lnTo>
                  <a:lnTo>
                    <a:pt x="2870333" y="3657599"/>
                  </a:lnTo>
                  <a:lnTo>
                    <a:pt x="2860346" y="3708399"/>
                  </a:lnTo>
                  <a:lnTo>
                    <a:pt x="2851965" y="3759199"/>
                  </a:lnTo>
                  <a:lnTo>
                    <a:pt x="2845278" y="3809999"/>
                  </a:lnTo>
                  <a:lnTo>
                    <a:pt x="2840759" y="3848099"/>
                  </a:lnTo>
                  <a:lnTo>
                    <a:pt x="2838200" y="3873499"/>
                  </a:lnTo>
                  <a:lnTo>
                    <a:pt x="2835534" y="3886199"/>
                  </a:lnTo>
                  <a:lnTo>
                    <a:pt x="2832657" y="3911599"/>
                  </a:lnTo>
                  <a:lnTo>
                    <a:pt x="2829462" y="3936999"/>
                  </a:lnTo>
                  <a:lnTo>
                    <a:pt x="2855257" y="3987799"/>
                  </a:lnTo>
                  <a:lnTo>
                    <a:pt x="2876157" y="4025899"/>
                  </a:lnTo>
                  <a:lnTo>
                    <a:pt x="2811386" y="4025899"/>
                  </a:lnTo>
                  <a:lnTo>
                    <a:pt x="2805685" y="4038599"/>
                  </a:lnTo>
                  <a:lnTo>
                    <a:pt x="2798818" y="4051299"/>
                  </a:lnTo>
                  <a:lnTo>
                    <a:pt x="2790892" y="4076699"/>
                  </a:lnTo>
                  <a:lnTo>
                    <a:pt x="2782013" y="4089399"/>
                  </a:lnTo>
                  <a:lnTo>
                    <a:pt x="2749070" y="4140199"/>
                  </a:lnTo>
                  <a:lnTo>
                    <a:pt x="2710163" y="4178299"/>
                  </a:lnTo>
                  <a:lnTo>
                    <a:pt x="2667730" y="4203699"/>
                  </a:lnTo>
                  <a:lnTo>
                    <a:pt x="2624213" y="4241799"/>
                  </a:lnTo>
                  <a:lnTo>
                    <a:pt x="2582051" y="4267199"/>
                  </a:lnTo>
                  <a:lnTo>
                    <a:pt x="2539728" y="4279899"/>
                  </a:lnTo>
                  <a:lnTo>
                    <a:pt x="2496647" y="4305299"/>
                  </a:lnTo>
                  <a:lnTo>
                    <a:pt x="2452817" y="4317999"/>
                  </a:lnTo>
                  <a:lnTo>
                    <a:pt x="2430533" y="4330699"/>
                  </a:lnTo>
                  <a:close/>
                </a:path>
                <a:path w="3608705" h="5626100">
                  <a:moveTo>
                    <a:pt x="1946883" y="1689099"/>
                  </a:moveTo>
                  <a:lnTo>
                    <a:pt x="1658469" y="1689099"/>
                  </a:lnTo>
                  <a:lnTo>
                    <a:pt x="1705775" y="1676399"/>
                  </a:lnTo>
                  <a:lnTo>
                    <a:pt x="1899499" y="1676399"/>
                  </a:lnTo>
                  <a:lnTo>
                    <a:pt x="1946883" y="1689099"/>
                  </a:lnTo>
                  <a:close/>
                </a:path>
                <a:path w="3608705" h="5626100">
                  <a:moveTo>
                    <a:pt x="1424360" y="4330699"/>
                  </a:moveTo>
                  <a:lnTo>
                    <a:pt x="1365333" y="4330699"/>
                  </a:lnTo>
                  <a:lnTo>
                    <a:pt x="1368146" y="4305299"/>
                  </a:lnTo>
                  <a:lnTo>
                    <a:pt x="1371219" y="4279899"/>
                  </a:lnTo>
                  <a:lnTo>
                    <a:pt x="1374530" y="4254499"/>
                  </a:lnTo>
                  <a:lnTo>
                    <a:pt x="1378057" y="4216399"/>
                  </a:lnTo>
                  <a:lnTo>
                    <a:pt x="1381779" y="4178299"/>
                  </a:lnTo>
                  <a:lnTo>
                    <a:pt x="1385674" y="4140199"/>
                  </a:lnTo>
                  <a:lnTo>
                    <a:pt x="1389721" y="4089399"/>
                  </a:lnTo>
                  <a:lnTo>
                    <a:pt x="1393896" y="4038599"/>
                  </a:lnTo>
                  <a:lnTo>
                    <a:pt x="1398180" y="3987799"/>
                  </a:lnTo>
                  <a:lnTo>
                    <a:pt x="1402549" y="3936999"/>
                  </a:lnTo>
                  <a:lnTo>
                    <a:pt x="1406983" y="3873499"/>
                  </a:lnTo>
                  <a:lnTo>
                    <a:pt x="1411459" y="3822699"/>
                  </a:lnTo>
                  <a:lnTo>
                    <a:pt x="1424924" y="3632199"/>
                  </a:lnTo>
                  <a:lnTo>
                    <a:pt x="1429353" y="3568699"/>
                  </a:lnTo>
                  <a:lnTo>
                    <a:pt x="1433716" y="3505199"/>
                  </a:lnTo>
                  <a:lnTo>
                    <a:pt x="1437990" y="3441699"/>
                  </a:lnTo>
                  <a:lnTo>
                    <a:pt x="1442155" y="3365499"/>
                  </a:lnTo>
                  <a:lnTo>
                    <a:pt x="1398263" y="3352799"/>
                  </a:lnTo>
                  <a:lnTo>
                    <a:pt x="1355726" y="3327399"/>
                  </a:lnTo>
                  <a:lnTo>
                    <a:pt x="1314627" y="3301999"/>
                  </a:lnTo>
                  <a:lnTo>
                    <a:pt x="1275045" y="3276599"/>
                  </a:lnTo>
                  <a:lnTo>
                    <a:pt x="1237061" y="3251199"/>
                  </a:lnTo>
                  <a:lnTo>
                    <a:pt x="1200755" y="3213099"/>
                  </a:lnTo>
                  <a:lnTo>
                    <a:pt x="1166208" y="3174999"/>
                  </a:lnTo>
                  <a:lnTo>
                    <a:pt x="1133500" y="3149599"/>
                  </a:lnTo>
                  <a:lnTo>
                    <a:pt x="1102712" y="3111499"/>
                  </a:lnTo>
                  <a:lnTo>
                    <a:pt x="1073925" y="3073399"/>
                  </a:lnTo>
                  <a:lnTo>
                    <a:pt x="1047218" y="3035299"/>
                  </a:lnTo>
                  <a:lnTo>
                    <a:pt x="1022673" y="2984499"/>
                  </a:lnTo>
                  <a:lnTo>
                    <a:pt x="1000370" y="2946399"/>
                  </a:lnTo>
                  <a:lnTo>
                    <a:pt x="980389" y="2895599"/>
                  </a:lnTo>
                  <a:lnTo>
                    <a:pt x="962811" y="2857499"/>
                  </a:lnTo>
                  <a:lnTo>
                    <a:pt x="947716" y="2806699"/>
                  </a:lnTo>
                  <a:lnTo>
                    <a:pt x="935185" y="2755899"/>
                  </a:lnTo>
                  <a:lnTo>
                    <a:pt x="925299" y="2717799"/>
                  </a:lnTo>
                  <a:lnTo>
                    <a:pt x="918138" y="2666999"/>
                  </a:lnTo>
                  <a:lnTo>
                    <a:pt x="913782" y="2616199"/>
                  </a:lnTo>
                  <a:lnTo>
                    <a:pt x="912312" y="2565399"/>
                  </a:lnTo>
                  <a:lnTo>
                    <a:pt x="913634" y="2514599"/>
                  </a:lnTo>
                  <a:lnTo>
                    <a:pt x="917553" y="2463799"/>
                  </a:lnTo>
                  <a:lnTo>
                    <a:pt x="924000" y="2412999"/>
                  </a:lnTo>
                  <a:lnTo>
                    <a:pt x="932907" y="2374899"/>
                  </a:lnTo>
                  <a:lnTo>
                    <a:pt x="944206" y="2324099"/>
                  </a:lnTo>
                  <a:lnTo>
                    <a:pt x="957826" y="2273299"/>
                  </a:lnTo>
                  <a:lnTo>
                    <a:pt x="973701" y="2235199"/>
                  </a:lnTo>
                  <a:lnTo>
                    <a:pt x="991759" y="2197099"/>
                  </a:lnTo>
                  <a:lnTo>
                    <a:pt x="1011934" y="2146299"/>
                  </a:lnTo>
                  <a:lnTo>
                    <a:pt x="1034155" y="2108199"/>
                  </a:lnTo>
                  <a:lnTo>
                    <a:pt x="1058355" y="2070099"/>
                  </a:lnTo>
                  <a:lnTo>
                    <a:pt x="1084465" y="2031999"/>
                  </a:lnTo>
                  <a:lnTo>
                    <a:pt x="1112415" y="1993899"/>
                  </a:lnTo>
                  <a:lnTo>
                    <a:pt x="1142137" y="1968499"/>
                  </a:lnTo>
                  <a:lnTo>
                    <a:pt x="1173562" y="1930399"/>
                  </a:lnTo>
                  <a:lnTo>
                    <a:pt x="1206621" y="1904999"/>
                  </a:lnTo>
                  <a:lnTo>
                    <a:pt x="1241246" y="1866899"/>
                  </a:lnTo>
                  <a:lnTo>
                    <a:pt x="1277368" y="1841499"/>
                  </a:lnTo>
                  <a:lnTo>
                    <a:pt x="1314918" y="1816099"/>
                  </a:lnTo>
                  <a:lnTo>
                    <a:pt x="1353827" y="1790699"/>
                  </a:lnTo>
                  <a:lnTo>
                    <a:pt x="1394026" y="1765299"/>
                  </a:lnTo>
                  <a:lnTo>
                    <a:pt x="1435447" y="1752599"/>
                  </a:lnTo>
                  <a:lnTo>
                    <a:pt x="1478021" y="1727199"/>
                  </a:lnTo>
                  <a:lnTo>
                    <a:pt x="1611971" y="1689099"/>
                  </a:lnTo>
                  <a:lnTo>
                    <a:pt x="1993445" y="1689099"/>
                  </a:lnTo>
                  <a:lnTo>
                    <a:pt x="2127521" y="1727199"/>
                  </a:lnTo>
                  <a:lnTo>
                    <a:pt x="1800279" y="1727199"/>
                  </a:lnTo>
                  <a:lnTo>
                    <a:pt x="1751598" y="1739899"/>
                  </a:lnTo>
                  <a:lnTo>
                    <a:pt x="1656521" y="1739899"/>
                  </a:lnTo>
                  <a:lnTo>
                    <a:pt x="1520786" y="1777999"/>
                  </a:lnTo>
                  <a:lnTo>
                    <a:pt x="1477688" y="1803399"/>
                  </a:lnTo>
                  <a:lnTo>
                    <a:pt x="1435795" y="1816099"/>
                  </a:lnTo>
                  <a:lnTo>
                    <a:pt x="1395183" y="1841499"/>
                  </a:lnTo>
                  <a:lnTo>
                    <a:pt x="1355932" y="1866899"/>
                  </a:lnTo>
                  <a:lnTo>
                    <a:pt x="1318119" y="1892299"/>
                  </a:lnTo>
                  <a:lnTo>
                    <a:pt x="1281822" y="1917699"/>
                  </a:lnTo>
                  <a:lnTo>
                    <a:pt x="1247120" y="1943099"/>
                  </a:lnTo>
                  <a:lnTo>
                    <a:pt x="1214091" y="1981199"/>
                  </a:lnTo>
                  <a:lnTo>
                    <a:pt x="1182812" y="2006599"/>
                  </a:lnTo>
                  <a:lnTo>
                    <a:pt x="1153363" y="2044699"/>
                  </a:lnTo>
                  <a:lnTo>
                    <a:pt x="1125820" y="2082799"/>
                  </a:lnTo>
                  <a:lnTo>
                    <a:pt x="1100262" y="2120899"/>
                  </a:lnTo>
                  <a:lnTo>
                    <a:pt x="1076768" y="2158999"/>
                  </a:lnTo>
                  <a:lnTo>
                    <a:pt x="1055415" y="2197099"/>
                  </a:lnTo>
                  <a:lnTo>
                    <a:pt x="1036282" y="2235199"/>
                  </a:lnTo>
                  <a:lnTo>
                    <a:pt x="1019446" y="2285999"/>
                  </a:lnTo>
                  <a:lnTo>
                    <a:pt x="1004987" y="2324099"/>
                  </a:lnTo>
                  <a:lnTo>
                    <a:pt x="992981" y="2374899"/>
                  </a:lnTo>
                  <a:lnTo>
                    <a:pt x="983507" y="2412999"/>
                  </a:lnTo>
                  <a:lnTo>
                    <a:pt x="976643" y="2463799"/>
                  </a:lnTo>
                  <a:lnTo>
                    <a:pt x="972467" y="2514599"/>
                  </a:lnTo>
                  <a:lnTo>
                    <a:pt x="971058" y="2565399"/>
                  </a:lnTo>
                  <a:lnTo>
                    <a:pt x="972648" y="2616199"/>
                  </a:lnTo>
                  <a:lnTo>
                    <a:pt x="977354" y="2666999"/>
                  </a:lnTo>
                  <a:lnTo>
                    <a:pt x="985084" y="2717799"/>
                  </a:lnTo>
                  <a:lnTo>
                    <a:pt x="995743" y="2755899"/>
                  </a:lnTo>
                  <a:lnTo>
                    <a:pt x="1009237" y="2806699"/>
                  </a:lnTo>
                  <a:lnTo>
                    <a:pt x="1025473" y="2857499"/>
                  </a:lnTo>
                  <a:lnTo>
                    <a:pt x="1044356" y="2895599"/>
                  </a:lnTo>
                  <a:lnTo>
                    <a:pt x="1065792" y="2946399"/>
                  </a:lnTo>
                  <a:lnTo>
                    <a:pt x="1089689" y="2984499"/>
                  </a:lnTo>
                  <a:lnTo>
                    <a:pt x="1115951" y="3022599"/>
                  </a:lnTo>
                  <a:lnTo>
                    <a:pt x="1144485" y="3060699"/>
                  </a:lnTo>
                  <a:lnTo>
                    <a:pt x="1175198" y="3098799"/>
                  </a:lnTo>
                  <a:lnTo>
                    <a:pt x="1207994" y="3136899"/>
                  </a:lnTo>
                  <a:lnTo>
                    <a:pt x="1242781" y="3174999"/>
                  </a:lnTo>
                  <a:lnTo>
                    <a:pt x="1279464" y="3200399"/>
                  </a:lnTo>
                  <a:lnTo>
                    <a:pt x="1317950" y="3238499"/>
                  </a:lnTo>
                  <a:lnTo>
                    <a:pt x="1358145" y="3263899"/>
                  </a:lnTo>
                  <a:lnTo>
                    <a:pt x="1399954" y="3289299"/>
                  </a:lnTo>
                  <a:lnTo>
                    <a:pt x="1443285" y="3301999"/>
                  </a:lnTo>
                  <a:lnTo>
                    <a:pt x="1507072" y="3301999"/>
                  </a:lnTo>
                  <a:lnTo>
                    <a:pt x="1505420" y="3327399"/>
                  </a:lnTo>
                  <a:lnTo>
                    <a:pt x="1551901" y="3352799"/>
                  </a:lnTo>
                  <a:lnTo>
                    <a:pt x="1648754" y="3378199"/>
                  </a:lnTo>
                  <a:lnTo>
                    <a:pt x="1698813" y="3378199"/>
                  </a:lnTo>
                  <a:lnTo>
                    <a:pt x="1749750" y="3390899"/>
                  </a:lnTo>
                  <a:lnTo>
                    <a:pt x="1500901" y="3390899"/>
                  </a:lnTo>
                  <a:lnTo>
                    <a:pt x="1496727" y="3467099"/>
                  </a:lnTo>
                  <a:lnTo>
                    <a:pt x="1492427" y="3530599"/>
                  </a:lnTo>
                  <a:lnTo>
                    <a:pt x="1488023" y="3594099"/>
                  </a:lnTo>
                  <a:lnTo>
                    <a:pt x="1483541" y="3657599"/>
                  </a:lnTo>
                  <a:lnTo>
                    <a:pt x="1479004" y="3721099"/>
                  </a:lnTo>
                  <a:lnTo>
                    <a:pt x="1469857" y="3848099"/>
                  </a:lnTo>
                  <a:lnTo>
                    <a:pt x="1465296" y="3898899"/>
                  </a:lnTo>
                  <a:lnTo>
                    <a:pt x="1460775" y="3962399"/>
                  </a:lnTo>
                  <a:lnTo>
                    <a:pt x="1456316" y="4013199"/>
                  </a:lnTo>
                  <a:lnTo>
                    <a:pt x="1451945" y="4063999"/>
                  </a:lnTo>
                  <a:lnTo>
                    <a:pt x="1447684" y="4114799"/>
                  </a:lnTo>
                  <a:lnTo>
                    <a:pt x="1443557" y="4152899"/>
                  </a:lnTo>
                  <a:lnTo>
                    <a:pt x="1439589" y="4190999"/>
                  </a:lnTo>
                  <a:lnTo>
                    <a:pt x="1435803" y="4229099"/>
                  </a:lnTo>
                  <a:lnTo>
                    <a:pt x="1432222" y="4267199"/>
                  </a:lnTo>
                  <a:lnTo>
                    <a:pt x="1428870" y="4292599"/>
                  </a:lnTo>
                  <a:lnTo>
                    <a:pt x="1425771" y="4317999"/>
                  </a:lnTo>
                  <a:lnTo>
                    <a:pt x="1424360" y="4330699"/>
                  </a:lnTo>
                  <a:close/>
                </a:path>
                <a:path w="3608705" h="5626100">
                  <a:moveTo>
                    <a:pt x="2290450" y="3301999"/>
                  </a:moveTo>
                  <a:lnTo>
                    <a:pt x="2157273" y="3301999"/>
                  </a:lnTo>
                  <a:lnTo>
                    <a:pt x="2200604" y="3289299"/>
                  </a:lnTo>
                  <a:lnTo>
                    <a:pt x="2242413" y="3263899"/>
                  </a:lnTo>
                  <a:lnTo>
                    <a:pt x="2282607" y="3238499"/>
                  </a:lnTo>
                  <a:lnTo>
                    <a:pt x="2321093" y="3200399"/>
                  </a:lnTo>
                  <a:lnTo>
                    <a:pt x="2357777" y="3174999"/>
                  </a:lnTo>
                  <a:lnTo>
                    <a:pt x="2392564" y="3136899"/>
                  </a:lnTo>
                  <a:lnTo>
                    <a:pt x="2425360" y="3098799"/>
                  </a:lnTo>
                  <a:lnTo>
                    <a:pt x="2456073" y="3060699"/>
                  </a:lnTo>
                  <a:lnTo>
                    <a:pt x="2484607" y="3022599"/>
                  </a:lnTo>
                  <a:lnTo>
                    <a:pt x="2510869" y="2984499"/>
                  </a:lnTo>
                  <a:lnTo>
                    <a:pt x="2534765" y="2946399"/>
                  </a:lnTo>
                  <a:lnTo>
                    <a:pt x="2556202" y="2895599"/>
                  </a:lnTo>
                  <a:lnTo>
                    <a:pt x="2575085" y="2857499"/>
                  </a:lnTo>
                  <a:lnTo>
                    <a:pt x="2591321" y="2806699"/>
                  </a:lnTo>
                  <a:lnTo>
                    <a:pt x="2604815" y="2755899"/>
                  </a:lnTo>
                  <a:lnTo>
                    <a:pt x="2615474" y="2717799"/>
                  </a:lnTo>
                  <a:lnTo>
                    <a:pt x="2623204" y="2666999"/>
                  </a:lnTo>
                  <a:lnTo>
                    <a:pt x="2627910" y="2616199"/>
                  </a:lnTo>
                  <a:lnTo>
                    <a:pt x="2629500" y="2565399"/>
                  </a:lnTo>
                  <a:lnTo>
                    <a:pt x="2628091" y="2514599"/>
                  </a:lnTo>
                  <a:lnTo>
                    <a:pt x="2623915" y="2463799"/>
                  </a:lnTo>
                  <a:lnTo>
                    <a:pt x="2617051" y="2412999"/>
                  </a:lnTo>
                  <a:lnTo>
                    <a:pt x="2607577" y="2374899"/>
                  </a:lnTo>
                  <a:lnTo>
                    <a:pt x="2595571" y="2324099"/>
                  </a:lnTo>
                  <a:lnTo>
                    <a:pt x="2581111" y="2285999"/>
                  </a:lnTo>
                  <a:lnTo>
                    <a:pt x="2564276" y="2235199"/>
                  </a:lnTo>
                  <a:lnTo>
                    <a:pt x="2545142" y="2197099"/>
                  </a:lnTo>
                  <a:lnTo>
                    <a:pt x="2523790" y="2158999"/>
                  </a:lnTo>
                  <a:lnTo>
                    <a:pt x="2500295" y="2120899"/>
                  </a:lnTo>
                  <a:lnTo>
                    <a:pt x="2474738" y="2082799"/>
                  </a:lnTo>
                  <a:lnTo>
                    <a:pt x="2447195" y="2044699"/>
                  </a:lnTo>
                  <a:lnTo>
                    <a:pt x="2417746" y="2006599"/>
                  </a:lnTo>
                  <a:lnTo>
                    <a:pt x="2386467" y="1981199"/>
                  </a:lnTo>
                  <a:lnTo>
                    <a:pt x="2353438" y="1943099"/>
                  </a:lnTo>
                  <a:lnTo>
                    <a:pt x="2318736" y="1917699"/>
                  </a:lnTo>
                  <a:lnTo>
                    <a:pt x="2282439" y="1892299"/>
                  </a:lnTo>
                  <a:lnTo>
                    <a:pt x="2244626" y="1866899"/>
                  </a:lnTo>
                  <a:lnTo>
                    <a:pt x="2205375" y="1841499"/>
                  </a:lnTo>
                  <a:lnTo>
                    <a:pt x="2164763" y="1816099"/>
                  </a:lnTo>
                  <a:lnTo>
                    <a:pt x="2122869" y="1803399"/>
                  </a:lnTo>
                  <a:lnTo>
                    <a:pt x="2079772" y="1777999"/>
                  </a:lnTo>
                  <a:lnTo>
                    <a:pt x="1944037" y="1739899"/>
                  </a:lnTo>
                  <a:lnTo>
                    <a:pt x="1848960" y="1739899"/>
                  </a:lnTo>
                  <a:lnTo>
                    <a:pt x="1800279" y="1727199"/>
                  </a:lnTo>
                  <a:lnTo>
                    <a:pt x="2127521" y="1727199"/>
                  </a:lnTo>
                  <a:lnTo>
                    <a:pt x="2170116" y="1752599"/>
                  </a:lnTo>
                  <a:lnTo>
                    <a:pt x="2211549" y="1765299"/>
                  </a:lnTo>
                  <a:lnTo>
                    <a:pt x="2251752" y="1790699"/>
                  </a:lnTo>
                  <a:lnTo>
                    <a:pt x="2290657" y="1816099"/>
                  </a:lnTo>
                  <a:lnTo>
                    <a:pt x="2328197" y="1841499"/>
                  </a:lnTo>
                  <a:lnTo>
                    <a:pt x="2364302" y="1866899"/>
                  </a:lnTo>
                  <a:lnTo>
                    <a:pt x="2398905" y="1904999"/>
                  </a:lnTo>
                  <a:lnTo>
                    <a:pt x="2431939" y="1930399"/>
                  </a:lnTo>
                  <a:lnTo>
                    <a:pt x="2463334" y="1968499"/>
                  </a:lnTo>
                  <a:lnTo>
                    <a:pt x="2493023" y="1993899"/>
                  </a:lnTo>
                  <a:lnTo>
                    <a:pt x="2520938" y="2031999"/>
                  </a:lnTo>
                  <a:lnTo>
                    <a:pt x="2547010" y="2070099"/>
                  </a:lnTo>
                  <a:lnTo>
                    <a:pt x="2571172" y="2108199"/>
                  </a:lnTo>
                  <a:lnTo>
                    <a:pt x="2593357" y="2146299"/>
                  </a:lnTo>
                  <a:lnTo>
                    <a:pt x="2613494" y="2197099"/>
                  </a:lnTo>
                  <a:lnTo>
                    <a:pt x="2631518" y="2235199"/>
                  </a:lnTo>
                  <a:lnTo>
                    <a:pt x="2647359" y="2273299"/>
                  </a:lnTo>
                  <a:lnTo>
                    <a:pt x="2660949" y="2324099"/>
                  </a:lnTo>
                  <a:lnTo>
                    <a:pt x="2672221" y="2374899"/>
                  </a:lnTo>
                  <a:lnTo>
                    <a:pt x="2681107" y="2412999"/>
                  </a:lnTo>
                  <a:lnTo>
                    <a:pt x="2687538" y="2463799"/>
                  </a:lnTo>
                  <a:lnTo>
                    <a:pt x="2691447" y="2514599"/>
                  </a:lnTo>
                  <a:lnTo>
                    <a:pt x="2692765" y="2565399"/>
                  </a:lnTo>
                  <a:lnTo>
                    <a:pt x="2691295" y="2616199"/>
                  </a:lnTo>
                  <a:lnTo>
                    <a:pt x="2686939" y="2666999"/>
                  </a:lnTo>
                  <a:lnTo>
                    <a:pt x="2679778" y="2717799"/>
                  </a:lnTo>
                  <a:lnTo>
                    <a:pt x="2669892" y="2755899"/>
                  </a:lnTo>
                  <a:lnTo>
                    <a:pt x="2657361" y="2806699"/>
                  </a:lnTo>
                  <a:lnTo>
                    <a:pt x="2642266" y="2857499"/>
                  </a:lnTo>
                  <a:lnTo>
                    <a:pt x="2624688" y="2895599"/>
                  </a:lnTo>
                  <a:lnTo>
                    <a:pt x="2604707" y="2946399"/>
                  </a:lnTo>
                  <a:lnTo>
                    <a:pt x="2582404" y="2984499"/>
                  </a:lnTo>
                  <a:lnTo>
                    <a:pt x="2557859" y="3035299"/>
                  </a:lnTo>
                  <a:lnTo>
                    <a:pt x="2531152" y="3073399"/>
                  </a:lnTo>
                  <a:lnTo>
                    <a:pt x="2502364" y="3111499"/>
                  </a:lnTo>
                  <a:lnTo>
                    <a:pt x="2471576" y="3149599"/>
                  </a:lnTo>
                  <a:lnTo>
                    <a:pt x="2438869" y="3174999"/>
                  </a:lnTo>
                  <a:lnTo>
                    <a:pt x="2404322" y="3213099"/>
                  </a:lnTo>
                  <a:lnTo>
                    <a:pt x="2368016" y="3251199"/>
                  </a:lnTo>
                  <a:lnTo>
                    <a:pt x="2330032" y="3276599"/>
                  </a:lnTo>
                  <a:lnTo>
                    <a:pt x="2290450" y="3301999"/>
                  </a:lnTo>
                  <a:close/>
                </a:path>
                <a:path w="3608705" h="5626100">
                  <a:moveTo>
                    <a:pt x="1507072" y="3301999"/>
                  </a:moveTo>
                  <a:lnTo>
                    <a:pt x="1443285" y="3301999"/>
                  </a:lnTo>
                  <a:lnTo>
                    <a:pt x="1446254" y="3251199"/>
                  </a:lnTo>
                  <a:lnTo>
                    <a:pt x="1449130" y="3200399"/>
                  </a:lnTo>
                  <a:lnTo>
                    <a:pt x="1451904" y="3149599"/>
                  </a:lnTo>
                  <a:lnTo>
                    <a:pt x="1454566" y="3098799"/>
                  </a:lnTo>
                  <a:lnTo>
                    <a:pt x="1457108" y="3047999"/>
                  </a:lnTo>
                  <a:lnTo>
                    <a:pt x="1459519" y="2997199"/>
                  </a:lnTo>
                  <a:lnTo>
                    <a:pt x="1461791" y="2946399"/>
                  </a:lnTo>
                  <a:lnTo>
                    <a:pt x="1463914" y="2895599"/>
                  </a:lnTo>
                  <a:lnTo>
                    <a:pt x="1465879" y="2857499"/>
                  </a:lnTo>
                  <a:lnTo>
                    <a:pt x="1446603" y="2844799"/>
                  </a:lnTo>
                  <a:lnTo>
                    <a:pt x="1427751" y="2844799"/>
                  </a:lnTo>
                  <a:lnTo>
                    <a:pt x="1409322" y="2832099"/>
                  </a:lnTo>
                  <a:lnTo>
                    <a:pt x="1391317" y="2832099"/>
                  </a:lnTo>
                  <a:lnTo>
                    <a:pt x="1351483" y="2806699"/>
                  </a:lnTo>
                  <a:lnTo>
                    <a:pt x="1314902" y="2781299"/>
                  </a:lnTo>
                  <a:lnTo>
                    <a:pt x="1281914" y="2743199"/>
                  </a:lnTo>
                  <a:lnTo>
                    <a:pt x="1252857" y="2717799"/>
                  </a:lnTo>
                  <a:lnTo>
                    <a:pt x="1228071" y="2679699"/>
                  </a:lnTo>
                  <a:lnTo>
                    <a:pt x="1207894" y="2628899"/>
                  </a:lnTo>
                  <a:lnTo>
                    <a:pt x="1192665" y="2590799"/>
                  </a:lnTo>
                  <a:lnTo>
                    <a:pt x="1182724" y="2539999"/>
                  </a:lnTo>
                  <a:lnTo>
                    <a:pt x="1178408" y="2501899"/>
                  </a:lnTo>
                  <a:lnTo>
                    <a:pt x="1180058" y="2451099"/>
                  </a:lnTo>
                  <a:lnTo>
                    <a:pt x="1188552" y="2412999"/>
                  </a:lnTo>
                  <a:lnTo>
                    <a:pt x="1204703" y="2374899"/>
                  </a:lnTo>
                  <a:lnTo>
                    <a:pt x="1228071" y="2336799"/>
                  </a:lnTo>
                  <a:lnTo>
                    <a:pt x="1258218" y="2298699"/>
                  </a:lnTo>
                  <a:lnTo>
                    <a:pt x="1294704" y="2273299"/>
                  </a:lnTo>
                  <a:lnTo>
                    <a:pt x="1337090" y="2260599"/>
                  </a:lnTo>
                  <a:lnTo>
                    <a:pt x="1383299" y="2260599"/>
                  </a:lnTo>
                  <a:lnTo>
                    <a:pt x="1424330" y="2273299"/>
                  </a:lnTo>
                  <a:lnTo>
                    <a:pt x="1459524" y="2298699"/>
                  </a:lnTo>
                  <a:lnTo>
                    <a:pt x="1473874" y="2311399"/>
                  </a:lnTo>
                  <a:lnTo>
                    <a:pt x="1355166" y="2311399"/>
                  </a:lnTo>
                  <a:lnTo>
                    <a:pt x="1349517" y="2324099"/>
                  </a:lnTo>
                  <a:lnTo>
                    <a:pt x="1309394" y="2336799"/>
                  </a:lnTo>
                  <a:lnTo>
                    <a:pt x="1276791" y="2374899"/>
                  </a:lnTo>
                  <a:lnTo>
                    <a:pt x="1253720" y="2412999"/>
                  </a:lnTo>
                  <a:lnTo>
                    <a:pt x="1242193" y="2463799"/>
                  </a:lnTo>
                  <a:lnTo>
                    <a:pt x="1241149" y="2514599"/>
                  </a:lnTo>
                  <a:lnTo>
                    <a:pt x="1247824" y="2552699"/>
                  </a:lnTo>
                  <a:lnTo>
                    <a:pt x="1261674" y="2603499"/>
                  </a:lnTo>
                  <a:lnTo>
                    <a:pt x="1282157" y="2641599"/>
                  </a:lnTo>
                  <a:lnTo>
                    <a:pt x="1308730" y="2679699"/>
                  </a:lnTo>
                  <a:lnTo>
                    <a:pt x="1340850" y="2717799"/>
                  </a:lnTo>
                  <a:lnTo>
                    <a:pt x="1377974" y="2755899"/>
                  </a:lnTo>
                  <a:lnTo>
                    <a:pt x="1419560" y="2768599"/>
                  </a:lnTo>
                  <a:lnTo>
                    <a:pt x="1431617" y="2781299"/>
                  </a:lnTo>
                  <a:lnTo>
                    <a:pt x="1443991" y="2781299"/>
                  </a:lnTo>
                  <a:lnTo>
                    <a:pt x="1456577" y="2793999"/>
                  </a:lnTo>
                  <a:lnTo>
                    <a:pt x="1529451" y="2793999"/>
                  </a:lnTo>
                  <a:lnTo>
                    <a:pt x="1529144" y="2806699"/>
                  </a:lnTo>
                  <a:lnTo>
                    <a:pt x="1774912" y="2806699"/>
                  </a:lnTo>
                  <a:lnTo>
                    <a:pt x="1755194" y="2819399"/>
                  </a:lnTo>
                  <a:lnTo>
                    <a:pt x="1712997" y="2832099"/>
                  </a:lnTo>
                  <a:lnTo>
                    <a:pt x="1576111" y="2870199"/>
                  </a:lnTo>
                  <a:lnTo>
                    <a:pt x="1529144" y="2870199"/>
                  </a:lnTo>
                  <a:lnTo>
                    <a:pt x="1527177" y="2908299"/>
                  </a:lnTo>
                  <a:lnTo>
                    <a:pt x="1525043" y="2959099"/>
                  </a:lnTo>
                  <a:lnTo>
                    <a:pt x="1522742" y="3009899"/>
                  </a:lnTo>
                  <a:lnTo>
                    <a:pt x="1520274" y="3060699"/>
                  </a:lnTo>
                  <a:lnTo>
                    <a:pt x="1517637" y="3111499"/>
                  </a:lnTo>
                  <a:lnTo>
                    <a:pt x="1514834" y="3174999"/>
                  </a:lnTo>
                  <a:lnTo>
                    <a:pt x="1511863" y="3225799"/>
                  </a:lnTo>
                  <a:lnTo>
                    <a:pt x="1508725" y="3276599"/>
                  </a:lnTo>
                  <a:lnTo>
                    <a:pt x="1507072" y="3301999"/>
                  </a:lnTo>
                  <a:close/>
                </a:path>
                <a:path w="3608705" h="5626100">
                  <a:moveTo>
                    <a:pt x="1774912" y="2806699"/>
                  </a:moveTo>
                  <a:lnTo>
                    <a:pt x="1576828" y="2806699"/>
                  </a:lnTo>
                  <a:lnTo>
                    <a:pt x="1670514" y="2781299"/>
                  </a:lnTo>
                  <a:lnTo>
                    <a:pt x="1714456" y="2768599"/>
                  </a:lnTo>
                  <a:lnTo>
                    <a:pt x="1755090" y="2743199"/>
                  </a:lnTo>
                  <a:lnTo>
                    <a:pt x="1724086" y="2705099"/>
                  </a:lnTo>
                  <a:lnTo>
                    <a:pt x="1698103" y="2654299"/>
                  </a:lnTo>
                  <a:lnTo>
                    <a:pt x="1677455" y="2616199"/>
                  </a:lnTo>
                  <a:lnTo>
                    <a:pt x="1662459" y="2565399"/>
                  </a:lnTo>
                  <a:lnTo>
                    <a:pt x="1653431" y="2514599"/>
                  </a:lnTo>
                  <a:lnTo>
                    <a:pt x="1650687" y="2463799"/>
                  </a:lnTo>
                  <a:lnTo>
                    <a:pt x="1654544" y="2412999"/>
                  </a:lnTo>
                  <a:lnTo>
                    <a:pt x="1667359" y="2362199"/>
                  </a:lnTo>
                  <a:lnTo>
                    <a:pt x="1688436" y="2324099"/>
                  </a:lnTo>
                  <a:lnTo>
                    <a:pt x="1717138" y="2285999"/>
                  </a:lnTo>
                  <a:lnTo>
                    <a:pt x="1752830" y="2273299"/>
                  </a:lnTo>
                  <a:lnTo>
                    <a:pt x="1764692" y="2260599"/>
                  </a:lnTo>
                  <a:lnTo>
                    <a:pt x="1836501" y="2260599"/>
                  </a:lnTo>
                  <a:lnTo>
                    <a:pt x="1847728" y="2273299"/>
                  </a:lnTo>
                  <a:lnTo>
                    <a:pt x="1883579" y="2285999"/>
                  </a:lnTo>
                  <a:lnTo>
                    <a:pt x="1912546" y="2324099"/>
                  </a:lnTo>
                  <a:lnTo>
                    <a:pt x="1783951" y="2324099"/>
                  </a:lnTo>
                  <a:lnTo>
                    <a:pt x="1767658" y="2336799"/>
                  </a:lnTo>
                  <a:lnTo>
                    <a:pt x="1753272" y="2349499"/>
                  </a:lnTo>
                  <a:lnTo>
                    <a:pt x="1741533" y="2362199"/>
                  </a:lnTo>
                  <a:lnTo>
                    <a:pt x="1740403" y="2362199"/>
                  </a:lnTo>
                  <a:lnTo>
                    <a:pt x="1730342" y="2374899"/>
                  </a:lnTo>
                  <a:lnTo>
                    <a:pt x="1723457" y="2400299"/>
                  </a:lnTo>
                  <a:lnTo>
                    <a:pt x="1719115" y="2412999"/>
                  </a:lnTo>
                  <a:lnTo>
                    <a:pt x="1716679" y="2425699"/>
                  </a:lnTo>
                  <a:lnTo>
                    <a:pt x="1713776" y="2476499"/>
                  </a:lnTo>
                  <a:lnTo>
                    <a:pt x="1718311" y="2527299"/>
                  </a:lnTo>
                  <a:lnTo>
                    <a:pt x="1729812" y="2565399"/>
                  </a:lnTo>
                  <a:lnTo>
                    <a:pt x="1747809" y="2616199"/>
                  </a:lnTo>
                  <a:lnTo>
                    <a:pt x="1771832" y="2654299"/>
                  </a:lnTo>
                  <a:lnTo>
                    <a:pt x="1801409" y="2692399"/>
                  </a:lnTo>
                  <a:lnTo>
                    <a:pt x="1882873" y="2692399"/>
                  </a:lnTo>
                  <a:lnTo>
                    <a:pt x="1876412" y="2705099"/>
                  </a:lnTo>
                  <a:lnTo>
                    <a:pt x="1845468" y="2743199"/>
                  </a:lnTo>
                  <a:lnTo>
                    <a:pt x="1886102" y="2768599"/>
                  </a:lnTo>
                  <a:lnTo>
                    <a:pt x="1930044" y="2781299"/>
                  </a:lnTo>
                  <a:lnTo>
                    <a:pt x="1795760" y="2781299"/>
                  </a:lnTo>
                  <a:lnTo>
                    <a:pt x="1794630" y="2793999"/>
                  </a:lnTo>
                  <a:lnTo>
                    <a:pt x="1774912" y="2806699"/>
                  </a:lnTo>
                  <a:close/>
                </a:path>
                <a:path w="3608705" h="5626100">
                  <a:moveTo>
                    <a:pt x="2249350" y="2806699"/>
                  </a:moveTo>
                  <a:lnTo>
                    <a:pt x="2071414" y="2806699"/>
                  </a:lnTo>
                  <a:lnTo>
                    <a:pt x="2069571" y="2730499"/>
                  </a:lnTo>
                  <a:lnTo>
                    <a:pt x="2068325" y="2666999"/>
                  </a:lnTo>
                  <a:lnTo>
                    <a:pt x="2067886" y="2628899"/>
                  </a:lnTo>
                  <a:lnTo>
                    <a:pt x="2067776" y="2603499"/>
                  </a:lnTo>
                  <a:lnTo>
                    <a:pt x="2067883" y="2565399"/>
                  </a:lnTo>
                  <a:lnTo>
                    <a:pt x="2068821" y="2514599"/>
                  </a:lnTo>
                  <a:lnTo>
                    <a:pt x="2070620" y="2476499"/>
                  </a:lnTo>
                  <a:lnTo>
                    <a:pt x="2073345" y="2438399"/>
                  </a:lnTo>
                  <a:lnTo>
                    <a:pt x="2090321" y="2374899"/>
                  </a:lnTo>
                  <a:lnTo>
                    <a:pt x="2111582" y="2324099"/>
                  </a:lnTo>
                  <a:lnTo>
                    <a:pt x="2140186" y="2298699"/>
                  </a:lnTo>
                  <a:lnTo>
                    <a:pt x="2175474" y="2273299"/>
                  </a:lnTo>
                  <a:lnTo>
                    <a:pt x="2216788" y="2260599"/>
                  </a:lnTo>
                  <a:lnTo>
                    <a:pt x="2263468" y="2260599"/>
                  </a:lnTo>
                  <a:lnTo>
                    <a:pt x="2305854" y="2273299"/>
                  </a:lnTo>
                  <a:lnTo>
                    <a:pt x="2342340" y="2298699"/>
                  </a:lnTo>
                  <a:lnTo>
                    <a:pt x="2352389" y="2311399"/>
                  </a:lnTo>
                  <a:lnTo>
                    <a:pt x="2237484" y="2311399"/>
                  </a:lnTo>
                  <a:lnTo>
                    <a:pt x="2199214" y="2324099"/>
                  </a:lnTo>
                  <a:lnTo>
                    <a:pt x="2169418" y="2349499"/>
                  </a:lnTo>
                  <a:lnTo>
                    <a:pt x="2148518" y="2387599"/>
                  </a:lnTo>
                  <a:lnTo>
                    <a:pt x="2136938" y="2425699"/>
                  </a:lnTo>
                  <a:lnTo>
                    <a:pt x="2130608" y="2489199"/>
                  </a:lnTo>
                  <a:lnTo>
                    <a:pt x="2129112" y="2539999"/>
                  </a:lnTo>
                  <a:lnTo>
                    <a:pt x="2128625" y="2590799"/>
                  </a:lnTo>
                  <a:lnTo>
                    <a:pt x="2129066" y="2654299"/>
                  </a:lnTo>
                  <a:lnTo>
                    <a:pt x="2130357" y="2717799"/>
                  </a:lnTo>
                  <a:lnTo>
                    <a:pt x="2132419" y="2793999"/>
                  </a:lnTo>
                  <a:lnTo>
                    <a:pt x="2267720" y="2793999"/>
                  </a:lnTo>
                  <a:lnTo>
                    <a:pt x="2249350" y="2806699"/>
                  </a:lnTo>
                  <a:close/>
                </a:path>
                <a:path w="3608705" h="5626100">
                  <a:moveTo>
                    <a:pt x="1529451" y="2793999"/>
                  </a:moveTo>
                  <a:lnTo>
                    <a:pt x="1469268" y="2793999"/>
                  </a:lnTo>
                  <a:lnTo>
                    <a:pt x="1471330" y="2717799"/>
                  </a:lnTo>
                  <a:lnTo>
                    <a:pt x="1472621" y="2654299"/>
                  </a:lnTo>
                  <a:lnTo>
                    <a:pt x="1473063" y="2590799"/>
                  </a:lnTo>
                  <a:lnTo>
                    <a:pt x="1472575" y="2539999"/>
                  </a:lnTo>
                  <a:lnTo>
                    <a:pt x="1471080" y="2489199"/>
                  </a:lnTo>
                  <a:lnTo>
                    <a:pt x="1468498" y="2451099"/>
                  </a:lnTo>
                  <a:lnTo>
                    <a:pt x="1452693" y="2387599"/>
                  </a:lnTo>
                  <a:lnTo>
                    <a:pt x="1431846" y="2349499"/>
                  </a:lnTo>
                  <a:lnTo>
                    <a:pt x="1402314" y="2324099"/>
                  </a:lnTo>
                  <a:lnTo>
                    <a:pt x="1364204" y="2311399"/>
                  </a:lnTo>
                  <a:lnTo>
                    <a:pt x="1473874" y="2311399"/>
                  </a:lnTo>
                  <a:lnTo>
                    <a:pt x="1509766" y="2374899"/>
                  </a:lnTo>
                  <a:lnTo>
                    <a:pt x="1523495" y="2412999"/>
                  </a:lnTo>
                  <a:lnTo>
                    <a:pt x="1529938" y="2476499"/>
                  </a:lnTo>
                  <a:lnTo>
                    <a:pt x="1531737" y="2514599"/>
                  </a:lnTo>
                  <a:lnTo>
                    <a:pt x="1532674" y="2565399"/>
                  </a:lnTo>
                  <a:lnTo>
                    <a:pt x="1532818" y="2616199"/>
                  </a:lnTo>
                  <a:lnTo>
                    <a:pt x="1532233" y="2666999"/>
                  </a:lnTo>
                  <a:lnTo>
                    <a:pt x="1530986" y="2730499"/>
                  </a:lnTo>
                  <a:lnTo>
                    <a:pt x="1529451" y="2793999"/>
                  </a:lnTo>
                  <a:close/>
                </a:path>
                <a:path w="3608705" h="5626100">
                  <a:moveTo>
                    <a:pt x="2267720" y="2793999"/>
                  </a:moveTo>
                  <a:lnTo>
                    <a:pt x="2145747" y="2793999"/>
                  </a:lnTo>
                  <a:lnTo>
                    <a:pt x="2158544" y="2781299"/>
                  </a:lnTo>
                  <a:lnTo>
                    <a:pt x="2170706" y="2781299"/>
                  </a:lnTo>
                  <a:lnTo>
                    <a:pt x="2182127" y="2768599"/>
                  </a:lnTo>
                  <a:lnTo>
                    <a:pt x="2223713" y="2755899"/>
                  </a:lnTo>
                  <a:lnTo>
                    <a:pt x="2260838" y="2717799"/>
                  </a:lnTo>
                  <a:lnTo>
                    <a:pt x="2292958" y="2679699"/>
                  </a:lnTo>
                  <a:lnTo>
                    <a:pt x="2319531" y="2641599"/>
                  </a:lnTo>
                  <a:lnTo>
                    <a:pt x="2340014" y="2603499"/>
                  </a:lnTo>
                  <a:lnTo>
                    <a:pt x="2353864" y="2552699"/>
                  </a:lnTo>
                  <a:lnTo>
                    <a:pt x="2360538" y="2514599"/>
                  </a:lnTo>
                  <a:lnTo>
                    <a:pt x="2359495" y="2463799"/>
                  </a:lnTo>
                  <a:lnTo>
                    <a:pt x="2348445" y="2412999"/>
                  </a:lnTo>
                  <a:lnTo>
                    <a:pt x="2325320" y="2374899"/>
                  </a:lnTo>
                  <a:lnTo>
                    <a:pt x="2292452" y="2336799"/>
                  </a:lnTo>
                  <a:lnTo>
                    <a:pt x="2252171" y="2324099"/>
                  </a:lnTo>
                  <a:lnTo>
                    <a:pt x="2247652" y="2311399"/>
                  </a:lnTo>
                  <a:lnTo>
                    <a:pt x="2352389" y="2311399"/>
                  </a:lnTo>
                  <a:lnTo>
                    <a:pt x="2372487" y="2336799"/>
                  </a:lnTo>
                  <a:lnTo>
                    <a:pt x="2395855" y="2374899"/>
                  </a:lnTo>
                  <a:lnTo>
                    <a:pt x="2412006" y="2412999"/>
                  </a:lnTo>
                  <a:lnTo>
                    <a:pt x="2420500" y="2451099"/>
                  </a:lnTo>
                  <a:lnTo>
                    <a:pt x="2422180" y="2501899"/>
                  </a:lnTo>
                  <a:lnTo>
                    <a:pt x="2417942" y="2539999"/>
                  </a:lnTo>
                  <a:lnTo>
                    <a:pt x="2408106" y="2590799"/>
                  </a:lnTo>
                  <a:lnTo>
                    <a:pt x="2372910" y="2679699"/>
                  </a:lnTo>
                  <a:lnTo>
                    <a:pt x="2348188" y="2717799"/>
                  </a:lnTo>
                  <a:lnTo>
                    <a:pt x="2319142" y="2743199"/>
                  </a:lnTo>
                  <a:lnTo>
                    <a:pt x="2286089" y="2781299"/>
                  </a:lnTo>
                  <a:lnTo>
                    <a:pt x="2267720" y="2793999"/>
                  </a:lnTo>
                  <a:close/>
                </a:path>
                <a:path w="3608705" h="5626100">
                  <a:moveTo>
                    <a:pt x="1882873" y="2692399"/>
                  </a:moveTo>
                  <a:lnTo>
                    <a:pt x="1801409" y="2692399"/>
                  </a:lnTo>
                  <a:lnTo>
                    <a:pt x="1831378" y="2654299"/>
                  </a:lnTo>
                  <a:lnTo>
                    <a:pt x="1855510" y="2616199"/>
                  </a:lnTo>
                  <a:lnTo>
                    <a:pt x="1873429" y="2565399"/>
                  </a:lnTo>
                  <a:lnTo>
                    <a:pt x="1884758" y="2527299"/>
                  </a:lnTo>
                  <a:lnTo>
                    <a:pt x="1889120" y="2476499"/>
                  </a:lnTo>
                  <a:lnTo>
                    <a:pt x="1886138" y="2425699"/>
                  </a:lnTo>
                  <a:lnTo>
                    <a:pt x="1884179" y="2412999"/>
                  </a:lnTo>
                  <a:lnTo>
                    <a:pt x="1879784" y="2400299"/>
                  </a:lnTo>
                  <a:lnTo>
                    <a:pt x="1872635" y="2374899"/>
                  </a:lnTo>
                  <a:lnTo>
                    <a:pt x="1862414" y="2362199"/>
                  </a:lnTo>
                  <a:lnTo>
                    <a:pt x="1861284" y="2362199"/>
                  </a:lnTo>
                  <a:lnTo>
                    <a:pt x="1849387" y="2349499"/>
                  </a:lnTo>
                  <a:lnTo>
                    <a:pt x="1834736" y="2336799"/>
                  </a:lnTo>
                  <a:lnTo>
                    <a:pt x="1818390" y="2324099"/>
                  </a:lnTo>
                  <a:lnTo>
                    <a:pt x="1912546" y="2324099"/>
                  </a:lnTo>
                  <a:lnTo>
                    <a:pt x="1933675" y="2362199"/>
                  </a:lnTo>
                  <a:lnTo>
                    <a:pt x="1946014" y="2412999"/>
                  </a:lnTo>
                  <a:lnTo>
                    <a:pt x="1949515" y="2463799"/>
                  </a:lnTo>
                  <a:lnTo>
                    <a:pt x="1946633" y="2514599"/>
                  </a:lnTo>
                  <a:lnTo>
                    <a:pt x="1937625" y="2565399"/>
                  </a:lnTo>
                  <a:lnTo>
                    <a:pt x="1922747" y="2616199"/>
                  </a:lnTo>
                  <a:lnTo>
                    <a:pt x="1902258" y="2654299"/>
                  </a:lnTo>
                  <a:lnTo>
                    <a:pt x="1882873" y="2692399"/>
                  </a:lnTo>
                  <a:close/>
                </a:path>
                <a:path w="3608705" h="5626100">
                  <a:moveTo>
                    <a:pt x="2270218" y="4381499"/>
                  </a:moveTo>
                  <a:lnTo>
                    <a:pt x="1969432" y="4381499"/>
                  </a:lnTo>
                  <a:lnTo>
                    <a:pt x="2022934" y="4368799"/>
                  </a:lnTo>
                  <a:lnTo>
                    <a:pt x="2075626" y="4368799"/>
                  </a:lnTo>
                  <a:lnTo>
                    <a:pt x="2178738" y="4343399"/>
                  </a:lnTo>
                  <a:lnTo>
                    <a:pt x="2176085" y="4330699"/>
                  </a:lnTo>
                  <a:lnTo>
                    <a:pt x="2173138" y="4305299"/>
                  </a:lnTo>
                  <a:lnTo>
                    <a:pt x="2169921" y="4267199"/>
                  </a:lnTo>
                  <a:lnTo>
                    <a:pt x="2166459" y="4241799"/>
                  </a:lnTo>
                  <a:lnTo>
                    <a:pt x="2162776" y="4203699"/>
                  </a:lnTo>
                  <a:lnTo>
                    <a:pt x="2158898" y="4152899"/>
                  </a:lnTo>
                  <a:lnTo>
                    <a:pt x="2154849" y="4114799"/>
                  </a:lnTo>
                  <a:lnTo>
                    <a:pt x="2150654" y="4063999"/>
                  </a:lnTo>
                  <a:lnTo>
                    <a:pt x="2146337" y="4013199"/>
                  </a:lnTo>
                  <a:lnTo>
                    <a:pt x="2141923" y="3962399"/>
                  </a:lnTo>
                  <a:lnTo>
                    <a:pt x="2137437" y="3898899"/>
                  </a:lnTo>
                  <a:lnTo>
                    <a:pt x="2132903" y="3848099"/>
                  </a:lnTo>
                  <a:lnTo>
                    <a:pt x="2123793" y="3721099"/>
                  </a:lnTo>
                  <a:lnTo>
                    <a:pt x="2119266" y="3657599"/>
                  </a:lnTo>
                  <a:lnTo>
                    <a:pt x="2114789" y="3594099"/>
                  </a:lnTo>
                  <a:lnTo>
                    <a:pt x="2110389" y="3530599"/>
                  </a:lnTo>
                  <a:lnTo>
                    <a:pt x="2106090" y="3467099"/>
                  </a:lnTo>
                  <a:lnTo>
                    <a:pt x="2101917" y="3390899"/>
                  </a:lnTo>
                  <a:lnTo>
                    <a:pt x="1853465" y="3390899"/>
                  </a:lnTo>
                  <a:lnTo>
                    <a:pt x="1904549" y="3378199"/>
                  </a:lnTo>
                  <a:lnTo>
                    <a:pt x="1954628" y="3378199"/>
                  </a:lnTo>
                  <a:lnTo>
                    <a:pt x="2051649" y="3352799"/>
                  </a:lnTo>
                  <a:lnTo>
                    <a:pt x="2098527" y="3327399"/>
                  </a:lnTo>
                  <a:lnTo>
                    <a:pt x="2095222" y="3276599"/>
                  </a:lnTo>
                  <a:lnTo>
                    <a:pt x="2092084" y="3225799"/>
                  </a:lnTo>
                  <a:lnTo>
                    <a:pt x="2089113" y="3174999"/>
                  </a:lnTo>
                  <a:lnTo>
                    <a:pt x="2086310" y="3111499"/>
                  </a:lnTo>
                  <a:lnTo>
                    <a:pt x="2083674" y="3060699"/>
                  </a:lnTo>
                  <a:lnTo>
                    <a:pt x="2081205" y="3009899"/>
                  </a:lnTo>
                  <a:lnTo>
                    <a:pt x="2078904" y="2959099"/>
                  </a:lnTo>
                  <a:lnTo>
                    <a:pt x="2076770" y="2908299"/>
                  </a:lnTo>
                  <a:lnTo>
                    <a:pt x="2074803" y="2870199"/>
                  </a:lnTo>
                  <a:lnTo>
                    <a:pt x="2027836" y="2870199"/>
                  </a:lnTo>
                  <a:lnTo>
                    <a:pt x="1890950" y="2832099"/>
                  </a:lnTo>
                  <a:lnTo>
                    <a:pt x="1848753" y="2819399"/>
                  </a:lnTo>
                  <a:lnTo>
                    <a:pt x="1809317" y="2793999"/>
                  </a:lnTo>
                  <a:lnTo>
                    <a:pt x="1807057" y="2781299"/>
                  </a:lnTo>
                  <a:lnTo>
                    <a:pt x="1930044" y="2781299"/>
                  </a:lnTo>
                  <a:lnTo>
                    <a:pt x="2023730" y="2806699"/>
                  </a:lnTo>
                  <a:lnTo>
                    <a:pt x="2249350" y="2806699"/>
                  </a:lnTo>
                  <a:lnTo>
                    <a:pt x="2209241" y="2832099"/>
                  </a:lnTo>
                  <a:lnTo>
                    <a:pt x="2191236" y="2832099"/>
                  </a:lnTo>
                  <a:lnTo>
                    <a:pt x="2172807" y="2844799"/>
                  </a:lnTo>
                  <a:lnTo>
                    <a:pt x="2153955" y="2844799"/>
                  </a:lnTo>
                  <a:lnTo>
                    <a:pt x="2134679" y="2857499"/>
                  </a:lnTo>
                  <a:lnTo>
                    <a:pt x="2136346" y="2895599"/>
                  </a:lnTo>
                  <a:lnTo>
                    <a:pt x="2138311" y="2946399"/>
                  </a:lnTo>
                  <a:lnTo>
                    <a:pt x="2140537" y="2997199"/>
                  </a:lnTo>
                  <a:lnTo>
                    <a:pt x="2142985" y="3047999"/>
                  </a:lnTo>
                  <a:lnTo>
                    <a:pt x="2145620" y="3098799"/>
                  </a:lnTo>
                  <a:lnTo>
                    <a:pt x="2148403" y="3149599"/>
                  </a:lnTo>
                  <a:lnTo>
                    <a:pt x="2151298" y="3200399"/>
                  </a:lnTo>
                  <a:lnTo>
                    <a:pt x="2157273" y="3301999"/>
                  </a:lnTo>
                  <a:lnTo>
                    <a:pt x="2290450" y="3301999"/>
                  </a:lnTo>
                  <a:lnTo>
                    <a:pt x="2249350" y="3327399"/>
                  </a:lnTo>
                  <a:lnTo>
                    <a:pt x="2206814" y="3352799"/>
                  </a:lnTo>
                  <a:lnTo>
                    <a:pt x="2162922" y="3365499"/>
                  </a:lnTo>
                  <a:lnTo>
                    <a:pt x="2167096" y="3441699"/>
                  </a:lnTo>
                  <a:lnTo>
                    <a:pt x="2171395" y="3505199"/>
                  </a:lnTo>
                  <a:lnTo>
                    <a:pt x="2175795" y="3568699"/>
                  </a:lnTo>
                  <a:lnTo>
                    <a:pt x="2180271" y="3632199"/>
                  </a:lnTo>
                  <a:lnTo>
                    <a:pt x="2184798" y="3695699"/>
                  </a:lnTo>
                  <a:lnTo>
                    <a:pt x="2198442" y="3886199"/>
                  </a:lnTo>
                  <a:lnTo>
                    <a:pt x="2202928" y="3936999"/>
                  </a:lnTo>
                  <a:lnTo>
                    <a:pt x="2207342" y="3987799"/>
                  </a:lnTo>
                  <a:lnTo>
                    <a:pt x="2211659" y="4038599"/>
                  </a:lnTo>
                  <a:lnTo>
                    <a:pt x="2215854" y="4089399"/>
                  </a:lnTo>
                  <a:lnTo>
                    <a:pt x="2219903" y="4140199"/>
                  </a:lnTo>
                  <a:lnTo>
                    <a:pt x="2223782" y="4178299"/>
                  </a:lnTo>
                  <a:lnTo>
                    <a:pt x="2227464" y="4216399"/>
                  </a:lnTo>
                  <a:lnTo>
                    <a:pt x="2230926" y="4254499"/>
                  </a:lnTo>
                  <a:lnTo>
                    <a:pt x="2234143" y="4279899"/>
                  </a:lnTo>
                  <a:lnTo>
                    <a:pt x="2237091" y="4305299"/>
                  </a:lnTo>
                  <a:lnTo>
                    <a:pt x="2239743" y="4330699"/>
                  </a:lnTo>
                  <a:lnTo>
                    <a:pt x="2430533" y="4330699"/>
                  </a:lnTo>
                  <a:lnTo>
                    <a:pt x="2408250" y="4343399"/>
                  </a:lnTo>
                  <a:lnTo>
                    <a:pt x="2270218" y="4381499"/>
                  </a:lnTo>
                  <a:close/>
                </a:path>
                <a:path w="3608705" h="5626100">
                  <a:moveTo>
                    <a:pt x="2005680" y="3428999"/>
                  </a:moveTo>
                  <a:lnTo>
                    <a:pt x="1597137" y="3428999"/>
                  </a:lnTo>
                  <a:lnTo>
                    <a:pt x="1548423" y="3416299"/>
                  </a:lnTo>
                  <a:lnTo>
                    <a:pt x="1500901" y="3390899"/>
                  </a:lnTo>
                  <a:lnTo>
                    <a:pt x="2101917" y="3390899"/>
                  </a:lnTo>
                  <a:lnTo>
                    <a:pt x="2054395" y="3416299"/>
                  </a:lnTo>
                  <a:lnTo>
                    <a:pt x="2005680" y="3428999"/>
                  </a:lnTo>
                  <a:close/>
                </a:path>
                <a:path w="3608705" h="5626100">
                  <a:moveTo>
                    <a:pt x="1905176" y="3441699"/>
                  </a:moveTo>
                  <a:lnTo>
                    <a:pt x="1697641" y="3441699"/>
                  </a:lnTo>
                  <a:lnTo>
                    <a:pt x="1646918" y="3428999"/>
                  </a:lnTo>
                  <a:lnTo>
                    <a:pt x="1955899" y="3428999"/>
                  </a:lnTo>
                  <a:lnTo>
                    <a:pt x="1905176" y="3441699"/>
                  </a:lnTo>
                  <a:close/>
                </a:path>
                <a:path w="3608705" h="5626100">
                  <a:moveTo>
                    <a:pt x="1801409" y="3454399"/>
                  </a:moveTo>
                  <a:lnTo>
                    <a:pt x="1749180" y="3441699"/>
                  </a:lnTo>
                  <a:lnTo>
                    <a:pt x="1853638" y="3441699"/>
                  </a:lnTo>
                  <a:lnTo>
                    <a:pt x="1801409" y="3454399"/>
                  </a:lnTo>
                  <a:close/>
                </a:path>
                <a:path w="3608705" h="5626100">
                  <a:moveTo>
                    <a:pt x="2076445" y="4432299"/>
                  </a:moveTo>
                  <a:lnTo>
                    <a:pt x="1536540" y="4432299"/>
                  </a:lnTo>
                  <a:lnTo>
                    <a:pt x="1438296" y="4406899"/>
                  </a:lnTo>
                  <a:lnTo>
                    <a:pt x="1204735" y="4343399"/>
                  </a:lnTo>
                  <a:lnTo>
                    <a:pt x="1160168" y="4317999"/>
                  </a:lnTo>
                  <a:lnTo>
                    <a:pt x="1116338" y="4305299"/>
                  </a:lnTo>
                  <a:lnTo>
                    <a:pt x="1073257" y="4279899"/>
                  </a:lnTo>
                  <a:lnTo>
                    <a:pt x="1030933" y="4267199"/>
                  </a:lnTo>
                  <a:lnTo>
                    <a:pt x="988772" y="4241799"/>
                  </a:lnTo>
                  <a:lnTo>
                    <a:pt x="945255" y="4203699"/>
                  </a:lnTo>
                  <a:lnTo>
                    <a:pt x="902822" y="4178299"/>
                  </a:lnTo>
                  <a:lnTo>
                    <a:pt x="863914" y="4140199"/>
                  </a:lnTo>
                  <a:lnTo>
                    <a:pt x="830971" y="4089399"/>
                  </a:lnTo>
                  <a:lnTo>
                    <a:pt x="820769" y="4076699"/>
                  </a:lnTo>
                  <a:lnTo>
                    <a:pt x="812049" y="4051299"/>
                  </a:lnTo>
                  <a:lnTo>
                    <a:pt x="804599" y="4038599"/>
                  </a:lnTo>
                  <a:lnTo>
                    <a:pt x="798209" y="4013199"/>
                  </a:lnTo>
                  <a:lnTo>
                    <a:pt x="863743" y="4013199"/>
                  </a:lnTo>
                  <a:lnTo>
                    <a:pt x="882939" y="4063999"/>
                  </a:lnTo>
                  <a:lnTo>
                    <a:pt x="911029" y="4102099"/>
                  </a:lnTo>
                  <a:lnTo>
                    <a:pt x="944975" y="4127499"/>
                  </a:lnTo>
                  <a:lnTo>
                    <a:pt x="982500" y="4165599"/>
                  </a:lnTo>
                  <a:lnTo>
                    <a:pt x="1021326" y="4190999"/>
                  </a:lnTo>
                  <a:lnTo>
                    <a:pt x="1059177" y="4203699"/>
                  </a:lnTo>
                  <a:lnTo>
                    <a:pt x="1100740" y="4229099"/>
                  </a:lnTo>
                  <a:lnTo>
                    <a:pt x="1143093" y="4254499"/>
                  </a:lnTo>
                  <a:lnTo>
                    <a:pt x="1230013" y="4279899"/>
                  </a:lnTo>
                  <a:lnTo>
                    <a:pt x="1274500" y="4305299"/>
                  </a:lnTo>
                  <a:lnTo>
                    <a:pt x="1365333" y="4330699"/>
                  </a:lnTo>
                  <a:lnTo>
                    <a:pt x="1424360" y="4330699"/>
                  </a:lnTo>
                  <a:lnTo>
                    <a:pt x="1422949" y="4343399"/>
                  </a:lnTo>
                  <a:lnTo>
                    <a:pt x="1514687" y="4368799"/>
                  </a:lnTo>
                  <a:lnTo>
                    <a:pt x="1608649" y="4368799"/>
                  </a:lnTo>
                  <a:lnTo>
                    <a:pt x="1656497" y="4381499"/>
                  </a:lnTo>
                  <a:lnTo>
                    <a:pt x="2270218" y="4381499"/>
                  </a:lnTo>
                  <a:lnTo>
                    <a:pt x="2076445" y="4432299"/>
                  </a:lnTo>
                  <a:close/>
                </a:path>
                <a:path w="3608705" h="5626100">
                  <a:moveTo>
                    <a:pt x="2237024" y="4838699"/>
                  </a:moveTo>
                  <a:lnTo>
                    <a:pt x="1896838" y="4838699"/>
                  </a:lnTo>
                  <a:lnTo>
                    <a:pt x="1952565" y="4825999"/>
                  </a:lnTo>
                  <a:lnTo>
                    <a:pt x="2007485" y="4825999"/>
                  </a:lnTo>
                  <a:lnTo>
                    <a:pt x="2061508" y="4813299"/>
                  </a:lnTo>
                  <a:lnTo>
                    <a:pt x="2114542" y="4813299"/>
                  </a:lnTo>
                  <a:lnTo>
                    <a:pt x="2166496" y="4800599"/>
                  </a:lnTo>
                  <a:lnTo>
                    <a:pt x="2314956" y="4762499"/>
                  </a:lnTo>
                  <a:lnTo>
                    <a:pt x="2361672" y="4737099"/>
                  </a:lnTo>
                  <a:lnTo>
                    <a:pt x="2406849" y="4724399"/>
                  </a:lnTo>
                  <a:lnTo>
                    <a:pt x="2450396" y="4698999"/>
                  </a:lnTo>
                  <a:lnTo>
                    <a:pt x="2492222" y="4686299"/>
                  </a:lnTo>
                  <a:lnTo>
                    <a:pt x="2532235" y="4660899"/>
                  </a:lnTo>
                  <a:lnTo>
                    <a:pt x="2570343" y="4635499"/>
                  </a:lnTo>
                  <a:lnTo>
                    <a:pt x="2606456" y="4610099"/>
                  </a:lnTo>
                  <a:lnTo>
                    <a:pt x="2640481" y="4584699"/>
                  </a:lnTo>
                  <a:lnTo>
                    <a:pt x="2672327" y="4559299"/>
                  </a:lnTo>
                  <a:lnTo>
                    <a:pt x="2701902" y="4533899"/>
                  </a:lnTo>
                  <a:lnTo>
                    <a:pt x="2729115" y="4495799"/>
                  </a:lnTo>
                  <a:lnTo>
                    <a:pt x="2753875" y="4470399"/>
                  </a:lnTo>
                  <a:lnTo>
                    <a:pt x="2776089" y="4432299"/>
                  </a:lnTo>
                  <a:lnTo>
                    <a:pt x="2795667" y="4406899"/>
                  </a:lnTo>
                  <a:lnTo>
                    <a:pt x="2812516" y="4368799"/>
                  </a:lnTo>
                  <a:lnTo>
                    <a:pt x="2828368" y="4330699"/>
                  </a:lnTo>
                  <a:lnTo>
                    <a:pt x="2840194" y="4292599"/>
                  </a:lnTo>
                  <a:lnTo>
                    <a:pt x="2847785" y="4254499"/>
                  </a:lnTo>
                  <a:lnTo>
                    <a:pt x="2850927" y="4203699"/>
                  </a:lnTo>
                  <a:lnTo>
                    <a:pt x="2849038" y="4165599"/>
                  </a:lnTo>
                  <a:lnTo>
                    <a:pt x="2841748" y="4114799"/>
                  </a:lnTo>
                  <a:lnTo>
                    <a:pt x="2829162" y="4063999"/>
                  </a:lnTo>
                  <a:lnTo>
                    <a:pt x="2811386" y="4025899"/>
                  </a:lnTo>
                  <a:lnTo>
                    <a:pt x="2876157" y="4025899"/>
                  </a:lnTo>
                  <a:lnTo>
                    <a:pt x="2892162" y="4076699"/>
                  </a:lnTo>
                  <a:lnTo>
                    <a:pt x="2903271" y="4114799"/>
                  </a:lnTo>
                  <a:lnTo>
                    <a:pt x="2909484" y="4165599"/>
                  </a:lnTo>
                  <a:lnTo>
                    <a:pt x="2910802" y="4216399"/>
                  </a:lnTo>
                  <a:lnTo>
                    <a:pt x="2907184" y="4254499"/>
                  </a:lnTo>
                  <a:lnTo>
                    <a:pt x="2899646" y="4292599"/>
                  </a:lnTo>
                  <a:lnTo>
                    <a:pt x="2888084" y="4343399"/>
                  </a:lnTo>
                  <a:lnTo>
                    <a:pt x="2872392" y="4381499"/>
                  </a:lnTo>
                  <a:lnTo>
                    <a:pt x="2890150" y="4432299"/>
                  </a:lnTo>
                  <a:lnTo>
                    <a:pt x="2896381" y="4457699"/>
                  </a:lnTo>
                  <a:lnTo>
                    <a:pt x="2835111" y="4457699"/>
                  </a:lnTo>
                  <a:lnTo>
                    <a:pt x="2813101" y="4483099"/>
                  </a:lnTo>
                  <a:lnTo>
                    <a:pt x="2788646" y="4521199"/>
                  </a:lnTo>
                  <a:lnTo>
                    <a:pt x="2761831" y="4546599"/>
                  </a:lnTo>
                  <a:lnTo>
                    <a:pt x="2732739" y="4584699"/>
                  </a:lnTo>
                  <a:lnTo>
                    <a:pt x="2701458" y="4610099"/>
                  </a:lnTo>
                  <a:lnTo>
                    <a:pt x="2668070" y="4635499"/>
                  </a:lnTo>
                  <a:lnTo>
                    <a:pt x="2632661" y="4660899"/>
                  </a:lnTo>
                  <a:lnTo>
                    <a:pt x="2595315" y="4686299"/>
                  </a:lnTo>
                  <a:lnTo>
                    <a:pt x="2556118" y="4711699"/>
                  </a:lnTo>
                  <a:lnTo>
                    <a:pt x="2515155" y="4737099"/>
                  </a:lnTo>
                  <a:lnTo>
                    <a:pt x="2472509" y="4762499"/>
                  </a:lnTo>
                  <a:lnTo>
                    <a:pt x="2428267" y="4775199"/>
                  </a:lnTo>
                  <a:lnTo>
                    <a:pt x="2382512" y="4800599"/>
                  </a:lnTo>
                  <a:lnTo>
                    <a:pt x="2286806" y="4825999"/>
                  </a:lnTo>
                  <a:lnTo>
                    <a:pt x="2237024" y="4838699"/>
                  </a:lnTo>
                  <a:close/>
                </a:path>
                <a:path w="3608705" h="5626100">
                  <a:moveTo>
                    <a:pt x="1924165" y="4444999"/>
                  </a:moveTo>
                  <a:lnTo>
                    <a:pt x="1688820" y="4444999"/>
                  </a:lnTo>
                  <a:lnTo>
                    <a:pt x="1637418" y="4432299"/>
                  </a:lnTo>
                  <a:lnTo>
                    <a:pt x="1975567" y="4432299"/>
                  </a:lnTo>
                  <a:lnTo>
                    <a:pt x="1924165" y="4444999"/>
                  </a:lnTo>
                  <a:close/>
                </a:path>
                <a:path w="3608705" h="5626100">
                  <a:moveTo>
                    <a:pt x="2027014" y="4889499"/>
                  </a:moveTo>
                  <a:lnTo>
                    <a:pt x="1616504" y="4889499"/>
                  </a:lnTo>
                  <a:lnTo>
                    <a:pt x="1562136" y="4876799"/>
                  </a:lnTo>
                  <a:lnTo>
                    <a:pt x="1508702" y="4876799"/>
                  </a:lnTo>
                  <a:lnTo>
                    <a:pt x="1404933" y="4851399"/>
                  </a:lnTo>
                  <a:lnTo>
                    <a:pt x="1258145" y="4813299"/>
                  </a:lnTo>
                  <a:lnTo>
                    <a:pt x="1211878" y="4787899"/>
                  </a:lnTo>
                  <a:lnTo>
                    <a:pt x="1167066" y="4775199"/>
                  </a:lnTo>
                  <a:lnTo>
                    <a:pt x="1123784" y="4749799"/>
                  </a:lnTo>
                  <a:lnTo>
                    <a:pt x="1082106" y="4737099"/>
                  </a:lnTo>
                  <a:lnTo>
                    <a:pt x="1042107" y="4711699"/>
                  </a:lnTo>
                  <a:lnTo>
                    <a:pt x="1003862" y="4686299"/>
                  </a:lnTo>
                  <a:lnTo>
                    <a:pt x="967444" y="4660899"/>
                  </a:lnTo>
                  <a:lnTo>
                    <a:pt x="932930" y="4635499"/>
                  </a:lnTo>
                  <a:lnTo>
                    <a:pt x="900392" y="4610099"/>
                  </a:lnTo>
                  <a:lnTo>
                    <a:pt x="869905" y="4584699"/>
                  </a:lnTo>
                  <a:lnTo>
                    <a:pt x="841545" y="4546599"/>
                  </a:lnTo>
                  <a:lnTo>
                    <a:pt x="815385" y="4521199"/>
                  </a:lnTo>
                  <a:lnTo>
                    <a:pt x="791501" y="4483099"/>
                  </a:lnTo>
                  <a:lnTo>
                    <a:pt x="769966" y="4457699"/>
                  </a:lnTo>
                  <a:lnTo>
                    <a:pt x="843339" y="4457699"/>
                  </a:lnTo>
                  <a:lnTo>
                    <a:pt x="850872" y="4470399"/>
                  </a:lnTo>
                  <a:lnTo>
                    <a:pt x="876124" y="4495799"/>
                  </a:lnTo>
                  <a:lnTo>
                    <a:pt x="903928" y="4533899"/>
                  </a:lnTo>
                  <a:lnTo>
                    <a:pt x="934183" y="4559299"/>
                  </a:lnTo>
                  <a:lnTo>
                    <a:pt x="966788" y="4584699"/>
                  </a:lnTo>
                  <a:lnTo>
                    <a:pt x="1001644" y="4610099"/>
                  </a:lnTo>
                  <a:lnTo>
                    <a:pt x="1038650" y="4635499"/>
                  </a:lnTo>
                  <a:lnTo>
                    <a:pt x="1077704" y="4660899"/>
                  </a:lnTo>
                  <a:lnTo>
                    <a:pt x="1118707" y="4686299"/>
                  </a:lnTo>
                  <a:lnTo>
                    <a:pt x="1161558" y="4698999"/>
                  </a:lnTo>
                  <a:lnTo>
                    <a:pt x="1206157" y="4724399"/>
                  </a:lnTo>
                  <a:lnTo>
                    <a:pt x="1252403" y="4737099"/>
                  </a:lnTo>
                  <a:lnTo>
                    <a:pt x="1300195" y="4762499"/>
                  </a:lnTo>
                  <a:lnTo>
                    <a:pt x="1451846" y="4800599"/>
                  </a:lnTo>
                  <a:lnTo>
                    <a:pt x="1558836" y="4825999"/>
                  </a:lnTo>
                  <a:lnTo>
                    <a:pt x="1613796" y="4825999"/>
                  </a:lnTo>
                  <a:lnTo>
                    <a:pt x="1669600" y="4838699"/>
                  </a:lnTo>
                  <a:lnTo>
                    <a:pt x="2237024" y="4838699"/>
                  </a:lnTo>
                  <a:lnTo>
                    <a:pt x="2027014" y="4889499"/>
                  </a:lnTo>
                  <a:close/>
                </a:path>
                <a:path w="3608705" h="5626100">
                  <a:moveTo>
                    <a:pt x="2236354" y="5206999"/>
                  </a:moveTo>
                  <a:lnTo>
                    <a:pt x="1897968" y="5206999"/>
                  </a:lnTo>
                  <a:lnTo>
                    <a:pt x="1953695" y="5194299"/>
                  </a:lnTo>
                  <a:lnTo>
                    <a:pt x="2008615" y="5194299"/>
                  </a:lnTo>
                  <a:lnTo>
                    <a:pt x="2062638" y="5181599"/>
                  </a:lnTo>
                  <a:lnTo>
                    <a:pt x="2115672" y="5181599"/>
                  </a:lnTo>
                  <a:lnTo>
                    <a:pt x="2267924" y="5143499"/>
                  </a:lnTo>
                  <a:lnTo>
                    <a:pt x="2316086" y="5118099"/>
                  </a:lnTo>
                  <a:lnTo>
                    <a:pt x="2407979" y="5092699"/>
                  </a:lnTo>
                  <a:lnTo>
                    <a:pt x="2451526" y="5067299"/>
                  </a:lnTo>
                  <a:lnTo>
                    <a:pt x="2493352" y="5041899"/>
                  </a:lnTo>
                  <a:lnTo>
                    <a:pt x="2533365" y="5029199"/>
                  </a:lnTo>
                  <a:lnTo>
                    <a:pt x="2571473" y="5003799"/>
                  </a:lnTo>
                  <a:lnTo>
                    <a:pt x="2607586" y="4978399"/>
                  </a:lnTo>
                  <a:lnTo>
                    <a:pt x="2641611" y="4952999"/>
                  </a:lnTo>
                  <a:lnTo>
                    <a:pt x="2673456" y="4927599"/>
                  </a:lnTo>
                  <a:lnTo>
                    <a:pt x="2703032" y="4889499"/>
                  </a:lnTo>
                  <a:lnTo>
                    <a:pt x="2730245" y="4864099"/>
                  </a:lnTo>
                  <a:lnTo>
                    <a:pt x="2755005" y="4838699"/>
                  </a:lnTo>
                  <a:lnTo>
                    <a:pt x="2777219" y="4800599"/>
                  </a:lnTo>
                  <a:lnTo>
                    <a:pt x="2796796" y="4775199"/>
                  </a:lnTo>
                  <a:lnTo>
                    <a:pt x="2813646" y="4737099"/>
                  </a:lnTo>
                  <a:lnTo>
                    <a:pt x="2828844" y="4698999"/>
                  </a:lnTo>
                  <a:lnTo>
                    <a:pt x="2840336" y="4660899"/>
                  </a:lnTo>
                  <a:lnTo>
                    <a:pt x="2847802" y="4622799"/>
                  </a:lnTo>
                  <a:lnTo>
                    <a:pt x="2850927" y="4571999"/>
                  </a:lnTo>
                  <a:lnTo>
                    <a:pt x="2850521" y="4546599"/>
                  </a:lnTo>
                  <a:lnTo>
                    <a:pt x="2847679" y="4521199"/>
                  </a:lnTo>
                  <a:lnTo>
                    <a:pt x="2842507" y="4483099"/>
                  </a:lnTo>
                  <a:lnTo>
                    <a:pt x="2835111" y="4457699"/>
                  </a:lnTo>
                  <a:lnTo>
                    <a:pt x="2896381" y="4457699"/>
                  </a:lnTo>
                  <a:lnTo>
                    <a:pt x="2902612" y="4483099"/>
                  </a:lnTo>
                  <a:lnTo>
                    <a:pt x="2909567" y="4533899"/>
                  </a:lnTo>
                  <a:lnTo>
                    <a:pt x="2910802" y="4571999"/>
                  </a:lnTo>
                  <a:lnTo>
                    <a:pt x="2910802" y="4584699"/>
                  </a:lnTo>
                  <a:lnTo>
                    <a:pt x="2907201" y="4622799"/>
                  </a:lnTo>
                  <a:lnTo>
                    <a:pt x="2899788" y="4673599"/>
                  </a:lnTo>
                  <a:lnTo>
                    <a:pt x="2888561" y="4711699"/>
                  </a:lnTo>
                  <a:lnTo>
                    <a:pt x="2873521" y="4749799"/>
                  </a:lnTo>
                  <a:lnTo>
                    <a:pt x="2891279" y="4800599"/>
                  </a:lnTo>
                  <a:lnTo>
                    <a:pt x="2897511" y="4825999"/>
                  </a:lnTo>
                  <a:lnTo>
                    <a:pt x="2835111" y="4825999"/>
                  </a:lnTo>
                  <a:lnTo>
                    <a:pt x="2813101" y="4851399"/>
                  </a:lnTo>
                  <a:lnTo>
                    <a:pt x="2788645" y="4889499"/>
                  </a:lnTo>
                  <a:lnTo>
                    <a:pt x="2761826" y="4914899"/>
                  </a:lnTo>
                  <a:lnTo>
                    <a:pt x="2732729" y="4952999"/>
                  </a:lnTo>
                  <a:lnTo>
                    <a:pt x="2701437" y="4978399"/>
                  </a:lnTo>
                  <a:lnTo>
                    <a:pt x="2668034" y="5003799"/>
                  </a:lnTo>
                  <a:lnTo>
                    <a:pt x="2632605" y="5029199"/>
                  </a:lnTo>
                  <a:lnTo>
                    <a:pt x="2595232" y="5054599"/>
                  </a:lnTo>
                  <a:lnTo>
                    <a:pt x="2555999" y="5079999"/>
                  </a:lnTo>
                  <a:lnTo>
                    <a:pt x="2514991" y="5105399"/>
                  </a:lnTo>
                  <a:lnTo>
                    <a:pt x="2472292" y="5118099"/>
                  </a:lnTo>
                  <a:lnTo>
                    <a:pt x="2427985" y="5143499"/>
                  </a:lnTo>
                  <a:lnTo>
                    <a:pt x="2382153" y="5156199"/>
                  </a:lnTo>
                  <a:lnTo>
                    <a:pt x="2334882" y="5181599"/>
                  </a:lnTo>
                  <a:lnTo>
                    <a:pt x="2236354" y="5206999"/>
                  </a:lnTo>
                  <a:close/>
                </a:path>
                <a:path w="3608705" h="5626100">
                  <a:moveTo>
                    <a:pt x="2025707" y="5257799"/>
                  </a:moveTo>
                  <a:lnTo>
                    <a:pt x="1614244" y="5257799"/>
                  </a:lnTo>
                  <a:lnTo>
                    <a:pt x="1559877" y="5245099"/>
                  </a:lnTo>
                  <a:lnTo>
                    <a:pt x="1506443" y="5245099"/>
                  </a:lnTo>
                  <a:lnTo>
                    <a:pt x="1402674" y="5219699"/>
                  </a:lnTo>
                  <a:lnTo>
                    <a:pt x="1255886" y="5181599"/>
                  </a:lnTo>
                  <a:lnTo>
                    <a:pt x="1209618" y="5156199"/>
                  </a:lnTo>
                  <a:lnTo>
                    <a:pt x="1164806" y="5143499"/>
                  </a:lnTo>
                  <a:lnTo>
                    <a:pt x="1121524" y="5118099"/>
                  </a:lnTo>
                  <a:lnTo>
                    <a:pt x="1079847" y="5105399"/>
                  </a:lnTo>
                  <a:lnTo>
                    <a:pt x="1039848" y="5079999"/>
                  </a:lnTo>
                  <a:lnTo>
                    <a:pt x="1001602" y="5054599"/>
                  </a:lnTo>
                  <a:lnTo>
                    <a:pt x="965185" y="5029199"/>
                  </a:lnTo>
                  <a:lnTo>
                    <a:pt x="930670" y="5003799"/>
                  </a:lnTo>
                  <a:lnTo>
                    <a:pt x="898132" y="4978399"/>
                  </a:lnTo>
                  <a:lnTo>
                    <a:pt x="867646" y="4940299"/>
                  </a:lnTo>
                  <a:lnTo>
                    <a:pt x="839286" y="4914899"/>
                  </a:lnTo>
                  <a:lnTo>
                    <a:pt x="813126" y="4889499"/>
                  </a:lnTo>
                  <a:lnTo>
                    <a:pt x="789241" y="4851399"/>
                  </a:lnTo>
                  <a:lnTo>
                    <a:pt x="767707" y="4825999"/>
                  </a:lnTo>
                  <a:lnTo>
                    <a:pt x="844468" y="4825999"/>
                  </a:lnTo>
                  <a:lnTo>
                    <a:pt x="852002" y="4838699"/>
                  </a:lnTo>
                  <a:lnTo>
                    <a:pt x="877254" y="4864099"/>
                  </a:lnTo>
                  <a:lnTo>
                    <a:pt x="905058" y="4889499"/>
                  </a:lnTo>
                  <a:lnTo>
                    <a:pt x="935313" y="4927599"/>
                  </a:lnTo>
                  <a:lnTo>
                    <a:pt x="967918" y="4952999"/>
                  </a:lnTo>
                  <a:lnTo>
                    <a:pt x="1002774" y="4978399"/>
                  </a:lnTo>
                  <a:lnTo>
                    <a:pt x="1039779" y="5003799"/>
                  </a:lnTo>
                  <a:lnTo>
                    <a:pt x="1078834" y="5029199"/>
                  </a:lnTo>
                  <a:lnTo>
                    <a:pt x="1119837" y="5054599"/>
                  </a:lnTo>
                  <a:lnTo>
                    <a:pt x="1162688" y="5067299"/>
                  </a:lnTo>
                  <a:lnTo>
                    <a:pt x="1207287" y="5092699"/>
                  </a:lnTo>
                  <a:lnTo>
                    <a:pt x="1253533" y="5105399"/>
                  </a:lnTo>
                  <a:lnTo>
                    <a:pt x="1301325" y="5130799"/>
                  </a:lnTo>
                  <a:lnTo>
                    <a:pt x="1452976" y="5168899"/>
                  </a:lnTo>
                  <a:lnTo>
                    <a:pt x="1505949" y="5181599"/>
                  </a:lnTo>
                  <a:lnTo>
                    <a:pt x="1559966" y="5181599"/>
                  </a:lnTo>
                  <a:lnTo>
                    <a:pt x="1614926" y="5194299"/>
                  </a:lnTo>
                  <a:lnTo>
                    <a:pt x="1670729" y="5194299"/>
                  </a:lnTo>
                  <a:lnTo>
                    <a:pt x="1727275" y="5206999"/>
                  </a:lnTo>
                  <a:lnTo>
                    <a:pt x="2236354" y="5206999"/>
                  </a:lnTo>
                  <a:lnTo>
                    <a:pt x="2025707" y="5257799"/>
                  </a:lnTo>
                  <a:close/>
                </a:path>
                <a:path w="3608705" h="5626100">
                  <a:moveTo>
                    <a:pt x="2240533" y="5575299"/>
                  </a:moveTo>
                  <a:lnTo>
                    <a:pt x="1860050" y="5575299"/>
                  </a:lnTo>
                  <a:lnTo>
                    <a:pt x="1917878" y="5562599"/>
                  </a:lnTo>
                  <a:lnTo>
                    <a:pt x="2030743" y="5562599"/>
                  </a:lnTo>
                  <a:lnTo>
                    <a:pt x="2085605" y="5549899"/>
                  </a:lnTo>
                  <a:lnTo>
                    <a:pt x="2242851" y="5511799"/>
                  </a:lnTo>
                  <a:lnTo>
                    <a:pt x="2340688" y="5486399"/>
                  </a:lnTo>
                  <a:lnTo>
                    <a:pt x="2387245" y="5460999"/>
                  </a:lnTo>
                  <a:lnTo>
                    <a:pt x="2432110" y="5448299"/>
                  </a:lnTo>
                  <a:lnTo>
                    <a:pt x="2475196" y="5422899"/>
                  </a:lnTo>
                  <a:lnTo>
                    <a:pt x="2516415" y="5397499"/>
                  </a:lnTo>
                  <a:lnTo>
                    <a:pt x="2555680" y="5372099"/>
                  </a:lnTo>
                  <a:lnTo>
                    <a:pt x="2592901" y="5346699"/>
                  </a:lnTo>
                  <a:lnTo>
                    <a:pt x="2627992" y="5321299"/>
                  </a:lnTo>
                  <a:lnTo>
                    <a:pt x="2660864" y="5295899"/>
                  </a:lnTo>
                  <a:lnTo>
                    <a:pt x="2691430" y="5270499"/>
                  </a:lnTo>
                  <a:lnTo>
                    <a:pt x="2745293" y="5206999"/>
                  </a:lnTo>
                  <a:lnTo>
                    <a:pt x="2768413" y="5181599"/>
                  </a:lnTo>
                  <a:lnTo>
                    <a:pt x="2788876" y="5143499"/>
                  </a:lnTo>
                  <a:lnTo>
                    <a:pt x="2806593" y="5118099"/>
                  </a:lnTo>
                  <a:lnTo>
                    <a:pt x="2821478" y="5079999"/>
                  </a:lnTo>
                  <a:lnTo>
                    <a:pt x="2833441" y="5054599"/>
                  </a:lnTo>
                  <a:lnTo>
                    <a:pt x="2842396" y="5016499"/>
                  </a:lnTo>
                  <a:lnTo>
                    <a:pt x="2848254" y="4978399"/>
                  </a:lnTo>
                  <a:lnTo>
                    <a:pt x="2850927" y="4940299"/>
                  </a:lnTo>
                  <a:lnTo>
                    <a:pt x="2850521" y="4914899"/>
                  </a:lnTo>
                  <a:lnTo>
                    <a:pt x="2847679" y="4876799"/>
                  </a:lnTo>
                  <a:lnTo>
                    <a:pt x="2842507" y="4851399"/>
                  </a:lnTo>
                  <a:lnTo>
                    <a:pt x="2835111" y="4825999"/>
                  </a:lnTo>
                  <a:lnTo>
                    <a:pt x="2897511" y="4825999"/>
                  </a:lnTo>
                  <a:lnTo>
                    <a:pt x="2903742" y="4851399"/>
                  </a:lnTo>
                  <a:lnTo>
                    <a:pt x="2910697" y="4889499"/>
                  </a:lnTo>
                  <a:lnTo>
                    <a:pt x="2911932" y="4940299"/>
                  </a:lnTo>
                  <a:lnTo>
                    <a:pt x="2909339" y="4978399"/>
                  </a:lnTo>
                  <a:lnTo>
                    <a:pt x="2903795" y="5016499"/>
                  </a:lnTo>
                  <a:lnTo>
                    <a:pt x="2895378" y="5054599"/>
                  </a:lnTo>
                  <a:lnTo>
                    <a:pt x="2884162" y="5092699"/>
                  </a:lnTo>
                  <a:lnTo>
                    <a:pt x="2870225" y="5118099"/>
                  </a:lnTo>
                  <a:lnTo>
                    <a:pt x="2853642" y="5156199"/>
                  </a:lnTo>
                  <a:lnTo>
                    <a:pt x="2834488" y="5194299"/>
                  </a:lnTo>
                  <a:lnTo>
                    <a:pt x="2812841" y="5219699"/>
                  </a:lnTo>
                  <a:lnTo>
                    <a:pt x="2788776" y="5257799"/>
                  </a:lnTo>
                  <a:lnTo>
                    <a:pt x="2762369" y="5283199"/>
                  </a:lnTo>
                  <a:lnTo>
                    <a:pt x="2733695" y="5308599"/>
                  </a:lnTo>
                  <a:lnTo>
                    <a:pt x="2702832" y="5333999"/>
                  </a:lnTo>
                  <a:lnTo>
                    <a:pt x="2669855" y="5372099"/>
                  </a:lnTo>
                  <a:lnTo>
                    <a:pt x="2634840" y="5397499"/>
                  </a:lnTo>
                  <a:lnTo>
                    <a:pt x="2597863" y="5422899"/>
                  </a:lnTo>
                  <a:lnTo>
                    <a:pt x="2559000" y="5448299"/>
                  </a:lnTo>
                  <a:lnTo>
                    <a:pt x="2518326" y="5460999"/>
                  </a:lnTo>
                  <a:lnTo>
                    <a:pt x="2475919" y="5486399"/>
                  </a:lnTo>
                  <a:lnTo>
                    <a:pt x="2431854" y="5511799"/>
                  </a:lnTo>
                  <a:lnTo>
                    <a:pt x="2386207" y="5524499"/>
                  </a:lnTo>
                  <a:lnTo>
                    <a:pt x="2339054" y="5549899"/>
                  </a:lnTo>
                  <a:lnTo>
                    <a:pt x="2240533" y="5575299"/>
                  </a:lnTo>
                  <a:close/>
                </a:path>
                <a:path w="3608705" h="5626100">
                  <a:moveTo>
                    <a:pt x="1860458" y="4902199"/>
                  </a:moveTo>
                  <a:lnTo>
                    <a:pt x="1727742" y="4902199"/>
                  </a:lnTo>
                  <a:lnTo>
                    <a:pt x="1671730" y="4889499"/>
                  </a:lnTo>
                  <a:lnTo>
                    <a:pt x="1916669" y="4889499"/>
                  </a:lnTo>
                  <a:lnTo>
                    <a:pt x="1860458" y="4902199"/>
                  </a:lnTo>
                  <a:close/>
                </a:path>
                <a:path w="3608705" h="5626100">
                  <a:moveTo>
                    <a:pt x="1858470" y="5270499"/>
                  </a:moveTo>
                  <a:lnTo>
                    <a:pt x="1725482" y="5270499"/>
                  </a:lnTo>
                  <a:lnTo>
                    <a:pt x="1669471" y="5257799"/>
                  </a:lnTo>
                  <a:lnTo>
                    <a:pt x="1914929" y="5257799"/>
                  </a:lnTo>
                  <a:lnTo>
                    <a:pt x="1858470" y="5270499"/>
                  </a:lnTo>
                  <a:close/>
                </a:path>
                <a:path w="3608705" h="5626100">
                  <a:moveTo>
                    <a:pt x="1973196" y="5626099"/>
                  </a:moveTo>
                  <a:lnTo>
                    <a:pt x="1612176" y="5626099"/>
                  </a:lnTo>
                  <a:lnTo>
                    <a:pt x="1556980" y="5613399"/>
                  </a:lnTo>
                  <a:lnTo>
                    <a:pt x="2028763" y="5613399"/>
                  </a:lnTo>
                  <a:lnTo>
                    <a:pt x="1973196" y="5626099"/>
                  </a:lnTo>
                  <a:close/>
                </a:path>
              </a:pathLst>
            </a:custGeom>
            <a:solidFill>
              <a:srgbClr val="2A4A81"/>
            </a:solidFill>
          </p:spPr>
          <p:txBody>
            <a:bodyPr wrap="square" lIns="0" tIns="0" rIns="0" bIns="0" rtlCol="0"/>
            <a:lstStyle/>
            <a:p>
              <a:endParaRPr/>
            </a:p>
          </p:txBody>
        </p:sp>
      </p:grpSp>
      <p:sp>
        <p:nvSpPr>
          <p:cNvPr id="18" name="object 3">
            <a:extLst>
              <a:ext uri="{FF2B5EF4-FFF2-40B4-BE49-F238E27FC236}">
                <a16:creationId xmlns:a16="http://schemas.microsoft.com/office/drawing/2014/main" id="{FE7602A9-0AD1-89E1-8D47-F8F1D4CEBD50}"/>
              </a:ext>
            </a:extLst>
          </p:cNvPr>
          <p:cNvSpPr txBox="1">
            <a:spLocks noGrp="1"/>
          </p:cNvSpPr>
          <p:nvPr>
            <p:ph type="title"/>
          </p:nvPr>
        </p:nvSpPr>
        <p:spPr>
          <a:xfrm>
            <a:off x="-10555605" y="-3670854"/>
            <a:ext cx="10555605" cy="4997450"/>
          </a:xfrm>
          <a:prstGeom prst="rect">
            <a:avLst/>
          </a:prstGeom>
        </p:spPr>
        <p:txBody>
          <a:bodyPr vert="horz" wrap="square" lIns="0" tIns="11430" rIns="0" bIns="0" rtlCol="0">
            <a:spAutoFit/>
          </a:bodyPr>
          <a:lstStyle/>
          <a:p>
            <a:pPr marL="12700" marR="935990">
              <a:lnSpc>
                <a:spcPct val="108800"/>
              </a:lnSpc>
              <a:spcBef>
                <a:spcPts val="90"/>
              </a:spcBef>
            </a:pPr>
            <a:r>
              <a:rPr sz="5000" spc="-130" dirty="0">
                <a:solidFill>
                  <a:srgbClr val="F6B4A6"/>
                </a:solidFill>
              </a:rPr>
              <a:t>"Chúng </a:t>
            </a:r>
            <a:r>
              <a:rPr sz="5000" spc="305" dirty="0">
                <a:solidFill>
                  <a:srgbClr val="F6B4A6"/>
                </a:solidFill>
              </a:rPr>
              <a:t>ta </a:t>
            </a:r>
            <a:r>
              <a:rPr sz="5000" spc="-50" dirty="0">
                <a:solidFill>
                  <a:srgbClr val="F6B4A6"/>
                </a:solidFill>
              </a:rPr>
              <a:t>cần </a:t>
            </a:r>
            <a:r>
              <a:rPr sz="5000" spc="-130" dirty="0">
                <a:solidFill>
                  <a:srgbClr val="F6B4A6"/>
                </a:solidFill>
              </a:rPr>
              <a:t>công </a:t>
            </a:r>
            <a:r>
              <a:rPr sz="5000" spc="-5" dirty="0">
                <a:solidFill>
                  <a:srgbClr val="F6B4A6"/>
                </a:solidFill>
              </a:rPr>
              <a:t>nghệ </a:t>
            </a:r>
            <a:r>
              <a:rPr sz="5000" spc="60" dirty="0">
                <a:solidFill>
                  <a:srgbClr val="F6B4A6"/>
                </a:solidFill>
              </a:rPr>
              <a:t>trong  </a:t>
            </a:r>
            <a:r>
              <a:rPr sz="5000" spc="-90" dirty="0">
                <a:solidFill>
                  <a:srgbClr val="F6B4A6"/>
                </a:solidFill>
              </a:rPr>
              <a:t>mọi </a:t>
            </a:r>
            <a:r>
              <a:rPr sz="5000" spc="-190" dirty="0">
                <a:solidFill>
                  <a:srgbClr val="F6B4A6"/>
                </a:solidFill>
              </a:rPr>
              <a:t>lớp </a:t>
            </a:r>
            <a:r>
              <a:rPr sz="5000" spc="-210" dirty="0">
                <a:solidFill>
                  <a:srgbClr val="F6B4A6"/>
                </a:solidFill>
              </a:rPr>
              <a:t>học </a:t>
            </a:r>
            <a:r>
              <a:rPr sz="5000" spc="100" dirty="0">
                <a:solidFill>
                  <a:srgbClr val="F6B4A6"/>
                </a:solidFill>
              </a:rPr>
              <a:t>và </a:t>
            </a:r>
            <a:r>
              <a:rPr sz="5000" spc="60" dirty="0">
                <a:solidFill>
                  <a:srgbClr val="F6B4A6"/>
                </a:solidFill>
              </a:rPr>
              <a:t>trong </a:t>
            </a:r>
            <a:r>
              <a:rPr sz="5000" spc="170" dirty="0">
                <a:solidFill>
                  <a:srgbClr val="F6B4A6"/>
                </a:solidFill>
              </a:rPr>
              <a:t>tay </a:t>
            </a:r>
            <a:r>
              <a:rPr sz="5000" spc="-90" dirty="0">
                <a:solidFill>
                  <a:srgbClr val="F6B4A6"/>
                </a:solidFill>
              </a:rPr>
              <a:t>mỗi  </a:t>
            </a:r>
            <a:r>
              <a:rPr sz="5000" spc="-210" dirty="0">
                <a:solidFill>
                  <a:srgbClr val="F6B4A6"/>
                </a:solidFill>
              </a:rPr>
              <a:t>học </a:t>
            </a:r>
            <a:r>
              <a:rPr sz="5000" spc="-160" dirty="0">
                <a:solidFill>
                  <a:srgbClr val="F6B4A6"/>
                </a:solidFill>
              </a:rPr>
              <a:t>sinh </a:t>
            </a:r>
            <a:r>
              <a:rPr sz="5000" spc="100" dirty="0">
                <a:solidFill>
                  <a:srgbClr val="F6B4A6"/>
                </a:solidFill>
              </a:rPr>
              <a:t>và </a:t>
            </a:r>
            <a:r>
              <a:rPr sz="5000" spc="70" dirty="0">
                <a:solidFill>
                  <a:srgbClr val="F6B4A6"/>
                </a:solidFill>
              </a:rPr>
              <a:t>giáo </a:t>
            </a:r>
            <a:r>
              <a:rPr sz="5000" spc="-100" dirty="0">
                <a:solidFill>
                  <a:srgbClr val="F6B4A6"/>
                </a:solidFill>
              </a:rPr>
              <a:t>viên, </a:t>
            </a:r>
            <a:r>
              <a:rPr sz="5000" spc="-30" dirty="0">
                <a:solidFill>
                  <a:srgbClr val="F6B4A6"/>
                </a:solidFill>
              </a:rPr>
              <a:t>vì</a:t>
            </a:r>
            <a:r>
              <a:rPr sz="5000" spc="520" dirty="0">
                <a:solidFill>
                  <a:srgbClr val="F6B4A6"/>
                </a:solidFill>
              </a:rPr>
              <a:t> </a:t>
            </a:r>
            <a:r>
              <a:rPr sz="5000" spc="95" dirty="0">
                <a:solidFill>
                  <a:srgbClr val="F6B4A6"/>
                </a:solidFill>
              </a:rPr>
              <a:t>đây</a:t>
            </a:r>
            <a:endParaRPr sz="5000" dirty="0"/>
          </a:p>
          <a:p>
            <a:pPr marL="12700" marR="5080">
              <a:lnSpc>
                <a:spcPts val="6530"/>
              </a:lnSpc>
              <a:spcBef>
                <a:spcPts val="300"/>
              </a:spcBef>
            </a:pPr>
            <a:r>
              <a:rPr sz="5000" spc="-110" dirty="0">
                <a:solidFill>
                  <a:srgbClr val="F6B4A6"/>
                </a:solidFill>
              </a:rPr>
              <a:t>chính </a:t>
            </a:r>
            <a:r>
              <a:rPr sz="5000" spc="170" dirty="0">
                <a:solidFill>
                  <a:srgbClr val="F6B4A6"/>
                </a:solidFill>
              </a:rPr>
              <a:t>là </a:t>
            </a:r>
            <a:r>
              <a:rPr sz="5000" spc="90" dirty="0">
                <a:solidFill>
                  <a:srgbClr val="F6B4A6"/>
                </a:solidFill>
              </a:rPr>
              <a:t>bút </a:t>
            </a:r>
            <a:r>
              <a:rPr sz="5000" spc="100" dirty="0">
                <a:solidFill>
                  <a:srgbClr val="F6B4A6"/>
                </a:solidFill>
              </a:rPr>
              <a:t>và </a:t>
            </a:r>
            <a:r>
              <a:rPr sz="5000" spc="90" dirty="0">
                <a:solidFill>
                  <a:srgbClr val="F6B4A6"/>
                </a:solidFill>
              </a:rPr>
              <a:t>giấy </a:t>
            </a:r>
            <a:r>
              <a:rPr sz="5000" spc="60" dirty="0">
                <a:solidFill>
                  <a:srgbClr val="F6B4A6"/>
                </a:solidFill>
              </a:rPr>
              <a:t>trong </a:t>
            </a:r>
            <a:r>
              <a:rPr sz="5000" spc="-105" dirty="0">
                <a:solidFill>
                  <a:srgbClr val="F6B4A6"/>
                </a:solidFill>
              </a:rPr>
              <a:t>thời </a:t>
            </a:r>
            <a:r>
              <a:rPr sz="5000" spc="140" dirty="0">
                <a:solidFill>
                  <a:srgbClr val="F6B4A6"/>
                </a:solidFill>
              </a:rPr>
              <a:t>đại  </a:t>
            </a:r>
            <a:r>
              <a:rPr sz="5000" spc="-105" dirty="0">
                <a:solidFill>
                  <a:srgbClr val="F6B4A6"/>
                </a:solidFill>
              </a:rPr>
              <a:t>chúng </a:t>
            </a:r>
            <a:r>
              <a:rPr sz="5000" spc="85" dirty="0">
                <a:solidFill>
                  <a:srgbClr val="F6B4A6"/>
                </a:solidFill>
              </a:rPr>
              <a:t>ta, </a:t>
            </a:r>
            <a:r>
              <a:rPr sz="5000" spc="100" dirty="0">
                <a:solidFill>
                  <a:srgbClr val="F6B4A6"/>
                </a:solidFill>
              </a:rPr>
              <a:t>và </a:t>
            </a:r>
            <a:r>
              <a:rPr sz="5000" spc="-130" dirty="0">
                <a:solidFill>
                  <a:srgbClr val="F6B4A6"/>
                </a:solidFill>
              </a:rPr>
              <a:t>công </a:t>
            </a:r>
            <a:r>
              <a:rPr sz="5000" spc="-5" dirty="0">
                <a:solidFill>
                  <a:srgbClr val="F6B4A6"/>
                </a:solidFill>
              </a:rPr>
              <a:t>nghệ </a:t>
            </a:r>
            <a:r>
              <a:rPr sz="5000" spc="170" dirty="0">
                <a:solidFill>
                  <a:srgbClr val="F6B4A6"/>
                </a:solidFill>
              </a:rPr>
              <a:t>là </a:t>
            </a:r>
            <a:r>
              <a:rPr sz="5000" spc="-45" dirty="0">
                <a:solidFill>
                  <a:srgbClr val="F6B4A6"/>
                </a:solidFill>
              </a:rPr>
              <a:t>ống  </a:t>
            </a:r>
            <a:r>
              <a:rPr sz="5000" spc="-35" dirty="0">
                <a:solidFill>
                  <a:srgbClr val="F6B4A6"/>
                </a:solidFill>
              </a:rPr>
              <a:t>kính </a:t>
            </a:r>
            <a:r>
              <a:rPr sz="5000" spc="95" dirty="0">
                <a:solidFill>
                  <a:srgbClr val="F6B4A6"/>
                </a:solidFill>
              </a:rPr>
              <a:t>mà </a:t>
            </a:r>
            <a:r>
              <a:rPr sz="5000" spc="85" dirty="0">
                <a:solidFill>
                  <a:srgbClr val="F6B4A6"/>
                </a:solidFill>
              </a:rPr>
              <a:t>qua </a:t>
            </a:r>
            <a:r>
              <a:rPr sz="5000" spc="-55" dirty="0">
                <a:solidFill>
                  <a:srgbClr val="F6B4A6"/>
                </a:solidFill>
              </a:rPr>
              <a:t>đó </a:t>
            </a:r>
            <a:r>
              <a:rPr sz="5000" spc="-105" dirty="0">
                <a:solidFill>
                  <a:srgbClr val="F6B4A6"/>
                </a:solidFill>
              </a:rPr>
              <a:t>chúng</a:t>
            </a:r>
            <a:r>
              <a:rPr sz="5000" spc="1095" dirty="0">
                <a:solidFill>
                  <a:srgbClr val="F6B4A6"/>
                </a:solidFill>
              </a:rPr>
              <a:t> </a:t>
            </a:r>
            <a:r>
              <a:rPr sz="5000" spc="305" dirty="0">
                <a:solidFill>
                  <a:srgbClr val="F6B4A6"/>
                </a:solidFill>
              </a:rPr>
              <a:t>ta</a:t>
            </a:r>
            <a:endParaRPr sz="5000" dirty="0"/>
          </a:p>
        </p:txBody>
      </p:sp>
      <p:sp>
        <p:nvSpPr>
          <p:cNvPr id="19" name="object 5">
            <a:extLst>
              <a:ext uri="{FF2B5EF4-FFF2-40B4-BE49-F238E27FC236}">
                <a16:creationId xmlns:a16="http://schemas.microsoft.com/office/drawing/2014/main" id="{CFDF7942-FB00-C909-6C5E-77899AAE1913}"/>
              </a:ext>
            </a:extLst>
          </p:cNvPr>
          <p:cNvSpPr txBox="1"/>
          <p:nvPr/>
        </p:nvSpPr>
        <p:spPr>
          <a:xfrm>
            <a:off x="-1688574" y="11613123"/>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20" name="object 6">
            <a:extLst>
              <a:ext uri="{FF2B5EF4-FFF2-40B4-BE49-F238E27FC236}">
                <a16:creationId xmlns:a16="http://schemas.microsoft.com/office/drawing/2014/main" id="{5950B659-1904-DD6C-2B99-878143544AD9}"/>
              </a:ext>
            </a:extLst>
          </p:cNvPr>
          <p:cNvSpPr txBox="1"/>
          <p:nvPr/>
        </p:nvSpPr>
        <p:spPr>
          <a:xfrm>
            <a:off x="0" y="11613123"/>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sp>
        <p:nvSpPr>
          <p:cNvPr id="21" name="object 4">
            <a:extLst>
              <a:ext uri="{FF2B5EF4-FFF2-40B4-BE49-F238E27FC236}">
                <a16:creationId xmlns:a16="http://schemas.microsoft.com/office/drawing/2014/main" id="{C0DB0B64-3537-B3EC-A7EA-04EDA0D846D1}"/>
              </a:ext>
            </a:extLst>
          </p:cNvPr>
          <p:cNvSpPr txBox="1"/>
          <p:nvPr/>
        </p:nvSpPr>
        <p:spPr>
          <a:xfrm>
            <a:off x="-10564933" y="1326596"/>
            <a:ext cx="9326245" cy="791210"/>
          </a:xfrm>
          <a:prstGeom prst="rect">
            <a:avLst/>
          </a:prstGeom>
        </p:spPr>
        <p:txBody>
          <a:bodyPr vert="horz" wrap="square" lIns="0" tIns="15875" rIns="0" bIns="0" rtlCol="0">
            <a:spAutoFit/>
          </a:bodyPr>
          <a:lstStyle/>
          <a:p>
            <a:pPr marL="12700">
              <a:lnSpc>
                <a:spcPct val="100000"/>
              </a:lnSpc>
              <a:spcBef>
                <a:spcPts val="125"/>
              </a:spcBef>
            </a:pPr>
            <a:r>
              <a:rPr sz="5000" b="1" spc="190" dirty="0">
                <a:solidFill>
                  <a:srgbClr val="F6B4A6"/>
                </a:solidFill>
                <a:latin typeface="Arial"/>
                <a:cs typeface="Arial"/>
              </a:rPr>
              <a:t>trải </a:t>
            </a:r>
            <a:r>
              <a:rPr sz="5000" b="1" spc="-15" dirty="0">
                <a:solidFill>
                  <a:srgbClr val="F6B4A6"/>
                </a:solidFill>
                <a:latin typeface="Arial"/>
                <a:cs typeface="Arial"/>
              </a:rPr>
              <a:t>nghiệm </a:t>
            </a:r>
            <a:r>
              <a:rPr sz="5000" b="1" spc="60" dirty="0">
                <a:solidFill>
                  <a:srgbClr val="F6B4A6"/>
                </a:solidFill>
                <a:latin typeface="Arial"/>
                <a:cs typeface="Arial"/>
              </a:rPr>
              <a:t>phần </a:t>
            </a:r>
            <a:r>
              <a:rPr sz="5000" b="1" spc="-240" dirty="0">
                <a:solidFill>
                  <a:srgbClr val="F6B4A6"/>
                </a:solidFill>
                <a:latin typeface="Arial"/>
                <a:cs typeface="Arial"/>
              </a:rPr>
              <a:t>lớn </a:t>
            </a:r>
            <a:r>
              <a:rPr sz="5000" b="1" spc="80" dirty="0">
                <a:solidFill>
                  <a:srgbClr val="F6B4A6"/>
                </a:solidFill>
                <a:latin typeface="Arial"/>
                <a:cs typeface="Arial"/>
              </a:rPr>
              <a:t>thế</a:t>
            </a:r>
            <a:r>
              <a:rPr sz="5000" b="1" spc="5" dirty="0">
                <a:solidFill>
                  <a:srgbClr val="F6B4A6"/>
                </a:solidFill>
                <a:latin typeface="Arial"/>
                <a:cs typeface="Arial"/>
              </a:rPr>
              <a:t> </a:t>
            </a:r>
            <a:r>
              <a:rPr sz="5000" b="1" spc="-260" dirty="0">
                <a:solidFill>
                  <a:srgbClr val="F6B4A6"/>
                </a:solidFill>
                <a:latin typeface="Arial"/>
                <a:cs typeface="Arial"/>
              </a:rPr>
              <a:t>giới".</a:t>
            </a:r>
            <a:endParaRPr sz="5000" dirty="0">
              <a:latin typeface="Arial"/>
              <a:cs typeface="Arial"/>
            </a:endParaRPr>
          </a:p>
        </p:txBody>
      </p:sp>
    </p:spTree>
    <p:extLst>
      <p:ext uri="{BB962C8B-B14F-4D97-AF65-F5344CB8AC3E}">
        <p14:creationId xmlns:p14="http://schemas.microsoft.com/office/powerpoint/2010/main" val="2565952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up)">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 name="object 3"/>
          <p:cNvSpPr txBox="1">
            <a:spLocks noGrp="1"/>
          </p:cNvSpPr>
          <p:nvPr>
            <p:ph type="title"/>
          </p:nvPr>
        </p:nvSpPr>
        <p:spPr>
          <a:xfrm>
            <a:off x="1513403" y="1532062"/>
            <a:ext cx="10555605" cy="4997450"/>
          </a:xfrm>
          <a:prstGeom prst="rect">
            <a:avLst/>
          </a:prstGeom>
        </p:spPr>
        <p:txBody>
          <a:bodyPr vert="horz" wrap="square" lIns="0" tIns="11430" rIns="0" bIns="0" rtlCol="0">
            <a:spAutoFit/>
          </a:bodyPr>
          <a:lstStyle/>
          <a:p>
            <a:pPr marL="12700" marR="935990">
              <a:lnSpc>
                <a:spcPct val="108800"/>
              </a:lnSpc>
              <a:spcBef>
                <a:spcPts val="90"/>
              </a:spcBef>
            </a:pPr>
            <a:r>
              <a:rPr sz="5000" spc="-130" dirty="0">
                <a:solidFill>
                  <a:srgbClr val="F6B4A6"/>
                </a:solidFill>
              </a:rPr>
              <a:t>"Chúng </a:t>
            </a:r>
            <a:r>
              <a:rPr sz="5000" spc="305" dirty="0">
                <a:solidFill>
                  <a:srgbClr val="F6B4A6"/>
                </a:solidFill>
              </a:rPr>
              <a:t>ta </a:t>
            </a:r>
            <a:r>
              <a:rPr sz="5000" spc="-50" dirty="0">
                <a:solidFill>
                  <a:srgbClr val="F6B4A6"/>
                </a:solidFill>
              </a:rPr>
              <a:t>cần </a:t>
            </a:r>
            <a:r>
              <a:rPr sz="5000" spc="-130" dirty="0">
                <a:solidFill>
                  <a:srgbClr val="F6B4A6"/>
                </a:solidFill>
              </a:rPr>
              <a:t>công </a:t>
            </a:r>
            <a:r>
              <a:rPr sz="5000" spc="-5" dirty="0">
                <a:solidFill>
                  <a:srgbClr val="F6B4A6"/>
                </a:solidFill>
              </a:rPr>
              <a:t>nghệ </a:t>
            </a:r>
            <a:r>
              <a:rPr sz="5000" spc="60" dirty="0">
                <a:solidFill>
                  <a:srgbClr val="F6B4A6"/>
                </a:solidFill>
              </a:rPr>
              <a:t>trong  </a:t>
            </a:r>
            <a:r>
              <a:rPr sz="5000" spc="-90" dirty="0">
                <a:solidFill>
                  <a:srgbClr val="F6B4A6"/>
                </a:solidFill>
              </a:rPr>
              <a:t>mọi </a:t>
            </a:r>
            <a:r>
              <a:rPr sz="5000" spc="-190" dirty="0">
                <a:solidFill>
                  <a:srgbClr val="F6B4A6"/>
                </a:solidFill>
              </a:rPr>
              <a:t>lớp </a:t>
            </a:r>
            <a:r>
              <a:rPr sz="5000" spc="-210" dirty="0">
                <a:solidFill>
                  <a:srgbClr val="F6B4A6"/>
                </a:solidFill>
              </a:rPr>
              <a:t>học </a:t>
            </a:r>
            <a:r>
              <a:rPr sz="5000" spc="100" dirty="0">
                <a:solidFill>
                  <a:srgbClr val="F6B4A6"/>
                </a:solidFill>
              </a:rPr>
              <a:t>và </a:t>
            </a:r>
            <a:r>
              <a:rPr sz="5000" spc="60" dirty="0">
                <a:solidFill>
                  <a:srgbClr val="F6B4A6"/>
                </a:solidFill>
              </a:rPr>
              <a:t>trong </a:t>
            </a:r>
            <a:r>
              <a:rPr sz="5000" spc="170" dirty="0">
                <a:solidFill>
                  <a:srgbClr val="F6B4A6"/>
                </a:solidFill>
              </a:rPr>
              <a:t>tay </a:t>
            </a:r>
            <a:r>
              <a:rPr sz="5000" spc="-90" dirty="0">
                <a:solidFill>
                  <a:srgbClr val="F6B4A6"/>
                </a:solidFill>
              </a:rPr>
              <a:t>mỗi  </a:t>
            </a:r>
            <a:r>
              <a:rPr sz="5000" spc="-210" dirty="0">
                <a:solidFill>
                  <a:srgbClr val="F6B4A6"/>
                </a:solidFill>
              </a:rPr>
              <a:t>học </a:t>
            </a:r>
            <a:r>
              <a:rPr sz="5000" spc="-160" dirty="0">
                <a:solidFill>
                  <a:srgbClr val="F6B4A6"/>
                </a:solidFill>
              </a:rPr>
              <a:t>sinh </a:t>
            </a:r>
            <a:r>
              <a:rPr sz="5000" spc="100" dirty="0">
                <a:solidFill>
                  <a:srgbClr val="F6B4A6"/>
                </a:solidFill>
              </a:rPr>
              <a:t>và </a:t>
            </a:r>
            <a:r>
              <a:rPr sz="5000" spc="70" dirty="0">
                <a:solidFill>
                  <a:srgbClr val="F6B4A6"/>
                </a:solidFill>
              </a:rPr>
              <a:t>giáo </a:t>
            </a:r>
            <a:r>
              <a:rPr sz="5000" spc="-100" dirty="0">
                <a:solidFill>
                  <a:srgbClr val="F6B4A6"/>
                </a:solidFill>
              </a:rPr>
              <a:t>viên, </a:t>
            </a:r>
            <a:r>
              <a:rPr sz="5000" spc="-30" dirty="0">
                <a:solidFill>
                  <a:srgbClr val="F6B4A6"/>
                </a:solidFill>
              </a:rPr>
              <a:t>vì</a:t>
            </a:r>
            <a:r>
              <a:rPr sz="5000" spc="520" dirty="0">
                <a:solidFill>
                  <a:srgbClr val="F6B4A6"/>
                </a:solidFill>
              </a:rPr>
              <a:t> </a:t>
            </a:r>
            <a:r>
              <a:rPr sz="5000" spc="95" dirty="0">
                <a:solidFill>
                  <a:srgbClr val="F6B4A6"/>
                </a:solidFill>
              </a:rPr>
              <a:t>đây</a:t>
            </a:r>
            <a:endParaRPr sz="5000" dirty="0"/>
          </a:p>
          <a:p>
            <a:pPr marL="12700" marR="5080">
              <a:lnSpc>
                <a:spcPts val="6530"/>
              </a:lnSpc>
              <a:spcBef>
                <a:spcPts val="300"/>
              </a:spcBef>
            </a:pPr>
            <a:r>
              <a:rPr sz="5000" spc="-110" dirty="0">
                <a:solidFill>
                  <a:srgbClr val="F6B4A6"/>
                </a:solidFill>
              </a:rPr>
              <a:t>chính </a:t>
            </a:r>
            <a:r>
              <a:rPr sz="5000" spc="170" dirty="0">
                <a:solidFill>
                  <a:srgbClr val="F6B4A6"/>
                </a:solidFill>
              </a:rPr>
              <a:t>là </a:t>
            </a:r>
            <a:r>
              <a:rPr sz="5000" spc="90" dirty="0">
                <a:solidFill>
                  <a:srgbClr val="F6B4A6"/>
                </a:solidFill>
              </a:rPr>
              <a:t>bút </a:t>
            </a:r>
            <a:r>
              <a:rPr sz="5000" spc="100" dirty="0">
                <a:solidFill>
                  <a:srgbClr val="F6B4A6"/>
                </a:solidFill>
              </a:rPr>
              <a:t>và </a:t>
            </a:r>
            <a:r>
              <a:rPr sz="5000" spc="90" dirty="0">
                <a:solidFill>
                  <a:srgbClr val="F6B4A6"/>
                </a:solidFill>
              </a:rPr>
              <a:t>giấy </a:t>
            </a:r>
            <a:r>
              <a:rPr sz="5000" spc="60" dirty="0">
                <a:solidFill>
                  <a:srgbClr val="F6B4A6"/>
                </a:solidFill>
              </a:rPr>
              <a:t>trong </a:t>
            </a:r>
            <a:r>
              <a:rPr sz="5000" spc="-105" dirty="0">
                <a:solidFill>
                  <a:srgbClr val="F6B4A6"/>
                </a:solidFill>
              </a:rPr>
              <a:t>thời </a:t>
            </a:r>
            <a:r>
              <a:rPr sz="5000" spc="140" dirty="0">
                <a:solidFill>
                  <a:srgbClr val="F6B4A6"/>
                </a:solidFill>
              </a:rPr>
              <a:t>đại  </a:t>
            </a:r>
            <a:r>
              <a:rPr sz="5000" spc="-105" dirty="0">
                <a:solidFill>
                  <a:srgbClr val="F6B4A6"/>
                </a:solidFill>
              </a:rPr>
              <a:t>chúng </a:t>
            </a:r>
            <a:r>
              <a:rPr sz="5000" spc="85" dirty="0">
                <a:solidFill>
                  <a:srgbClr val="F6B4A6"/>
                </a:solidFill>
              </a:rPr>
              <a:t>ta, </a:t>
            </a:r>
            <a:r>
              <a:rPr sz="5000" spc="100" dirty="0">
                <a:solidFill>
                  <a:srgbClr val="F6B4A6"/>
                </a:solidFill>
              </a:rPr>
              <a:t>và </a:t>
            </a:r>
            <a:r>
              <a:rPr sz="5000" spc="-130" dirty="0">
                <a:solidFill>
                  <a:srgbClr val="F6B4A6"/>
                </a:solidFill>
              </a:rPr>
              <a:t>công </a:t>
            </a:r>
            <a:r>
              <a:rPr sz="5000" spc="-5" dirty="0">
                <a:solidFill>
                  <a:srgbClr val="F6B4A6"/>
                </a:solidFill>
              </a:rPr>
              <a:t>nghệ </a:t>
            </a:r>
            <a:r>
              <a:rPr sz="5000" spc="170" dirty="0">
                <a:solidFill>
                  <a:srgbClr val="F6B4A6"/>
                </a:solidFill>
              </a:rPr>
              <a:t>là </a:t>
            </a:r>
            <a:r>
              <a:rPr sz="5000" spc="-45" dirty="0">
                <a:solidFill>
                  <a:srgbClr val="F6B4A6"/>
                </a:solidFill>
              </a:rPr>
              <a:t>ống  </a:t>
            </a:r>
            <a:r>
              <a:rPr sz="5000" spc="-35" dirty="0">
                <a:solidFill>
                  <a:srgbClr val="F6B4A6"/>
                </a:solidFill>
              </a:rPr>
              <a:t>kính </a:t>
            </a:r>
            <a:r>
              <a:rPr sz="5000" spc="95" dirty="0">
                <a:solidFill>
                  <a:srgbClr val="F6B4A6"/>
                </a:solidFill>
              </a:rPr>
              <a:t>mà </a:t>
            </a:r>
            <a:r>
              <a:rPr sz="5000" spc="85" dirty="0">
                <a:solidFill>
                  <a:srgbClr val="F6B4A6"/>
                </a:solidFill>
              </a:rPr>
              <a:t>qua </a:t>
            </a:r>
            <a:r>
              <a:rPr sz="5000" spc="-55" dirty="0">
                <a:solidFill>
                  <a:srgbClr val="F6B4A6"/>
                </a:solidFill>
              </a:rPr>
              <a:t>đó </a:t>
            </a:r>
            <a:r>
              <a:rPr sz="5000" spc="-105" dirty="0">
                <a:solidFill>
                  <a:srgbClr val="F6B4A6"/>
                </a:solidFill>
              </a:rPr>
              <a:t>chúng</a:t>
            </a:r>
            <a:r>
              <a:rPr sz="5000" spc="1095" dirty="0">
                <a:solidFill>
                  <a:srgbClr val="F6B4A6"/>
                </a:solidFill>
              </a:rPr>
              <a:t> </a:t>
            </a:r>
            <a:r>
              <a:rPr sz="5000" spc="305" dirty="0">
                <a:solidFill>
                  <a:srgbClr val="F6B4A6"/>
                </a:solidFill>
              </a:rPr>
              <a:t>ta</a:t>
            </a:r>
            <a:endParaRPr sz="5000" dirty="0"/>
          </a:p>
        </p:txBody>
      </p:sp>
      <p:sp>
        <p:nvSpPr>
          <p:cNvPr id="4" name="object 4"/>
          <p:cNvSpPr txBox="1"/>
          <p:nvPr/>
        </p:nvSpPr>
        <p:spPr>
          <a:xfrm>
            <a:off x="1513403" y="6566977"/>
            <a:ext cx="9326245" cy="791210"/>
          </a:xfrm>
          <a:prstGeom prst="rect">
            <a:avLst/>
          </a:prstGeom>
        </p:spPr>
        <p:txBody>
          <a:bodyPr vert="horz" wrap="square" lIns="0" tIns="15875" rIns="0" bIns="0" rtlCol="0">
            <a:spAutoFit/>
          </a:bodyPr>
          <a:lstStyle/>
          <a:p>
            <a:pPr marL="12700">
              <a:lnSpc>
                <a:spcPct val="100000"/>
              </a:lnSpc>
              <a:spcBef>
                <a:spcPts val="125"/>
              </a:spcBef>
            </a:pPr>
            <a:r>
              <a:rPr sz="5000" b="1" spc="190" dirty="0">
                <a:solidFill>
                  <a:srgbClr val="F6B4A6"/>
                </a:solidFill>
                <a:latin typeface="Arial"/>
                <a:cs typeface="Arial"/>
              </a:rPr>
              <a:t>trải </a:t>
            </a:r>
            <a:r>
              <a:rPr sz="5000" b="1" spc="-15" dirty="0">
                <a:solidFill>
                  <a:srgbClr val="F6B4A6"/>
                </a:solidFill>
                <a:latin typeface="Arial"/>
                <a:cs typeface="Arial"/>
              </a:rPr>
              <a:t>nghiệm </a:t>
            </a:r>
            <a:r>
              <a:rPr sz="5000" b="1" spc="60" dirty="0">
                <a:solidFill>
                  <a:srgbClr val="F6B4A6"/>
                </a:solidFill>
                <a:latin typeface="Arial"/>
                <a:cs typeface="Arial"/>
              </a:rPr>
              <a:t>phần </a:t>
            </a:r>
            <a:r>
              <a:rPr sz="5000" b="1" spc="-240" dirty="0">
                <a:solidFill>
                  <a:srgbClr val="F6B4A6"/>
                </a:solidFill>
                <a:latin typeface="Arial"/>
                <a:cs typeface="Arial"/>
              </a:rPr>
              <a:t>lớn </a:t>
            </a:r>
            <a:r>
              <a:rPr sz="5000" b="1" spc="80" dirty="0">
                <a:solidFill>
                  <a:srgbClr val="F6B4A6"/>
                </a:solidFill>
                <a:latin typeface="Arial"/>
                <a:cs typeface="Arial"/>
              </a:rPr>
              <a:t>thế</a:t>
            </a:r>
            <a:r>
              <a:rPr sz="5000" b="1" spc="5" dirty="0">
                <a:solidFill>
                  <a:srgbClr val="F6B4A6"/>
                </a:solidFill>
                <a:latin typeface="Arial"/>
                <a:cs typeface="Arial"/>
              </a:rPr>
              <a:t> </a:t>
            </a:r>
            <a:r>
              <a:rPr sz="5000" b="1" spc="-260" dirty="0">
                <a:solidFill>
                  <a:srgbClr val="F6B4A6"/>
                </a:solidFill>
                <a:latin typeface="Arial"/>
                <a:cs typeface="Arial"/>
              </a:rPr>
              <a:t>giới".</a:t>
            </a:r>
            <a:endParaRPr sz="5000" dirty="0">
              <a:latin typeface="Arial"/>
              <a:cs typeface="Arial"/>
            </a:endParaRPr>
          </a:p>
        </p:txBody>
      </p:sp>
      <p:sp>
        <p:nvSpPr>
          <p:cNvPr id="5" name="object 5"/>
          <p:cNvSpPr txBox="1"/>
          <p:nvPr/>
        </p:nvSpPr>
        <p:spPr>
          <a:xfrm>
            <a:off x="1513403" y="8087676"/>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6" name="object 6"/>
          <p:cNvSpPr txBox="1"/>
          <p:nvPr/>
        </p:nvSpPr>
        <p:spPr>
          <a:xfrm>
            <a:off x="3201977" y="8087676"/>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grpSp>
        <p:nvGrpSpPr>
          <p:cNvPr id="7" name="object 7"/>
          <p:cNvGrpSpPr/>
          <p:nvPr/>
        </p:nvGrpSpPr>
        <p:grpSpPr>
          <a:xfrm>
            <a:off x="13031714" y="1710976"/>
            <a:ext cx="3608704" cy="5626100"/>
            <a:chOff x="13031714" y="1710976"/>
            <a:chExt cx="3608704" cy="5626100"/>
          </a:xfrm>
        </p:grpSpPr>
        <p:sp>
          <p:nvSpPr>
            <p:cNvPr id="8" name="object 8"/>
            <p:cNvSpPr/>
            <p:nvPr/>
          </p:nvSpPr>
          <p:spPr>
            <a:xfrm>
              <a:off x="13753102" y="5650581"/>
              <a:ext cx="2160270" cy="1670050"/>
            </a:xfrm>
            <a:custGeom>
              <a:avLst/>
              <a:gdLst/>
              <a:ahLst/>
              <a:cxnLst/>
              <a:rect l="l" t="t" r="r" b="b"/>
              <a:pathLst>
                <a:path w="2160269" h="1670050">
                  <a:moveTo>
                    <a:pt x="1060815" y="1669878"/>
                  </a:moveTo>
                  <a:lnTo>
                    <a:pt x="1001585" y="1668214"/>
                  </a:lnTo>
                  <a:lnTo>
                    <a:pt x="943250" y="1664610"/>
                  </a:lnTo>
                  <a:lnTo>
                    <a:pt x="885889" y="1659119"/>
                  </a:lnTo>
                  <a:lnTo>
                    <a:pt x="829583" y="1651792"/>
                  </a:lnTo>
                  <a:lnTo>
                    <a:pt x="774413" y="1642681"/>
                  </a:lnTo>
                  <a:lnTo>
                    <a:pt x="720459" y="1631839"/>
                  </a:lnTo>
                  <a:lnTo>
                    <a:pt x="667803" y="1619318"/>
                  </a:lnTo>
                  <a:lnTo>
                    <a:pt x="616523" y="1605170"/>
                  </a:lnTo>
                  <a:lnTo>
                    <a:pt x="566702" y="1589446"/>
                  </a:lnTo>
                  <a:lnTo>
                    <a:pt x="518420" y="1572200"/>
                  </a:lnTo>
                  <a:lnTo>
                    <a:pt x="471756" y="1553483"/>
                  </a:lnTo>
                  <a:lnTo>
                    <a:pt x="426793" y="1533347"/>
                  </a:lnTo>
                  <a:lnTo>
                    <a:pt x="383610" y="1511845"/>
                  </a:lnTo>
                  <a:lnTo>
                    <a:pt x="342288" y="1489028"/>
                  </a:lnTo>
                  <a:lnTo>
                    <a:pt x="302908" y="1464949"/>
                  </a:lnTo>
                  <a:lnTo>
                    <a:pt x="265550" y="1439659"/>
                  </a:lnTo>
                  <a:lnTo>
                    <a:pt x="230295" y="1413212"/>
                  </a:lnTo>
                  <a:lnTo>
                    <a:pt x="197223" y="1385658"/>
                  </a:lnTo>
                  <a:lnTo>
                    <a:pt x="166415" y="1357051"/>
                  </a:lnTo>
                  <a:lnTo>
                    <a:pt x="137952" y="1327442"/>
                  </a:lnTo>
                  <a:lnTo>
                    <a:pt x="111914" y="1296883"/>
                  </a:lnTo>
                  <a:lnTo>
                    <a:pt x="88381" y="1265426"/>
                  </a:lnTo>
                  <a:lnTo>
                    <a:pt x="67435" y="1233125"/>
                  </a:lnTo>
                  <a:lnTo>
                    <a:pt x="33625" y="1166194"/>
                  </a:lnTo>
                  <a:lnTo>
                    <a:pt x="11126" y="1096506"/>
                  </a:lnTo>
                  <a:lnTo>
                    <a:pt x="585" y="1024480"/>
                  </a:lnTo>
                  <a:lnTo>
                    <a:pt x="0" y="987720"/>
                  </a:lnTo>
                  <a:lnTo>
                    <a:pt x="3336" y="943341"/>
                  </a:lnTo>
                  <a:lnTo>
                    <a:pt x="11438" y="899913"/>
                  </a:lnTo>
                  <a:lnTo>
                    <a:pt x="23989" y="857542"/>
                  </a:lnTo>
                  <a:lnTo>
                    <a:pt x="40670" y="816334"/>
                  </a:lnTo>
                  <a:lnTo>
                    <a:pt x="22082" y="769207"/>
                  </a:lnTo>
                  <a:lnTo>
                    <a:pt x="8896" y="720917"/>
                  </a:lnTo>
                  <a:lnTo>
                    <a:pt x="1429" y="671570"/>
                  </a:lnTo>
                  <a:lnTo>
                    <a:pt x="0" y="621271"/>
                  </a:lnTo>
                  <a:lnTo>
                    <a:pt x="0" y="620143"/>
                  </a:lnTo>
                  <a:lnTo>
                    <a:pt x="3336" y="575764"/>
                  </a:lnTo>
                  <a:lnTo>
                    <a:pt x="11438" y="532337"/>
                  </a:lnTo>
                  <a:lnTo>
                    <a:pt x="23989" y="489966"/>
                  </a:lnTo>
                  <a:lnTo>
                    <a:pt x="40670" y="448758"/>
                  </a:lnTo>
                  <a:lnTo>
                    <a:pt x="22082" y="401631"/>
                  </a:lnTo>
                  <a:lnTo>
                    <a:pt x="8896" y="353341"/>
                  </a:lnTo>
                  <a:lnTo>
                    <a:pt x="1429" y="303993"/>
                  </a:lnTo>
                  <a:lnTo>
                    <a:pt x="0" y="253695"/>
                  </a:lnTo>
                  <a:lnTo>
                    <a:pt x="4826" y="200141"/>
                  </a:lnTo>
                  <a:lnTo>
                    <a:pt x="16376" y="147833"/>
                  </a:lnTo>
                  <a:lnTo>
                    <a:pt x="34325" y="96931"/>
                  </a:lnTo>
                  <a:lnTo>
                    <a:pt x="58348" y="47599"/>
                  </a:lnTo>
                  <a:lnTo>
                    <a:pt x="88118" y="0"/>
                  </a:lnTo>
                  <a:lnTo>
                    <a:pt x="95197" y="36750"/>
                  </a:lnTo>
                  <a:lnTo>
                    <a:pt x="104923" y="72444"/>
                  </a:lnTo>
                  <a:lnTo>
                    <a:pt x="134437" y="139814"/>
                  </a:lnTo>
                  <a:lnTo>
                    <a:pt x="163485" y="180387"/>
                  </a:lnTo>
                  <a:lnTo>
                    <a:pt x="198172" y="215981"/>
                  </a:lnTo>
                  <a:lnTo>
                    <a:pt x="237089" y="247299"/>
                  </a:lnTo>
                  <a:lnTo>
                    <a:pt x="278826" y="275046"/>
                  </a:lnTo>
                  <a:lnTo>
                    <a:pt x="321972" y="299924"/>
                  </a:lnTo>
                  <a:lnTo>
                    <a:pt x="366530" y="323343"/>
                  </a:lnTo>
                  <a:lnTo>
                    <a:pt x="411638" y="344996"/>
                  </a:lnTo>
                  <a:lnTo>
                    <a:pt x="457266" y="364916"/>
                  </a:lnTo>
                  <a:lnTo>
                    <a:pt x="503382" y="383132"/>
                  </a:lnTo>
                  <a:lnTo>
                    <a:pt x="549955" y="399677"/>
                  </a:lnTo>
                  <a:lnTo>
                    <a:pt x="596953" y="414582"/>
                  </a:lnTo>
                  <a:lnTo>
                    <a:pt x="644345" y="427878"/>
                  </a:lnTo>
                  <a:lnTo>
                    <a:pt x="692100" y="439597"/>
                  </a:lnTo>
                  <a:lnTo>
                    <a:pt x="740185" y="449770"/>
                  </a:lnTo>
                  <a:lnTo>
                    <a:pt x="788570" y="458428"/>
                  </a:lnTo>
                  <a:lnTo>
                    <a:pt x="837223" y="465603"/>
                  </a:lnTo>
                  <a:lnTo>
                    <a:pt x="886113" y="471326"/>
                  </a:lnTo>
                  <a:lnTo>
                    <a:pt x="935208" y="475629"/>
                  </a:lnTo>
                  <a:lnTo>
                    <a:pt x="984477" y="478543"/>
                  </a:lnTo>
                  <a:lnTo>
                    <a:pt x="1033888" y="480099"/>
                  </a:lnTo>
                  <a:lnTo>
                    <a:pt x="2131823" y="480329"/>
                  </a:lnTo>
                  <a:lnTo>
                    <a:pt x="2137959" y="495886"/>
                  </a:lnTo>
                  <a:lnTo>
                    <a:pt x="2151145" y="544176"/>
                  </a:lnTo>
                  <a:lnTo>
                    <a:pt x="2158611" y="593523"/>
                  </a:lnTo>
                  <a:lnTo>
                    <a:pt x="2160041" y="643822"/>
                  </a:lnTo>
                  <a:lnTo>
                    <a:pt x="2160041" y="644949"/>
                  </a:lnTo>
                  <a:lnTo>
                    <a:pt x="2156705" y="689328"/>
                  </a:lnTo>
                  <a:lnTo>
                    <a:pt x="2148603" y="732756"/>
                  </a:lnTo>
                  <a:lnTo>
                    <a:pt x="2136052" y="775127"/>
                  </a:lnTo>
                  <a:lnTo>
                    <a:pt x="2119371" y="816334"/>
                  </a:lnTo>
                  <a:lnTo>
                    <a:pt x="2137959" y="863462"/>
                  </a:lnTo>
                  <a:lnTo>
                    <a:pt x="2151145" y="911752"/>
                  </a:lnTo>
                  <a:lnTo>
                    <a:pt x="2158611" y="961099"/>
                  </a:lnTo>
                  <a:lnTo>
                    <a:pt x="2160041" y="1011398"/>
                  </a:lnTo>
                  <a:lnTo>
                    <a:pt x="2157431" y="1048124"/>
                  </a:lnTo>
                  <a:lnTo>
                    <a:pt x="2142898" y="1119887"/>
                  </a:lnTo>
                  <a:lnTo>
                    <a:pt x="2116510" y="1189058"/>
                  </a:lnTo>
                  <a:lnTo>
                    <a:pt x="2078941" y="1255231"/>
                  </a:lnTo>
                  <a:lnTo>
                    <a:pt x="2056173" y="1287068"/>
                  </a:lnTo>
                  <a:lnTo>
                    <a:pt x="2030862" y="1318004"/>
                  </a:lnTo>
                  <a:lnTo>
                    <a:pt x="2003093" y="1347988"/>
                  </a:lnTo>
                  <a:lnTo>
                    <a:pt x="1972948" y="1376969"/>
                  </a:lnTo>
                  <a:lnTo>
                    <a:pt x="1940512" y="1404898"/>
                  </a:lnTo>
                  <a:lnTo>
                    <a:pt x="1905870" y="1431724"/>
                  </a:lnTo>
                  <a:lnTo>
                    <a:pt x="1869105" y="1457395"/>
                  </a:lnTo>
                  <a:lnTo>
                    <a:pt x="1830302" y="1481862"/>
                  </a:lnTo>
                  <a:lnTo>
                    <a:pt x="1789544" y="1505073"/>
                  </a:lnTo>
                  <a:lnTo>
                    <a:pt x="1746916" y="1526978"/>
                  </a:lnTo>
                  <a:lnTo>
                    <a:pt x="1702501" y="1547527"/>
                  </a:lnTo>
                  <a:lnTo>
                    <a:pt x="1656384" y="1566669"/>
                  </a:lnTo>
                  <a:lnTo>
                    <a:pt x="1608650" y="1584352"/>
                  </a:lnTo>
                  <a:lnTo>
                    <a:pt x="1559381" y="1600528"/>
                  </a:lnTo>
                  <a:lnTo>
                    <a:pt x="1508663" y="1615144"/>
                  </a:lnTo>
                  <a:lnTo>
                    <a:pt x="1456579" y="1628151"/>
                  </a:lnTo>
                  <a:lnTo>
                    <a:pt x="1403213" y="1639498"/>
                  </a:lnTo>
                  <a:lnTo>
                    <a:pt x="1348650" y="1649133"/>
                  </a:lnTo>
                  <a:lnTo>
                    <a:pt x="1292973" y="1657008"/>
                  </a:lnTo>
                  <a:lnTo>
                    <a:pt x="1236268" y="1663070"/>
                  </a:lnTo>
                  <a:lnTo>
                    <a:pt x="1178616" y="1667269"/>
                  </a:lnTo>
                  <a:lnTo>
                    <a:pt x="1120104" y="1669556"/>
                  </a:lnTo>
                  <a:lnTo>
                    <a:pt x="1060815" y="1669878"/>
                  </a:lnTo>
                  <a:close/>
                </a:path>
                <a:path w="2160269" h="1670050">
                  <a:moveTo>
                    <a:pt x="2131823" y="480329"/>
                  </a:moveTo>
                  <a:lnTo>
                    <a:pt x="1083410" y="480329"/>
                  </a:lnTo>
                  <a:lnTo>
                    <a:pt x="1132919" y="480099"/>
                  </a:lnTo>
                  <a:lnTo>
                    <a:pt x="1182296" y="478543"/>
                  </a:lnTo>
                  <a:lnTo>
                    <a:pt x="1231514" y="475629"/>
                  </a:lnTo>
                  <a:lnTo>
                    <a:pt x="1280547" y="471326"/>
                  </a:lnTo>
                  <a:lnTo>
                    <a:pt x="1329368" y="465603"/>
                  </a:lnTo>
                  <a:lnTo>
                    <a:pt x="1377951" y="458428"/>
                  </a:lnTo>
                  <a:lnTo>
                    <a:pt x="1426269" y="449770"/>
                  </a:lnTo>
                  <a:lnTo>
                    <a:pt x="1474296" y="439597"/>
                  </a:lnTo>
                  <a:lnTo>
                    <a:pt x="1522005" y="427878"/>
                  </a:lnTo>
                  <a:lnTo>
                    <a:pt x="1569370" y="414582"/>
                  </a:lnTo>
                  <a:lnTo>
                    <a:pt x="1616364" y="399677"/>
                  </a:lnTo>
                  <a:lnTo>
                    <a:pt x="1662961" y="383132"/>
                  </a:lnTo>
                  <a:lnTo>
                    <a:pt x="1709134" y="364916"/>
                  </a:lnTo>
                  <a:lnTo>
                    <a:pt x="1754857" y="344996"/>
                  </a:lnTo>
                  <a:lnTo>
                    <a:pt x="1800103" y="323343"/>
                  </a:lnTo>
                  <a:lnTo>
                    <a:pt x="1844847" y="299924"/>
                  </a:lnTo>
                  <a:lnTo>
                    <a:pt x="1888536" y="274937"/>
                  </a:lnTo>
                  <a:lnTo>
                    <a:pt x="1930544" y="246975"/>
                  </a:lnTo>
                  <a:lnTo>
                    <a:pt x="1969461" y="215494"/>
                  </a:lnTo>
                  <a:lnTo>
                    <a:pt x="2003877" y="179954"/>
                  </a:lnTo>
                  <a:lnTo>
                    <a:pt x="2032382" y="139814"/>
                  </a:lnTo>
                  <a:lnTo>
                    <a:pt x="2060908" y="75967"/>
                  </a:lnTo>
                  <a:lnTo>
                    <a:pt x="2077571" y="7892"/>
                  </a:lnTo>
                  <a:lnTo>
                    <a:pt x="2103058" y="50248"/>
                  </a:lnTo>
                  <a:lnTo>
                    <a:pt x="2124057" y="93794"/>
                  </a:lnTo>
                  <a:lnTo>
                    <a:pt x="2140412" y="138404"/>
                  </a:lnTo>
                  <a:lnTo>
                    <a:pt x="2151966" y="183955"/>
                  </a:lnTo>
                  <a:lnTo>
                    <a:pt x="2158561" y="230319"/>
                  </a:lnTo>
                  <a:lnTo>
                    <a:pt x="2160041" y="277373"/>
                  </a:lnTo>
                  <a:lnTo>
                    <a:pt x="2156705" y="321752"/>
                  </a:lnTo>
                  <a:lnTo>
                    <a:pt x="2148603" y="365180"/>
                  </a:lnTo>
                  <a:lnTo>
                    <a:pt x="2136052" y="407550"/>
                  </a:lnTo>
                  <a:lnTo>
                    <a:pt x="2119371" y="448758"/>
                  </a:lnTo>
                  <a:lnTo>
                    <a:pt x="2131823" y="480329"/>
                  </a:lnTo>
                  <a:close/>
                </a:path>
              </a:pathLst>
            </a:custGeom>
            <a:solidFill>
              <a:srgbClr val="F0ABC1"/>
            </a:solidFill>
          </p:spPr>
          <p:txBody>
            <a:bodyPr wrap="square" lIns="0" tIns="0" rIns="0" bIns="0" rtlCol="0"/>
            <a:lstStyle/>
            <a:p>
              <a:endParaRPr/>
            </a:p>
          </p:txBody>
        </p:sp>
        <p:sp>
          <p:nvSpPr>
            <p:cNvPr id="9" name="object 9"/>
            <p:cNvSpPr/>
            <p:nvPr/>
          </p:nvSpPr>
          <p:spPr>
            <a:xfrm>
              <a:off x="13062236" y="1741419"/>
              <a:ext cx="3550920" cy="4381500"/>
            </a:xfrm>
            <a:custGeom>
              <a:avLst/>
              <a:gdLst/>
              <a:ahLst/>
              <a:cxnLst/>
              <a:rect l="l" t="t" r="r" b="b"/>
              <a:pathLst>
                <a:path w="3550919" h="4381500">
                  <a:moveTo>
                    <a:pt x="2000316" y="12699"/>
                  </a:moveTo>
                  <a:lnTo>
                    <a:pt x="1547956" y="12699"/>
                  </a:lnTo>
                  <a:lnTo>
                    <a:pt x="1592985" y="0"/>
                  </a:lnTo>
                  <a:lnTo>
                    <a:pt x="1955338" y="0"/>
                  </a:lnTo>
                  <a:lnTo>
                    <a:pt x="2000316" y="12699"/>
                  </a:lnTo>
                  <a:close/>
                </a:path>
                <a:path w="3550919" h="4381500">
                  <a:moveTo>
                    <a:pt x="2134173" y="38099"/>
                  </a:moveTo>
                  <a:lnTo>
                    <a:pt x="1413958" y="38099"/>
                  </a:lnTo>
                  <a:lnTo>
                    <a:pt x="1503092" y="12699"/>
                  </a:lnTo>
                  <a:lnTo>
                    <a:pt x="2045130" y="12699"/>
                  </a:lnTo>
                  <a:lnTo>
                    <a:pt x="2134173" y="38099"/>
                  </a:lnTo>
                  <a:close/>
                </a:path>
                <a:path w="3550919" h="4381500">
                  <a:moveTo>
                    <a:pt x="2069947" y="4368799"/>
                  </a:moveTo>
                  <a:lnTo>
                    <a:pt x="1480566" y="4368799"/>
                  </a:lnTo>
                  <a:lnTo>
                    <a:pt x="1195378" y="4292599"/>
                  </a:lnTo>
                  <a:lnTo>
                    <a:pt x="1149262" y="4267199"/>
                  </a:lnTo>
                  <a:lnTo>
                    <a:pt x="1103634" y="4254499"/>
                  </a:lnTo>
                  <a:lnTo>
                    <a:pt x="1013968" y="4203699"/>
                  </a:lnTo>
                  <a:lnTo>
                    <a:pt x="970822" y="4178299"/>
                  </a:lnTo>
                  <a:lnTo>
                    <a:pt x="929085" y="4152899"/>
                  </a:lnTo>
                  <a:lnTo>
                    <a:pt x="890168" y="4127499"/>
                  </a:lnTo>
                  <a:lnTo>
                    <a:pt x="855481" y="4089399"/>
                  </a:lnTo>
                  <a:lnTo>
                    <a:pt x="826433" y="4051299"/>
                  </a:lnTo>
                  <a:lnTo>
                    <a:pt x="803161" y="4000499"/>
                  </a:lnTo>
                  <a:lnTo>
                    <a:pt x="787480" y="3949699"/>
                  </a:lnTo>
                  <a:lnTo>
                    <a:pt x="777222" y="3886199"/>
                  </a:lnTo>
                  <a:lnTo>
                    <a:pt x="770218" y="3835399"/>
                  </a:lnTo>
                  <a:lnTo>
                    <a:pt x="764298" y="3784599"/>
                  </a:lnTo>
                  <a:lnTo>
                    <a:pt x="758060" y="3733799"/>
                  </a:lnTo>
                  <a:lnTo>
                    <a:pt x="750371" y="3682999"/>
                  </a:lnTo>
                  <a:lnTo>
                    <a:pt x="741299" y="3644899"/>
                  </a:lnTo>
                  <a:lnTo>
                    <a:pt x="730912" y="3594099"/>
                  </a:lnTo>
                  <a:lnTo>
                    <a:pt x="719277" y="3543299"/>
                  </a:lnTo>
                  <a:lnTo>
                    <a:pt x="706463" y="3505199"/>
                  </a:lnTo>
                  <a:lnTo>
                    <a:pt x="692537" y="3454399"/>
                  </a:lnTo>
                  <a:lnTo>
                    <a:pt x="677566" y="3416299"/>
                  </a:lnTo>
                  <a:lnTo>
                    <a:pt x="661620" y="3365499"/>
                  </a:lnTo>
                  <a:lnTo>
                    <a:pt x="644764" y="3327399"/>
                  </a:lnTo>
                  <a:lnTo>
                    <a:pt x="627067" y="3289299"/>
                  </a:lnTo>
                  <a:lnTo>
                    <a:pt x="608597" y="3238499"/>
                  </a:lnTo>
                  <a:lnTo>
                    <a:pt x="589421" y="3200399"/>
                  </a:lnTo>
                  <a:lnTo>
                    <a:pt x="569607" y="3162299"/>
                  </a:lnTo>
                  <a:lnTo>
                    <a:pt x="549224" y="3111499"/>
                  </a:lnTo>
                  <a:lnTo>
                    <a:pt x="528338" y="3073399"/>
                  </a:lnTo>
                  <a:lnTo>
                    <a:pt x="507017" y="3035299"/>
                  </a:lnTo>
                  <a:lnTo>
                    <a:pt x="485329" y="2997199"/>
                  </a:lnTo>
                  <a:lnTo>
                    <a:pt x="463342" y="2946399"/>
                  </a:lnTo>
                  <a:lnTo>
                    <a:pt x="441123" y="2908299"/>
                  </a:lnTo>
                  <a:lnTo>
                    <a:pt x="373756" y="2793999"/>
                  </a:lnTo>
                  <a:lnTo>
                    <a:pt x="351289" y="2743199"/>
                  </a:lnTo>
                  <a:lnTo>
                    <a:pt x="328929" y="2705099"/>
                  </a:lnTo>
                  <a:lnTo>
                    <a:pt x="306744" y="2666999"/>
                  </a:lnTo>
                  <a:lnTo>
                    <a:pt x="284801" y="2628899"/>
                  </a:lnTo>
                  <a:lnTo>
                    <a:pt x="263169" y="2590799"/>
                  </a:lnTo>
                  <a:lnTo>
                    <a:pt x="241915" y="2539999"/>
                  </a:lnTo>
                  <a:lnTo>
                    <a:pt x="221106" y="2501899"/>
                  </a:lnTo>
                  <a:lnTo>
                    <a:pt x="200812" y="2463799"/>
                  </a:lnTo>
                  <a:lnTo>
                    <a:pt x="181098" y="2425699"/>
                  </a:lnTo>
                  <a:lnTo>
                    <a:pt x="162033" y="2374899"/>
                  </a:lnTo>
                  <a:lnTo>
                    <a:pt x="143686" y="2336799"/>
                  </a:lnTo>
                  <a:lnTo>
                    <a:pt x="126122" y="2298699"/>
                  </a:lnTo>
                  <a:lnTo>
                    <a:pt x="109411" y="2247899"/>
                  </a:lnTo>
                  <a:lnTo>
                    <a:pt x="93620" y="2209799"/>
                  </a:lnTo>
                  <a:lnTo>
                    <a:pt x="78816" y="2171699"/>
                  </a:lnTo>
                  <a:lnTo>
                    <a:pt x="65068" y="2120899"/>
                  </a:lnTo>
                  <a:lnTo>
                    <a:pt x="52442" y="2082799"/>
                  </a:lnTo>
                  <a:lnTo>
                    <a:pt x="41008" y="2031999"/>
                  </a:lnTo>
                  <a:lnTo>
                    <a:pt x="30832" y="1993899"/>
                  </a:lnTo>
                  <a:lnTo>
                    <a:pt x="21983" y="1943099"/>
                  </a:lnTo>
                  <a:lnTo>
                    <a:pt x="14527" y="1892299"/>
                  </a:lnTo>
                  <a:lnTo>
                    <a:pt x="8533" y="1854199"/>
                  </a:lnTo>
                  <a:lnTo>
                    <a:pt x="4069" y="1803399"/>
                  </a:lnTo>
                  <a:lnTo>
                    <a:pt x="1202" y="1752599"/>
                  </a:lnTo>
                  <a:lnTo>
                    <a:pt x="0" y="1701799"/>
                  </a:lnTo>
                  <a:lnTo>
                    <a:pt x="530" y="1663699"/>
                  </a:lnTo>
                  <a:lnTo>
                    <a:pt x="2861" y="1612899"/>
                  </a:lnTo>
                  <a:lnTo>
                    <a:pt x="2861" y="1600199"/>
                  </a:lnTo>
                  <a:lnTo>
                    <a:pt x="4573" y="1587499"/>
                  </a:lnTo>
                  <a:lnTo>
                    <a:pt x="6391" y="1562099"/>
                  </a:lnTo>
                  <a:lnTo>
                    <a:pt x="8421" y="1549399"/>
                  </a:lnTo>
                  <a:lnTo>
                    <a:pt x="17922" y="1473199"/>
                  </a:lnTo>
                  <a:lnTo>
                    <a:pt x="26424" y="1422399"/>
                  </a:lnTo>
                  <a:lnTo>
                    <a:pt x="36252" y="1371599"/>
                  </a:lnTo>
                  <a:lnTo>
                    <a:pt x="47381" y="1320799"/>
                  </a:lnTo>
                  <a:lnTo>
                    <a:pt x="59787" y="1269999"/>
                  </a:lnTo>
                  <a:lnTo>
                    <a:pt x="73446" y="1231899"/>
                  </a:lnTo>
                  <a:lnTo>
                    <a:pt x="88333" y="1181099"/>
                  </a:lnTo>
                  <a:lnTo>
                    <a:pt x="104425" y="1130299"/>
                  </a:lnTo>
                  <a:lnTo>
                    <a:pt x="121697" y="1092199"/>
                  </a:lnTo>
                  <a:lnTo>
                    <a:pt x="140125" y="1041399"/>
                  </a:lnTo>
                  <a:lnTo>
                    <a:pt x="159685" y="1003299"/>
                  </a:lnTo>
                  <a:lnTo>
                    <a:pt x="180353" y="965199"/>
                  </a:lnTo>
                  <a:lnTo>
                    <a:pt x="202105" y="914399"/>
                  </a:lnTo>
                  <a:lnTo>
                    <a:pt x="224916" y="876299"/>
                  </a:lnTo>
                  <a:lnTo>
                    <a:pt x="248763" y="838199"/>
                  </a:lnTo>
                  <a:lnTo>
                    <a:pt x="273621" y="800099"/>
                  </a:lnTo>
                  <a:lnTo>
                    <a:pt x="299466" y="761999"/>
                  </a:lnTo>
                  <a:lnTo>
                    <a:pt x="326274" y="723899"/>
                  </a:lnTo>
                  <a:lnTo>
                    <a:pt x="354020" y="685799"/>
                  </a:lnTo>
                  <a:lnTo>
                    <a:pt x="382681" y="647699"/>
                  </a:lnTo>
                  <a:lnTo>
                    <a:pt x="412233" y="609599"/>
                  </a:lnTo>
                  <a:lnTo>
                    <a:pt x="442651" y="584199"/>
                  </a:lnTo>
                  <a:lnTo>
                    <a:pt x="473911" y="546099"/>
                  </a:lnTo>
                  <a:lnTo>
                    <a:pt x="505988" y="520699"/>
                  </a:lnTo>
                  <a:lnTo>
                    <a:pt x="538860" y="482599"/>
                  </a:lnTo>
                  <a:lnTo>
                    <a:pt x="572501" y="457199"/>
                  </a:lnTo>
                  <a:lnTo>
                    <a:pt x="606888" y="419099"/>
                  </a:lnTo>
                  <a:lnTo>
                    <a:pt x="641996" y="393699"/>
                  </a:lnTo>
                  <a:lnTo>
                    <a:pt x="677801" y="368299"/>
                  </a:lnTo>
                  <a:lnTo>
                    <a:pt x="714279" y="342899"/>
                  </a:lnTo>
                  <a:lnTo>
                    <a:pt x="751405" y="317499"/>
                  </a:lnTo>
                  <a:lnTo>
                    <a:pt x="789157" y="292099"/>
                  </a:lnTo>
                  <a:lnTo>
                    <a:pt x="827509" y="266699"/>
                  </a:lnTo>
                  <a:lnTo>
                    <a:pt x="905917" y="215899"/>
                  </a:lnTo>
                  <a:lnTo>
                    <a:pt x="945926" y="203199"/>
                  </a:lnTo>
                  <a:lnTo>
                    <a:pt x="986438" y="177799"/>
                  </a:lnTo>
                  <a:lnTo>
                    <a:pt x="1027430" y="165099"/>
                  </a:lnTo>
                  <a:lnTo>
                    <a:pt x="1068878" y="139699"/>
                  </a:lnTo>
                  <a:lnTo>
                    <a:pt x="1153043" y="114299"/>
                  </a:lnTo>
                  <a:lnTo>
                    <a:pt x="1195712" y="88899"/>
                  </a:lnTo>
                  <a:lnTo>
                    <a:pt x="1369736" y="38099"/>
                  </a:lnTo>
                  <a:lnTo>
                    <a:pt x="2178352" y="38099"/>
                  </a:lnTo>
                  <a:lnTo>
                    <a:pt x="2352228" y="88899"/>
                  </a:lnTo>
                  <a:lnTo>
                    <a:pt x="2394866" y="114299"/>
                  </a:lnTo>
                  <a:lnTo>
                    <a:pt x="2478975" y="139699"/>
                  </a:lnTo>
                  <a:lnTo>
                    <a:pt x="2520398" y="165099"/>
                  </a:lnTo>
                  <a:lnTo>
                    <a:pt x="2561367" y="177799"/>
                  </a:lnTo>
                  <a:lnTo>
                    <a:pt x="2601859" y="203199"/>
                  </a:lnTo>
                  <a:lnTo>
                    <a:pt x="2641850" y="215899"/>
                  </a:lnTo>
                  <a:lnTo>
                    <a:pt x="2720230" y="266699"/>
                  </a:lnTo>
                  <a:lnTo>
                    <a:pt x="2758570" y="292099"/>
                  </a:lnTo>
                  <a:lnTo>
                    <a:pt x="2796313" y="317499"/>
                  </a:lnTo>
                  <a:lnTo>
                    <a:pt x="2833433" y="342899"/>
                  </a:lnTo>
                  <a:lnTo>
                    <a:pt x="2869906" y="368299"/>
                  </a:lnTo>
                  <a:lnTo>
                    <a:pt x="2905709" y="393699"/>
                  </a:lnTo>
                  <a:lnTo>
                    <a:pt x="2940817" y="419099"/>
                  </a:lnTo>
                  <a:lnTo>
                    <a:pt x="2975206" y="457199"/>
                  </a:lnTo>
                  <a:lnTo>
                    <a:pt x="3008851" y="482599"/>
                  </a:lnTo>
                  <a:lnTo>
                    <a:pt x="3041730" y="507999"/>
                  </a:lnTo>
                  <a:lnTo>
                    <a:pt x="3073816" y="546099"/>
                  </a:lnTo>
                  <a:lnTo>
                    <a:pt x="3105088" y="584199"/>
                  </a:lnTo>
                  <a:lnTo>
                    <a:pt x="3135519" y="609599"/>
                  </a:lnTo>
                  <a:lnTo>
                    <a:pt x="3165086" y="647699"/>
                  </a:lnTo>
                  <a:lnTo>
                    <a:pt x="3193765" y="685799"/>
                  </a:lnTo>
                  <a:lnTo>
                    <a:pt x="3221532" y="723899"/>
                  </a:lnTo>
                  <a:lnTo>
                    <a:pt x="3248362" y="761999"/>
                  </a:lnTo>
                  <a:lnTo>
                    <a:pt x="3274231" y="800099"/>
                  </a:lnTo>
                  <a:lnTo>
                    <a:pt x="3299116" y="838199"/>
                  </a:lnTo>
                  <a:lnTo>
                    <a:pt x="3322992" y="876299"/>
                  </a:lnTo>
                  <a:lnTo>
                    <a:pt x="3345835" y="914399"/>
                  </a:lnTo>
                  <a:lnTo>
                    <a:pt x="3367620" y="965199"/>
                  </a:lnTo>
                  <a:lnTo>
                    <a:pt x="3388324" y="1003299"/>
                  </a:lnTo>
                  <a:lnTo>
                    <a:pt x="3407922" y="1041399"/>
                  </a:lnTo>
                  <a:lnTo>
                    <a:pt x="3426391" y="1092199"/>
                  </a:lnTo>
                  <a:lnTo>
                    <a:pt x="3443706" y="1130299"/>
                  </a:lnTo>
                  <a:lnTo>
                    <a:pt x="3459842" y="1181099"/>
                  </a:lnTo>
                  <a:lnTo>
                    <a:pt x="3474777" y="1231899"/>
                  </a:lnTo>
                  <a:lnTo>
                    <a:pt x="3488485" y="1269999"/>
                  </a:lnTo>
                  <a:lnTo>
                    <a:pt x="3500942" y="1320799"/>
                  </a:lnTo>
                  <a:lnTo>
                    <a:pt x="3512125" y="1371599"/>
                  </a:lnTo>
                  <a:lnTo>
                    <a:pt x="3522008" y="1422399"/>
                  </a:lnTo>
                  <a:lnTo>
                    <a:pt x="3530569" y="1473199"/>
                  </a:lnTo>
                  <a:lnTo>
                    <a:pt x="3537783" y="1523999"/>
                  </a:lnTo>
                  <a:lnTo>
                    <a:pt x="3540130" y="1536699"/>
                  </a:lnTo>
                  <a:lnTo>
                    <a:pt x="3542160" y="1562099"/>
                  </a:lnTo>
                  <a:lnTo>
                    <a:pt x="3543979" y="1587499"/>
                  </a:lnTo>
                  <a:lnTo>
                    <a:pt x="3545691" y="1600199"/>
                  </a:lnTo>
                  <a:lnTo>
                    <a:pt x="3547950" y="1612899"/>
                  </a:lnTo>
                  <a:lnTo>
                    <a:pt x="3550215" y="1663699"/>
                  </a:lnTo>
                  <a:lnTo>
                    <a:pt x="3550681" y="1701799"/>
                  </a:lnTo>
                  <a:lnTo>
                    <a:pt x="3549418" y="1752599"/>
                  </a:lnTo>
                  <a:lnTo>
                    <a:pt x="3546493" y="1803399"/>
                  </a:lnTo>
                  <a:lnTo>
                    <a:pt x="3541973" y="1854199"/>
                  </a:lnTo>
                  <a:lnTo>
                    <a:pt x="3535926" y="1892299"/>
                  </a:lnTo>
                  <a:lnTo>
                    <a:pt x="3528421" y="1943099"/>
                  </a:lnTo>
                  <a:lnTo>
                    <a:pt x="3519524" y="1993899"/>
                  </a:lnTo>
                  <a:lnTo>
                    <a:pt x="3509303" y="2031999"/>
                  </a:lnTo>
                  <a:lnTo>
                    <a:pt x="3497826" y="2082799"/>
                  </a:lnTo>
                  <a:lnTo>
                    <a:pt x="3485162" y="2120899"/>
                  </a:lnTo>
                  <a:lnTo>
                    <a:pt x="3471377" y="2171699"/>
                  </a:lnTo>
                  <a:lnTo>
                    <a:pt x="3456539" y="2209799"/>
                  </a:lnTo>
                  <a:lnTo>
                    <a:pt x="3440717" y="2247899"/>
                  </a:lnTo>
                  <a:lnTo>
                    <a:pt x="3423977" y="2298699"/>
                  </a:lnTo>
                  <a:lnTo>
                    <a:pt x="3406388" y="2336799"/>
                  </a:lnTo>
                  <a:lnTo>
                    <a:pt x="3388017" y="2374899"/>
                  </a:lnTo>
                  <a:lnTo>
                    <a:pt x="3368932" y="2425699"/>
                  </a:lnTo>
                  <a:lnTo>
                    <a:pt x="3349201" y="2463799"/>
                  </a:lnTo>
                  <a:lnTo>
                    <a:pt x="3328891" y="2501899"/>
                  </a:lnTo>
                  <a:lnTo>
                    <a:pt x="3308071" y="2539999"/>
                  </a:lnTo>
                  <a:lnTo>
                    <a:pt x="3286807" y="2590799"/>
                  </a:lnTo>
                  <a:lnTo>
                    <a:pt x="3265168" y="2628899"/>
                  </a:lnTo>
                  <a:lnTo>
                    <a:pt x="3243222" y="2666999"/>
                  </a:lnTo>
                  <a:lnTo>
                    <a:pt x="3221035" y="2705099"/>
                  </a:lnTo>
                  <a:lnTo>
                    <a:pt x="3198676" y="2743199"/>
                  </a:lnTo>
                  <a:lnTo>
                    <a:pt x="3153713" y="2832099"/>
                  </a:lnTo>
                  <a:lnTo>
                    <a:pt x="3108874" y="2908299"/>
                  </a:lnTo>
                  <a:lnTo>
                    <a:pt x="3086671" y="2946399"/>
                  </a:lnTo>
                  <a:lnTo>
                    <a:pt x="3064701" y="2997199"/>
                  </a:lnTo>
                  <a:lnTo>
                    <a:pt x="3043034" y="3035299"/>
                  </a:lnTo>
                  <a:lnTo>
                    <a:pt x="3021736" y="3073399"/>
                  </a:lnTo>
                  <a:lnTo>
                    <a:pt x="3000876" y="3111499"/>
                  </a:lnTo>
                  <a:lnTo>
                    <a:pt x="2980520" y="3162299"/>
                  </a:lnTo>
                  <a:lnTo>
                    <a:pt x="2960738" y="3200399"/>
                  </a:lnTo>
                  <a:lnTo>
                    <a:pt x="2941596" y="3238499"/>
                  </a:lnTo>
                  <a:lnTo>
                    <a:pt x="2923163" y="3289299"/>
                  </a:lnTo>
                  <a:lnTo>
                    <a:pt x="2905505" y="3327399"/>
                  </a:lnTo>
                  <a:lnTo>
                    <a:pt x="2888691" y="3365499"/>
                  </a:lnTo>
                  <a:lnTo>
                    <a:pt x="2872789" y="3416299"/>
                  </a:lnTo>
                  <a:lnTo>
                    <a:pt x="2857866" y="3454399"/>
                  </a:lnTo>
                  <a:lnTo>
                    <a:pt x="2843990" y="3505199"/>
                  </a:lnTo>
                  <a:lnTo>
                    <a:pt x="2831229" y="3543299"/>
                  </a:lnTo>
                  <a:lnTo>
                    <a:pt x="2819650" y="3594099"/>
                  </a:lnTo>
                  <a:lnTo>
                    <a:pt x="2809321" y="3644899"/>
                  </a:lnTo>
                  <a:lnTo>
                    <a:pt x="2800310" y="3682999"/>
                  </a:lnTo>
                  <a:lnTo>
                    <a:pt x="2792685" y="3733799"/>
                  </a:lnTo>
                  <a:lnTo>
                    <a:pt x="2786513" y="3784599"/>
                  </a:lnTo>
                  <a:lnTo>
                    <a:pt x="2780593" y="3835399"/>
                  </a:lnTo>
                  <a:lnTo>
                    <a:pt x="2773589" y="3886199"/>
                  </a:lnTo>
                  <a:lnTo>
                    <a:pt x="2763331" y="3949699"/>
                  </a:lnTo>
                  <a:lnTo>
                    <a:pt x="2747650" y="4000499"/>
                  </a:lnTo>
                  <a:lnTo>
                    <a:pt x="2724378" y="4051299"/>
                  </a:lnTo>
                  <a:lnTo>
                    <a:pt x="2695873" y="4089399"/>
                  </a:lnTo>
                  <a:lnTo>
                    <a:pt x="2661457" y="4127499"/>
                  </a:lnTo>
                  <a:lnTo>
                    <a:pt x="2622540" y="4152899"/>
                  </a:lnTo>
                  <a:lnTo>
                    <a:pt x="2580532" y="4178299"/>
                  </a:lnTo>
                  <a:lnTo>
                    <a:pt x="2536843" y="4203699"/>
                  </a:lnTo>
                  <a:lnTo>
                    <a:pt x="2446853" y="4254499"/>
                  </a:lnTo>
                  <a:lnTo>
                    <a:pt x="2401130" y="4267199"/>
                  </a:lnTo>
                  <a:lnTo>
                    <a:pt x="2354957" y="4292599"/>
                  </a:lnTo>
                  <a:lnTo>
                    <a:pt x="2069947" y="4368799"/>
                  </a:lnTo>
                  <a:close/>
                </a:path>
                <a:path w="3550919" h="4381500">
                  <a:moveTo>
                    <a:pt x="1972543" y="4381499"/>
                  </a:moveTo>
                  <a:lnTo>
                    <a:pt x="1578109" y="4381499"/>
                  </a:lnTo>
                  <a:lnTo>
                    <a:pt x="1529219" y="4368799"/>
                  </a:lnTo>
                  <a:lnTo>
                    <a:pt x="2021364" y="4368799"/>
                  </a:lnTo>
                  <a:lnTo>
                    <a:pt x="1972543" y="4381499"/>
                  </a:lnTo>
                  <a:close/>
                </a:path>
              </a:pathLst>
            </a:custGeom>
            <a:solidFill>
              <a:srgbClr val="94DDDE"/>
            </a:solidFill>
          </p:spPr>
          <p:txBody>
            <a:bodyPr wrap="square" lIns="0" tIns="0" rIns="0" bIns="0" rtlCol="0"/>
            <a:lstStyle/>
            <a:p>
              <a:endParaRPr/>
            </a:p>
          </p:txBody>
        </p:sp>
        <p:sp>
          <p:nvSpPr>
            <p:cNvPr id="10" name="object 10"/>
            <p:cNvSpPr/>
            <p:nvPr/>
          </p:nvSpPr>
          <p:spPr>
            <a:xfrm>
              <a:off x="13562178" y="1755393"/>
              <a:ext cx="3041650" cy="3346450"/>
            </a:xfrm>
            <a:custGeom>
              <a:avLst/>
              <a:gdLst/>
              <a:ahLst/>
              <a:cxnLst/>
              <a:rect l="l" t="t" r="r" b="b"/>
              <a:pathLst>
                <a:path w="3041650" h="3346450">
                  <a:moveTo>
                    <a:pt x="21463" y="490042"/>
                  </a:moveTo>
                  <a:lnTo>
                    <a:pt x="0" y="490042"/>
                  </a:lnTo>
                  <a:lnTo>
                    <a:pt x="0" y="510336"/>
                  </a:lnTo>
                  <a:lnTo>
                    <a:pt x="10299" y="500189"/>
                  </a:lnTo>
                  <a:lnTo>
                    <a:pt x="21463" y="490042"/>
                  </a:lnTo>
                  <a:close/>
                </a:path>
                <a:path w="3041650" h="3346450">
                  <a:moveTo>
                    <a:pt x="922985" y="41859"/>
                  </a:moveTo>
                  <a:lnTo>
                    <a:pt x="881189" y="41859"/>
                  </a:lnTo>
                  <a:lnTo>
                    <a:pt x="881189" y="34251"/>
                  </a:lnTo>
                  <a:lnTo>
                    <a:pt x="881189" y="32981"/>
                  </a:lnTo>
                  <a:lnTo>
                    <a:pt x="881189" y="31711"/>
                  </a:lnTo>
                  <a:lnTo>
                    <a:pt x="880922" y="31711"/>
                  </a:lnTo>
                  <a:lnTo>
                    <a:pt x="880922" y="32981"/>
                  </a:lnTo>
                  <a:lnTo>
                    <a:pt x="874839" y="32981"/>
                  </a:lnTo>
                  <a:lnTo>
                    <a:pt x="874839" y="34251"/>
                  </a:lnTo>
                  <a:lnTo>
                    <a:pt x="872147" y="34251"/>
                  </a:lnTo>
                  <a:lnTo>
                    <a:pt x="872147" y="34518"/>
                  </a:lnTo>
                  <a:lnTo>
                    <a:pt x="846162" y="41287"/>
                  </a:lnTo>
                  <a:lnTo>
                    <a:pt x="872147" y="41287"/>
                  </a:lnTo>
                  <a:lnTo>
                    <a:pt x="872147" y="41859"/>
                  </a:lnTo>
                  <a:lnTo>
                    <a:pt x="842708" y="41859"/>
                  </a:lnTo>
                  <a:lnTo>
                    <a:pt x="845032" y="41287"/>
                  </a:lnTo>
                  <a:lnTo>
                    <a:pt x="841184" y="41287"/>
                  </a:lnTo>
                  <a:lnTo>
                    <a:pt x="841184" y="42240"/>
                  </a:lnTo>
                  <a:lnTo>
                    <a:pt x="841184" y="43129"/>
                  </a:lnTo>
                  <a:lnTo>
                    <a:pt x="836891" y="43129"/>
                  </a:lnTo>
                  <a:lnTo>
                    <a:pt x="840511" y="42405"/>
                  </a:lnTo>
                  <a:lnTo>
                    <a:pt x="841184" y="42240"/>
                  </a:lnTo>
                  <a:lnTo>
                    <a:pt x="841184" y="41287"/>
                  </a:lnTo>
                  <a:lnTo>
                    <a:pt x="830351" y="41287"/>
                  </a:lnTo>
                  <a:lnTo>
                    <a:pt x="830351" y="44665"/>
                  </a:lnTo>
                  <a:lnTo>
                    <a:pt x="834859" y="43535"/>
                  </a:lnTo>
                  <a:lnTo>
                    <a:pt x="835063" y="43497"/>
                  </a:lnTo>
                  <a:lnTo>
                    <a:pt x="835063" y="44399"/>
                  </a:lnTo>
                  <a:lnTo>
                    <a:pt x="831469" y="44399"/>
                  </a:lnTo>
                  <a:lnTo>
                    <a:pt x="831469" y="50749"/>
                  </a:lnTo>
                  <a:lnTo>
                    <a:pt x="872147" y="50749"/>
                  </a:lnTo>
                  <a:lnTo>
                    <a:pt x="872147" y="92621"/>
                  </a:lnTo>
                  <a:lnTo>
                    <a:pt x="881189" y="92621"/>
                  </a:lnTo>
                  <a:lnTo>
                    <a:pt x="881189" y="50749"/>
                  </a:lnTo>
                  <a:lnTo>
                    <a:pt x="922985" y="50749"/>
                  </a:lnTo>
                  <a:lnTo>
                    <a:pt x="922985" y="44399"/>
                  </a:lnTo>
                  <a:lnTo>
                    <a:pt x="922985" y="43129"/>
                  </a:lnTo>
                  <a:lnTo>
                    <a:pt x="922985" y="41859"/>
                  </a:lnTo>
                  <a:close/>
                </a:path>
                <a:path w="3041650" h="3346450">
                  <a:moveTo>
                    <a:pt x="1142149" y="261366"/>
                  </a:moveTo>
                  <a:lnTo>
                    <a:pt x="1101483" y="261366"/>
                  </a:lnTo>
                  <a:lnTo>
                    <a:pt x="1101483" y="219494"/>
                  </a:lnTo>
                  <a:lnTo>
                    <a:pt x="1092441" y="219494"/>
                  </a:lnTo>
                  <a:lnTo>
                    <a:pt x="1092441" y="261366"/>
                  </a:lnTo>
                  <a:lnTo>
                    <a:pt x="1050645" y="261366"/>
                  </a:lnTo>
                  <a:lnTo>
                    <a:pt x="1050645" y="270243"/>
                  </a:lnTo>
                  <a:lnTo>
                    <a:pt x="1142149" y="270243"/>
                  </a:lnTo>
                  <a:lnTo>
                    <a:pt x="1142149" y="261366"/>
                  </a:lnTo>
                  <a:close/>
                </a:path>
                <a:path w="3041650" h="3346450">
                  <a:moveTo>
                    <a:pt x="1362443" y="41859"/>
                  </a:moveTo>
                  <a:lnTo>
                    <a:pt x="1321777" y="41859"/>
                  </a:lnTo>
                  <a:lnTo>
                    <a:pt x="1321777" y="0"/>
                  </a:lnTo>
                  <a:lnTo>
                    <a:pt x="1311605" y="0"/>
                  </a:lnTo>
                  <a:lnTo>
                    <a:pt x="1311605" y="41859"/>
                  </a:lnTo>
                  <a:lnTo>
                    <a:pt x="1270939" y="41859"/>
                  </a:lnTo>
                  <a:lnTo>
                    <a:pt x="1270939" y="50749"/>
                  </a:lnTo>
                  <a:lnTo>
                    <a:pt x="1311605" y="50749"/>
                  </a:lnTo>
                  <a:lnTo>
                    <a:pt x="1311605" y="92621"/>
                  </a:lnTo>
                  <a:lnTo>
                    <a:pt x="1321777" y="92621"/>
                  </a:lnTo>
                  <a:lnTo>
                    <a:pt x="1321777" y="50749"/>
                  </a:lnTo>
                  <a:lnTo>
                    <a:pt x="1362443" y="50749"/>
                  </a:lnTo>
                  <a:lnTo>
                    <a:pt x="1362443" y="41859"/>
                  </a:lnTo>
                  <a:close/>
                </a:path>
                <a:path w="3041650" h="3346450">
                  <a:moveTo>
                    <a:pt x="1582750" y="261366"/>
                  </a:moveTo>
                  <a:lnTo>
                    <a:pt x="1540941" y="261366"/>
                  </a:lnTo>
                  <a:lnTo>
                    <a:pt x="1540941" y="219494"/>
                  </a:lnTo>
                  <a:lnTo>
                    <a:pt x="1531912" y="219494"/>
                  </a:lnTo>
                  <a:lnTo>
                    <a:pt x="1531912" y="261366"/>
                  </a:lnTo>
                  <a:lnTo>
                    <a:pt x="1491234" y="261366"/>
                  </a:lnTo>
                  <a:lnTo>
                    <a:pt x="1491234" y="270243"/>
                  </a:lnTo>
                  <a:lnTo>
                    <a:pt x="1531912" y="270243"/>
                  </a:lnTo>
                  <a:lnTo>
                    <a:pt x="1531912" y="310845"/>
                  </a:lnTo>
                  <a:lnTo>
                    <a:pt x="1540941" y="310845"/>
                  </a:lnTo>
                  <a:lnTo>
                    <a:pt x="1540941" y="270243"/>
                  </a:lnTo>
                  <a:lnTo>
                    <a:pt x="1582750" y="270243"/>
                  </a:lnTo>
                  <a:lnTo>
                    <a:pt x="1582750" y="261366"/>
                  </a:lnTo>
                  <a:close/>
                </a:path>
                <a:path w="3041650" h="3346450">
                  <a:moveTo>
                    <a:pt x="1733003" y="50304"/>
                  </a:moveTo>
                  <a:lnTo>
                    <a:pt x="1726222" y="48044"/>
                  </a:lnTo>
                  <a:lnTo>
                    <a:pt x="1718310" y="46913"/>
                  </a:lnTo>
                  <a:lnTo>
                    <a:pt x="1710410" y="44665"/>
                  </a:lnTo>
                  <a:lnTo>
                    <a:pt x="1710410" y="50304"/>
                  </a:lnTo>
                  <a:lnTo>
                    <a:pt x="1733003" y="50304"/>
                  </a:lnTo>
                  <a:close/>
                </a:path>
                <a:path w="3041650" h="3346450">
                  <a:moveTo>
                    <a:pt x="1752206" y="50304"/>
                  </a:moveTo>
                  <a:lnTo>
                    <a:pt x="1733003" y="50304"/>
                  </a:lnTo>
                  <a:lnTo>
                    <a:pt x="1739773" y="52552"/>
                  </a:lnTo>
                  <a:lnTo>
                    <a:pt x="1745424" y="53682"/>
                  </a:lnTo>
                  <a:lnTo>
                    <a:pt x="1752206" y="55943"/>
                  </a:lnTo>
                  <a:lnTo>
                    <a:pt x="1752206" y="50304"/>
                  </a:lnTo>
                  <a:close/>
                </a:path>
                <a:path w="3041650" h="3346450">
                  <a:moveTo>
                    <a:pt x="1761236" y="58191"/>
                  </a:moveTo>
                  <a:lnTo>
                    <a:pt x="1757857" y="57061"/>
                  </a:lnTo>
                  <a:lnTo>
                    <a:pt x="1755597" y="55943"/>
                  </a:lnTo>
                  <a:lnTo>
                    <a:pt x="1752206" y="55943"/>
                  </a:lnTo>
                  <a:lnTo>
                    <a:pt x="1752206" y="92024"/>
                  </a:lnTo>
                  <a:lnTo>
                    <a:pt x="1761236" y="92024"/>
                  </a:lnTo>
                  <a:lnTo>
                    <a:pt x="1761236" y="58191"/>
                  </a:lnTo>
                  <a:close/>
                </a:path>
                <a:path w="3041650" h="3346450">
                  <a:moveTo>
                    <a:pt x="2023338" y="261366"/>
                  </a:moveTo>
                  <a:lnTo>
                    <a:pt x="1981542" y="261366"/>
                  </a:lnTo>
                  <a:lnTo>
                    <a:pt x="1981542" y="219494"/>
                  </a:lnTo>
                  <a:lnTo>
                    <a:pt x="1972500" y="219494"/>
                  </a:lnTo>
                  <a:lnTo>
                    <a:pt x="1972500" y="261366"/>
                  </a:lnTo>
                  <a:lnTo>
                    <a:pt x="1931835" y="261366"/>
                  </a:lnTo>
                  <a:lnTo>
                    <a:pt x="1931835" y="270243"/>
                  </a:lnTo>
                  <a:lnTo>
                    <a:pt x="1972500" y="270243"/>
                  </a:lnTo>
                  <a:lnTo>
                    <a:pt x="1972500" y="310845"/>
                  </a:lnTo>
                  <a:lnTo>
                    <a:pt x="1981542" y="310845"/>
                  </a:lnTo>
                  <a:lnTo>
                    <a:pt x="1981542" y="270243"/>
                  </a:lnTo>
                  <a:lnTo>
                    <a:pt x="2023338" y="270243"/>
                  </a:lnTo>
                  <a:lnTo>
                    <a:pt x="2023338" y="261366"/>
                  </a:lnTo>
                  <a:close/>
                </a:path>
                <a:path w="3041650" h="3346450">
                  <a:moveTo>
                    <a:pt x="2392756" y="3337064"/>
                  </a:moveTo>
                  <a:lnTo>
                    <a:pt x="2371293" y="3337064"/>
                  </a:lnTo>
                  <a:lnTo>
                    <a:pt x="2371293" y="3346081"/>
                  </a:lnTo>
                  <a:lnTo>
                    <a:pt x="2389365" y="3346081"/>
                  </a:lnTo>
                  <a:lnTo>
                    <a:pt x="2390495" y="3342703"/>
                  </a:lnTo>
                  <a:lnTo>
                    <a:pt x="2391626" y="3340443"/>
                  </a:lnTo>
                  <a:lnTo>
                    <a:pt x="2392756" y="3337064"/>
                  </a:lnTo>
                  <a:close/>
                </a:path>
                <a:path w="3041650" h="3346450">
                  <a:moveTo>
                    <a:pt x="2463939" y="2897860"/>
                  </a:moveTo>
                  <a:lnTo>
                    <a:pt x="2422131" y="2897860"/>
                  </a:lnTo>
                  <a:lnTo>
                    <a:pt x="2422131" y="2857258"/>
                  </a:lnTo>
                  <a:lnTo>
                    <a:pt x="2413101" y="2857258"/>
                  </a:lnTo>
                  <a:lnTo>
                    <a:pt x="2413101" y="2897860"/>
                  </a:lnTo>
                  <a:lnTo>
                    <a:pt x="2371293" y="2897860"/>
                  </a:lnTo>
                  <a:lnTo>
                    <a:pt x="2371293" y="2908008"/>
                  </a:lnTo>
                  <a:lnTo>
                    <a:pt x="2413101" y="2908008"/>
                  </a:lnTo>
                  <a:lnTo>
                    <a:pt x="2413101" y="2948609"/>
                  </a:lnTo>
                  <a:lnTo>
                    <a:pt x="2422131" y="2948609"/>
                  </a:lnTo>
                  <a:lnTo>
                    <a:pt x="2422131" y="2908008"/>
                  </a:lnTo>
                  <a:lnTo>
                    <a:pt x="2463939" y="2908008"/>
                  </a:lnTo>
                  <a:lnTo>
                    <a:pt x="2463939" y="2897860"/>
                  </a:lnTo>
                  <a:close/>
                </a:path>
                <a:path w="3041650" h="3346450">
                  <a:moveTo>
                    <a:pt x="2463939" y="2458859"/>
                  </a:moveTo>
                  <a:lnTo>
                    <a:pt x="2422131" y="2458859"/>
                  </a:lnTo>
                  <a:lnTo>
                    <a:pt x="2422131" y="2416987"/>
                  </a:lnTo>
                  <a:lnTo>
                    <a:pt x="2413101" y="2416987"/>
                  </a:lnTo>
                  <a:lnTo>
                    <a:pt x="2413101" y="2458859"/>
                  </a:lnTo>
                  <a:lnTo>
                    <a:pt x="2371293" y="2458859"/>
                  </a:lnTo>
                  <a:lnTo>
                    <a:pt x="2371293" y="2467749"/>
                  </a:lnTo>
                  <a:lnTo>
                    <a:pt x="2413101" y="2467749"/>
                  </a:lnTo>
                  <a:lnTo>
                    <a:pt x="2413101" y="2508339"/>
                  </a:lnTo>
                  <a:lnTo>
                    <a:pt x="2422131" y="2508339"/>
                  </a:lnTo>
                  <a:lnTo>
                    <a:pt x="2422131" y="2467749"/>
                  </a:lnTo>
                  <a:lnTo>
                    <a:pt x="2463939" y="2467749"/>
                  </a:lnTo>
                  <a:lnTo>
                    <a:pt x="2463939" y="2458859"/>
                  </a:lnTo>
                  <a:close/>
                </a:path>
                <a:path w="3041650" h="3346450">
                  <a:moveTo>
                    <a:pt x="2463939" y="2018601"/>
                  </a:moveTo>
                  <a:lnTo>
                    <a:pt x="2422131" y="2018601"/>
                  </a:lnTo>
                  <a:lnTo>
                    <a:pt x="2422131" y="1976729"/>
                  </a:lnTo>
                  <a:lnTo>
                    <a:pt x="2413101" y="1976729"/>
                  </a:lnTo>
                  <a:lnTo>
                    <a:pt x="2413101" y="2018601"/>
                  </a:lnTo>
                  <a:lnTo>
                    <a:pt x="2371293" y="2018601"/>
                  </a:lnTo>
                  <a:lnTo>
                    <a:pt x="2371293" y="2027478"/>
                  </a:lnTo>
                  <a:lnTo>
                    <a:pt x="2413101" y="2027478"/>
                  </a:lnTo>
                  <a:lnTo>
                    <a:pt x="2413101" y="2069350"/>
                  </a:lnTo>
                  <a:lnTo>
                    <a:pt x="2422131" y="2069350"/>
                  </a:lnTo>
                  <a:lnTo>
                    <a:pt x="2422131" y="2027478"/>
                  </a:lnTo>
                  <a:lnTo>
                    <a:pt x="2463939" y="2027478"/>
                  </a:lnTo>
                  <a:lnTo>
                    <a:pt x="2463939" y="2018601"/>
                  </a:lnTo>
                  <a:close/>
                </a:path>
                <a:path w="3041650" h="3346450">
                  <a:moveTo>
                    <a:pt x="2463939" y="1579613"/>
                  </a:moveTo>
                  <a:lnTo>
                    <a:pt x="2422131" y="1579613"/>
                  </a:lnTo>
                  <a:lnTo>
                    <a:pt x="2422131" y="1539011"/>
                  </a:lnTo>
                  <a:lnTo>
                    <a:pt x="2413101" y="1539011"/>
                  </a:lnTo>
                  <a:lnTo>
                    <a:pt x="2413101" y="1579613"/>
                  </a:lnTo>
                  <a:lnTo>
                    <a:pt x="2371293" y="1579613"/>
                  </a:lnTo>
                  <a:lnTo>
                    <a:pt x="2371293" y="1588490"/>
                  </a:lnTo>
                  <a:lnTo>
                    <a:pt x="2413101" y="1588490"/>
                  </a:lnTo>
                  <a:lnTo>
                    <a:pt x="2413101" y="1630362"/>
                  </a:lnTo>
                  <a:lnTo>
                    <a:pt x="2422131" y="1630362"/>
                  </a:lnTo>
                  <a:lnTo>
                    <a:pt x="2422131" y="1588490"/>
                  </a:lnTo>
                  <a:lnTo>
                    <a:pt x="2463939" y="1588490"/>
                  </a:lnTo>
                  <a:lnTo>
                    <a:pt x="2463939" y="1579613"/>
                  </a:lnTo>
                  <a:close/>
                </a:path>
                <a:path w="3041650" h="3346450">
                  <a:moveTo>
                    <a:pt x="2463939" y="1139342"/>
                  </a:moveTo>
                  <a:lnTo>
                    <a:pt x="2422131" y="1139342"/>
                  </a:lnTo>
                  <a:lnTo>
                    <a:pt x="2422131" y="1098740"/>
                  </a:lnTo>
                  <a:lnTo>
                    <a:pt x="2413101" y="1098740"/>
                  </a:lnTo>
                  <a:lnTo>
                    <a:pt x="2413101" y="1139342"/>
                  </a:lnTo>
                  <a:lnTo>
                    <a:pt x="2371293" y="1139342"/>
                  </a:lnTo>
                  <a:lnTo>
                    <a:pt x="2371293" y="1148232"/>
                  </a:lnTo>
                  <a:lnTo>
                    <a:pt x="2413101" y="1148232"/>
                  </a:lnTo>
                  <a:lnTo>
                    <a:pt x="2413101" y="1190091"/>
                  </a:lnTo>
                  <a:lnTo>
                    <a:pt x="2422131" y="1190091"/>
                  </a:lnTo>
                  <a:lnTo>
                    <a:pt x="2422131" y="1148232"/>
                  </a:lnTo>
                  <a:lnTo>
                    <a:pt x="2463939" y="1148232"/>
                  </a:lnTo>
                  <a:lnTo>
                    <a:pt x="2463939" y="1139342"/>
                  </a:lnTo>
                  <a:close/>
                </a:path>
                <a:path w="3041650" h="3346450">
                  <a:moveTo>
                    <a:pt x="2463939" y="700354"/>
                  </a:moveTo>
                  <a:lnTo>
                    <a:pt x="2422131" y="700354"/>
                  </a:lnTo>
                  <a:lnTo>
                    <a:pt x="2422131" y="659752"/>
                  </a:lnTo>
                  <a:lnTo>
                    <a:pt x="2413101" y="659752"/>
                  </a:lnTo>
                  <a:lnTo>
                    <a:pt x="2413101" y="700354"/>
                  </a:lnTo>
                  <a:lnTo>
                    <a:pt x="2371293" y="700354"/>
                  </a:lnTo>
                  <a:lnTo>
                    <a:pt x="2371293" y="710501"/>
                  </a:lnTo>
                  <a:lnTo>
                    <a:pt x="2413101" y="710501"/>
                  </a:lnTo>
                  <a:lnTo>
                    <a:pt x="2413101" y="751103"/>
                  </a:lnTo>
                  <a:lnTo>
                    <a:pt x="2422131" y="751103"/>
                  </a:lnTo>
                  <a:lnTo>
                    <a:pt x="2422131" y="710501"/>
                  </a:lnTo>
                  <a:lnTo>
                    <a:pt x="2463939" y="710501"/>
                  </a:lnTo>
                  <a:lnTo>
                    <a:pt x="2463939" y="700354"/>
                  </a:lnTo>
                  <a:close/>
                </a:path>
                <a:path w="3041650" h="3346450">
                  <a:moveTo>
                    <a:pt x="2683103" y="2678353"/>
                  </a:moveTo>
                  <a:lnTo>
                    <a:pt x="2642425" y="2678353"/>
                  </a:lnTo>
                  <a:lnTo>
                    <a:pt x="2642425" y="2636494"/>
                  </a:lnTo>
                  <a:lnTo>
                    <a:pt x="2633395" y="2636494"/>
                  </a:lnTo>
                  <a:lnTo>
                    <a:pt x="2633395" y="2678353"/>
                  </a:lnTo>
                  <a:lnTo>
                    <a:pt x="2591587" y="2678353"/>
                  </a:lnTo>
                  <a:lnTo>
                    <a:pt x="2591587" y="2687243"/>
                  </a:lnTo>
                  <a:lnTo>
                    <a:pt x="2633395" y="2687243"/>
                  </a:lnTo>
                  <a:lnTo>
                    <a:pt x="2633395" y="2727845"/>
                  </a:lnTo>
                  <a:lnTo>
                    <a:pt x="2642425" y="2727845"/>
                  </a:lnTo>
                  <a:lnTo>
                    <a:pt x="2642425" y="2687243"/>
                  </a:lnTo>
                  <a:lnTo>
                    <a:pt x="2683103" y="2687243"/>
                  </a:lnTo>
                  <a:lnTo>
                    <a:pt x="2683103" y="2678353"/>
                  </a:lnTo>
                  <a:close/>
                </a:path>
                <a:path w="3041650" h="3346450">
                  <a:moveTo>
                    <a:pt x="2683103" y="2239365"/>
                  </a:moveTo>
                  <a:lnTo>
                    <a:pt x="2642425" y="2239365"/>
                  </a:lnTo>
                  <a:lnTo>
                    <a:pt x="2642425" y="2197493"/>
                  </a:lnTo>
                  <a:lnTo>
                    <a:pt x="2633395" y="2197493"/>
                  </a:lnTo>
                  <a:lnTo>
                    <a:pt x="2633395" y="2239365"/>
                  </a:lnTo>
                  <a:lnTo>
                    <a:pt x="2591587" y="2239365"/>
                  </a:lnTo>
                  <a:lnTo>
                    <a:pt x="2591587" y="2248243"/>
                  </a:lnTo>
                  <a:lnTo>
                    <a:pt x="2633395" y="2248243"/>
                  </a:lnTo>
                  <a:lnTo>
                    <a:pt x="2633395" y="2290114"/>
                  </a:lnTo>
                  <a:lnTo>
                    <a:pt x="2642425" y="2290114"/>
                  </a:lnTo>
                  <a:lnTo>
                    <a:pt x="2642425" y="2248243"/>
                  </a:lnTo>
                  <a:lnTo>
                    <a:pt x="2683103" y="2248243"/>
                  </a:lnTo>
                  <a:lnTo>
                    <a:pt x="2683103" y="2239365"/>
                  </a:lnTo>
                  <a:close/>
                </a:path>
                <a:path w="3041650" h="3346450">
                  <a:moveTo>
                    <a:pt x="2683103" y="1799107"/>
                  </a:moveTo>
                  <a:lnTo>
                    <a:pt x="2642425" y="1799107"/>
                  </a:lnTo>
                  <a:lnTo>
                    <a:pt x="2642425" y="1758505"/>
                  </a:lnTo>
                  <a:lnTo>
                    <a:pt x="2633395" y="1758505"/>
                  </a:lnTo>
                  <a:lnTo>
                    <a:pt x="2633395" y="1799107"/>
                  </a:lnTo>
                  <a:lnTo>
                    <a:pt x="2591587" y="1799107"/>
                  </a:lnTo>
                  <a:lnTo>
                    <a:pt x="2591587" y="1807984"/>
                  </a:lnTo>
                  <a:lnTo>
                    <a:pt x="2633395" y="1807984"/>
                  </a:lnTo>
                  <a:lnTo>
                    <a:pt x="2633395" y="1849856"/>
                  </a:lnTo>
                  <a:lnTo>
                    <a:pt x="2642425" y="1849856"/>
                  </a:lnTo>
                  <a:lnTo>
                    <a:pt x="2642425" y="1807984"/>
                  </a:lnTo>
                  <a:lnTo>
                    <a:pt x="2683103" y="1807984"/>
                  </a:lnTo>
                  <a:lnTo>
                    <a:pt x="2683103" y="1799107"/>
                  </a:lnTo>
                  <a:close/>
                </a:path>
                <a:path w="3041650" h="3346450">
                  <a:moveTo>
                    <a:pt x="2683103" y="1358849"/>
                  </a:moveTo>
                  <a:lnTo>
                    <a:pt x="2642425" y="1358849"/>
                  </a:lnTo>
                  <a:lnTo>
                    <a:pt x="2642425" y="1318247"/>
                  </a:lnTo>
                  <a:lnTo>
                    <a:pt x="2633395" y="1318247"/>
                  </a:lnTo>
                  <a:lnTo>
                    <a:pt x="2633395" y="1358849"/>
                  </a:lnTo>
                  <a:lnTo>
                    <a:pt x="2591587" y="1358849"/>
                  </a:lnTo>
                  <a:lnTo>
                    <a:pt x="2591587" y="1368996"/>
                  </a:lnTo>
                  <a:lnTo>
                    <a:pt x="2633395" y="1368996"/>
                  </a:lnTo>
                  <a:lnTo>
                    <a:pt x="2633395" y="1409598"/>
                  </a:lnTo>
                  <a:lnTo>
                    <a:pt x="2642425" y="1409598"/>
                  </a:lnTo>
                  <a:lnTo>
                    <a:pt x="2642425" y="1368996"/>
                  </a:lnTo>
                  <a:lnTo>
                    <a:pt x="2683103" y="1368996"/>
                  </a:lnTo>
                  <a:lnTo>
                    <a:pt x="2683103" y="1358849"/>
                  </a:lnTo>
                  <a:close/>
                </a:path>
                <a:path w="3041650" h="3346450">
                  <a:moveTo>
                    <a:pt x="2683103" y="919848"/>
                  </a:moveTo>
                  <a:lnTo>
                    <a:pt x="2642425" y="919848"/>
                  </a:lnTo>
                  <a:lnTo>
                    <a:pt x="2642425" y="879246"/>
                  </a:lnTo>
                  <a:lnTo>
                    <a:pt x="2633395" y="879246"/>
                  </a:lnTo>
                  <a:lnTo>
                    <a:pt x="2633395" y="919848"/>
                  </a:lnTo>
                  <a:lnTo>
                    <a:pt x="2591587" y="919848"/>
                  </a:lnTo>
                  <a:lnTo>
                    <a:pt x="2591587" y="929995"/>
                  </a:lnTo>
                  <a:lnTo>
                    <a:pt x="2633395" y="929995"/>
                  </a:lnTo>
                  <a:lnTo>
                    <a:pt x="2633395" y="970597"/>
                  </a:lnTo>
                  <a:lnTo>
                    <a:pt x="2642425" y="970597"/>
                  </a:lnTo>
                  <a:lnTo>
                    <a:pt x="2642425" y="929995"/>
                  </a:lnTo>
                  <a:lnTo>
                    <a:pt x="2683103" y="929995"/>
                  </a:lnTo>
                  <a:lnTo>
                    <a:pt x="2683103" y="919848"/>
                  </a:lnTo>
                  <a:close/>
                </a:path>
                <a:path w="3041650" h="3346450">
                  <a:moveTo>
                    <a:pt x="2841256" y="2458720"/>
                  </a:moveTo>
                  <a:lnTo>
                    <a:pt x="2811894" y="2458720"/>
                  </a:lnTo>
                  <a:lnTo>
                    <a:pt x="2811894" y="2467737"/>
                  </a:lnTo>
                  <a:lnTo>
                    <a:pt x="2836748" y="2467737"/>
                  </a:lnTo>
                  <a:lnTo>
                    <a:pt x="2837878" y="2464358"/>
                  </a:lnTo>
                  <a:lnTo>
                    <a:pt x="2840139" y="2462098"/>
                  </a:lnTo>
                  <a:lnTo>
                    <a:pt x="2841256" y="2458720"/>
                  </a:lnTo>
                  <a:close/>
                </a:path>
                <a:path w="3041650" h="3346450">
                  <a:moveTo>
                    <a:pt x="2853690" y="2432786"/>
                  </a:moveTo>
                  <a:lnTo>
                    <a:pt x="2841256" y="2458720"/>
                  </a:lnTo>
                  <a:lnTo>
                    <a:pt x="2853690" y="2458720"/>
                  </a:lnTo>
                  <a:lnTo>
                    <a:pt x="2853690" y="2432786"/>
                  </a:lnTo>
                  <a:close/>
                </a:path>
                <a:path w="3041650" h="3346450">
                  <a:moveTo>
                    <a:pt x="2860471" y="2417000"/>
                  </a:moveTo>
                  <a:lnTo>
                    <a:pt x="2853690" y="2417000"/>
                  </a:lnTo>
                  <a:lnTo>
                    <a:pt x="2853690" y="2432786"/>
                  </a:lnTo>
                  <a:lnTo>
                    <a:pt x="2855950" y="2427147"/>
                  </a:lnTo>
                  <a:lnTo>
                    <a:pt x="2858211" y="2422639"/>
                  </a:lnTo>
                  <a:lnTo>
                    <a:pt x="2860471" y="2417000"/>
                  </a:lnTo>
                  <a:close/>
                </a:path>
                <a:path w="3041650" h="3346450">
                  <a:moveTo>
                    <a:pt x="2903397" y="2018601"/>
                  </a:moveTo>
                  <a:lnTo>
                    <a:pt x="2862732" y="2018601"/>
                  </a:lnTo>
                  <a:lnTo>
                    <a:pt x="2862732" y="1976729"/>
                  </a:lnTo>
                  <a:lnTo>
                    <a:pt x="2853690" y="1976729"/>
                  </a:lnTo>
                  <a:lnTo>
                    <a:pt x="2853690" y="2018601"/>
                  </a:lnTo>
                  <a:lnTo>
                    <a:pt x="2811894" y="2018601"/>
                  </a:lnTo>
                  <a:lnTo>
                    <a:pt x="2811894" y="2027478"/>
                  </a:lnTo>
                  <a:lnTo>
                    <a:pt x="2853690" y="2027478"/>
                  </a:lnTo>
                  <a:lnTo>
                    <a:pt x="2853690" y="2069350"/>
                  </a:lnTo>
                  <a:lnTo>
                    <a:pt x="2862732" y="2069350"/>
                  </a:lnTo>
                  <a:lnTo>
                    <a:pt x="2862732" y="2027478"/>
                  </a:lnTo>
                  <a:lnTo>
                    <a:pt x="2903397" y="2027478"/>
                  </a:lnTo>
                  <a:lnTo>
                    <a:pt x="2903397" y="2018601"/>
                  </a:lnTo>
                  <a:close/>
                </a:path>
                <a:path w="3041650" h="3346450">
                  <a:moveTo>
                    <a:pt x="2903397" y="1579613"/>
                  </a:moveTo>
                  <a:lnTo>
                    <a:pt x="2862732" y="1579613"/>
                  </a:lnTo>
                  <a:lnTo>
                    <a:pt x="2862732" y="1539011"/>
                  </a:lnTo>
                  <a:lnTo>
                    <a:pt x="2853690" y="1539011"/>
                  </a:lnTo>
                  <a:lnTo>
                    <a:pt x="2853690" y="1579613"/>
                  </a:lnTo>
                  <a:lnTo>
                    <a:pt x="2811894" y="1579613"/>
                  </a:lnTo>
                  <a:lnTo>
                    <a:pt x="2811894" y="1588490"/>
                  </a:lnTo>
                  <a:lnTo>
                    <a:pt x="2853690" y="1588490"/>
                  </a:lnTo>
                  <a:lnTo>
                    <a:pt x="2853690" y="1630362"/>
                  </a:lnTo>
                  <a:lnTo>
                    <a:pt x="2862732" y="1630362"/>
                  </a:lnTo>
                  <a:lnTo>
                    <a:pt x="2862732" y="1588490"/>
                  </a:lnTo>
                  <a:lnTo>
                    <a:pt x="2903397" y="1588490"/>
                  </a:lnTo>
                  <a:lnTo>
                    <a:pt x="2903397" y="1579613"/>
                  </a:lnTo>
                  <a:close/>
                </a:path>
                <a:path w="3041650" h="3346450">
                  <a:moveTo>
                    <a:pt x="2903397" y="1139342"/>
                  </a:moveTo>
                  <a:lnTo>
                    <a:pt x="2862732" y="1139342"/>
                  </a:lnTo>
                  <a:lnTo>
                    <a:pt x="2862732" y="1098740"/>
                  </a:lnTo>
                  <a:lnTo>
                    <a:pt x="2853690" y="1098740"/>
                  </a:lnTo>
                  <a:lnTo>
                    <a:pt x="2853690" y="1139342"/>
                  </a:lnTo>
                  <a:lnTo>
                    <a:pt x="2811894" y="1139342"/>
                  </a:lnTo>
                  <a:lnTo>
                    <a:pt x="2811894" y="1148232"/>
                  </a:lnTo>
                  <a:lnTo>
                    <a:pt x="2853690" y="1148232"/>
                  </a:lnTo>
                  <a:lnTo>
                    <a:pt x="2853690" y="1190091"/>
                  </a:lnTo>
                  <a:lnTo>
                    <a:pt x="2862732" y="1190091"/>
                  </a:lnTo>
                  <a:lnTo>
                    <a:pt x="2862732" y="1148232"/>
                  </a:lnTo>
                  <a:lnTo>
                    <a:pt x="2903397" y="1148232"/>
                  </a:lnTo>
                  <a:lnTo>
                    <a:pt x="2903397" y="1139342"/>
                  </a:lnTo>
                  <a:close/>
                </a:path>
                <a:path w="3041650" h="3346450">
                  <a:moveTo>
                    <a:pt x="3041231" y="1799107"/>
                  </a:moveTo>
                  <a:lnTo>
                    <a:pt x="3032188" y="1799107"/>
                  </a:lnTo>
                  <a:lnTo>
                    <a:pt x="3032188" y="1808124"/>
                  </a:lnTo>
                  <a:lnTo>
                    <a:pt x="3040100" y="1808124"/>
                  </a:lnTo>
                  <a:lnTo>
                    <a:pt x="3040100" y="1802485"/>
                  </a:lnTo>
                  <a:lnTo>
                    <a:pt x="3041231" y="1799107"/>
                  </a:lnTo>
                  <a:close/>
                </a:path>
              </a:pathLst>
            </a:custGeom>
            <a:solidFill>
              <a:srgbClr val="2A4A81"/>
            </a:solidFill>
          </p:spPr>
          <p:txBody>
            <a:bodyPr wrap="square" lIns="0" tIns="0" rIns="0" bIns="0" rtlCol="0"/>
            <a:lstStyle/>
            <a:p>
              <a:endParaRPr/>
            </a:p>
          </p:txBody>
        </p:sp>
        <p:sp>
          <p:nvSpPr>
            <p:cNvPr id="11" name="object 11"/>
            <p:cNvSpPr/>
            <p:nvPr/>
          </p:nvSpPr>
          <p:spPr>
            <a:xfrm>
              <a:off x="14172223" y="1974887"/>
              <a:ext cx="1633855" cy="1410970"/>
            </a:xfrm>
            <a:custGeom>
              <a:avLst/>
              <a:gdLst/>
              <a:ahLst/>
              <a:cxnLst/>
              <a:rect l="l" t="t" r="r" b="b"/>
              <a:pathLst>
                <a:path w="1633855" h="1410970">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410970">
                  <a:moveTo>
                    <a:pt x="91516" y="480860"/>
                  </a:moveTo>
                  <a:lnTo>
                    <a:pt x="50838" y="480860"/>
                  </a:lnTo>
                  <a:lnTo>
                    <a:pt x="50838" y="440258"/>
                  </a:lnTo>
                  <a:lnTo>
                    <a:pt x="41808" y="440258"/>
                  </a:lnTo>
                  <a:lnTo>
                    <a:pt x="41808" y="480860"/>
                  </a:lnTo>
                  <a:lnTo>
                    <a:pt x="0" y="480860"/>
                  </a:lnTo>
                  <a:lnTo>
                    <a:pt x="0" y="491007"/>
                  </a:lnTo>
                  <a:lnTo>
                    <a:pt x="41808" y="491007"/>
                  </a:lnTo>
                  <a:lnTo>
                    <a:pt x="41808" y="531609"/>
                  </a:lnTo>
                  <a:lnTo>
                    <a:pt x="50838" y="531609"/>
                  </a:lnTo>
                  <a:lnTo>
                    <a:pt x="50838" y="491007"/>
                  </a:lnTo>
                  <a:lnTo>
                    <a:pt x="91516" y="491007"/>
                  </a:lnTo>
                  <a:lnTo>
                    <a:pt x="91516" y="480860"/>
                  </a:lnTo>
                  <a:close/>
                </a:path>
                <a:path w="1633855" h="1410970">
                  <a:moveTo>
                    <a:pt x="91516" y="41871"/>
                  </a:moveTo>
                  <a:lnTo>
                    <a:pt x="50838" y="41871"/>
                  </a:lnTo>
                  <a:lnTo>
                    <a:pt x="50838" y="0"/>
                  </a:lnTo>
                  <a:lnTo>
                    <a:pt x="41808" y="0"/>
                  </a:lnTo>
                  <a:lnTo>
                    <a:pt x="41808" y="41871"/>
                  </a:lnTo>
                  <a:lnTo>
                    <a:pt x="0" y="41871"/>
                  </a:lnTo>
                  <a:lnTo>
                    <a:pt x="0" y="50749"/>
                  </a:lnTo>
                  <a:lnTo>
                    <a:pt x="41808" y="50749"/>
                  </a:lnTo>
                  <a:lnTo>
                    <a:pt x="41808" y="91351"/>
                  </a:lnTo>
                  <a:lnTo>
                    <a:pt x="50838" y="91351"/>
                  </a:lnTo>
                  <a:lnTo>
                    <a:pt x="50838" y="50749"/>
                  </a:lnTo>
                  <a:lnTo>
                    <a:pt x="91516" y="50749"/>
                  </a:lnTo>
                  <a:lnTo>
                    <a:pt x="91516" y="41871"/>
                  </a:lnTo>
                  <a:close/>
                </a:path>
                <a:path w="1633855" h="1410970">
                  <a:moveTo>
                    <a:pt x="311810" y="1139355"/>
                  </a:moveTo>
                  <a:lnTo>
                    <a:pt x="271145" y="1139355"/>
                  </a:lnTo>
                  <a:lnTo>
                    <a:pt x="271145" y="1098753"/>
                  </a:lnTo>
                  <a:lnTo>
                    <a:pt x="262102" y="1098753"/>
                  </a:lnTo>
                  <a:lnTo>
                    <a:pt x="262102" y="1139355"/>
                  </a:lnTo>
                  <a:lnTo>
                    <a:pt x="220306" y="1139355"/>
                  </a:lnTo>
                  <a:lnTo>
                    <a:pt x="220306" y="1149502"/>
                  </a:lnTo>
                  <a:lnTo>
                    <a:pt x="262102" y="1149502"/>
                  </a:lnTo>
                  <a:lnTo>
                    <a:pt x="262102" y="1190104"/>
                  </a:lnTo>
                  <a:lnTo>
                    <a:pt x="271145" y="1190104"/>
                  </a:lnTo>
                  <a:lnTo>
                    <a:pt x="271145" y="1149502"/>
                  </a:lnTo>
                  <a:lnTo>
                    <a:pt x="311810" y="1149502"/>
                  </a:lnTo>
                  <a:lnTo>
                    <a:pt x="311810" y="1139355"/>
                  </a:lnTo>
                  <a:close/>
                </a:path>
                <a:path w="1633855" h="1410970">
                  <a:moveTo>
                    <a:pt x="311810" y="700354"/>
                  </a:moveTo>
                  <a:lnTo>
                    <a:pt x="271145" y="700354"/>
                  </a:lnTo>
                  <a:lnTo>
                    <a:pt x="271145" y="659752"/>
                  </a:lnTo>
                  <a:lnTo>
                    <a:pt x="262102" y="659752"/>
                  </a:lnTo>
                  <a:lnTo>
                    <a:pt x="262102" y="700354"/>
                  </a:lnTo>
                  <a:lnTo>
                    <a:pt x="220306" y="700354"/>
                  </a:lnTo>
                  <a:lnTo>
                    <a:pt x="220306" y="710501"/>
                  </a:lnTo>
                  <a:lnTo>
                    <a:pt x="262102" y="710501"/>
                  </a:lnTo>
                  <a:lnTo>
                    <a:pt x="262102" y="751103"/>
                  </a:lnTo>
                  <a:lnTo>
                    <a:pt x="271145" y="751103"/>
                  </a:lnTo>
                  <a:lnTo>
                    <a:pt x="271145" y="710501"/>
                  </a:lnTo>
                  <a:lnTo>
                    <a:pt x="311810" y="710501"/>
                  </a:lnTo>
                  <a:lnTo>
                    <a:pt x="311810" y="700354"/>
                  </a:lnTo>
                  <a:close/>
                </a:path>
                <a:path w="1633855" h="1410970">
                  <a:moveTo>
                    <a:pt x="311810" y="261366"/>
                  </a:moveTo>
                  <a:lnTo>
                    <a:pt x="271145" y="261366"/>
                  </a:lnTo>
                  <a:lnTo>
                    <a:pt x="271145" y="219494"/>
                  </a:lnTo>
                  <a:lnTo>
                    <a:pt x="262102" y="219494"/>
                  </a:lnTo>
                  <a:lnTo>
                    <a:pt x="262102" y="261366"/>
                  </a:lnTo>
                  <a:lnTo>
                    <a:pt x="220306" y="261366"/>
                  </a:lnTo>
                  <a:lnTo>
                    <a:pt x="220306" y="270243"/>
                  </a:lnTo>
                  <a:lnTo>
                    <a:pt x="262102" y="270243"/>
                  </a:lnTo>
                  <a:lnTo>
                    <a:pt x="262102" y="310845"/>
                  </a:lnTo>
                  <a:lnTo>
                    <a:pt x="271145" y="310845"/>
                  </a:lnTo>
                  <a:lnTo>
                    <a:pt x="271145" y="270243"/>
                  </a:lnTo>
                  <a:lnTo>
                    <a:pt x="311810" y="270243"/>
                  </a:lnTo>
                  <a:lnTo>
                    <a:pt x="311810" y="261366"/>
                  </a:lnTo>
                  <a:close/>
                </a:path>
                <a:path w="1633855" h="1410970">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410970">
                  <a:moveTo>
                    <a:pt x="532104" y="480860"/>
                  </a:moveTo>
                  <a:lnTo>
                    <a:pt x="491439" y="480860"/>
                  </a:lnTo>
                  <a:lnTo>
                    <a:pt x="491439" y="440258"/>
                  </a:lnTo>
                  <a:lnTo>
                    <a:pt x="482396" y="440258"/>
                  </a:lnTo>
                  <a:lnTo>
                    <a:pt x="482396" y="480860"/>
                  </a:lnTo>
                  <a:lnTo>
                    <a:pt x="440601" y="480860"/>
                  </a:lnTo>
                  <a:lnTo>
                    <a:pt x="440601" y="491007"/>
                  </a:lnTo>
                  <a:lnTo>
                    <a:pt x="482396" y="491007"/>
                  </a:lnTo>
                  <a:lnTo>
                    <a:pt x="482396" y="531609"/>
                  </a:lnTo>
                  <a:lnTo>
                    <a:pt x="491439" y="531609"/>
                  </a:lnTo>
                  <a:lnTo>
                    <a:pt x="491439" y="491007"/>
                  </a:lnTo>
                  <a:lnTo>
                    <a:pt x="532104" y="491007"/>
                  </a:lnTo>
                  <a:lnTo>
                    <a:pt x="532104" y="480860"/>
                  </a:lnTo>
                  <a:close/>
                </a:path>
                <a:path w="1633855" h="1410970">
                  <a:moveTo>
                    <a:pt x="532104" y="41871"/>
                  </a:moveTo>
                  <a:lnTo>
                    <a:pt x="440601" y="41871"/>
                  </a:lnTo>
                  <a:lnTo>
                    <a:pt x="440601" y="50749"/>
                  </a:lnTo>
                  <a:lnTo>
                    <a:pt x="482396" y="50749"/>
                  </a:lnTo>
                  <a:lnTo>
                    <a:pt x="482396" y="91351"/>
                  </a:lnTo>
                  <a:lnTo>
                    <a:pt x="491439" y="91351"/>
                  </a:lnTo>
                  <a:lnTo>
                    <a:pt x="491439" y="50749"/>
                  </a:lnTo>
                  <a:lnTo>
                    <a:pt x="532104" y="50749"/>
                  </a:lnTo>
                  <a:lnTo>
                    <a:pt x="532104" y="41871"/>
                  </a:lnTo>
                  <a:close/>
                </a:path>
                <a:path w="1633855" h="1410970">
                  <a:moveTo>
                    <a:pt x="752398" y="1139355"/>
                  </a:moveTo>
                  <a:lnTo>
                    <a:pt x="711733" y="1139355"/>
                  </a:lnTo>
                  <a:lnTo>
                    <a:pt x="711733" y="1098753"/>
                  </a:lnTo>
                  <a:lnTo>
                    <a:pt x="701560" y="1098753"/>
                  </a:lnTo>
                  <a:lnTo>
                    <a:pt x="701560" y="1139355"/>
                  </a:lnTo>
                  <a:lnTo>
                    <a:pt x="660895" y="1139355"/>
                  </a:lnTo>
                  <a:lnTo>
                    <a:pt x="660895" y="1149502"/>
                  </a:lnTo>
                  <a:lnTo>
                    <a:pt x="701560" y="1149502"/>
                  </a:lnTo>
                  <a:lnTo>
                    <a:pt x="701560" y="1190104"/>
                  </a:lnTo>
                  <a:lnTo>
                    <a:pt x="711733" y="1190104"/>
                  </a:lnTo>
                  <a:lnTo>
                    <a:pt x="711733" y="1149502"/>
                  </a:lnTo>
                  <a:lnTo>
                    <a:pt x="752398" y="1149502"/>
                  </a:lnTo>
                  <a:lnTo>
                    <a:pt x="752398" y="1139355"/>
                  </a:lnTo>
                  <a:close/>
                </a:path>
                <a:path w="1633855" h="1410970">
                  <a:moveTo>
                    <a:pt x="752398" y="700354"/>
                  </a:moveTo>
                  <a:lnTo>
                    <a:pt x="711733" y="700354"/>
                  </a:lnTo>
                  <a:lnTo>
                    <a:pt x="711733" y="659752"/>
                  </a:lnTo>
                  <a:lnTo>
                    <a:pt x="701560" y="659752"/>
                  </a:lnTo>
                  <a:lnTo>
                    <a:pt x="701560" y="700354"/>
                  </a:lnTo>
                  <a:lnTo>
                    <a:pt x="660895" y="700354"/>
                  </a:lnTo>
                  <a:lnTo>
                    <a:pt x="660895" y="710501"/>
                  </a:lnTo>
                  <a:lnTo>
                    <a:pt x="701560" y="710501"/>
                  </a:lnTo>
                  <a:lnTo>
                    <a:pt x="701560" y="751103"/>
                  </a:lnTo>
                  <a:lnTo>
                    <a:pt x="711733" y="751103"/>
                  </a:lnTo>
                  <a:lnTo>
                    <a:pt x="711733" y="710501"/>
                  </a:lnTo>
                  <a:lnTo>
                    <a:pt x="752398" y="710501"/>
                  </a:lnTo>
                  <a:lnTo>
                    <a:pt x="752398" y="700354"/>
                  </a:lnTo>
                  <a:close/>
                </a:path>
                <a:path w="1633855" h="1410970">
                  <a:moveTo>
                    <a:pt x="752398" y="261366"/>
                  </a:moveTo>
                  <a:lnTo>
                    <a:pt x="711733" y="261366"/>
                  </a:lnTo>
                  <a:lnTo>
                    <a:pt x="711733" y="219494"/>
                  </a:lnTo>
                  <a:lnTo>
                    <a:pt x="701560" y="219494"/>
                  </a:lnTo>
                  <a:lnTo>
                    <a:pt x="701560" y="261366"/>
                  </a:lnTo>
                  <a:lnTo>
                    <a:pt x="660895" y="261366"/>
                  </a:lnTo>
                  <a:lnTo>
                    <a:pt x="660895" y="270243"/>
                  </a:lnTo>
                  <a:lnTo>
                    <a:pt x="701560" y="270243"/>
                  </a:lnTo>
                  <a:lnTo>
                    <a:pt x="701560" y="310845"/>
                  </a:lnTo>
                  <a:lnTo>
                    <a:pt x="711733" y="310845"/>
                  </a:lnTo>
                  <a:lnTo>
                    <a:pt x="711733" y="270243"/>
                  </a:lnTo>
                  <a:lnTo>
                    <a:pt x="752398" y="270243"/>
                  </a:lnTo>
                  <a:lnTo>
                    <a:pt x="752398" y="261366"/>
                  </a:lnTo>
                  <a:close/>
                </a:path>
                <a:path w="1633855" h="1410970">
                  <a:moveTo>
                    <a:pt x="972705" y="1360119"/>
                  </a:moveTo>
                  <a:lnTo>
                    <a:pt x="930897" y="1360119"/>
                  </a:lnTo>
                  <a:lnTo>
                    <a:pt x="930897" y="1319517"/>
                  </a:lnTo>
                  <a:lnTo>
                    <a:pt x="921867" y="1319517"/>
                  </a:lnTo>
                  <a:lnTo>
                    <a:pt x="921867" y="1360119"/>
                  </a:lnTo>
                  <a:lnTo>
                    <a:pt x="881189" y="1360119"/>
                  </a:lnTo>
                  <a:lnTo>
                    <a:pt x="881189" y="1368996"/>
                  </a:lnTo>
                  <a:lnTo>
                    <a:pt x="921867" y="1368996"/>
                  </a:lnTo>
                  <a:lnTo>
                    <a:pt x="921867" y="1410868"/>
                  </a:lnTo>
                  <a:lnTo>
                    <a:pt x="930897" y="1410868"/>
                  </a:lnTo>
                  <a:lnTo>
                    <a:pt x="930897" y="1368996"/>
                  </a:lnTo>
                  <a:lnTo>
                    <a:pt x="972705" y="1368996"/>
                  </a:lnTo>
                  <a:lnTo>
                    <a:pt x="972705" y="1360119"/>
                  </a:lnTo>
                  <a:close/>
                </a:path>
                <a:path w="1633855" h="1410970">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410970">
                  <a:moveTo>
                    <a:pt x="972705" y="480860"/>
                  </a:moveTo>
                  <a:lnTo>
                    <a:pt x="930897" y="480860"/>
                  </a:lnTo>
                  <a:lnTo>
                    <a:pt x="930897" y="440258"/>
                  </a:lnTo>
                  <a:lnTo>
                    <a:pt x="921867" y="440258"/>
                  </a:lnTo>
                  <a:lnTo>
                    <a:pt x="921867" y="480860"/>
                  </a:lnTo>
                  <a:lnTo>
                    <a:pt x="881189" y="480860"/>
                  </a:lnTo>
                  <a:lnTo>
                    <a:pt x="881189" y="491007"/>
                  </a:lnTo>
                  <a:lnTo>
                    <a:pt x="921867" y="491007"/>
                  </a:lnTo>
                  <a:lnTo>
                    <a:pt x="921867" y="531609"/>
                  </a:lnTo>
                  <a:lnTo>
                    <a:pt x="930897" y="531609"/>
                  </a:lnTo>
                  <a:lnTo>
                    <a:pt x="930897" y="491007"/>
                  </a:lnTo>
                  <a:lnTo>
                    <a:pt x="972705" y="491007"/>
                  </a:lnTo>
                  <a:lnTo>
                    <a:pt x="972705" y="480860"/>
                  </a:lnTo>
                  <a:close/>
                </a:path>
                <a:path w="1633855" h="1410970">
                  <a:moveTo>
                    <a:pt x="1192999" y="1139355"/>
                  </a:moveTo>
                  <a:lnTo>
                    <a:pt x="1151191" y="1139355"/>
                  </a:lnTo>
                  <a:lnTo>
                    <a:pt x="1151191" y="1098753"/>
                  </a:lnTo>
                  <a:lnTo>
                    <a:pt x="1142161" y="1098753"/>
                  </a:lnTo>
                  <a:lnTo>
                    <a:pt x="1142161" y="1139355"/>
                  </a:lnTo>
                  <a:lnTo>
                    <a:pt x="1101483" y="1139355"/>
                  </a:lnTo>
                  <a:lnTo>
                    <a:pt x="1101483" y="1149502"/>
                  </a:lnTo>
                  <a:lnTo>
                    <a:pt x="1142161" y="1149502"/>
                  </a:lnTo>
                  <a:lnTo>
                    <a:pt x="1142161" y="1190104"/>
                  </a:lnTo>
                  <a:lnTo>
                    <a:pt x="1151191" y="1190104"/>
                  </a:lnTo>
                  <a:lnTo>
                    <a:pt x="1151191" y="1149502"/>
                  </a:lnTo>
                  <a:lnTo>
                    <a:pt x="1192999" y="1149502"/>
                  </a:lnTo>
                  <a:lnTo>
                    <a:pt x="1192999" y="1139355"/>
                  </a:lnTo>
                  <a:close/>
                </a:path>
                <a:path w="1633855" h="1410970">
                  <a:moveTo>
                    <a:pt x="1192999" y="700354"/>
                  </a:moveTo>
                  <a:lnTo>
                    <a:pt x="1151191" y="700354"/>
                  </a:lnTo>
                  <a:lnTo>
                    <a:pt x="1151191" y="659752"/>
                  </a:lnTo>
                  <a:lnTo>
                    <a:pt x="1142161" y="659752"/>
                  </a:lnTo>
                  <a:lnTo>
                    <a:pt x="1142161" y="700354"/>
                  </a:lnTo>
                  <a:lnTo>
                    <a:pt x="1101483" y="700354"/>
                  </a:lnTo>
                  <a:lnTo>
                    <a:pt x="1101483" y="710501"/>
                  </a:lnTo>
                  <a:lnTo>
                    <a:pt x="1142161" y="710501"/>
                  </a:lnTo>
                  <a:lnTo>
                    <a:pt x="1142161" y="751103"/>
                  </a:lnTo>
                  <a:lnTo>
                    <a:pt x="1151191" y="751103"/>
                  </a:lnTo>
                  <a:lnTo>
                    <a:pt x="1151191" y="710501"/>
                  </a:lnTo>
                  <a:lnTo>
                    <a:pt x="1192999" y="710501"/>
                  </a:lnTo>
                  <a:lnTo>
                    <a:pt x="1192999" y="700354"/>
                  </a:lnTo>
                  <a:close/>
                </a:path>
                <a:path w="1633855" h="1410970">
                  <a:moveTo>
                    <a:pt x="1192999" y="261366"/>
                  </a:moveTo>
                  <a:lnTo>
                    <a:pt x="1151191" y="261366"/>
                  </a:lnTo>
                  <a:lnTo>
                    <a:pt x="1151191" y="219494"/>
                  </a:lnTo>
                  <a:lnTo>
                    <a:pt x="1142161" y="219494"/>
                  </a:lnTo>
                  <a:lnTo>
                    <a:pt x="1142161" y="261366"/>
                  </a:lnTo>
                  <a:lnTo>
                    <a:pt x="1101483" y="261366"/>
                  </a:lnTo>
                  <a:lnTo>
                    <a:pt x="1101483" y="270243"/>
                  </a:lnTo>
                  <a:lnTo>
                    <a:pt x="1142161" y="270243"/>
                  </a:lnTo>
                  <a:lnTo>
                    <a:pt x="1142161" y="310845"/>
                  </a:lnTo>
                  <a:lnTo>
                    <a:pt x="1151191" y="310845"/>
                  </a:lnTo>
                  <a:lnTo>
                    <a:pt x="1151191" y="270243"/>
                  </a:lnTo>
                  <a:lnTo>
                    <a:pt x="1192999" y="270243"/>
                  </a:lnTo>
                  <a:lnTo>
                    <a:pt x="1192999" y="261366"/>
                  </a:lnTo>
                  <a:close/>
                </a:path>
                <a:path w="1633855" h="1410970">
                  <a:moveTo>
                    <a:pt x="1413294" y="1360119"/>
                  </a:moveTo>
                  <a:lnTo>
                    <a:pt x="1371498" y="1360119"/>
                  </a:lnTo>
                  <a:lnTo>
                    <a:pt x="1371498" y="1319517"/>
                  </a:lnTo>
                  <a:lnTo>
                    <a:pt x="1362456" y="1319517"/>
                  </a:lnTo>
                  <a:lnTo>
                    <a:pt x="1362456" y="1360119"/>
                  </a:lnTo>
                  <a:lnTo>
                    <a:pt x="1321790" y="1360119"/>
                  </a:lnTo>
                  <a:lnTo>
                    <a:pt x="1321790" y="1368996"/>
                  </a:lnTo>
                  <a:lnTo>
                    <a:pt x="1362456" y="1368996"/>
                  </a:lnTo>
                  <a:lnTo>
                    <a:pt x="1362456" y="1410868"/>
                  </a:lnTo>
                  <a:lnTo>
                    <a:pt x="1371498" y="1410868"/>
                  </a:lnTo>
                  <a:lnTo>
                    <a:pt x="1371498" y="1368996"/>
                  </a:lnTo>
                  <a:lnTo>
                    <a:pt x="1413294" y="1368996"/>
                  </a:lnTo>
                  <a:lnTo>
                    <a:pt x="1413294" y="1360119"/>
                  </a:lnTo>
                  <a:close/>
                </a:path>
                <a:path w="1633855" h="1410970">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410970">
                  <a:moveTo>
                    <a:pt x="1413294" y="480860"/>
                  </a:moveTo>
                  <a:lnTo>
                    <a:pt x="1371498" y="480860"/>
                  </a:lnTo>
                  <a:lnTo>
                    <a:pt x="1371498" y="440258"/>
                  </a:lnTo>
                  <a:lnTo>
                    <a:pt x="1362456" y="440258"/>
                  </a:lnTo>
                  <a:lnTo>
                    <a:pt x="1362456" y="480860"/>
                  </a:lnTo>
                  <a:lnTo>
                    <a:pt x="1321790" y="480860"/>
                  </a:lnTo>
                  <a:lnTo>
                    <a:pt x="1321790" y="491007"/>
                  </a:lnTo>
                  <a:lnTo>
                    <a:pt x="1362456" y="491007"/>
                  </a:lnTo>
                  <a:lnTo>
                    <a:pt x="1362456" y="531609"/>
                  </a:lnTo>
                  <a:lnTo>
                    <a:pt x="1371498" y="531609"/>
                  </a:lnTo>
                  <a:lnTo>
                    <a:pt x="1371498" y="491007"/>
                  </a:lnTo>
                  <a:lnTo>
                    <a:pt x="1413294" y="491007"/>
                  </a:lnTo>
                  <a:lnTo>
                    <a:pt x="1413294" y="480860"/>
                  </a:lnTo>
                  <a:close/>
                </a:path>
                <a:path w="1633855" h="1410970">
                  <a:moveTo>
                    <a:pt x="1633588" y="1139355"/>
                  </a:moveTo>
                  <a:lnTo>
                    <a:pt x="1591792" y="1139355"/>
                  </a:lnTo>
                  <a:lnTo>
                    <a:pt x="1591792" y="1098753"/>
                  </a:lnTo>
                  <a:lnTo>
                    <a:pt x="1582750" y="1098753"/>
                  </a:lnTo>
                  <a:lnTo>
                    <a:pt x="1582750" y="1139355"/>
                  </a:lnTo>
                  <a:lnTo>
                    <a:pt x="1540954" y="1139355"/>
                  </a:lnTo>
                  <a:lnTo>
                    <a:pt x="1540954" y="1149502"/>
                  </a:lnTo>
                  <a:lnTo>
                    <a:pt x="1582750" y="1149502"/>
                  </a:lnTo>
                  <a:lnTo>
                    <a:pt x="1582750" y="1190104"/>
                  </a:lnTo>
                  <a:lnTo>
                    <a:pt x="1591792" y="1190104"/>
                  </a:lnTo>
                  <a:lnTo>
                    <a:pt x="1591792" y="1149502"/>
                  </a:lnTo>
                  <a:lnTo>
                    <a:pt x="1633588" y="1149502"/>
                  </a:lnTo>
                  <a:lnTo>
                    <a:pt x="1633588" y="1139355"/>
                  </a:lnTo>
                  <a:close/>
                </a:path>
                <a:path w="1633855" h="1410970">
                  <a:moveTo>
                    <a:pt x="1633588" y="700354"/>
                  </a:moveTo>
                  <a:lnTo>
                    <a:pt x="1591792" y="700354"/>
                  </a:lnTo>
                  <a:lnTo>
                    <a:pt x="1591792" y="659752"/>
                  </a:lnTo>
                  <a:lnTo>
                    <a:pt x="1582750" y="659752"/>
                  </a:lnTo>
                  <a:lnTo>
                    <a:pt x="1582750" y="700354"/>
                  </a:lnTo>
                  <a:lnTo>
                    <a:pt x="1540954" y="700354"/>
                  </a:lnTo>
                  <a:lnTo>
                    <a:pt x="1540954" y="710501"/>
                  </a:lnTo>
                  <a:lnTo>
                    <a:pt x="1582750" y="710501"/>
                  </a:lnTo>
                  <a:lnTo>
                    <a:pt x="1582750" y="751103"/>
                  </a:lnTo>
                  <a:lnTo>
                    <a:pt x="1591792" y="751103"/>
                  </a:lnTo>
                  <a:lnTo>
                    <a:pt x="1591792" y="710501"/>
                  </a:lnTo>
                  <a:lnTo>
                    <a:pt x="1633588" y="710501"/>
                  </a:lnTo>
                  <a:lnTo>
                    <a:pt x="1633588" y="700354"/>
                  </a:lnTo>
                  <a:close/>
                </a:path>
                <a:path w="1633855" h="1410970">
                  <a:moveTo>
                    <a:pt x="1633588" y="261366"/>
                  </a:moveTo>
                  <a:lnTo>
                    <a:pt x="1591792" y="261366"/>
                  </a:lnTo>
                  <a:lnTo>
                    <a:pt x="1591792" y="219494"/>
                  </a:lnTo>
                  <a:lnTo>
                    <a:pt x="1582750" y="219494"/>
                  </a:lnTo>
                  <a:lnTo>
                    <a:pt x="1582750" y="261366"/>
                  </a:lnTo>
                  <a:lnTo>
                    <a:pt x="1540954" y="261366"/>
                  </a:lnTo>
                  <a:lnTo>
                    <a:pt x="1540954" y="270243"/>
                  </a:lnTo>
                  <a:lnTo>
                    <a:pt x="1582750" y="270243"/>
                  </a:lnTo>
                  <a:lnTo>
                    <a:pt x="1582750" y="310845"/>
                  </a:lnTo>
                  <a:lnTo>
                    <a:pt x="1591792" y="310845"/>
                  </a:lnTo>
                  <a:lnTo>
                    <a:pt x="1591792" y="270243"/>
                  </a:lnTo>
                  <a:lnTo>
                    <a:pt x="1633588" y="270243"/>
                  </a:lnTo>
                  <a:lnTo>
                    <a:pt x="1633588" y="261366"/>
                  </a:lnTo>
                  <a:close/>
                </a:path>
              </a:pathLst>
            </a:custGeom>
            <a:solidFill>
              <a:srgbClr val="2A4A81"/>
            </a:solidFill>
          </p:spPr>
          <p:txBody>
            <a:bodyPr wrap="square" lIns="0" tIns="0" rIns="0" bIns="0" rtlCol="0"/>
            <a:lstStyle/>
            <a:p>
              <a:endParaRPr/>
            </a:p>
          </p:txBody>
        </p:sp>
        <p:sp>
          <p:nvSpPr>
            <p:cNvPr id="12" name="object 12"/>
            <p:cNvSpPr/>
            <p:nvPr/>
          </p:nvSpPr>
          <p:spPr>
            <a:xfrm>
              <a:off x="14172223" y="3294404"/>
              <a:ext cx="1633855" cy="1409700"/>
            </a:xfrm>
            <a:custGeom>
              <a:avLst/>
              <a:gdLst/>
              <a:ahLst/>
              <a:cxnLst/>
              <a:rect l="l" t="t" r="r" b="b"/>
              <a:pathLst>
                <a:path w="1633855" h="1409700">
                  <a:moveTo>
                    <a:pt x="91516" y="919848"/>
                  </a:moveTo>
                  <a:lnTo>
                    <a:pt x="50838" y="919848"/>
                  </a:lnTo>
                  <a:lnTo>
                    <a:pt x="50838" y="877976"/>
                  </a:lnTo>
                  <a:lnTo>
                    <a:pt x="41808" y="877976"/>
                  </a:lnTo>
                  <a:lnTo>
                    <a:pt x="41808" y="919848"/>
                  </a:lnTo>
                  <a:lnTo>
                    <a:pt x="0" y="919848"/>
                  </a:lnTo>
                  <a:lnTo>
                    <a:pt x="0" y="928738"/>
                  </a:lnTo>
                  <a:lnTo>
                    <a:pt x="41808" y="928738"/>
                  </a:lnTo>
                  <a:lnTo>
                    <a:pt x="41808" y="969327"/>
                  </a:lnTo>
                  <a:lnTo>
                    <a:pt x="50838" y="969327"/>
                  </a:lnTo>
                  <a:lnTo>
                    <a:pt x="50838" y="928738"/>
                  </a:lnTo>
                  <a:lnTo>
                    <a:pt x="91516" y="928738"/>
                  </a:lnTo>
                  <a:lnTo>
                    <a:pt x="91516" y="919848"/>
                  </a:lnTo>
                  <a:close/>
                </a:path>
                <a:path w="1633855" h="1409700">
                  <a:moveTo>
                    <a:pt x="91516" y="479590"/>
                  </a:moveTo>
                  <a:lnTo>
                    <a:pt x="50838" y="479590"/>
                  </a:lnTo>
                  <a:lnTo>
                    <a:pt x="50838" y="437718"/>
                  </a:lnTo>
                  <a:lnTo>
                    <a:pt x="41808" y="43771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409700">
                  <a:moveTo>
                    <a:pt x="91516" y="40601"/>
                  </a:moveTo>
                  <a:lnTo>
                    <a:pt x="50838" y="40601"/>
                  </a:lnTo>
                  <a:lnTo>
                    <a:pt x="50838" y="0"/>
                  </a:lnTo>
                  <a:lnTo>
                    <a:pt x="41808" y="0"/>
                  </a:lnTo>
                  <a:lnTo>
                    <a:pt x="41808" y="40601"/>
                  </a:lnTo>
                  <a:lnTo>
                    <a:pt x="0" y="40601"/>
                  </a:lnTo>
                  <a:lnTo>
                    <a:pt x="0" y="49479"/>
                  </a:lnTo>
                  <a:lnTo>
                    <a:pt x="41808" y="49479"/>
                  </a:lnTo>
                  <a:lnTo>
                    <a:pt x="41808" y="91351"/>
                  </a:lnTo>
                  <a:lnTo>
                    <a:pt x="50838" y="91351"/>
                  </a:lnTo>
                  <a:lnTo>
                    <a:pt x="50838" y="49479"/>
                  </a:lnTo>
                  <a:lnTo>
                    <a:pt x="91516" y="49479"/>
                  </a:lnTo>
                  <a:lnTo>
                    <a:pt x="91516" y="40601"/>
                  </a:lnTo>
                  <a:close/>
                </a:path>
                <a:path w="1633855" h="1409700">
                  <a:moveTo>
                    <a:pt x="311810" y="1139342"/>
                  </a:moveTo>
                  <a:lnTo>
                    <a:pt x="271145" y="1139342"/>
                  </a:lnTo>
                  <a:lnTo>
                    <a:pt x="271145" y="1097483"/>
                  </a:lnTo>
                  <a:lnTo>
                    <a:pt x="262102" y="1097483"/>
                  </a:lnTo>
                  <a:lnTo>
                    <a:pt x="262102" y="1139342"/>
                  </a:lnTo>
                  <a:lnTo>
                    <a:pt x="220306" y="1139342"/>
                  </a:lnTo>
                  <a:lnTo>
                    <a:pt x="220306" y="1148232"/>
                  </a:lnTo>
                  <a:lnTo>
                    <a:pt x="262102" y="1148232"/>
                  </a:lnTo>
                  <a:lnTo>
                    <a:pt x="262102" y="1188834"/>
                  </a:lnTo>
                  <a:lnTo>
                    <a:pt x="271145" y="1188834"/>
                  </a:lnTo>
                  <a:lnTo>
                    <a:pt x="271145" y="1148232"/>
                  </a:lnTo>
                  <a:lnTo>
                    <a:pt x="311810" y="1148232"/>
                  </a:lnTo>
                  <a:lnTo>
                    <a:pt x="311810" y="1139342"/>
                  </a:lnTo>
                  <a:close/>
                </a:path>
                <a:path w="1633855" h="1409700">
                  <a:moveTo>
                    <a:pt x="311810" y="700354"/>
                  </a:moveTo>
                  <a:lnTo>
                    <a:pt x="271145" y="700354"/>
                  </a:lnTo>
                  <a:lnTo>
                    <a:pt x="271145" y="658482"/>
                  </a:lnTo>
                  <a:lnTo>
                    <a:pt x="262102" y="658482"/>
                  </a:lnTo>
                  <a:lnTo>
                    <a:pt x="262102" y="700354"/>
                  </a:lnTo>
                  <a:lnTo>
                    <a:pt x="220306" y="700354"/>
                  </a:lnTo>
                  <a:lnTo>
                    <a:pt x="220306" y="709231"/>
                  </a:lnTo>
                  <a:lnTo>
                    <a:pt x="262102" y="709231"/>
                  </a:lnTo>
                  <a:lnTo>
                    <a:pt x="262102" y="751103"/>
                  </a:lnTo>
                  <a:lnTo>
                    <a:pt x="271145" y="751103"/>
                  </a:lnTo>
                  <a:lnTo>
                    <a:pt x="271145" y="709231"/>
                  </a:lnTo>
                  <a:lnTo>
                    <a:pt x="311810" y="709231"/>
                  </a:lnTo>
                  <a:lnTo>
                    <a:pt x="311810" y="700354"/>
                  </a:lnTo>
                  <a:close/>
                </a:path>
                <a:path w="1633855" h="1409700">
                  <a:moveTo>
                    <a:pt x="311810" y="260096"/>
                  </a:moveTo>
                  <a:lnTo>
                    <a:pt x="271145" y="260096"/>
                  </a:lnTo>
                  <a:lnTo>
                    <a:pt x="271145" y="219494"/>
                  </a:lnTo>
                  <a:lnTo>
                    <a:pt x="262102" y="219494"/>
                  </a:lnTo>
                  <a:lnTo>
                    <a:pt x="262102" y="260096"/>
                  </a:lnTo>
                  <a:lnTo>
                    <a:pt x="220306" y="260096"/>
                  </a:lnTo>
                  <a:lnTo>
                    <a:pt x="220306" y="268973"/>
                  </a:lnTo>
                  <a:lnTo>
                    <a:pt x="262102" y="268973"/>
                  </a:lnTo>
                  <a:lnTo>
                    <a:pt x="262102" y="310845"/>
                  </a:lnTo>
                  <a:lnTo>
                    <a:pt x="271145" y="310845"/>
                  </a:lnTo>
                  <a:lnTo>
                    <a:pt x="271145" y="268973"/>
                  </a:lnTo>
                  <a:lnTo>
                    <a:pt x="311810" y="268973"/>
                  </a:lnTo>
                  <a:lnTo>
                    <a:pt x="311810" y="260096"/>
                  </a:lnTo>
                  <a:close/>
                </a:path>
                <a:path w="1633855" h="1409700">
                  <a:moveTo>
                    <a:pt x="532104" y="919848"/>
                  </a:moveTo>
                  <a:lnTo>
                    <a:pt x="491439" y="919848"/>
                  </a:lnTo>
                  <a:lnTo>
                    <a:pt x="491439" y="877976"/>
                  </a:lnTo>
                  <a:lnTo>
                    <a:pt x="482396" y="877976"/>
                  </a:lnTo>
                  <a:lnTo>
                    <a:pt x="482396" y="919848"/>
                  </a:lnTo>
                  <a:lnTo>
                    <a:pt x="440601" y="919848"/>
                  </a:lnTo>
                  <a:lnTo>
                    <a:pt x="440601" y="928738"/>
                  </a:lnTo>
                  <a:lnTo>
                    <a:pt x="482396" y="928738"/>
                  </a:lnTo>
                  <a:lnTo>
                    <a:pt x="482396" y="969327"/>
                  </a:lnTo>
                  <a:lnTo>
                    <a:pt x="491439" y="969327"/>
                  </a:lnTo>
                  <a:lnTo>
                    <a:pt x="491439" y="928738"/>
                  </a:lnTo>
                  <a:lnTo>
                    <a:pt x="532104" y="928738"/>
                  </a:lnTo>
                  <a:lnTo>
                    <a:pt x="532104" y="919848"/>
                  </a:lnTo>
                  <a:close/>
                </a:path>
                <a:path w="1633855" h="1409700">
                  <a:moveTo>
                    <a:pt x="532104" y="479590"/>
                  </a:moveTo>
                  <a:lnTo>
                    <a:pt x="491439" y="479590"/>
                  </a:lnTo>
                  <a:lnTo>
                    <a:pt x="491439" y="437718"/>
                  </a:lnTo>
                  <a:lnTo>
                    <a:pt x="482396" y="43771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409700">
                  <a:moveTo>
                    <a:pt x="532104" y="40601"/>
                  </a:moveTo>
                  <a:lnTo>
                    <a:pt x="491439" y="40601"/>
                  </a:lnTo>
                  <a:lnTo>
                    <a:pt x="491439" y="0"/>
                  </a:lnTo>
                  <a:lnTo>
                    <a:pt x="482396" y="0"/>
                  </a:lnTo>
                  <a:lnTo>
                    <a:pt x="482396" y="40601"/>
                  </a:lnTo>
                  <a:lnTo>
                    <a:pt x="440601" y="40601"/>
                  </a:lnTo>
                  <a:lnTo>
                    <a:pt x="440601" y="49479"/>
                  </a:lnTo>
                  <a:lnTo>
                    <a:pt x="482396" y="49479"/>
                  </a:lnTo>
                  <a:lnTo>
                    <a:pt x="482396" y="91351"/>
                  </a:lnTo>
                  <a:lnTo>
                    <a:pt x="491439" y="91351"/>
                  </a:lnTo>
                  <a:lnTo>
                    <a:pt x="491439" y="49479"/>
                  </a:lnTo>
                  <a:lnTo>
                    <a:pt x="532104" y="49479"/>
                  </a:lnTo>
                  <a:lnTo>
                    <a:pt x="532104" y="40601"/>
                  </a:lnTo>
                  <a:close/>
                </a:path>
                <a:path w="1633855" h="1409700">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88834"/>
                  </a:lnTo>
                  <a:lnTo>
                    <a:pt x="711733" y="1188834"/>
                  </a:lnTo>
                  <a:lnTo>
                    <a:pt x="711733" y="1148232"/>
                  </a:lnTo>
                  <a:lnTo>
                    <a:pt x="752398" y="1148232"/>
                  </a:lnTo>
                  <a:lnTo>
                    <a:pt x="752398" y="1139342"/>
                  </a:lnTo>
                  <a:close/>
                </a:path>
                <a:path w="1633855" h="1409700">
                  <a:moveTo>
                    <a:pt x="752398" y="700354"/>
                  </a:moveTo>
                  <a:lnTo>
                    <a:pt x="711733" y="700354"/>
                  </a:lnTo>
                  <a:lnTo>
                    <a:pt x="711733" y="658482"/>
                  </a:lnTo>
                  <a:lnTo>
                    <a:pt x="701560" y="658482"/>
                  </a:lnTo>
                  <a:lnTo>
                    <a:pt x="701560" y="700354"/>
                  </a:lnTo>
                  <a:lnTo>
                    <a:pt x="660895" y="700354"/>
                  </a:lnTo>
                  <a:lnTo>
                    <a:pt x="660895" y="709231"/>
                  </a:lnTo>
                  <a:lnTo>
                    <a:pt x="701560" y="709231"/>
                  </a:lnTo>
                  <a:lnTo>
                    <a:pt x="701560" y="751103"/>
                  </a:lnTo>
                  <a:lnTo>
                    <a:pt x="711733" y="751103"/>
                  </a:lnTo>
                  <a:lnTo>
                    <a:pt x="711733" y="709231"/>
                  </a:lnTo>
                  <a:lnTo>
                    <a:pt x="752398" y="709231"/>
                  </a:lnTo>
                  <a:lnTo>
                    <a:pt x="752398" y="700354"/>
                  </a:lnTo>
                  <a:close/>
                </a:path>
                <a:path w="1633855" h="1409700">
                  <a:moveTo>
                    <a:pt x="752398" y="260096"/>
                  </a:moveTo>
                  <a:lnTo>
                    <a:pt x="711733" y="260096"/>
                  </a:lnTo>
                  <a:lnTo>
                    <a:pt x="711733" y="219494"/>
                  </a:lnTo>
                  <a:lnTo>
                    <a:pt x="701560" y="219494"/>
                  </a:lnTo>
                  <a:lnTo>
                    <a:pt x="701560" y="260096"/>
                  </a:lnTo>
                  <a:lnTo>
                    <a:pt x="660895" y="260096"/>
                  </a:lnTo>
                  <a:lnTo>
                    <a:pt x="660895" y="268973"/>
                  </a:lnTo>
                  <a:lnTo>
                    <a:pt x="701560" y="268973"/>
                  </a:lnTo>
                  <a:lnTo>
                    <a:pt x="701560" y="310845"/>
                  </a:lnTo>
                  <a:lnTo>
                    <a:pt x="711733" y="310845"/>
                  </a:lnTo>
                  <a:lnTo>
                    <a:pt x="711733" y="268973"/>
                  </a:lnTo>
                  <a:lnTo>
                    <a:pt x="752398" y="268973"/>
                  </a:lnTo>
                  <a:lnTo>
                    <a:pt x="752398" y="260096"/>
                  </a:lnTo>
                  <a:close/>
                </a:path>
                <a:path w="1633855" h="1409700">
                  <a:moveTo>
                    <a:pt x="930897" y="1318247"/>
                  </a:moveTo>
                  <a:lnTo>
                    <a:pt x="921867" y="1318247"/>
                  </a:lnTo>
                  <a:lnTo>
                    <a:pt x="921867" y="1358849"/>
                  </a:lnTo>
                  <a:lnTo>
                    <a:pt x="930897" y="1358849"/>
                  </a:lnTo>
                  <a:lnTo>
                    <a:pt x="930897" y="1318247"/>
                  </a:lnTo>
                  <a:close/>
                </a:path>
                <a:path w="1633855" h="1409700">
                  <a:moveTo>
                    <a:pt x="930897" y="49479"/>
                  </a:moveTo>
                  <a:lnTo>
                    <a:pt x="921867" y="49479"/>
                  </a:lnTo>
                  <a:lnTo>
                    <a:pt x="921867" y="91351"/>
                  </a:lnTo>
                  <a:lnTo>
                    <a:pt x="930897" y="91351"/>
                  </a:lnTo>
                  <a:lnTo>
                    <a:pt x="930897" y="49479"/>
                  </a:lnTo>
                  <a:close/>
                </a:path>
                <a:path w="1633855" h="1409700">
                  <a:moveTo>
                    <a:pt x="972705" y="919848"/>
                  </a:moveTo>
                  <a:lnTo>
                    <a:pt x="930897" y="919848"/>
                  </a:lnTo>
                  <a:lnTo>
                    <a:pt x="930897" y="877976"/>
                  </a:lnTo>
                  <a:lnTo>
                    <a:pt x="921867" y="877976"/>
                  </a:lnTo>
                  <a:lnTo>
                    <a:pt x="921867" y="919848"/>
                  </a:lnTo>
                  <a:lnTo>
                    <a:pt x="881189" y="919848"/>
                  </a:lnTo>
                  <a:lnTo>
                    <a:pt x="881189" y="928738"/>
                  </a:lnTo>
                  <a:lnTo>
                    <a:pt x="921867" y="928738"/>
                  </a:lnTo>
                  <a:lnTo>
                    <a:pt x="921867" y="969327"/>
                  </a:lnTo>
                  <a:lnTo>
                    <a:pt x="930897" y="969327"/>
                  </a:lnTo>
                  <a:lnTo>
                    <a:pt x="930897" y="928738"/>
                  </a:lnTo>
                  <a:lnTo>
                    <a:pt x="972705" y="928738"/>
                  </a:lnTo>
                  <a:lnTo>
                    <a:pt x="972705" y="919848"/>
                  </a:lnTo>
                  <a:close/>
                </a:path>
                <a:path w="1633855" h="1409700">
                  <a:moveTo>
                    <a:pt x="972705" y="479590"/>
                  </a:moveTo>
                  <a:lnTo>
                    <a:pt x="930897" y="479590"/>
                  </a:lnTo>
                  <a:lnTo>
                    <a:pt x="930897" y="437718"/>
                  </a:lnTo>
                  <a:lnTo>
                    <a:pt x="921867" y="43771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409700">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88834"/>
                  </a:lnTo>
                  <a:lnTo>
                    <a:pt x="1151191" y="1188834"/>
                  </a:lnTo>
                  <a:lnTo>
                    <a:pt x="1151191" y="1148232"/>
                  </a:lnTo>
                  <a:lnTo>
                    <a:pt x="1192999" y="1148232"/>
                  </a:lnTo>
                  <a:lnTo>
                    <a:pt x="1192999" y="1139342"/>
                  </a:lnTo>
                  <a:close/>
                </a:path>
                <a:path w="1633855" h="1409700">
                  <a:moveTo>
                    <a:pt x="1192999" y="700354"/>
                  </a:moveTo>
                  <a:lnTo>
                    <a:pt x="1151191" y="700354"/>
                  </a:lnTo>
                  <a:lnTo>
                    <a:pt x="1151191" y="658482"/>
                  </a:lnTo>
                  <a:lnTo>
                    <a:pt x="1142161" y="658482"/>
                  </a:lnTo>
                  <a:lnTo>
                    <a:pt x="1142161" y="700354"/>
                  </a:lnTo>
                  <a:lnTo>
                    <a:pt x="1101483" y="700354"/>
                  </a:lnTo>
                  <a:lnTo>
                    <a:pt x="1101483" y="709231"/>
                  </a:lnTo>
                  <a:lnTo>
                    <a:pt x="1142161" y="709231"/>
                  </a:lnTo>
                  <a:lnTo>
                    <a:pt x="1142161" y="751103"/>
                  </a:lnTo>
                  <a:lnTo>
                    <a:pt x="1151191" y="751103"/>
                  </a:lnTo>
                  <a:lnTo>
                    <a:pt x="1151191" y="709231"/>
                  </a:lnTo>
                  <a:lnTo>
                    <a:pt x="1192999" y="709231"/>
                  </a:lnTo>
                  <a:lnTo>
                    <a:pt x="1192999" y="700354"/>
                  </a:lnTo>
                  <a:close/>
                </a:path>
                <a:path w="1633855" h="1409700">
                  <a:moveTo>
                    <a:pt x="1192999" y="260096"/>
                  </a:moveTo>
                  <a:lnTo>
                    <a:pt x="1151191" y="260096"/>
                  </a:lnTo>
                  <a:lnTo>
                    <a:pt x="1151191" y="219494"/>
                  </a:lnTo>
                  <a:lnTo>
                    <a:pt x="1142161" y="219494"/>
                  </a:lnTo>
                  <a:lnTo>
                    <a:pt x="1142161" y="260096"/>
                  </a:lnTo>
                  <a:lnTo>
                    <a:pt x="1101483" y="260096"/>
                  </a:lnTo>
                  <a:lnTo>
                    <a:pt x="1101483" y="268973"/>
                  </a:lnTo>
                  <a:lnTo>
                    <a:pt x="1142161" y="268973"/>
                  </a:lnTo>
                  <a:lnTo>
                    <a:pt x="1142161" y="310845"/>
                  </a:lnTo>
                  <a:lnTo>
                    <a:pt x="1151191" y="310845"/>
                  </a:lnTo>
                  <a:lnTo>
                    <a:pt x="1151191" y="268973"/>
                  </a:lnTo>
                  <a:lnTo>
                    <a:pt x="1192999" y="268973"/>
                  </a:lnTo>
                  <a:lnTo>
                    <a:pt x="1192999" y="260096"/>
                  </a:lnTo>
                  <a:close/>
                </a:path>
                <a:path w="1633855" h="1409700">
                  <a:moveTo>
                    <a:pt x="1413294" y="1358849"/>
                  </a:moveTo>
                  <a:lnTo>
                    <a:pt x="1371498" y="1358849"/>
                  </a:lnTo>
                  <a:lnTo>
                    <a:pt x="1371498" y="1318247"/>
                  </a:lnTo>
                  <a:lnTo>
                    <a:pt x="1362456" y="1318247"/>
                  </a:lnTo>
                  <a:lnTo>
                    <a:pt x="1362456" y="1358849"/>
                  </a:lnTo>
                  <a:lnTo>
                    <a:pt x="1321790" y="1358849"/>
                  </a:lnTo>
                  <a:lnTo>
                    <a:pt x="1321790" y="1368996"/>
                  </a:lnTo>
                  <a:lnTo>
                    <a:pt x="1362456" y="1368996"/>
                  </a:lnTo>
                  <a:lnTo>
                    <a:pt x="1362456" y="1409598"/>
                  </a:lnTo>
                  <a:lnTo>
                    <a:pt x="1371498" y="1409598"/>
                  </a:lnTo>
                  <a:lnTo>
                    <a:pt x="1371498" y="1368996"/>
                  </a:lnTo>
                  <a:lnTo>
                    <a:pt x="1413294" y="1368996"/>
                  </a:lnTo>
                  <a:lnTo>
                    <a:pt x="1413294" y="1358849"/>
                  </a:lnTo>
                  <a:close/>
                </a:path>
                <a:path w="1633855" h="1409700">
                  <a:moveTo>
                    <a:pt x="1413294" y="919848"/>
                  </a:moveTo>
                  <a:lnTo>
                    <a:pt x="1371498" y="919848"/>
                  </a:lnTo>
                  <a:lnTo>
                    <a:pt x="1371498" y="877976"/>
                  </a:lnTo>
                  <a:lnTo>
                    <a:pt x="1362456" y="877976"/>
                  </a:lnTo>
                  <a:lnTo>
                    <a:pt x="1362456" y="919848"/>
                  </a:lnTo>
                  <a:lnTo>
                    <a:pt x="1321790" y="919848"/>
                  </a:lnTo>
                  <a:lnTo>
                    <a:pt x="1321790" y="928738"/>
                  </a:lnTo>
                  <a:lnTo>
                    <a:pt x="1362456" y="928738"/>
                  </a:lnTo>
                  <a:lnTo>
                    <a:pt x="1362456" y="969327"/>
                  </a:lnTo>
                  <a:lnTo>
                    <a:pt x="1371498" y="969327"/>
                  </a:lnTo>
                  <a:lnTo>
                    <a:pt x="1371498" y="928738"/>
                  </a:lnTo>
                  <a:lnTo>
                    <a:pt x="1413294" y="928738"/>
                  </a:lnTo>
                  <a:lnTo>
                    <a:pt x="1413294" y="919848"/>
                  </a:lnTo>
                  <a:close/>
                </a:path>
                <a:path w="1633855" h="1409700">
                  <a:moveTo>
                    <a:pt x="1413294" y="479590"/>
                  </a:moveTo>
                  <a:lnTo>
                    <a:pt x="1371498" y="479590"/>
                  </a:lnTo>
                  <a:lnTo>
                    <a:pt x="1371498" y="437718"/>
                  </a:lnTo>
                  <a:lnTo>
                    <a:pt x="1362456" y="43771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409700">
                  <a:moveTo>
                    <a:pt x="1633588" y="1139342"/>
                  </a:moveTo>
                  <a:lnTo>
                    <a:pt x="1591792" y="1139342"/>
                  </a:lnTo>
                  <a:lnTo>
                    <a:pt x="1591792" y="1097483"/>
                  </a:lnTo>
                  <a:lnTo>
                    <a:pt x="1582750" y="1097483"/>
                  </a:lnTo>
                  <a:lnTo>
                    <a:pt x="1582750" y="1139342"/>
                  </a:lnTo>
                  <a:lnTo>
                    <a:pt x="1540954" y="1139342"/>
                  </a:lnTo>
                  <a:lnTo>
                    <a:pt x="1540954" y="1148232"/>
                  </a:lnTo>
                  <a:lnTo>
                    <a:pt x="1582750" y="1148232"/>
                  </a:lnTo>
                  <a:lnTo>
                    <a:pt x="1582750" y="1188834"/>
                  </a:lnTo>
                  <a:lnTo>
                    <a:pt x="1591792" y="1188834"/>
                  </a:lnTo>
                  <a:lnTo>
                    <a:pt x="1591792" y="1148232"/>
                  </a:lnTo>
                  <a:lnTo>
                    <a:pt x="1633588" y="1148232"/>
                  </a:lnTo>
                  <a:lnTo>
                    <a:pt x="1633588" y="1139342"/>
                  </a:lnTo>
                  <a:close/>
                </a:path>
                <a:path w="1633855" h="1409700">
                  <a:moveTo>
                    <a:pt x="1633588" y="700354"/>
                  </a:moveTo>
                  <a:lnTo>
                    <a:pt x="1591792" y="700354"/>
                  </a:lnTo>
                  <a:lnTo>
                    <a:pt x="1591792" y="658482"/>
                  </a:lnTo>
                  <a:lnTo>
                    <a:pt x="1582750" y="658482"/>
                  </a:lnTo>
                  <a:lnTo>
                    <a:pt x="1582750" y="700354"/>
                  </a:lnTo>
                  <a:lnTo>
                    <a:pt x="1540954" y="700354"/>
                  </a:lnTo>
                  <a:lnTo>
                    <a:pt x="1540954" y="709231"/>
                  </a:lnTo>
                  <a:lnTo>
                    <a:pt x="1582750" y="709231"/>
                  </a:lnTo>
                  <a:lnTo>
                    <a:pt x="1582750" y="751103"/>
                  </a:lnTo>
                  <a:lnTo>
                    <a:pt x="1591792" y="751103"/>
                  </a:lnTo>
                  <a:lnTo>
                    <a:pt x="1591792" y="709231"/>
                  </a:lnTo>
                  <a:lnTo>
                    <a:pt x="1633588" y="709231"/>
                  </a:lnTo>
                  <a:lnTo>
                    <a:pt x="1633588" y="700354"/>
                  </a:lnTo>
                  <a:close/>
                </a:path>
                <a:path w="1633855" h="1409700">
                  <a:moveTo>
                    <a:pt x="1633588" y="260096"/>
                  </a:moveTo>
                  <a:lnTo>
                    <a:pt x="1591792" y="260096"/>
                  </a:lnTo>
                  <a:lnTo>
                    <a:pt x="1591792" y="219494"/>
                  </a:lnTo>
                  <a:lnTo>
                    <a:pt x="1582750" y="219494"/>
                  </a:lnTo>
                  <a:lnTo>
                    <a:pt x="1582750" y="260096"/>
                  </a:lnTo>
                  <a:lnTo>
                    <a:pt x="1540954" y="260096"/>
                  </a:lnTo>
                  <a:lnTo>
                    <a:pt x="1540954" y="268973"/>
                  </a:lnTo>
                  <a:lnTo>
                    <a:pt x="1582750" y="268973"/>
                  </a:lnTo>
                  <a:lnTo>
                    <a:pt x="1582750" y="310845"/>
                  </a:lnTo>
                  <a:lnTo>
                    <a:pt x="1591792" y="310845"/>
                  </a:lnTo>
                  <a:lnTo>
                    <a:pt x="1591792" y="268973"/>
                  </a:lnTo>
                  <a:lnTo>
                    <a:pt x="1633588" y="268973"/>
                  </a:lnTo>
                  <a:lnTo>
                    <a:pt x="1633588" y="260096"/>
                  </a:lnTo>
                  <a:close/>
                </a:path>
              </a:pathLst>
            </a:custGeom>
            <a:solidFill>
              <a:srgbClr val="2A4A81"/>
            </a:solidFill>
          </p:spPr>
          <p:txBody>
            <a:bodyPr wrap="square" lIns="0" tIns="0" rIns="0" bIns="0" rtlCol="0"/>
            <a:lstStyle/>
            <a:p>
              <a:endParaRPr/>
            </a:p>
          </p:txBody>
        </p:sp>
        <p:sp>
          <p:nvSpPr>
            <p:cNvPr id="13" name="object 13"/>
            <p:cNvSpPr/>
            <p:nvPr/>
          </p:nvSpPr>
          <p:spPr>
            <a:xfrm>
              <a:off x="14172223" y="4612652"/>
              <a:ext cx="1633855" cy="1190625"/>
            </a:xfrm>
            <a:custGeom>
              <a:avLst/>
              <a:gdLst/>
              <a:ahLst/>
              <a:cxnLst/>
              <a:rect l="l" t="t" r="r" b="b"/>
              <a:pathLst>
                <a:path w="1633855" h="1190625">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190625">
                  <a:moveTo>
                    <a:pt x="91516" y="479590"/>
                  </a:moveTo>
                  <a:lnTo>
                    <a:pt x="50838" y="479590"/>
                  </a:lnTo>
                  <a:lnTo>
                    <a:pt x="50838" y="438988"/>
                  </a:lnTo>
                  <a:lnTo>
                    <a:pt x="41808" y="43898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190625">
                  <a:moveTo>
                    <a:pt x="91516" y="40601"/>
                  </a:moveTo>
                  <a:lnTo>
                    <a:pt x="50838" y="40601"/>
                  </a:lnTo>
                  <a:lnTo>
                    <a:pt x="50838" y="0"/>
                  </a:lnTo>
                  <a:lnTo>
                    <a:pt x="41808" y="0"/>
                  </a:lnTo>
                  <a:lnTo>
                    <a:pt x="41808" y="40601"/>
                  </a:lnTo>
                  <a:lnTo>
                    <a:pt x="0" y="40601"/>
                  </a:lnTo>
                  <a:lnTo>
                    <a:pt x="0" y="50749"/>
                  </a:lnTo>
                  <a:lnTo>
                    <a:pt x="41808" y="50749"/>
                  </a:lnTo>
                  <a:lnTo>
                    <a:pt x="41808" y="91351"/>
                  </a:lnTo>
                  <a:lnTo>
                    <a:pt x="50838" y="91351"/>
                  </a:lnTo>
                  <a:lnTo>
                    <a:pt x="50838" y="50749"/>
                  </a:lnTo>
                  <a:lnTo>
                    <a:pt x="91516" y="50749"/>
                  </a:lnTo>
                  <a:lnTo>
                    <a:pt x="91516" y="40601"/>
                  </a:lnTo>
                  <a:close/>
                </a:path>
                <a:path w="1633855" h="1190625">
                  <a:moveTo>
                    <a:pt x="311810" y="1139342"/>
                  </a:moveTo>
                  <a:lnTo>
                    <a:pt x="271145" y="1139342"/>
                  </a:lnTo>
                  <a:lnTo>
                    <a:pt x="271145" y="1097483"/>
                  </a:lnTo>
                  <a:lnTo>
                    <a:pt x="262102" y="1097483"/>
                  </a:lnTo>
                  <a:lnTo>
                    <a:pt x="262102" y="1139342"/>
                  </a:lnTo>
                  <a:lnTo>
                    <a:pt x="220306" y="1139342"/>
                  </a:lnTo>
                  <a:lnTo>
                    <a:pt x="220306" y="1148232"/>
                  </a:lnTo>
                  <a:lnTo>
                    <a:pt x="311810" y="1148232"/>
                  </a:lnTo>
                  <a:lnTo>
                    <a:pt x="311810" y="1139342"/>
                  </a:lnTo>
                  <a:close/>
                </a:path>
                <a:path w="1633855" h="1190625">
                  <a:moveTo>
                    <a:pt x="311810" y="699084"/>
                  </a:moveTo>
                  <a:lnTo>
                    <a:pt x="271145" y="699084"/>
                  </a:lnTo>
                  <a:lnTo>
                    <a:pt x="271145" y="658482"/>
                  </a:lnTo>
                  <a:lnTo>
                    <a:pt x="262102" y="658482"/>
                  </a:lnTo>
                  <a:lnTo>
                    <a:pt x="262102" y="699084"/>
                  </a:lnTo>
                  <a:lnTo>
                    <a:pt x="220306" y="699084"/>
                  </a:lnTo>
                  <a:lnTo>
                    <a:pt x="220306" y="709231"/>
                  </a:lnTo>
                  <a:lnTo>
                    <a:pt x="262102" y="709231"/>
                  </a:lnTo>
                  <a:lnTo>
                    <a:pt x="262102" y="749833"/>
                  </a:lnTo>
                  <a:lnTo>
                    <a:pt x="271145" y="749833"/>
                  </a:lnTo>
                  <a:lnTo>
                    <a:pt x="271145" y="709231"/>
                  </a:lnTo>
                  <a:lnTo>
                    <a:pt x="311810" y="709231"/>
                  </a:lnTo>
                  <a:lnTo>
                    <a:pt x="311810" y="699084"/>
                  </a:lnTo>
                  <a:close/>
                </a:path>
                <a:path w="1633855" h="1190625">
                  <a:moveTo>
                    <a:pt x="311810" y="260096"/>
                  </a:moveTo>
                  <a:lnTo>
                    <a:pt x="271145" y="260096"/>
                  </a:lnTo>
                  <a:lnTo>
                    <a:pt x="271145" y="219494"/>
                  </a:lnTo>
                  <a:lnTo>
                    <a:pt x="262102" y="219494"/>
                  </a:lnTo>
                  <a:lnTo>
                    <a:pt x="262102" y="260096"/>
                  </a:lnTo>
                  <a:lnTo>
                    <a:pt x="220306" y="260096"/>
                  </a:lnTo>
                  <a:lnTo>
                    <a:pt x="220306" y="270243"/>
                  </a:lnTo>
                  <a:lnTo>
                    <a:pt x="262102" y="270243"/>
                  </a:lnTo>
                  <a:lnTo>
                    <a:pt x="262102" y="310845"/>
                  </a:lnTo>
                  <a:lnTo>
                    <a:pt x="271145" y="310845"/>
                  </a:lnTo>
                  <a:lnTo>
                    <a:pt x="271145" y="270243"/>
                  </a:lnTo>
                  <a:lnTo>
                    <a:pt x="311810" y="270243"/>
                  </a:lnTo>
                  <a:lnTo>
                    <a:pt x="311810" y="260096"/>
                  </a:lnTo>
                  <a:close/>
                </a:path>
                <a:path w="1633855" h="1190625">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190625">
                  <a:moveTo>
                    <a:pt x="532104" y="479590"/>
                  </a:moveTo>
                  <a:lnTo>
                    <a:pt x="491439" y="479590"/>
                  </a:lnTo>
                  <a:lnTo>
                    <a:pt x="491439" y="438988"/>
                  </a:lnTo>
                  <a:lnTo>
                    <a:pt x="482396" y="43898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190625">
                  <a:moveTo>
                    <a:pt x="532104" y="40601"/>
                  </a:moveTo>
                  <a:lnTo>
                    <a:pt x="491439" y="40601"/>
                  </a:lnTo>
                  <a:lnTo>
                    <a:pt x="491439" y="0"/>
                  </a:lnTo>
                  <a:lnTo>
                    <a:pt x="482396" y="0"/>
                  </a:lnTo>
                  <a:lnTo>
                    <a:pt x="482396" y="40601"/>
                  </a:lnTo>
                  <a:lnTo>
                    <a:pt x="440601" y="40601"/>
                  </a:lnTo>
                  <a:lnTo>
                    <a:pt x="440601" y="50749"/>
                  </a:lnTo>
                  <a:lnTo>
                    <a:pt x="482396" y="50749"/>
                  </a:lnTo>
                  <a:lnTo>
                    <a:pt x="482396" y="91351"/>
                  </a:lnTo>
                  <a:lnTo>
                    <a:pt x="491439" y="91351"/>
                  </a:lnTo>
                  <a:lnTo>
                    <a:pt x="491439" y="50749"/>
                  </a:lnTo>
                  <a:lnTo>
                    <a:pt x="532104" y="50749"/>
                  </a:lnTo>
                  <a:lnTo>
                    <a:pt x="532104" y="40601"/>
                  </a:lnTo>
                  <a:close/>
                </a:path>
                <a:path w="1633855" h="1190625">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90104"/>
                  </a:lnTo>
                  <a:lnTo>
                    <a:pt x="711733" y="1190104"/>
                  </a:lnTo>
                  <a:lnTo>
                    <a:pt x="711733" y="1148232"/>
                  </a:lnTo>
                  <a:lnTo>
                    <a:pt x="752398" y="1148232"/>
                  </a:lnTo>
                  <a:lnTo>
                    <a:pt x="752398" y="1139342"/>
                  </a:lnTo>
                  <a:close/>
                </a:path>
                <a:path w="1633855" h="1190625">
                  <a:moveTo>
                    <a:pt x="752398" y="699084"/>
                  </a:moveTo>
                  <a:lnTo>
                    <a:pt x="711733" y="699084"/>
                  </a:lnTo>
                  <a:lnTo>
                    <a:pt x="711733" y="658482"/>
                  </a:lnTo>
                  <a:lnTo>
                    <a:pt x="701560" y="658482"/>
                  </a:lnTo>
                  <a:lnTo>
                    <a:pt x="701560" y="699084"/>
                  </a:lnTo>
                  <a:lnTo>
                    <a:pt x="660895" y="699084"/>
                  </a:lnTo>
                  <a:lnTo>
                    <a:pt x="660895" y="709231"/>
                  </a:lnTo>
                  <a:lnTo>
                    <a:pt x="701560" y="709231"/>
                  </a:lnTo>
                  <a:lnTo>
                    <a:pt x="701560" y="749833"/>
                  </a:lnTo>
                  <a:lnTo>
                    <a:pt x="711733" y="749833"/>
                  </a:lnTo>
                  <a:lnTo>
                    <a:pt x="711733" y="709231"/>
                  </a:lnTo>
                  <a:lnTo>
                    <a:pt x="752398" y="709231"/>
                  </a:lnTo>
                  <a:lnTo>
                    <a:pt x="752398" y="699084"/>
                  </a:lnTo>
                  <a:close/>
                </a:path>
                <a:path w="1633855" h="1190625">
                  <a:moveTo>
                    <a:pt x="752398" y="260096"/>
                  </a:moveTo>
                  <a:lnTo>
                    <a:pt x="711733" y="260096"/>
                  </a:lnTo>
                  <a:lnTo>
                    <a:pt x="711733" y="219494"/>
                  </a:lnTo>
                  <a:lnTo>
                    <a:pt x="701560" y="219494"/>
                  </a:lnTo>
                  <a:lnTo>
                    <a:pt x="701560" y="260096"/>
                  </a:lnTo>
                  <a:lnTo>
                    <a:pt x="660895" y="260096"/>
                  </a:lnTo>
                  <a:lnTo>
                    <a:pt x="660895" y="270243"/>
                  </a:lnTo>
                  <a:lnTo>
                    <a:pt x="701560" y="270243"/>
                  </a:lnTo>
                  <a:lnTo>
                    <a:pt x="701560" y="310845"/>
                  </a:lnTo>
                  <a:lnTo>
                    <a:pt x="711733" y="310845"/>
                  </a:lnTo>
                  <a:lnTo>
                    <a:pt x="711733" y="270243"/>
                  </a:lnTo>
                  <a:lnTo>
                    <a:pt x="752398" y="270243"/>
                  </a:lnTo>
                  <a:lnTo>
                    <a:pt x="752398" y="260096"/>
                  </a:lnTo>
                  <a:close/>
                </a:path>
                <a:path w="1633855" h="1190625">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190625">
                  <a:moveTo>
                    <a:pt x="972705" y="479590"/>
                  </a:moveTo>
                  <a:lnTo>
                    <a:pt x="930897" y="479590"/>
                  </a:lnTo>
                  <a:lnTo>
                    <a:pt x="930897" y="438988"/>
                  </a:lnTo>
                  <a:lnTo>
                    <a:pt x="921867" y="43898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190625">
                  <a:moveTo>
                    <a:pt x="972705" y="40601"/>
                  </a:moveTo>
                  <a:lnTo>
                    <a:pt x="930897" y="40601"/>
                  </a:lnTo>
                  <a:lnTo>
                    <a:pt x="930897" y="0"/>
                  </a:lnTo>
                  <a:lnTo>
                    <a:pt x="921867" y="0"/>
                  </a:lnTo>
                  <a:lnTo>
                    <a:pt x="921867" y="40601"/>
                  </a:lnTo>
                  <a:lnTo>
                    <a:pt x="881189" y="40601"/>
                  </a:lnTo>
                  <a:lnTo>
                    <a:pt x="881189" y="50749"/>
                  </a:lnTo>
                  <a:lnTo>
                    <a:pt x="921867" y="50749"/>
                  </a:lnTo>
                  <a:lnTo>
                    <a:pt x="921867" y="91351"/>
                  </a:lnTo>
                  <a:lnTo>
                    <a:pt x="930897" y="91351"/>
                  </a:lnTo>
                  <a:lnTo>
                    <a:pt x="930897" y="50749"/>
                  </a:lnTo>
                  <a:lnTo>
                    <a:pt x="972705" y="50749"/>
                  </a:lnTo>
                  <a:lnTo>
                    <a:pt x="972705" y="40601"/>
                  </a:lnTo>
                  <a:close/>
                </a:path>
                <a:path w="1633855" h="1190625">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90104"/>
                  </a:lnTo>
                  <a:lnTo>
                    <a:pt x="1151191" y="1190104"/>
                  </a:lnTo>
                  <a:lnTo>
                    <a:pt x="1151191" y="1148232"/>
                  </a:lnTo>
                  <a:lnTo>
                    <a:pt x="1192999" y="1148232"/>
                  </a:lnTo>
                  <a:lnTo>
                    <a:pt x="1192999" y="1139342"/>
                  </a:lnTo>
                  <a:close/>
                </a:path>
                <a:path w="1633855" h="1190625">
                  <a:moveTo>
                    <a:pt x="1192999" y="699084"/>
                  </a:moveTo>
                  <a:lnTo>
                    <a:pt x="1151191" y="699084"/>
                  </a:lnTo>
                  <a:lnTo>
                    <a:pt x="1151191" y="658482"/>
                  </a:lnTo>
                  <a:lnTo>
                    <a:pt x="1142161" y="658482"/>
                  </a:lnTo>
                  <a:lnTo>
                    <a:pt x="1142161" y="699084"/>
                  </a:lnTo>
                  <a:lnTo>
                    <a:pt x="1101483" y="699084"/>
                  </a:lnTo>
                  <a:lnTo>
                    <a:pt x="1101483" y="709231"/>
                  </a:lnTo>
                  <a:lnTo>
                    <a:pt x="1142161" y="709231"/>
                  </a:lnTo>
                  <a:lnTo>
                    <a:pt x="1142161" y="749833"/>
                  </a:lnTo>
                  <a:lnTo>
                    <a:pt x="1151191" y="749833"/>
                  </a:lnTo>
                  <a:lnTo>
                    <a:pt x="1151191" y="709231"/>
                  </a:lnTo>
                  <a:lnTo>
                    <a:pt x="1192999" y="709231"/>
                  </a:lnTo>
                  <a:lnTo>
                    <a:pt x="1192999" y="699084"/>
                  </a:lnTo>
                  <a:close/>
                </a:path>
                <a:path w="1633855" h="1190625">
                  <a:moveTo>
                    <a:pt x="1192999" y="260096"/>
                  </a:moveTo>
                  <a:lnTo>
                    <a:pt x="1151191" y="260096"/>
                  </a:lnTo>
                  <a:lnTo>
                    <a:pt x="1151191" y="219494"/>
                  </a:lnTo>
                  <a:lnTo>
                    <a:pt x="1142161" y="219494"/>
                  </a:lnTo>
                  <a:lnTo>
                    <a:pt x="1142161" y="260096"/>
                  </a:lnTo>
                  <a:lnTo>
                    <a:pt x="1101483" y="260096"/>
                  </a:lnTo>
                  <a:lnTo>
                    <a:pt x="1101483" y="270243"/>
                  </a:lnTo>
                  <a:lnTo>
                    <a:pt x="1142161" y="270243"/>
                  </a:lnTo>
                  <a:lnTo>
                    <a:pt x="1142161" y="310845"/>
                  </a:lnTo>
                  <a:lnTo>
                    <a:pt x="1151191" y="310845"/>
                  </a:lnTo>
                  <a:lnTo>
                    <a:pt x="1151191" y="270243"/>
                  </a:lnTo>
                  <a:lnTo>
                    <a:pt x="1192999" y="270243"/>
                  </a:lnTo>
                  <a:lnTo>
                    <a:pt x="1192999" y="260096"/>
                  </a:lnTo>
                  <a:close/>
                </a:path>
                <a:path w="1633855" h="1190625">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190625">
                  <a:moveTo>
                    <a:pt x="1413294" y="479590"/>
                  </a:moveTo>
                  <a:lnTo>
                    <a:pt x="1371498" y="479590"/>
                  </a:lnTo>
                  <a:lnTo>
                    <a:pt x="1371498" y="438988"/>
                  </a:lnTo>
                  <a:lnTo>
                    <a:pt x="1362456" y="43898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190625">
                  <a:moveTo>
                    <a:pt x="1633588" y="1139418"/>
                  </a:moveTo>
                  <a:lnTo>
                    <a:pt x="1629067" y="1139418"/>
                  </a:lnTo>
                  <a:lnTo>
                    <a:pt x="1628457" y="1141272"/>
                  </a:lnTo>
                  <a:lnTo>
                    <a:pt x="1628457" y="1139342"/>
                  </a:lnTo>
                  <a:lnTo>
                    <a:pt x="1627771" y="1139342"/>
                  </a:lnTo>
                  <a:lnTo>
                    <a:pt x="1627771" y="1143152"/>
                  </a:lnTo>
                  <a:lnTo>
                    <a:pt x="1627441" y="1143812"/>
                  </a:lnTo>
                  <a:lnTo>
                    <a:pt x="1627441" y="1143152"/>
                  </a:lnTo>
                  <a:lnTo>
                    <a:pt x="1627771" y="1143152"/>
                  </a:lnTo>
                  <a:lnTo>
                    <a:pt x="1627771" y="1139342"/>
                  </a:lnTo>
                  <a:lnTo>
                    <a:pt x="1627136" y="1139342"/>
                  </a:lnTo>
                  <a:lnTo>
                    <a:pt x="1627136" y="1144422"/>
                  </a:lnTo>
                  <a:lnTo>
                    <a:pt x="1626819" y="1145057"/>
                  </a:lnTo>
                  <a:lnTo>
                    <a:pt x="1626387" y="1146352"/>
                  </a:lnTo>
                  <a:lnTo>
                    <a:pt x="1626387" y="1144422"/>
                  </a:lnTo>
                  <a:lnTo>
                    <a:pt x="1627136" y="1144422"/>
                  </a:lnTo>
                  <a:lnTo>
                    <a:pt x="1627136" y="1139342"/>
                  </a:lnTo>
                  <a:lnTo>
                    <a:pt x="1591792" y="1139342"/>
                  </a:lnTo>
                  <a:lnTo>
                    <a:pt x="1591792" y="1097483"/>
                  </a:lnTo>
                  <a:lnTo>
                    <a:pt x="1582750" y="1097483"/>
                  </a:lnTo>
                  <a:lnTo>
                    <a:pt x="1582750" y="1139342"/>
                  </a:lnTo>
                  <a:lnTo>
                    <a:pt x="1540954" y="1139342"/>
                  </a:lnTo>
                  <a:lnTo>
                    <a:pt x="1540954" y="1143152"/>
                  </a:lnTo>
                  <a:lnTo>
                    <a:pt x="1540954" y="1144422"/>
                  </a:lnTo>
                  <a:lnTo>
                    <a:pt x="1540954" y="1148232"/>
                  </a:lnTo>
                  <a:lnTo>
                    <a:pt x="1582750" y="1148232"/>
                  </a:lnTo>
                  <a:lnTo>
                    <a:pt x="1582750" y="1190104"/>
                  </a:lnTo>
                  <a:lnTo>
                    <a:pt x="1591792" y="1190104"/>
                  </a:lnTo>
                  <a:lnTo>
                    <a:pt x="1591792" y="1148232"/>
                  </a:lnTo>
                  <a:lnTo>
                    <a:pt x="1625752" y="1148232"/>
                  </a:lnTo>
                  <a:lnTo>
                    <a:pt x="1625688" y="1148435"/>
                  </a:lnTo>
                  <a:lnTo>
                    <a:pt x="1633588" y="1148435"/>
                  </a:lnTo>
                  <a:lnTo>
                    <a:pt x="1633588" y="1139418"/>
                  </a:lnTo>
                  <a:close/>
                </a:path>
                <a:path w="1633855" h="1190625">
                  <a:moveTo>
                    <a:pt x="1633588" y="699084"/>
                  </a:moveTo>
                  <a:lnTo>
                    <a:pt x="1591792" y="699084"/>
                  </a:lnTo>
                  <a:lnTo>
                    <a:pt x="1591792" y="658482"/>
                  </a:lnTo>
                  <a:lnTo>
                    <a:pt x="1582750" y="658482"/>
                  </a:lnTo>
                  <a:lnTo>
                    <a:pt x="1582750" y="699084"/>
                  </a:lnTo>
                  <a:lnTo>
                    <a:pt x="1540954" y="699084"/>
                  </a:lnTo>
                  <a:lnTo>
                    <a:pt x="1540954" y="709231"/>
                  </a:lnTo>
                  <a:lnTo>
                    <a:pt x="1582750" y="709231"/>
                  </a:lnTo>
                  <a:lnTo>
                    <a:pt x="1582750" y="749833"/>
                  </a:lnTo>
                  <a:lnTo>
                    <a:pt x="1591792" y="749833"/>
                  </a:lnTo>
                  <a:lnTo>
                    <a:pt x="1591792" y="709231"/>
                  </a:lnTo>
                  <a:lnTo>
                    <a:pt x="1633588" y="709231"/>
                  </a:lnTo>
                  <a:lnTo>
                    <a:pt x="1633588" y="699084"/>
                  </a:lnTo>
                  <a:close/>
                </a:path>
                <a:path w="1633855" h="1190625">
                  <a:moveTo>
                    <a:pt x="1633588" y="260096"/>
                  </a:moveTo>
                  <a:lnTo>
                    <a:pt x="1591792" y="260096"/>
                  </a:lnTo>
                  <a:lnTo>
                    <a:pt x="1591792" y="219494"/>
                  </a:lnTo>
                  <a:lnTo>
                    <a:pt x="1582750" y="219494"/>
                  </a:lnTo>
                  <a:lnTo>
                    <a:pt x="1582750" y="260096"/>
                  </a:lnTo>
                  <a:lnTo>
                    <a:pt x="1540954" y="260096"/>
                  </a:lnTo>
                  <a:lnTo>
                    <a:pt x="1540954" y="270243"/>
                  </a:lnTo>
                  <a:lnTo>
                    <a:pt x="1582750" y="270243"/>
                  </a:lnTo>
                  <a:lnTo>
                    <a:pt x="1582750" y="310845"/>
                  </a:lnTo>
                  <a:lnTo>
                    <a:pt x="1591792" y="310845"/>
                  </a:lnTo>
                  <a:lnTo>
                    <a:pt x="1591792" y="270243"/>
                  </a:lnTo>
                  <a:lnTo>
                    <a:pt x="1633588" y="270243"/>
                  </a:lnTo>
                  <a:lnTo>
                    <a:pt x="1633588" y="260096"/>
                  </a:lnTo>
                  <a:close/>
                </a:path>
              </a:pathLst>
            </a:custGeom>
            <a:solidFill>
              <a:srgbClr val="2A4A81"/>
            </a:solidFill>
          </p:spPr>
          <p:txBody>
            <a:bodyPr wrap="square" lIns="0" tIns="0" rIns="0" bIns="0" rtlCol="0"/>
            <a:lstStyle/>
            <a:p>
              <a:endParaRPr/>
            </a:p>
          </p:txBody>
        </p:sp>
        <p:sp>
          <p:nvSpPr>
            <p:cNvPr id="14" name="object 14"/>
            <p:cNvSpPr/>
            <p:nvPr/>
          </p:nvSpPr>
          <p:spPr>
            <a:xfrm>
              <a:off x="13292163" y="2194381"/>
              <a:ext cx="2265680" cy="3828415"/>
            </a:xfrm>
            <a:custGeom>
              <a:avLst/>
              <a:gdLst/>
              <a:ahLst/>
              <a:cxnLst/>
              <a:rect l="l" t="t" r="r" b="b"/>
              <a:pathLst>
                <a:path w="2265680" h="3828415">
                  <a:moveTo>
                    <a:pt x="91516" y="2019871"/>
                  </a:moveTo>
                  <a:lnTo>
                    <a:pt x="49707" y="2019871"/>
                  </a:lnTo>
                  <a:lnTo>
                    <a:pt x="49707" y="1977999"/>
                  </a:lnTo>
                  <a:lnTo>
                    <a:pt x="40678" y="1977999"/>
                  </a:lnTo>
                  <a:lnTo>
                    <a:pt x="40678" y="2019871"/>
                  </a:lnTo>
                  <a:lnTo>
                    <a:pt x="0" y="2019871"/>
                  </a:lnTo>
                  <a:lnTo>
                    <a:pt x="0" y="2028761"/>
                  </a:lnTo>
                  <a:lnTo>
                    <a:pt x="40678" y="2028761"/>
                  </a:lnTo>
                  <a:lnTo>
                    <a:pt x="40678" y="2069350"/>
                  </a:lnTo>
                  <a:lnTo>
                    <a:pt x="49707" y="2069350"/>
                  </a:lnTo>
                  <a:lnTo>
                    <a:pt x="49707" y="2028761"/>
                  </a:lnTo>
                  <a:lnTo>
                    <a:pt x="91516" y="2028761"/>
                  </a:lnTo>
                  <a:lnTo>
                    <a:pt x="91516" y="2019871"/>
                  </a:lnTo>
                  <a:close/>
                </a:path>
                <a:path w="2265680" h="3828415">
                  <a:moveTo>
                    <a:pt x="91516" y="700354"/>
                  </a:moveTo>
                  <a:lnTo>
                    <a:pt x="49707" y="700354"/>
                  </a:lnTo>
                  <a:lnTo>
                    <a:pt x="49707" y="659752"/>
                  </a:lnTo>
                  <a:lnTo>
                    <a:pt x="40678" y="659752"/>
                  </a:lnTo>
                  <a:lnTo>
                    <a:pt x="40678" y="700354"/>
                  </a:lnTo>
                  <a:lnTo>
                    <a:pt x="0" y="700354"/>
                  </a:lnTo>
                  <a:lnTo>
                    <a:pt x="0" y="709244"/>
                  </a:lnTo>
                  <a:lnTo>
                    <a:pt x="40678" y="709244"/>
                  </a:lnTo>
                  <a:lnTo>
                    <a:pt x="40678" y="751103"/>
                  </a:lnTo>
                  <a:lnTo>
                    <a:pt x="49707" y="751103"/>
                  </a:lnTo>
                  <a:lnTo>
                    <a:pt x="49707" y="709244"/>
                  </a:lnTo>
                  <a:lnTo>
                    <a:pt x="91516" y="709244"/>
                  </a:lnTo>
                  <a:lnTo>
                    <a:pt x="91516" y="700354"/>
                  </a:lnTo>
                  <a:close/>
                </a:path>
                <a:path w="2265680" h="3828415">
                  <a:moveTo>
                    <a:pt x="270014" y="70218"/>
                  </a:moveTo>
                  <a:lnTo>
                    <a:pt x="266623" y="73596"/>
                  </a:lnTo>
                  <a:lnTo>
                    <a:pt x="264363" y="76987"/>
                  </a:lnTo>
                  <a:lnTo>
                    <a:pt x="260972" y="79235"/>
                  </a:lnTo>
                  <a:lnTo>
                    <a:pt x="260972" y="90512"/>
                  </a:lnTo>
                  <a:lnTo>
                    <a:pt x="270014" y="90512"/>
                  </a:lnTo>
                  <a:lnTo>
                    <a:pt x="270014" y="70218"/>
                  </a:lnTo>
                  <a:close/>
                </a:path>
                <a:path w="2265680" h="3828415">
                  <a:moveTo>
                    <a:pt x="311810" y="2239365"/>
                  </a:moveTo>
                  <a:lnTo>
                    <a:pt x="270014" y="2239365"/>
                  </a:lnTo>
                  <a:lnTo>
                    <a:pt x="270014" y="2197506"/>
                  </a:lnTo>
                  <a:lnTo>
                    <a:pt x="260972" y="2197506"/>
                  </a:lnTo>
                  <a:lnTo>
                    <a:pt x="260972" y="2239365"/>
                  </a:lnTo>
                  <a:lnTo>
                    <a:pt x="220306" y="2239365"/>
                  </a:lnTo>
                  <a:lnTo>
                    <a:pt x="220306" y="2248255"/>
                  </a:lnTo>
                  <a:lnTo>
                    <a:pt x="260972" y="2248255"/>
                  </a:lnTo>
                  <a:lnTo>
                    <a:pt x="260972" y="2288857"/>
                  </a:lnTo>
                  <a:lnTo>
                    <a:pt x="270014" y="2288857"/>
                  </a:lnTo>
                  <a:lnTo>
                    <a:pt x="270014" y="2248255"/>
                  </a:lnTo>
                  <a:lnTo>
                    <a:pt x="311810" y="2248255"/>
                  </a:lnTo>
                  <a:lnTo>
                    <a:pt x="311810" y="2239365"/>
                  </a:lnTo>
                  <a:close/>
                </a:path>
                <a:path w="2265680" h="3828415">
                  <a:moveTo>
                    <a:pt x="311810" y="1800377"/>
                  </a:moveTo>
                  <a:lnTo>
                    <a:pt x="270014" y="1800377"/>
                  </a:lnTo>
                  <a:lnTo>
                    <a:pt x="270014" y="1758505"/>
                  </a:lnTo>
                  <a:lnTo>
                    <a:pt x="260972" y="1758505"/>
                  </a:lnTo>
                  <a:lnTo>
                    <a:pt x="260972" y="1800377"/>
                  </a:lnTo>
                  <a:lnTo>
                    <a:pt x="220306" y="1800377"/>
                  </a:lnTo>
                  <a:lnTo>
                    <a:pt x="220306" y="1809254"/>
                  </a:lnTo>
                  <a:lnTo>
                    <a:pt x="260972" y="1809254"/>
                  </a:lnTo>
                  <a:lnTo>
                    <a:pt x="260972" y="1851126"/>
                  </a:lnTo>
                  <a:lnTo>
                    <a:pt x="270014" y="1851126"/>
                  </a:lnTo>
                  <a:lnTo>
                    <a:pt x="270014" y="1809254"/>
                  </a:lnTo>
                  <a:lnTo>
                    <a:pt x="311810" y="1809254"/>
                  </a:lnTo>
                  <a:lnTo>
                    <a:pt x="311810" y="1800377"/>
                  </a:lnTo>
                  <a:close/>
                </a:path>
                <a:path w="2265680" h="3828415">
                  <a:moveTo>
                    <a:pt x="311810" y="480860"/>
                  </a:moveTo>
                  <a:lnTo>
                    <a:pt x="270014" y="480860"/>
                  </a:lnTo>
                  <a:lnTo>
                    <a:pt x="270014" y="440258"/>
                  </a:lnTo>
                  <a:lnTo>
                    <a:pt x="260972" y="440258"/>
                  </a:lnTo>
                  <a:lnTo>
                    <a:pt x="260972" y="480860"/>
                  </a:lnTo>
                  <a:lnTo>
                    <a:pt x="220306" y="480860"/>
                  </a:lnTo>
                  <a:lnTo>
                    <a:pt x="220306" y="491007"/>
                  </a:lnTo>
                  <a:lnTo>
                    <a:pt x="260972" y="491007"/>
                  </a:lnTo>
                  <a:lnTo>
                    <a:pt x="260972" y="531609"/>
                  </a:lnTo>
                  <a:lnTo>
                    <a:pt x="270014" y="531609"/>
                  </a:lnTo>
                  <a:lnTo>
                    <a:pt x="270014" y="491007"/>
                  </a:lnTo>
                  <a:lnTo>
                    <a:pt x="311810" y="491007"/>
                  </a:lnTo>
                  <a:lnTo>
                    <a:pt x="311810" y="480860"/>
                  </a:lnTo>
                  <a:close/>
                </a:path>
                <a:path w="2265680" h="3828415">
                  <a:moveTo>
                    <a:pt x="311810" y="42037"/>
                  </a:moveTo>
                  <a:lnTo>
                    <a:pt x="301637" y="42037"/>
                  </a:lnTo>
                  <a:lnTo>
                    <a:pt x="298246" y="45415"/>
                  </a:lnTo>
                  <a:lnTo>
                    <a:pt x="294868" y="47663"/>
                  </a:lnTo>
                  <a:lnTo>
                    <a:pt x="291477" y="51054"/>
                  </a:lnTo>
                  <a:lnTo>
                    <a:pt x="311810" y="51054"/>
                  </a:lnTo>
                  <a:lnTo>
                    <a:pt x="311810" y="42037"/>
                  </a:lnTo>
                  <a:close/>
                </a:path>
                <a:path w="2265680" h="3828415">
                  <a:moveTo>
                    <a:pt x="532104" y="3337814"/>
                  </a:moveTo>
                  <a:lnTo>
                    <a:pt x="530974" y="3341192"/>
                  </a:lnTo>
                  <a:lnTo>
                    <a:pt x="532104" y="3343452"/>
                  </a:lnTo>
                  <a:lnTo>
                    <a:pt x="532104" y="3337814"/>
                  </a:lnTo>
                  <a:close/>
                </a:path>
                <a:path w="2265680" h="3828415">
                  <a:moveTo>
                    <a:pt x="532104" y="2897860"/>
                  </a:moveTo>
                  <a:lnTo>
                    <a:pt x="490308" y="2897860"/>
                  </a:lnTo>
                  <a:lnTo>
                    <a:pt x="490308" y="2857258"/>
                  </a:lnTo>
                  <a:lnTo>
                    <a:pt x="481266" y="2857258"/>
                  </a:lnTo>
                  <a:lnTo>
                    <a:pt x="481266" y="2897860"/>
                  </a:lnTo>
                  <a:lnTo>
                    <a:pt x="439470" y="2897860"/>
                  </a:lnTo>
                  <a:lnTo>
                    <a:pt x="439470" y="2906738"/>
                  </a:lnTo>
                  <a:lnTo>
                    <a:pt x="481266" y="2906738"/>
                  </a:lnTo>
                  <a:lnTo>
                    <a:pt x="481266" y="2948609"/>
                  </a:lnTo>
                  <a:lnTo>
                    <a:pt x="490308" y="2948609"/>
                  </a:lnTo>
                  <a:lnTo>
                    <a:pt x="490308" y="2906738"/>
                  </a:lnTo>
                  <a:lnTo>
                    <a:pt x="532104" y="2906738"/>
                  </a:lnTo>
                  <a:lnTo>
                    <a:pt x="532104" y="2897860"/>
                  </a:lnTo>
                  <a:close/>
                </a:path>
                <a:path w="2265680" h="3828415">
                  <a:moveTo>
                    <a:pt x="532104" y="2458872"/>
                  </a:moveTo>
                  <a:lnTo>
                    <a:pt x="490308" y="2458872"/>
                  </a:lnTo>
                  <a:lnTo>
                    <a:pt x="490308" y="2418270"/>
                  </a:lnTo>
                  <a:lnTo>
                    <a:pt x="481266" y="2418270"/>
                  </a:lnTo>
                  <a:lnTo>
                    <a:pt x="481266" y="2458872"/>
                  </a:lnTo>
                  <a:lnTo>
                    <a:pt x="439470" y="2458872"/>
                  </a:lnTo>
                  <a:lnTo>
                    <a:pt x="439470" y="2469019"/>
                  </a:lnTo>
                  <a:lnTo>
                    <a:pt x="481266" y="2469019"/>
                  </a:lnTo>
                  <a:lnTo>
                    <a:pt x="481266" y="2509621"/>
                  </a:lnTo>
                  <a:lnTo>
                    <a:pt x="490308" y="2509621"/>
                  </a:lnTo>
                  <a:lnTo>
                    <a:pt x="490308" y="2469019"/>
                  </a:lnTo>
                  <a:lnTo>
                    <a:pt x="532104" y="2469019"/>
                  </a:lnTo>
                  <a:lnTo>
                    <a:pt x="532104" y="2458872"/>
                  </a:lnTo>
                  <a:close/>
                </a:path>
                <a:path w="2265680" h="3828415">
                  <a:moveTo>
                    <a:pt x="532104" y="2019871"/>
                  </a:moveTo>
                  <a:lnTo>
                    <a:pt x="490308" y="2019871"/>
                  </a:lnTo>
                  <a:lnTo>
                    <a:pt x="490308" y="1977999"/>
                  </a:lnTo>
                  <a:lnTo>
                    <a:pt x="481266" y="1977999"/>
                  </a:lnTo>
                  <a:lnTo>
                    <a:pt x="481266" y="2019871"/>
                  </a:lnTo>
                  <a:lnTo>
                    <a:pt x="439470" y="2019871"/>
                  </a:lnTo>
                  <a:lnTo>
                    <a:pt x="439470" y="2028761"/>
                  </a:lnTo>
                  <a:lnTo>
                    <a:pt x="481266" y="2028761"/>
                  </a:lnTo>
                  <a:lnTo>
                    <a:pt x="481266" y="2069350"/>
                  </a:lnTo>
                  <a:lnTo>
                    <a:pt x="490308" y="2069350"/>
                  </a:lnTo>
                  <a:lnTo>
                    <a:pt x="490308" y="2028761"/>
                  </a:lnTo>
                  <a:lnTo>
                    <a:pt x="532104" y="2028761"/>
                  </a:lnTo>
                  <a:lnTo>
                    <a:pt x="532104" y="2019871"/>
                  </a:lnTo>
                  <a:close/>
                </a:path>
                <a:path w="2265680" h="3828415">
                  <a:moveTo>
                    <a:pt x="532104" y="700354"/>
                  </a:moveTo>
                  <a:lnTo>
                    <a:pt x="490308" y="700354"/>
                  </a:lnTo>
                  <a:lnTo>
                    <a:pt x="490308" y="659752"/>
                  </a:lnTo>
                  <a:lnTo>
                    <a:pt x="481266" y="659752"/>
                  </a:lnTo>
                  <a:lnTo>
                    <a:pt x="481266" y="700354"/>
                  </a:lnTo>
                  <a:lnTo>
                    <a:pt x="439470" y="700354"/>
                  </a:lnTo>
                  <a:lnTo>
                    <a:pt x="439470" y="709244"/>
                  </a:lnTo>
                  <a:lnTo>
                    <a:pt x="481266" y="709244"/>
                  </a:lnTo>
                  <a:lnTo>
                    <a:pt x="481266" y="751103"/>
                  </a:lnTo>
                  <a:lnTo>
                    <a:pt x="490308" y="751103"/>
                  </a:lnTo>
                  <a:lnTo>
                    <a:pt x="490308" y="709244"/>
                  </a:lnTo>
                  <a:lnTo>
                    <a:pt x="532104" y="709244"/>
                  </a:lnTo>
                  <a:lnTo>
                    <a:pt x="532104" y="700354"/>
                  </a:lnTo>
                  <a:close/>
                </a:path>
                <a:path w="2265680" h="3828415">
                  <a:moveTo>
                    <a:pt x="532104" y="261366"/>
                  </a:moveTo>
                  <a:lnTo>
                    <a:pt x="490308" y="261366"/>
                  </a:lnTo>
                  <a:lnTo>
                    <a:pt x="490308" y="220764"/>
                  </a:lnTo>
                  <a:lnTo>
                    <a:pt x="481266" y="220764"/>
                  </a:lnTo>
                  <a:lnTo>
                    <a:pt x="481266" y="261366"/>
                  </a:lnTo>
                  <a:lnTo>
                    <a:pt x="439470" y="261366"/>
                  </a:lnTo>
                  <a:lnTo>
                    <a:pt x="439470" y="271513"/>
                  </a:lnTo>
                  <a:lnTo>
                    <a:pt x="481266" y="271513"/>
                  </a:lnTo>
                  <a:lnTo>
                    <a:pt x="481266" y="312115"/>
                  </a:lnTo>
                  <a:lnTo>
                    <a:pt x="490308" y="312115"/>
                  </a:lnTo>
                  <a:lnTo>
                    <a:pt x="490308" y="271513"/>
                  </a:lnTo>
                  <a:lnTo>
                    <a:pt x="532104" y="271513"/>
                  </a:lnTo>
                  <a:lnTo>
                    <a:pt x="532104" y="261366"/>
                  </a:lnTo>
                  <a:close/>
                </a:path>
                <a:path w="2265680" h="3828415">
                  <a:moveTo>
                    <a:pt x="752398" y="3557613"/>
                  </a:moveTo>
                  <a:lnTo>
                    <a:pt x="710603" y="3557613"/>
                  </a:lnTo>
                  <a:lnTo>
                    <a:pt x="710603" y="3515753"/>
                  </a:lnTo>
                  <a:lnTo>
                    <a:pt x="701560" y="3515753"/>
                  </a:lnTo>
                  <a:lnTo>
                    <a:pt x="701560" y="3557613"/>
                  </a:lnTo>
                  <a:lnTo>
                    <a:pt x="659765" y="3557613"/>
                  </a:lnTo>
                  <a:lnTo>
                    <a:pt x="659765" y="3566503"/>
                  </a:lnTo>
                  <a:lnTo>
                    <a:pt x="701560" y="3566503"/>
                  </a:lnTo>
                  <a:lnTo>
                    <a:pt x="701560" y="3608374"/>
                  </a:lnTo>
                  <a:lnTo>
                    <a:pt x="710603" y="3608374"/>
                  </a:lnTo>
                  <a:lnTo>
                    <a:pt x="710603" y="3566503"/>
                  </a:lnTo>
                  <a:lnTo>
                    <a:pt x="752398" y="3566503"/>
                  </a:lnTo>
                  <a:lnTo>
                    <a:pt x="752398" y="3557613"/>
                  </a:lnTo>
                  <a:close/>
                </a:path>
                <a:path w="2265680" h="3828415">
                  <a:moveTo>
                    <a:pt x="752398" y="3117354"/>
                  </a:moveTo>
                  <a:lnTo>
                    <a:pt x="710603" y="3117354"/>
                  </a:lnTo>
                  <a:lnTo>
                    <a:pt x="710603" y="3076752"/>
                  </a:lnTo>
                  <a:lnTo>
                    <a:pt x="701560" y="3076752"/>
                  </a:lnTo>
                  <a:lnTo>
                    <a:pt x="701560" y="3117354"/>
                  </a:lnTo>
                  <a:lnTo>
                    <a:pt x="659765" y="3117354"/>
                  </a:lnTo>
                  <a:lnTo>
                    <a:pt x="659765" y="3127502"/>
                  </a:lnTo>
                  <a:lnTo>
                    <a:pt x="701560" y="3127502"/>
                  </a:lnTo>
                  <a:lnTo>
                    <a:pt x="701560" y="3168104"/>
                  </a:lnTo>
                  <a:lnTo>
                    <a:pt x="710603" y="3168104"/>
                  </a:lnTo>
                  <a:lnTo>
                    <a:pt x="710603" y="3127502"/>
                  </a:lnTo>
                  <a:lnTo>
                    <a:pt x="752398" y="3127502"/>
                  </a:lnTo>
                  <a:lnTo>
                    <a:pt x="752398" y="3117354"/>
                  </a:lnTo>
                  <a:close/>
                </a:path>
                <a:path w="2265680" h="3828415">
                  <a:moveTo>
                    <a:pt x="752398" y="2678366"/>
                  </a:moveTo>
                  <a:lnTo>
                    <a:pt x="710603" y="2678366"/>
                  </a:lnTo>
                  <a:lnTo>
                    <a:pt x="710603" y="2637764"/>
                  </a:lnTo>
                  <a:lnTo>
                    <a:pt x="701560" y="2637764"/>
                  </a:lnTo>
                  <a:lnTo>
                    <a:pt x="701560" y="2678366"/>
                  </a:lnTo>
                  <a:lnTo>
                    <a:pt x="659765" y="2678366"/>
                  </a:lnTo>
                  <a:lnTo>
                    <a:pt x="659765" y="2688513"/>
                  </a:lnTo>
                  <a:lnTo>
                    <a:pt x="701560" y="2688513"/>
                  </a:lnTo>
                  <a:lnTo>
                    <a:pt x="701560" y="2729115"/>
                  </a:lnTo>
                  <a:lnTo>
                    <a:pt x="710603" y="2729115"/>
                  </a:lnTo>
                  <a:lnTo>
                    <a:pt x="710603" y="2688513"/>
                  </a:lnTo>
                  <a:lnTo>
                    <a:pt x="752398" y="2688513"/>
                  </a:lnTo>
                  <a:lnTo>
                    <a:pt x="752398" y="2678366"/>
                  </a:lnTo>
                  <a:close/>
                </a:path>
                <a:path w="2265680" h="3828415">
                  <a:moveTo>
                    <a:pt x="752398" y="2239365"/>
                  </a:moveTo>
                  <a:lnTo>
                    <a:pt x="710603" y="2239365"/>
                  </a:lnTo>
                  <a:lnTo>
                    <a:pt x="710603" y="2197506"/>
                  </a:lnTo>
                  <a:lnTo>
                    <a:pt x="701560" y="2197506"/>
                  </a:lnTo>
                  <a:lnTo>
                    <a:pt x="701560" y="2239365"/>
                  </a:lnTo>
                  <a:lnTo>
                    <a:pt x="659765" y="2239365"/>
                  </a:lnTo>
                  <a:lnTo>
                    <a:pt x="659765" y="2248255"/>
                  </a:lnTo>
                  <a:lnTo>
                    <a:pt x="701560" y="2248255"/>
                  </a:lnTo>
                  <a:lnTo>
                    <a:pt x="701560" y="2288857"/>
                  </a:lnTo>
                  <a:lnTo>
                    <a:pt x="710603" y="2288857"/>
                  </a:lnTo>
                  <a:lnTo>
                    <a:pt x="710603" y="2248255"/>
                  </a:lnTo>
                  <a:lnTo>
                    <a:pt x="752398" y="2248255"/>
                  </a:lnTo>
                  <a:lnTo>
                    <a:pt x="752398" y="2239365"/>
                  </a:lnTo>
                  <a:close/>
                </a:path>
                <a:path w="2265680" h="3828415">
                  <a:moveTo>
                    <a:pt x="752398" y="1800377"/>
                  </a:moveTo>
                  <a:lnTo>
                    <a:pt x="710603" y="1800377"/>
                  </a:lnTo>
                  <a:lnTo>
                    <a:pt x="710603" y="1758505"/>
                  </a:lnTo>
                  <a:lnTo>
                    <a:pt x="701560" y="1758505"/>
                  </a:lnTo>
                  <a:lnTo>
                    <a:pt x="701560" y="1800377"/>
                  </a:lnTo>
                  <a:lnTo>
                    <a:pt x="659765" y="1800377"/>
                  </a:lnTo>
                  <a:lnTo>
                    <a:pt x="659765" y="1809254"/>
                  </a:lnTo>
                  <a:lnTo>
                    <a:pt x="701560" y="1809254"/>
                  </a:lnTo>
                  <a:lnTo>
                    <a:pt x="701560" y="1851126"/>
                  </a:lnTo>
                  <a:lnTo>
                    <a:pt x="710603" y="1851126"/>
                  </a:lnTo>
                  <a:lnTo>
                    <a:pt x="710603" y="1809254"/>
                  </a:lnTo>
                  <a:lnTo>
                    <a:pt x="752398" y="1809254"/>
                  </a:lnTo>
                  <a:lnTo>
                    <a:pt x="752398" y="1800377"/>
                  </a:lnTo>
                  <a:close/>
                </a:path>
                <a:path w="2265680" h="3828415">
                  <a:moveTo>
                    <a:pt x="752398" y="919861"/>
                  </a:moveTo>
                  <a:lnTo>
                    <a:pt x="710603" y="919861"/>
                  </a:lnTo>
                  <a:lnTo>
                    <a:pt x="710603" y="879259"/>
                  </a:lnTo>
                  <a:lnTo>
                    <a:pt x="701560" y="879259"/>
                  </a:lnTo>
                  <a:lnTo>
                    <a:pt x="701560" y="919861"/>
                  </a:lnTo>
                  <a:lnTo>
                    <a:pt x="659765" y="919861"/>
                  </a:lnTo>
                  <a:lnTo>
                    <a:pt x="659765" y="930008"/>
                  </a:lnTo>
                  <a:lnTo>
                    <a:pt x="701560" y="930008"/>
                  </a:lnTo>
                  <a:lnTo>
                    <a:pt x="701560" y="970610"/>
                  </a:lnTo>
                  <a:lnTo>
                    <a:pt x="710603" y="970610"/>
                  </a:lnTo>
                  <a:lnTo>
                    <a:pt x="710603" y="930008"/>
                  </a:lnTo>
                  <a:lnTo>
                    <a:pt x="752398" y="930008"/>
                  </a:lnTo>
                  <a:lnTo>
                    <a:pt x="752398" y="919861"/>
                  </a:lnTo>
                  <a:close/>
                </a:path>
                <a:path w="2265680" h="3828415">
                  <a:moveTo>
                    <a:pt x="752398" y="480860"/>
                  </a:moveTo>
                  <a:lnTo>
                    <a:pt x="710603" y="480860"/>
                  </a:lnTo>
                  <a:lnTo>
                    <a:pt x="710603" y="440258"/>
                  </a:lnTo>
                  <a:lnTo>
                    <a:pt x="701560" y="440258"/>
                  </a:lnTo>
                  <a:lnTo>
                    <a:pt x="701560" y="480860"/>
                  </a:lnTo>
                  <a:lnTo>
                    <a:pt x="659765" y="480860"/>
                  </a:lnTo>
                  <a:lnTo>
                    <a:pt x="659765" y="491007"/>
                  </a:lnTo>
                  <a:lnTo>
                    <a:pt x="701560" y="491007"/>
                  </a:lnTo>
                  <a:lnTo>
                    <a:pt x="701560" y="531609"/>
                  </a:lnTo>
                  <a:lnTo>
                    <a:pt x="710603" y="531609"/>
                  </a:lnTo>
                  <a:lnTo>
                    <a:pt x="710603" y="491007"/>
                  </a:lnTo>
                  <a:lnTo>
                    <a:pt x="752398" y="491007"/>
                  </a:lnTo>
                  <a:lnTo>
                    <a:pt x="752398" y="480860"/>
                  </a:lnTo>
                  <a:close/>
                </a:path>
                <a:path w="2265680" h="3828415">
                  <a:moveTo>
                    <a:pt x="752398" y="41871"/>
                  </a:moveTo>
                  <a:lnTo>
                    <a:pt x="710603" y="41871"/>
                  </a:lnTo>
                  <a:lnTo>
                    <a:pt x="710603" y="0"/>
                  </a:lnTo>
                  <a:lnTo>
                    <a:pt x="701560" y="0"/>
                  </a:lnTo>
                  <a:lnTo>
                    <a:pt x="701560" y="41871"/>
                  </a:lnTo>
                  <a:lnTo>
                    <a:pt x="659765" y="41871"/>
                  </a:lnTo>
                  <a:lnTo>
                    <a:pt x="659765" y="50749"/>
                  </a:lnTo>
                  <a:lnTo>
                    <a:pt x="701560" y="50749"/>
                  </a:lnTo>
                  <a:lnTo>
                    <a:pt x="701560" y="91351"/>
                  </a:lnTo>
                  <a:lnTo>
                    <a:pt x="710603" y="91351"/>
                  </a:lnTo>
                  <a:lnTo>
                    <a:pt x="710603" y="50749"/>
                  </a:lnTo>
                  <a:lnTo>
                    <a:pt x="752398" y="50749"/>
                  </a:lnTo>
                  <a:lnTo>
                    <a:pt x="752398" y="41871"/>
                  </a:lnTo>
                  <a:close/>
                </a:path>
                <a:path w="2265680" h="3828415">
                  <a:moveTo>
                    <a:pt x="972705" y="3777551"/>
                  </a:moveTo>
                  <a:lnTo>
                    <a:pt x="930897" y="3777551"/>
                  </a:lnTo>
                  <a:lnTo>
                    <a:pt x="930897" y="3735832"/>
                  </a:lnTo>
                  <a:lnTo>
                    <a:pt x="921867" y="3735832"/>
                  </a:lnTo>
                  <a:lnTo>
                    <a:pt x="921867" y="3777551"/>
                  </a:lnTo>
                  <a:lnTo>
                    <a:pt x="880059" y="3777551"/>
                  </a:lnTo>
                  <a:lnTo>
                    <a:pt x="880059" y="3786568"/>
                  </a:lnTo>
                  <a:lnTo>
                    <a:pt x="921867" y="3786568"/>
                  </a:lnTo>
                  <a:lnTo>
                    <a:pt x="921867" y="3825329"/>
                  </a:lnTo>
                  <a:lnTo>
                    <a:pt x="923975" y="3825329"/>
                  </a:lnTo>
                  <a:lnTo>
                    <a:pt x="923975" y="3826040"/>
                  </a:lnTo>
                  <a:lnTo>
                    <a:pt x="921867" y="3826040"/>
                  </a:lnTo>
                  <a:lnTo>
                    <a:pt x="921867" y="3828288"/>
                  </a:lnTo>
                  <a:lnTo>
                    <a:pt x="928636" y="3828288"/>
                  </a:lnTo>
                  <a:lnTo>
                    <a:pt x="925245" y="3826599"/>
                  </a:lnTo>
                  <a:lnTo>
                    <a:pt x="930897" y="3826599"/>
                  </a:lnTo>
                  <a:lnTo>
                    <a:pt x="930897" y="3825329"/>
                  </a:lnTo>
                  <a:lnTo>
                    <a:pt x="930897" y="3786568"/>
                  </a:lnTo>
                  <a:lnTo>
                    <a:pt x="972705" y="3786568"/>
                  </a:lnTo>
                  <a:lnTo>
                    <a:pt x="972705" y="3777551"/>
                  </a:lnTo>
                  <a:close/>
                </a:path>
                <a:path w="2265680" h="3828415">
                  <a:moveTo>
                    <a:pt x="1191869" y="3557613"/>
                  </a:moveTo>
                  <a:lnTo>
                    <a:pt x="1100366" y="3557613"/>
                  </a:lnTo>
                  <a:lnTo>
                    <a:pt x="1100366" y="3566503"/>
                  </a:lnTo>
                  <a:lnTo>
                    <a:pt x="1142161" y="3566503"/>
                  </a:lnTo>
                  <a:lnTo>
                    <a:pt x="1142161" y="3608374"/>
                  </a:lnTo>
                  <a:lnTo>
                    <a:pt x="1151204" y="3608374"/>
                  </a:lnTo>
                  <a:lnTo>
                    <a:pt x="1151204" y="3566503"/>
                  </a:lnTo>
                  <a:lnTo>
                    <a:pt x="1191869" y="3566503"/>
                  </a:lnTo>
                  <a:lnTo>
                    <a:pt x="1191869" y="3557613"/>
                  </a:lnTo>
                  <a:close/>
                </a:path>
                <a:path w="2265680" h="3828415">
                  <a:moveTo>
                    <a:pt x="1412163" y="3777119"/>
                  </a:moveTo>
                  <a:lnTo>
                    <a:pt x="1371498" y="3777119"/>
                  </a:lnTo>
                  <a:lnTo>
                    <a:pt x="1371498" y="3735247"/>
                  </a:lnTo>
                  <a:lnTo>
                    <a:pt x="1362456" y="3735247"/>
                  </a:lnTo>
                  <a:lnTo>
                    <a:pt x="1362456" y="3777119"/>
                  </a:lnTo>
                  <a:lnTo>
                    <a:pt x="1320660" y="3777119"/>
                  </a:lnTo>
                  <a:lnTo>
                    <a:pt x="1320660" y="3785997"/>
                  </a:lnTo>
                  <a:lnTo>
                    <a:pt x="1362456" y="3785997"/>
                  </a:lnTo>
                  <a:lnTo>
                    <a:pt x="1362456" y="3827869"/>
                  </a:lnTo>
                  <a:lnTo>
                    <a:pt x="1371498" y="3827869"/>
                  </a:lnTo>
                  <a:lnTo>
                    <a:pt x="1371498" y="3785997"/>
                  </a:lnTo>
                  <a:lnTo>
                    <a:pt x="1412163" y="3785997"/>
                  </a:lnTo>
                  <a:lnTo>
                    <a:pt x="1412163" y="3777119"/>
                  </a:lnTo>
                  <a:close/>
                </a:path>
                <a:path w="2265680" h="3828415">
                  <a:moveTo>
                    <a:pt x="1852764" y="3777119"/>
                  </a:moveTo>
                  <a:lnTo>
                    <a:pt x="1810956" y="3777119"/>
                  </a:lnTo>
                  <a:lnTo>
                    <a:pt x="1810956" y="3735247"/>
                  </a:lnTo>
                  <a:lnTo>
                    <a:pt x="1801926" y="3735247"/>
                  </a:lnTo>
                  <a:lnTo>
                    <a:pt x="1801926" y="3777119"/>
                  </a:lnTo>
                  <a:lnTo>
                    <a:pt x="1761248" y="3777119"/>
                  </a:lnTo>
                  <a:lnTo>
                    <a:pt x="1761248" y="3785997"/>
                  </a:lnTo>
                  <a:lnTo>
                    <a:pt x="1801926" y="3785997"/>
                  </a:lnTo>
                  <a:lnTo>
                    <a:pt x="1801926" y="3827869"/>
                  </a:lnTo>
                  <a:lnTo>
                    <a:pt x="1810956" y="3827869"/>
                  </a:lnTo>
                  <a:lnTo>
                    <a:pt x="1810956" y="3785997"/>
                  </a:lnTo>
                  <a:lnTo>
                    <a:pt x="1852764" y="3785997"/>
                  </a:lnTo>
                  <a:lnTo>
                    <a:pt x="1852764" y="3777119"/>
                  </a:lnTo>
                  <a:close/>
                </a:path>
                <a:path w="2265680" h="3828415">
                  <a:moveTo>
                    <a:pt x="2265108" y="3777551"/>
                  </a:moveTo>
                  <a:lnTo>
                    <a:pt x="2252688" y="3777551"/>
                  </a:lnTo>
                  <a:lnTo>
                    <a:pt x="2252688" y="3735832"/>
                  </a:lnTo>
                  <a:lnTo>
                    <a:pt x="2242515" y="3735832"/>
                  </a:lnTo>
                  <a:lnTo>
                    <a:pt x="2242515" y="3777551"/>
                  </a:lnTo>
                  <a:lnTo>
                    <a:pt x="2201849" y="3777551"/>
                  </a:lnTo>
                  <a:lnTo>
                    <a:pt x="2201849" y="3786568"/>
                  </a:lnTo>
                  <a:lnTo>
                    <a:pt x="2243645" y="3786568"/>
                  </a:lnTo>
                  <a:lnTo>
                    <a:pt x="2243645" y="3787698"/>
                  </a:lnTo>
                  <a:lnTo>
                    <a:pt x="2250427" y="3784320"/>
                  </a:lnTo>
                  <a:lnTo>
                    <a:pt x="2258326" y="3780929"/>
                  </a:lnTo>
                  <a:lnTo>
                    <a:pt x="2265108" y="3777551"/>
                  </a:lnTo>
                  <a:close/>
                </a:path>
              </a:pathLst>
            </a:custGeom>
            <a:solidFill>
              <a:srgbClr val="2A4A81"/>
            </a:solidFill>
          </p:spPr>
          <p:txBody>
            <a:bodyPr wrap="square" lIns="0" tIns="0" rIns="0" bIns="0" rtlCol="0"/>
            <a:lstStyle/>
            <a:p>
              <a:endParaRPr/>
            </a:p>
          </p:txBody>
        </p:sp>
        <p:sp>
          <p:nvSpPr>
            <p:cNvPr id="15" name="object 15"/>
            <p:cNvSpPr/>
            <p:nvPr/>
          </p:nvSpPr>
          <p:spPr>
            <a:xfrm>
              <a:off x="13512470" y="3073640"/>
              <a:ext cx="490855" cy="91440"/>
            </a:xfrm>
            <a:custGeom>
              <a:avLst/>
              <a:gdLst/>
              <a:ahLst/>
              <a:cxnLst/>
              <a:rect l="l" t="t" r="r" b="b"/>
              <a:pathLst>
                <a:path w="490855" h="91439">
                  <a:moveTo>
                    <a:pt x="91503" y="40601"/>
                  </a:moveTo>
                  <a:lnTo>
                    <a:pt x="49707" y="40601"/>
                  </a:lnTo>
                  <a:lnTo>
                    <a:pt x="49707" y="0"/>
                  </a:lnTo>
                  <a:lnTo>
                    <a:pt x="40665" y="0"/>
                  </a:lnTo>
                  <a:lnTo>
                    <a:pt x="40665" y="40601"/>
                  </a:lnTo>
                  <a:lnTo>
                    <a:pt x="0" y="40601"/>
                  </a:lnTo>
                  <a:lnTo>
                    <a:pt x="0" y="50749"/>
                  </a:lnTo>
                  <a:lnTo>
                    <a:pt x="40665" y="50749"/>
                  </a:lnTo>
                  <a:lnTo>
                    <a:pt x="40665" y="91351"/>
                  </a:lnTo>
                  <a:lnTo>
                    <a:pt x="49707" y="91351"/>
                  </a:lnTo>
                  <a:lnTo>
                    <a:pt x="49707" y="50749"/>
                  </a:lnTo>
                  <a:lnTo>
                    <a:pt x="91503" y="50749"/>
                  </a:lnTo>
                  <a:lnTo>
                    <a:pt x="91503" y="40601"/>
                  </a:lnTo>
                  <a:close/>
                </a:path>
                <a:path w="490855" h="91439">
                  <a:moveTo>
                    <a:pt x="490296" y="50749"/>
                  </a:moveTo>
                  <a:lnTo>
                    <a:pt x="481253" y="50749"/>
                  </a:lnTo>
                  <a:lnTo>
                    <a:pt x="481253" y="91351"/>
                  </a:lnTo>
                  <a:lnTo>
                    <a:pt x="490296" y="91351"/>
                  </a:lnTo>
                  <a:lnTo>
                    <a:pt x="490296" y="50749"/>
                  </a:lnTo>
                  <a:close/>
                </a:path>
              </a:pathLst>
            </a:custGeom>
            <a:solidFill>
              <a:srgbClr val="2A4A81"/>
            </a:solidFill>
          </p:spPr>
          <p:txBody>
            <a:bodyPr wrap="square" lIns="0" tIns="0" rIns="0" bIns="0" rtlCol="0"/>
            <a:lstStyle/>
            <a:p>
              <a:endParaRPr/>
            </a:p>
          </p:txBody>
        </p:sp>
        <p:sp>
          <p:nvSpPr>
            <p:cNvPr id="16" name="object 16"/>
            <p:cNvSpPr/>
            <p:nvPr/>
          </p:nvSpPr>
          <p:spPr>
            <a:xfrm>
              <a:off x="13094470" y="3073037"/>
              <a:ext cx="68913" cy="92457"/>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3071869" y="3294404"/>
              <a:ext cx="972819" cy="530860"/>
            </a:xfrm>
            <a:custGeom>
              <a:avLst/>
              <a:gdLst/>
              <a:ahLst/>
              <a:cxnLst/>
              <a:rect l="l" t="t" r="r" b="b"/>
              <a:pathLst>
                <a:path w="972819" h="530860">
                  <a:moveTo>
                    <a:pt x="91503" y="260096"/>
                  </a:moveTo>
                  <a:lnTo>
                    <a:pt x="49707" y="260096"/>
                  </a:lnTo>
                  <a:lnTo>
                    <a:pt x="49707" y="219494"/>
                  </a:lnTo>
                  <a:lnTo>
                    <a:pt x="40665" y="219494"/>
                  </a:lnTo>
                  <a:lnTo>
                    <a:pt x="40665" y="260096"/>
                  </a:lnTo>
                  <a:lnTo>
                    <a:pt x="0" y="260096"/>
                  </a:lnTo>
                  <a:lnTo>
                    <a:pt x="0" y="268973"/>
                  </a:lnTo>
                  <a:lnTo>
                    <a:pt x="40665" y="268973"/>
                  </a:lnTo>
                  <a:lnTo>
                    <a:pt x="40665" y="310845"/>
                  </a:lnTo>
                  <a:lnTo>
                    <a:pt x="49707" y="310845"/>
                  </a:lnTo>
                  <a:lnTo>
                    <a:pt x="49707" y="268973"/>
                  </a:lnTo>
                  <a:lnTo>
                    <a:pt x="91503" y="268973"/>
                  </a:lnTo>
                  <a:lnTo>
                    <a:pt x="91503" y="260096"/>
                  </a:lnTo>
                  <a:close/>
                </a:path>
                <a:path w="972819" h="530860">
                  <a:moveTo>
                    <a:pt x="311810" y="479590"/>
                  </a:moveTo>
                  <a:lnTo>
                    <a:pt x="270002" y="479590"/>
                  </a:lnTo>
                  <a:lnTo>
                    <a:pt x="270002" y="437718"/>
                  </a:lnTo>
                  <a:lnTo>
                    <a:pt x="260972" y="437718"/>
                  </a:lnTo>
                  <a:lnTo>
                    <a:pt x="260972" y="479590"/>
                  </a:lnTo>
                  <a:lnTo>
                    <a:pt x="220294" y="479590"/>
                  </a:lnTo>
                  <a:lnTo>
                    <a:pt x="220294" y="488467"/>
                  </a:lnTo>
                  <a:lnTo>
                    <a:pt x="260972" y="488467"/>
                  </a:lnTo>
                  <a:lnTo>
                    <a:pt x="260972" y="530339"/>
                  </a:lnTo>
                  <a:lnTo>
                    <a:pt x="270002" y="530339"/>
                  </a:lnTo>
                  <a:lnTo>
                    <a:pt x="270002" y="488467"/>
                  </a:lnTo>
                  <a:lnTo>
                    <a:pt x="311810" y="488467"/>
                  </a:lnTo>
                  <a:lnTo>
                    <a:pt x="311810" y="479590"/>
                  </a:lnTo>
                  <a:close/>
                </a:path>
                <a:path w="972819" h="530860">
                  <a:moveTo>
                    <a:pt x="311810" y="40601"/>
                  </a:moveTo>
                  <a:lnTo>
                    <a:pt x="270002" y="40601"/>
                  </a:lnTo>
                  <a:lnTo>
                    <a:pt x="270002" y="0"/>
                  </a:lnTo>
                  <a:lnTo>
                    <a:pt x="260972" y="0"/>
                  </a:lnTo>
                  <a:lnTo>
                    <a:pt x="260972" y="40601"/>
                  </a:lnTo>
                  <a:lnTo>
                    <a:pt x="220294" y="40601"/>
                  </a:lnTo>
                  <a:lnTo>
                    <a:pt x="220294" y="49479"/>
                  </a:lnTo>
                  <a:lnTo>
                    <a:pt x="260972" y="49479"/>
                  </a:lnTo>
                  <a:lnTo>
                    <a:pt x="260972" y="91351"/>
                  </a:lnTo>
                  <a:lnTo>
                    <a:pt x="270002" y="91351"/>
                  </a:lnTo>
                  <a:lnTo>
                    <a:pt x="270002" y="49479"/>
                  </a:lnTo>
                  <a:lnTo>
                    <a:pt x="311810" y="49479"/>
                  </a:lnTo>
                  <a:lnTo>
                    <a:pt x="311810" y="40601"/>
                  </a:lnTo>
                  <a:close/>
                </a:path>
                <a:path w="972819" h="530860">
                  <a:moveTo>
                    <a:pt x="532104" y="260096"/>
                  </a:moveTo>
                  <a:lnTo>
                    <a:pt x="490308" y="260096"/>
                  </a:lnTo>
                  <a:lnTo>
                    <a:pt x="490308" y="219494"/>
                  </a:lnTo>
                  <a:lnTo>
                    <a:pt x="481266" y="219494"/>
                  </a:lnTo>
                  <a:lnTo>
                    <a:pt x="481266" y="260096"/>
                  </a:lnTo>
                  <a:lnTo>
                    <a:pt x="440601" y="260096"/>
                  </a:lnTo>
                  <a:lnTo>
                    <a:pt x="440601" y="268973"/>
                  </a:lnTo>
                  <a:lnTo>
                    <a:pt x="481266" y="268973"/>
                  </a:lnTo>
                  <a:lnTo>
                    <a:pt x="481266" y="310845"/>
                  </a:lnTo>
                  <a:lnTo>
                    <a:pt x="490308" y="310845"/>
                  </a:lnTo>
                  <a:lnTo>
                    <a:pt x="490308" y="268973"/>
                  </a:lnTo>
                  <a:lnTo>
                    <a:pt x="532104" y="268973"/>
                  </a:lnTo>
                  <a:lnTo>
                    <a:pt x="532104" y="260096"/>
                  </a:lnTo>
                  <a:close/>
                </a:path>
                <a:path w="972819" h="530860">
                  <a:moveTo>
                    <a:pt x="752398" y="479590"/>
                  </a:moveTo>
                  <a:lnTo>
                    <a:pt x="710603" y="479590"/>
                  </a:lnTo>
                  <a:lnTo>
                    <a:pt x="710603" y="437718"/>
                  </a:lnTo>
                  <a:lnTo>
                    <a:pt x="701560" y="437718"/>
                  </a:lnTo>
                  <a:lnTo>
                    <a:pt x="701560" y="479590"/>
                  </a:lnTo>
                  <a:lnTo>
                    <a:pt x="659765" y="479590"/>
                  </a:lnTo>
                  <a:lnTo>
                    <a:pt x="659765" y="488467"/>
                  </a:lnTo>
                  <a:lnTo>
                    <a:pt x="701560" y="488467"/>
                  </a:lnTo>
                  <a:lnTo>
                    <a:pt x="701560" y="530339"/>
                  </a:lnTo>
                  <a:lnTo>
                    <a:pt x="710603" y="530339"/>
                  </a:lnTo>
                  <a:lnTo>
                    <a:pt x="710603" y="488467"/>
                  </a:lnTo>
                  <a:lnTo>
                    <a:pt x="752398" y="488467"/>
                  </a:lnTo>
                  <a:lnTo>
                    <a:pt x="752398" y="479590"/>
                  </a:lnTo>
                  <a:close/>
                </a:path>
                <a:path w="972819" h="530860">
                  <a:moveTo>
                    <a:pt x="752398" y="40601"/>
                  </a:moveTo>
                  <a:lnTo>
                    <a:pt x="710603" y="40601"/>
                  </a:lnTo>
                  <a:lnTo>
                    <a:pt x="710603" y="0"/>
                  </a:lnTo>
                  <a:lnTo>
                    <a:pt x="701560" y="0"/>
                  </a:lnTo>
                  <a:lnTo>
                    <a:pt x="701560" y="40601"/>
                  </a:lnTo>
                  <a:lnTo>
                    <a:pt x="659765" y="40601"/>
                  </a:lnTo>
                  <a:lnTo>
                    <a:pt x="659765" y="49479"/>
                  </a:lnTo>
                  <a:lnTo>
                    <a:pt x="701560" y="49479"/>
                  </a:lnTo>
                  <a:lnTo>
                    <a:pt x="701560" y="91351"/>
                  </a:lnTo>
                  <a:lnTo>
                    <a:pt x="710603" y="91351"/>
                  </a:lnTo>
                  <a:lnTo>
                    <a:pt x="710603" y="49479"/>
                  </a:lnTo>
                  <a:lnTo>
                    <a:pt x="752398" y="49479"/>
                  </a:lnTo>
                  <a:lnTo>
                    <a:pt x="752398" y="40601"/>
                  </a:lnTo>
                  <a:close/>
                </a:path>
                <a:path w="972819" h="530860">
                  <a:moveTo>
                    <a:pt x="972693" y="260096"/>
                  </a:moveTo>
                  <a:lnTo>
                    <a:pt x="930897" y="260096"/>
                  </a:lnTo>
                  <a:lnTo>
                    <a:pt x="930897" y="219494"/>
                  </a:lnTo>
                  <a:lnTo>
                    <a:pt x="921854" y="219494"/>
                  </a:lnTo>
                  <a:lnTo>
                    <a:pt x="921854" y="260096"/>
                  </a:lnTo>
                  <a:lnTo>
                    <a:pt x="880059" y="260096"/>
                  </a:lnTo>
                  <a:lnTo>
                    <a:pt x="880059" y="268973"/>
                  </a:lnTo>
                  <a:lnTo>
                    <a:pt x="921854" y="268973"/>
                  </a:lnTo>
                  <a:lnTo>
                    <a:pt x="921854" y="310845"/>
                  </a:lnTo>
                  <a:lnTo>
                    <a:pt x="930897" y="310845"/>
                  </a:lnTo>
                  <a:lnTo>
                    <a:pt x="930897" y="268973"/>
                  </a:lnTo>
                  <a:lnTo>
                    <a:pt x="972693" y="268973"/>
                  </a:lnTo>
                  <a:lnTo>
                    <a:pt x="972693" y="260096"/>
                  </a:lnTo>
                  <a:close/>
                </a:path>
              </a:pathLst>
            </a:custGeom>
            <a:solidFill>
              <a:srgbClr val="2A4A81"/>
            </a:solidFill>
          </p:spPr>
          <p:txBody>
            <a:bodyPr wrap="square" lIns="0" tIns="0" rIns="0" bIns="0" rtlCol="0"/>
            <a:lstStyle/>
            <a:p>
              <a:endParaRPr/>
            </a:p>
          </p:txBody>
        </p:sp>
        <p:sp>
          <p:nvSpPr>
            <p:cNvPr id="18" name="object 18"/>
            <p:cNvSpPr/>
            <p:nvPr/>
          </p:nvSpPr>
          <p:spPr>
            <a:xfrm>
              <a:off x="13973400" y="3420318"/>
              <a:ext cx="1719580" cy="1716405"/>
            </a:xfrm>
            <a:custGeom>
              <a:avLst/>
              <a:gdLst/>
              <a:ahLst/>
              <a:cxnLst/>
              <a:rect l="l" t="t" r="r" b="b"/>
              <a:pathLst>
                <a:path w="1719580" h="1716404">
                  <a:moveTo>
                    <a:pt x="859723" y="1716107"/>
                  </a:moveTo>
                  <a:lnTo>
                    <a:pt x="810969" y="1714747"/>
                  </a:lnTo>
                  <a:lnTo>
                    <a:pt x="762924" y="1710718"/>
                  </a:lnTo>
                  <a:lnTo>
                    <a:pt x="715662" y="1704090"/>
                  </a:lnTo>
                  <a:lnTo>
                    <a:pt x="669255" y="1694937"/>
                  </a:lnTo>
                  <a:lnTo>
                    <a:pt x="623776" y="1683332"/>
                  </a:lnTo>
                  <a:lnTo>
                    <a:pt x="579297" y="1669348"/>
                  </a:lnTo>
                  <a:lnTo>
                    <a:pt x="535892" y="1653056"/>
                  </a:lnTo>
                  <a:lnTo>
                    <a:pt x="493634" y="1634530"/>
                  </a:lnTo>
                  <a:lnTo>
                    <a:pt x="452595" y="1613842"/>
                  </a:lnTo>
                  <a:lnTo>
                    <a:pt x="412848" y="1591065"/>
                  </a:lnTo>
                  <a:lnTo>
                    <a:pt x="374466" y="1566272"/>
                  </a:lnTo>
                  <a:lnTo>
                    <a:pt x="337522" y="1539535"/>
                  </a:lnTo>
                  <a:lnTo>
                    <a:pt x="302088" y="1510927"/>
                  </a:lnTo>
                  <a:lnTo>
                    <a:pt x="268238" y="1480521"/>
                  </a:lnTo>
                  <a:lnTo>
                    <a:pt x="236044" y="1448390"/>
                  </a:lnTo>
                  <a:lnTo>
                    <a:pt x="205578" y="1414605"/>
                  </a:lnTo>
                  <a:lnTo>
                    <a:pt x="176915" y="1379240"/>
                  </a:lnTo>
                  <a:lnTo>
                    <a:pt x="150126" y="1342368"/>
                  </a:lnTo>
                  <a:lnTo>
                    <a:pt x="125285" y="1304060"/>
                  </a:lnTo>
                  <a:lnTo>
                    <a:pt x="102463" y="1264390"/>
                  </a:lnTo>
                  <a:lnTo>
                    <a:pt x="81735" y="1223431"/>
                  </a:lnTo>
                  <a:lnTo>
                    <a:pt x="63173" y="1181255"/>
                  </a:lnTo>
                  <a:lnTo>
                    <a:pt x="46850" y="1137935"/>
                  </a:lnTo>
                  <a:lnTo>
                    <a:pt x="32838" y="1093543"/>
                  </a:lnTo>
                  <a:lnTo>
                    <a:pt x="21210" y="1048152"/>
                  </a:lnTo>
                  <a:lnTo>
                    <a:pt x="12040" y="1001835"/>
                  </a:lnTo>
                  <a:lnTo>
                    <a:pt x="5399" y="954664"/>
                  </a:lnTo>
                  <a:lnTo>
                    <a:pt x="1362" y="906713"/>
                  </a:lnTo>
                  <a:lnTo>
                    <a:pt x="0" y="858053"/>
                  </a:lnTo>
                  <a:lnTo>
                    <a:pt x="1362" y="809394"/>
                  </a:lnTo>
                  <a:lnTo>
                    <a:pt x="5399" y="761442"/>
                  </a:lnTo>
                  <a:lnTo>
                    <a:pt x="12040" y="714272"/>
                  </a:lnTo>
                  <a:lnTo>
                    <a:pt x="21210" y="667955"/>
                  </a:lnTo>
                  <a:lnTo>
                    <a:pt x="32838" y="622564"/>
                  </a:lnTo>
                  <a:lnTo>
                    <a:pt x="46850" y="578172"/>
                  </a:lnTo>
                  <a:lnTo>
                    <a:pt x="63173" y="534851"/>
                  </a:lnTo>
                  <a:lnTo>
                    <a:pt x="81735" y="492675"/>
                  </a:lnTo>
                  <a:lnTo>
                    <a:pt x="102463" y="451716"/>
                  </a:lnTo>
                  <a:lnTo>
                    <a:pt x="125285" y="412046"/>
                  </a:lnTo>
                  <a:lnTo>
                    <a:pt x="150126" y="373739"/>
                  </a:lnTo>
                  <a:lnTo>
                    <a:pt x="176915" y="336866"/>
                  </a:lnTo>
                  <a:lnTo>
                    <a:pt x="205578" y="301501"/>
                  </a:lnTo>
                  <a:lnTo>
                    <a:pt x="236044" y="267717"/>
                  </a:lnTo>
                  <a:lnTo>
                    <a:pt x="268238" y="235585"/>
                  </a:lnTo>
                  <a:lnTo>
                    <a:pt x="302088" y="205179"/>
                  </a:lnTo>
                  <a:lnTo>
                    <a:pt x="337522" y="176571"/>
                  </a:lnTo>
                  <a:lnTo>
                    <a:pt x="374466" y="149834"/>
                  </a:lnTo>
                  <a:lnTo>
                    <a:pt x="412848" y="125041"/>
                  </a:lnTo>
                  <a:lnTo>
                    <a:pt x="452595" y="102264"/>
                  </a:lnTo>
                  <a:lnTo>
                    <a:pt x="493634" y="81577"/>
                  </a:lnTo>
                  <a:lnTo>
                    <a:pt x="535892" y="63050"/>
                  </a:lnTo>
                  <a:lnTo>
                    <a:pt x="579297" y="46759"/>
                  </a:lnTo>
                  <a:lnTo>
                    <a:pt x="623776" y="32774"/>
                  </a:lnTo>
                  <a:lnTo>
                    <a:pt x="669255" y="21169"/>
                  </a:lnTo>
                  <a:lnTo>
                    <a:pt x="715662" y="12016"/>
                  </a:lnTo>
                  <a:lnTo>
                    <a:pt x="762924" y="5389"/>
                  </a:lnTo>
                  <a:lnTo>
                    <a:pt x="810969" y="1359"/>
                  </a:lnTo>
                  <a:lnTo>
                    <a:pt x="859723" y="0"/>
                  </a:lnTo>
                  <a:lnTo>
                    <a:pt x="908478" y="1359"/>
                  </a:lnTo>
                  <a:lnTo>
                    <a:pt x="956522" y="5389"/>
                  </a:lnTo>
                  <a:lnTo>
                    <a:pt x="1003785" y="12016"/>
                  </a:lnTo>
                  <a:lnTo>
                    <a:pt x="1050192" y="21169"/>
                  </a:lnTo>
                  <a:lnTo>
                    <a:pt x="1095671" y="32774"/>
                  </a:lnTo>
                  <a:lnTo>
                    <a:pt x="1140149" y="46759"/>
                  </a:lnTo>
                  <a:lnTo>
                    <a:pt x="1183554" y="63050"/>
                  </a:lnTo>
                  <a:lnTo>
                    <a:pt x="1225812" y="81577"/>
                  </a:lnTo>
                  <a:lnTo>
                    <a:pt x="1266851" y="102264"/>
                  </a:lnTo>
                  <a:lnTo>
                    <a:pt x="1306598" y="125041"/>
                  </a:lnTo>
                  <a:lnTo>
                    <a:pt x="1344980" y="149834"/>
                  </a:lnTo>
                  <a:lnTo>
                    <a:pt x="1381925" y="176571"/>
                  </a:lnTo>
                  <a:lnTo>
                    <a:pt x="1417358" y="205179"/>
                  </a:lnTo>
                  <a:lnTo>
                    <a:pt x="1451209" y="235585"/>
                  </a:lnTo>
                  <a:lnTo>
                    <a:pt x="1483403" y="267717"/>
                  </a:lnTo>
                  <a:lnTo>
                    <a:pt x="1513868" y="301501"/>
                  </a:lnTo>
                  <a:lnTo>
                    <a:pt x="1542532" y="336866"/>
                  </a:lnTo>
                  <a:lnTo>
                    <a:pt x="1569321" y="373739"/>
                  </a:lnTo>
                  <a:lnTo>
                    <a:pt x="1594162" y="412046"/>
                  </a:lnTo>
                  <a:lnTo>
                    <a:pt x="1616983" y="451716"/>
                  </a:lnTo>
                  <a:lnTo>
                    <a:pt x="1637711" y="492675"/>
                  </a:lnTo>
                  <a:lnTo>
                    <a:pt x="1656273" y="534851"/>
                  </a:lnTo>
                  <a:lnTo>
                    <a:pt x="1672597" y="578172"/>
                  </a:lnTo>
                  <a:lnTo>
                    <a:pt x="1686609" y="622564"/>
                  </a:lnTo>
                  <a:lnTo>
                    <a:pt x="1698236" y="667955"/>
                  </a:lnTo>
                  <a:lnTo>
                    <a:pt x="1707407" y="714272"/>
                  </a:lnTo>
                  <a:lnTo>
                    <a:pt x="1714047" y="761442"/>
                  </a:lnTo>
                  <a:lnTo>
                    <a:pt x="1718085" y="809394"/>
                  </a:lnTo>
                  <a:lnTo>
                    <a:pt x="1719447" y="858053"/>
                  </a:lnTo>
                  <a:lnTo>
                    <a:pt x="1718085" y="906713"/>
                  </a:lnTo>
                  <a:lnTo>
                    <a:pt x="1714047" y="954664"/>
                  </a:lnTo>
                  <a:lnTo>
                    <a:pt x="1707407" y="1001835"/>
                  </a:lnTo>
                  <a:lnTo>
                    <a:pt x="1698236" y="1048152"/>
                  </a:lnTo>
                  <a:lnTo>
                    <a:pt x="1686609" y="1093543"/>
                  </a:lnTo>
                  <a:lnTo>
                    <a:pt x="1672597" y="1137935"/>
                  </a:lnTo>
                  <a:lnTo>
                    <a:pt x="1656273" y="1181255"/>
                  </a:lnTo>
                  <a:lnTo>
                    <a:pt x="1637711" y="1223431"/>
                  </a:lnTo>
                  <a:lnTo>
                    <a:pt x="1616983" y="1264390"/>
                  </a:lnTo>
                  <a:lnTo>
                    <a:pt x="1594162" y="1304060"/>
                  </a:lnTo>
                  <a:lnTo>
                    <a:pt x="1569321" y="1342368"/>
                  </a:lnTo>
                  <a:lnTo>
                    <a:pt x="1542532" y="1379240"/>
                  </a:lnTo>
                  <a:lnTo>
                    <a:pt x="1513868" y="1414605"/>
                  </a:lnTo>
                  <a:lnTo>
                    <a:pt x="1483403" y="1448390"/>
                  </a:lnTo>
                  <a:lnTo>
                    <a:pt x="1451209" y="1480521"/>
                  </a:lnTo>
                  <a:lnTo>
                    <a:pt x="1417358" y="1510927"/>
                  </a:lnTo>
                  <a:lnTo>
                    <a:pt x="1381925" y="1539535"/>
                  </a:lnTo>
                  <a:lnTo>
                    <a:pt x="1344980" y="1566272"/>
                  </a:lnTo>
                  <a:lnTo>
                    <a:pt x="1306598" y="1591065"/>
                  </a:lnTo>
                  <a:lnTo>
                    <a:pt x="1266851" y="1613842"/>
                  </a:lnTo>
                  <a:lnTo>
                    <a:pt x="1225812" y="1634530"/>
                  </a:lnTo>
                  <a:lnTo>
                    <a:pt x="1183554" y="1653056"/>
                  </a:lnTo>
                  <a:lnTo>
                    <a:pt x="1140149" y="1669348"/>
                  </a:lnTo>
                  <a:lnTo>
                    <a:pt x="1095671" y="1683332"/>
                  </a:lnTo>
                  <a:lnTo>
                    <a:pt x="1050192" y="1694937"/>
                  </a:lnTo>
                  <a:lnTo>
                    <a:pt x="1003785" y="1704090"/>
                  </a:lnTo>
                  <a:lnTo>
                    <a:pt x="956522" y="1710718"/>
                  </a:lnTo>
                  <a:lnTo>
                    <a:pt x="908478" y="1714747"/>
                  </a:lnTo>
                  <a:lnTo>
                    <a:pt x="859723" y="1716107"/>
                  </a:lnTo>
                  <a:close/>
                </a:path>
              </a:pathLst>
            </a:custGeom>
            <a:solidFill>
              <a:srgbClr val="F6B4A6"/>
            </a:solidFill>
          </p:spPr>
          <p:txBody>
            <a:bodyPr wrap="square" lIns="0" tIns="0" rIns="0" bIns="0" rtlCol="0"/>
            <a:lstStyle/>
            <a:p>
              <a:endParaRPr/>
            </a:p>
          </p:txBody>
        </p:sp>
        <p:sp>
          <p:nvSpPr>
            <p:cNvPr id="19" name="object 19"/>
            <p:cNvSpPr/>
            <p:nvPr/>
          </p:nvSpPr>
          <p:spPr>
            <a:xfrm>
              <a:off x="13031714" y="1710976"/>
              <a:ext cx="3608704" cy="5626100"/>
            </a:xfrm>
            <a:custGeom>
              <a:avLst/>
              <a:gdLst/>
              <a:ahLst/>
              <a:cxnLst/>
              <a:rect l="l" t="t" r="r" b="b"/>
              <a:pathLst>
                <a:path w="3608705" h="5626100">
                  <a:moveTo>
                    <a:pt x="2017955" y="12699"/>
                  </a:moveTo>
                  <a:lnTo>
                    <a:pt x="1589683" y="12699"/>
                  </a:lnTo>
                  <a:lnTo>
                    <a:pt x="1632606" y="0"/>
                  </a:lnTo>
                  <a:lnTo>
                    <a:pt x="1974972" y="0"/>
                  </a:lnTo>
                  <a:lnTo>
                    <a:pt x="2017955" y="12699"/>
                  </a:lnTo>
                  <a:close/>
                </a:path>
                <a:path w="3608705" h="5626100">
                  <a:moveTo>
                    <a:pt x="2103911" y="25399"/>
                  </a:moveTo>
                  <a:lnTo>
                    <a:pt x="1503844" y="25399"/>
                  </a:lnTo>
                  <a:lnTo>
                    <a:pt x="1546753" y="12699"/>
                  </a:lnTo>
                  <a:lnTo>
                    <a:pt x="2060944" y="12699"/>
                  </a:lnTo>
                  <a:lnTo>
                    <a:pt x="2103911" y="25399"/>
                  </a:lnTo>
                  <a:close/>
                </a:path>
                <a:path w="3608705" h="5626100">
                  <a:moveTo>
                    <a:pt x="2083357" y="5613399"/>
                  </a:moveTo>
                  <a:lnTo>
                    <a:pt x="1502666" y="5613399"/>
                  </a:lnTo>
                  <a:lnTo>
                    <a:pt x="1449317" y="5600699"/>
                  </a:lnTo>
                  <a:lnTo>
                    <a:pt x="1295914" y="5562599"/>
                  </a:lnTo>
                  <a:lnTo>
                    <a:pt x="1247277" y="5537199"/>
                  </a:lnTo>
                  <a:lnTo>
                    <a:pt x="1200028" y="5524499"/>
                  </a:lnTo>
                  <a:lnTo>
                    <a:pt x="1154255" y="5499099"/>
                  </a:lnTo>
                  <a:lnTo>
                    <a:pt x="1110040" y="5486399"/>
                  </a:lnTo>
                  <a:lnTo>
                    <a:pt x="1067469" y="5460999"/>
                  </a:lnTo>
                  <a:lnTo>
                    <a:pt x="1026626" y="5435599"/>
                  </a:lnTo>
                  <a:lnTo>
                    <a:pt x="987597" y="5410199"/>
                  </a:lnTo>
                  <a:lnTo>
                    <a:pt x="950466" y="5384799"/>
                  </a:lnTo>
                  <a:lnTo>
                    <a:pt x="915317" y="5359399"/>
                  </a:lnTo>
                  <a:lnTo>
                    <a:pt x="882236" y="5321299"/>
                  </a:lnTo>
                  <a:lnTo>
                    <a:pt x="851307" y="5295899"/>
                  </a:lnTo>
                  <a:lnTo>
                    <a:pt x="817130" y="5257799"/>
                  </a:lnTo>
                  <a:lnTo>
                    <a:pt x="786932" y="5219699"/>
                  </a:lnTo>
                  <a:lnTo>
                    <a:pt x="760761" y="5181599"/>
                  </a:lnTo>
                  <a:lnTo>
                    <a:pt x="738662" y="5130799"/>
                  </a:lnTo>
                  <a:lnTo>
                    <a:pt x="720683" y="5092699"/>
                  </a:lnTo>
                  <a:lnTo>
                    <a:pt x="706869" y="5054599"/>
                  </a:lnTo>
                  <a:lnTo>
                    <a:pt x="697267" y="5003799"/>
                  </a:lnTo>
                  <a:lnTo>
                    <a:pt x="691923" y="4965699"/>
                  </a:lnTo>
                  <a:lnTo>
                    <a:pt x="690885" y="4914899"/>
                  </a:lnTo>
                  <a:lnTo>
                    <a:pt x="694504" y="4876799"/>
                  </a:lnTo>
                  <a:lnTo>
                    <a:pt x="702041" y="4838699"/>
                  </a:lnTo>
                  <a:lnTo>
                    <a:pt x="713603" y="4787899"/>
                  </a:lnTo>
                  <a:lnTo>
                    <a:pt x="729296" y="4749799"/>
                  </a:lnTo>
                  <a:lnTo>
                    <a:pt x="711538" y="4698999"/>
                  </a:lnTo>
                  <a:lnTo>
                    <a:pt x="699076" y="4648199"/>
                  </a:lnTo>
                  <a:lnTo>
                    <a:pt x="692121" y="4597399"/>
                  </a:lnTo>
                  <a:lnTo>
                    <a:pt x="690885" y="4559299"/>
                  </a:lnTo>
                  <a:lnTo>
                    <a:pt x="694504" y="4508499"/>
                  </a:lnTo>
                  <a:lnTo>
                    <a:pt x="702041" y="4470399"/>
                  </a:lnTo>
                  <a:lnTo>
                    <a:pt x="713603" y="4419599"/>
                  </a:lnTo>
                  <a:lnTo>
                    <a:pt x="729296" y="4381499"/>
                  </a:lnTo>
                  <a:lnTo>
                    <a:pt x="711538" y="4330699"/>
                  </a:lnTo>
                  <a:lnTo>
                    <a:pt x="699076" y="4279899"/>
                  </a:lnTo>
                  <a:lnTo>
                    <a:pt x="692121" y="4241799"/>
                  </a:lnTo>
                  <a:lnTo>
                    <a:pt x="690885" y="4190999"/>
                  </a:lnTo>
                  <a:lnTo>
                    <a:pt x="694342" y="4140199"/>
                  </a:lnTo>
                  <a:lnTo>
                    <a:pt x="702350" y="4102099"/>
                  </a:lnTo>
                  <a:lnTo>
                    <a:pt x="714751" y="4051299"/>
                  </a:lnTo>
                  <a:lnTo>
                    <a:pt x="731388" y="4013199"/>
                  </a:lnTo>
                  <a:lnTo>
                    <a:pt x="752105" y="3975099"/>
                  </a:lnTo>
                  <a:lnTo>
                    <a:pt x="776744" y="3924299"/>
                  </a:lnTo>
                  <a:lnTo>
                    <a:pt x="773726" y="3911599"/>
                  </a:lnTo>
                  <a:lnTo>
                    <a:pt x="771237" y="3886199"/>
                  </a:lnTo>
                  <a:lnTo>
                    <a:pt x="768960" y="3860799"/>
                  </a:lnTo>
                  <a:lnTo>
                    <a:pt x="766577" y="3848099"/>
                  </a:lnTo>
                  <a:lnTo>
                    <a:pt x="763188" y="3809999"/>
                  </a:lnTo>
                  <a:lnTo>
                    <a:pt x="756501" y="3759199"/>
                  </a:lnTo>
                  <a:lnTo>
                    <a:pt x="748120" y="3708399"/>
                  </a:lnTo>
                  <a:lnTo>
                    <a:pt x="738133" y="3657599"/>
                  </a:lnTo>
                  <a:lnTo>
                    <a:pt x="726628" y="3619499"/>
                  </a:lnTo>
                  <a:lnTo>
                    <a:pt x="713695" y="3568699"/>
                  </a:lnTo>
                  <a:lnTo>
                    <a:pt x="699422" y="3517899"/>
                  </a:lnTo>
                  <a:lnTo>
                    <a:pt x="683897" y="3467099"/>
                  </a:lnTo>
                  <a:lnTo>
                    <a:pt x="667210" y="3428999"/>
                  </a:lnTo>
                  <a:lnTo>
                    <a:pt x="649447" y="3378199"/>
                  </a:lnTo>
                  <a:lnTo>
                    <a:pt x="630699" y="3327399"/>
                  </a:lnTo>
                  <a:lnTo>
                    <a:pt x="611054" y="3289299"/>
                  </a:lnTo>
                  <a:lnTo>
                    <a:pt x="590599" y="3238499"/>
                  </a:lnTo>
                  <a:lnTo>
                    <a:pt x="569425" y="3200399"/>
                  </a:lnTo>
                  <a:lnTo>
                    <a:pt x="547619" y="3149599"/>
                  </a:lnTo>
                  <a:lnTo>
                    <a:pt x="525269" y="3111499"/>
                  </a:lnTo>
                  <a:lnTo>
                    <a:pt x="502466" y="3060699"/>
                  </a:lnTo>
                  <a:lnTo>
                    <a:pt x="479296" y="3022599"/>
                  </a:lnTo>
                  <a:lnTo>
                    <a:pt x="455849" y="2971799"/>
                  </a:lnTo>
                  <a:lnTo>
                    <a:pt x="432213" y="2933699"/>
                  </a:lnTo>
                  <a:lnTo>
                    <a:pt x="408476" y="2882899"/>
                  </a:lnTo>
                  <a:lnTo>
                    <a:pt x="361374" y="2806699"/>
                  </a:lnTo>
                  <a:lnTo>
                    <a:pt x="338035" y="2755899"/>
                  </a:lnTo>
                  <a:lnTo>
                    <a:pt x="314795" y="2717799"/>
                  </a:lnTo>
                  <a:lnTo>
                    <a:pt x="291739" y="2679699"/>
                  </a:lnTo>
                  <a:lnTo>
                    <a:pt x="268953" y="2628899"/>
                  </a:lnTo>
                  <a:lnTo>
                    <a:pt x="246520" y="2590799"/>
                  </a:lnTo>
                  <a:lnTo>
                    <a:pt x="224526" y="2539999"/>
                  </a:lnTo>
                  <a:lnTo>
                    <a:pt x="203057" y="2501899"/>
                  </a:lnTo>
                  <a:lnTo>
                    <a:pt x="182195" y="2463799"/>
                  </a:lnTo>
                  <a:lnTo>
                    <a:pt x="162027" y="2412999"/>
                  </a:lnTo>
                  <a:lnTo>
                    <a:pt x="142638" y="2374899"/>
                  </a:lnTo>
                  <a:lnTo>
                    <a:pt x="124111" y="2324099"/>
                  </a:lnTo>
                  <a:lnTo>
                    <a:pt x="106533" y="2273299"/>
                  </a:lnTo>
                  <a:lnTo>
                    <a:pt x="89987" y="2235199"/>
                  </a:lnTo>
                  <a:lnTo>
                    <a:pt x="74559" y="2184399"/>
                  </a:lnTo>
                  <a:lnTo>
                    <a:pt x="60333" y="2133599"/>
                  </a:lnTo>
                  <a:lnTo>
                    <a:pt x="47395" y="2095499"/>
                  </a:lnTo>
                  <a:lnTo>
                    <a:pt x="35829" y="2044699"/>
                  </a:lnTo>
                  <a:lnTo>
                    <a:pt x="25720" y="1993899"/>
                  </a:lnTo>
                  <a:lnTo>
                    <a:pt x="17153" y="1943099"/>
                  </a:lnTo>
                  <a:lnTo>
                    <a:pt x="10212" y="1892299"/>
                  </a:lnTo>
                  <a:lnTo>
                    <a:pt x="4983" y="1841499"/>
                  </a:lnTo>
                  <a:lnTo>
                    <a:pt x="1551" y="1790699"/>
                  </a:lnTo>
                  <a:lnTo>
                    <a:pt x="0" y="1739899"/>
                  </a:lnTo>
                  <a:lnTo>
                    <a:pt x="414" y="1689099"/>
                  </a:lnTo>
                  <a:lnTo>
                    <a:pt x="4116" y="1612899"/>
                  </a:lnTo>
                  <a:lnTo>
                    <a:pt x="5987" y="1587499"/>
                  </a:lnTo>
                  <a:lnTo>
                    <a:pt x="8282" y="1574799"/>
                  </a:lnTo>
                  <a:lnTo>
                    <a:pt x="10788" y="1549399"/>
                  </a:lnTo>
                  <a:lnTo>
                    <a:pt x="18334" y="1498599"/>
                  </a:lnTo>
                  <a:lnTo>
                    <a:pt x="27273" y="1447799"/>
                  </a:lnTo>
                  <a:lnTo>
                    <a:pt x="37579" y="1384299"/>
                  </a:lnTo>
                  <a:lnTo>
                    <a:pt x="49223" y="1333499"/>
                  </a:lnTo>
                  <a:lnTo>
                    <a:pt x="62177" y="1295399"/>
                  </a:lnTo>
                  <a:lnTo>
                    <a:pt x="76413" y="1244599"/>
                  </a:lnTo>
                  <a:lnTo>
                    <a:pt x="91904" y="1193799"/>
                  </a:lnTo>
                  <a:lnTo>
                    <a:pt x="108620" y="1142999"/>
                  </a:lnTo>
                  <a:lnTo>
                    <a:pt x="126535" y="1104899"/>
                  </a:lnTo>
                  <a:lnTo>
                    <a:pt x="145619" y="1054099"/>
                  </a:lnTo>
                  <a:lnTo>
                    <a:pt x="165846" y="1003299"/>
                  </a:lnTo>
                  <a:lnTo>
                    <a:pt x="187187" y="965199"/>
                  </a:lnTo>
                  <a:lnTo>
                    <a:pt x="209613" y="927099"/>
                  </a:lnTo>
                  <a:lnTo>
                    <a:pt x="233098" y="876299"/>
                  </a:lnTo>
                  <a:lnTo>
                    <a:pt x="257612" y="838199"/>
                  </a:lnTo>
                  <a:lnTo>
                    <a:pt x="283129" y="800099"/>
                  </a:lnTo>
                  <a:lnTo>
                    <a:pt x="309619" y="761999"/>
                  </a:lnTo>
                  <a:lnTo>
                    <a:pt x="337055" y="723899"/>
                  </a:lnTo>
                  <a:lnTo>
                    <a:pt x="365409" y="685799"/>
                  </a:lnTo>
                  <a:lnTo>
                    <a:pt x="394653" y="647699"/>
                  </a:lnTo>
                  <a:lnTo>
                    <a:pt x="424759" y="622299"/>
                  </a:lnTo>
                  <a:lnTo>
                    <a:pt x="455698" y="584199"/>
                  </a:lnTo>
                  <a:lnTo>
                    <a:pt x="487444" y="546099"/>
                  </a:lnTo>
                  <a:lnTo>
                    <a:pt x="519967" y="520699"/>
                  </a:lnTo>
                  <a:lnTo>
                    <a:pt x="553239" y="482599"/>
                  </a:lnTo>
                  <a:lnTo>
                    <a:pt x="587234" y="457199"/>
                  </a:lnTo>
                  <a:lnTo>
                    <a:pt x="621922" y="419099"/>
                  </a:lnTo>
                  <a:lnTo>
                    <a:pt x="657276" y="393699"/>
                  </a:lnTo>
                  <a:lnTo>
                    <a:pt x="693267" y="368299"/>
                  </a:lnTo>
                  <a:lnTo>
                    <a:pt x="729868" y="342899"/>
                  </a:lnTo>
                  <a:lnTo>
                    <a:pt x="767051" y="317499"/>
                  </a:lnTo>
                  <a:lnTo>
                    <a:pt x="804787" y="292099"/>
                  </a:lnTo>
                  <a:lnTo>
                    <a:pt x="881808" y="241299"/>
                  </a:lnTo>
                  <a:lnTo>
                    <a:pt x="921036" y="228599"/>
                  </a:lnTo>
                  <a:lnTo>
                    <a:pt x="1000790" y="177799"/>
                  </a:lnTo>
                  <a:lnTo>
                    <a:pt x="1082086" y="152399"/>
                  </a:lnTo>
                  <a:lnTo>
                    <a:pt x="1123242" y="126999"/>
                  </a:lnTo>
                  <a:lnTo>
                    <a:pt x="1460985" y="25399"/>
                  </a:lnTo>
                  <a:lnTo>
                    <a:pt x="2146829" y="25399"/>
                  </a:lnTo>
                  <a:lnTo>
                    <a:pt x="2232403" y="50799"/>
                  </a:lnTo>
                  <a:lnTo>
                    <a:pt x="1760981" y="50799"/>
                  </a:lnTo>
                  <a:lnTo>
                    <a:pt x="1718170" y="63499"/>
                  </a:lnTo>
                  <a:lnTo>
                    <a:pt x="1632299" y="63499"/>
                  </a:lnTo>
                  <a:lnTo>
                    <a:pt x="1589299" y="76199"/>
                  </a:lnTo>
                  <a:lnTo>
                    <a:pt x="1546296" y="76199"/>
                  </a:lnTo>
                  <a:lnTo>
                    <a:pt x="1503321" y="88899"/>
                  </a:lnTo>
                  <a:lnTo>
                    <a:pt x="1460403" y="88899"/>
                  </a:lnTo>
                  <a:lnTo>
                    <a:pt x="1122747" y="190499"/>
                  </a:lnTo>
                  <a:lnTo>
                    <a:pt x="1081703" y="215899"/>
                  </a:lnTo>
                  <a:lnTo>
                    <a:pt x="1041017" y="228599"/>
                  </a:lnTo>
                  <a:lnTo>
                    <a:pt x="1000721" y="253999"/>
                  </a:lnTo>
                  <a:lnTo>
                    <a:pt x="960844" y="266699"/>
                  </a:lnTo>
                  <a:lnTo>
                    <a:pt x="882467" y="317499"/>
                  </a:lnTo>
                  <a:lnTo>
                    <a:pt x="806128" y="368299"/>
                  </a:lnTo>
                  <a:lnTo>
                    <a:pt x="768799" y="393699"/>
                  </a:lnTo>
                  <a:lnTo>
                    <a:pt x="732069" y="419099"/>
                  </a:lnTo>
                  <a:lnTo>
                    <a:pt x="695969" y="444499"/>
                  </a:lnTo>
                  <a:lnTo>
                    <a:pt x="660529" y="469899"/>
                  </a:lnTo>
                  <a:lnTo>
                    <a:pt x="625780" y="495299"/>
                  </a:lnTo>
                  <a:lnTo>
                    <a:pt x="591751" y="533399"/>
                  </a:lnTo>
                  <a:lnTo>
                    <a:pt x="558473" y="558799"/>
                  </a:lnTo>
                  <a:lnTo>
                    <a:pt x="525975" y="596899"/>
                  </a:lnTo>
                  <a:lnTo>
                    <a:pt x="494288" y="634999"/>
                  </a:lnTo>
                  <a:lnTo>
                    <a:pt x="463442" y="660399"/>
                  </a:lnTo>
                  <a:lnTo>
                    <a:pt x="433468" y="698499"/>
                  </a:lnTo>
                  <a:lnTo>
                    <a:pt x="404394" y="736599"/>
                  </a:lnTo>
                  <a:lnTo>
                    <a:pt x="376252" y="774699"/>
                  </a:lnTo>
                  <a:lnTo>
                    <a:pt x="349071" y="812799"/>
                  </a:lnTo>
                  <a:lnTo>
                    <a:pt x="322882" y="850899"/>
                  </a:lnTo>
                  <a:lnTo>
                    <a:pt x="297715" y="888999"/>
                  </a:lnTo>
                  <a:lnTo>
                    <a:pt x="273600" y="927099"/>
                  </a:lnTo>
                  <a:lnTo>
                    <a:pt x="250567" y="977899"/>
                  </a:lnTo>
                  <a:lnTo>
                    <a:pt x="228645" y="1015999"/>
                  </a:lnTo>
                  <a:lnTo>
                    <a:pt x="207867" y="1066799"/>
                  </a:lnTo>
                  <a:lnTo>
                    <a:pt x="188260" y="1104899"/>
                  </a:lnTo>
                  <a:lnTo>
                    <a:pt x="169856" y="1155699"/>
                  </a:lnTo>
                  <a:lnTo>
                    <a:pt x="152685" y="1206499"/>
                  </a:lnTo>
                  <a:lnTo>
                    <a:pt x="136777" y="1244599"/>
                  </a:lnTo>
                  <a:lnTo>
                    <a:pt x="122162" y="1295399"/>
                  </a:lnTo>
                  <a:lnTo>
                    <a:pt x="108869" y="1346199"/>
                  </a:lnTo>
                  <a:lnTo>
                    <a:pt x="96930" y="1396999"/>
                  </a:lnTo>
                  <a:lnTo>
                    <a:pt x="86375" y="1447799"/>
                  </a:lnTo>
                  <a:lnTo>
                    <a:pt x="77233" y="1498599"/>
                  </a:lnTo>
                  <a:lnTo>
                    <a:pt x="69534" y="1562099"/>
                  </a:lnTo>
                  <a:lnTo>
                    <a:pt x="66145" y="1587499"/>
                  </a:lnTo>
                  <a:lnTo>
                    <a:pt x="62756" y="1625599"/>
                  </a:lnTo>
                  <a:lnTo>
                    <a:pt x="62756" y="1638299"/>
                  </a:lnTo>
                  <a:lnTo>
                    <a:pt x="60432" y="1689099"/>
                  </a:lnTo>
                  <a:lnTo>
                    <a:pt x="60185" y="1752599"/>
                  </a:lnTo>
                  <a:lnTo>
                    <a:pt x="61931" y="1803399"/>
                  </a:lnTo>
                  <a:lnTo>
                    <a:pt x="65590" y="1854199"/>
                  </a:lnTo>
                  <a:lnTo>
                    <a:pt x="71080" y="1904999"/>
                  </a:lnTo>
                  <a:lnTo>
                    <a:pt x="78317" y="1943099"/>
                  </a:lnTo>
                  <a:lnTo>
                    <a:pt x="87221" y="1993899"/>
                  </a:lnTo>
                  <a:lnTo>
                    <a:pt x="97709" y="2044699"/>
                  </a:lnTo>
                  <a:lnTo>
                    <a:pt x="109700" y="2095499"/>
                  </a:lnTo>
                  <a:lnTo>
                    <a:pt x="123110" y="2133599"/>
                  </a:lnTo>
                  <a:lnTo>
                    <a:pt x="137859" y="2184399"/>
                  </a:lnTo>
                  <a:lnTo>
                    <a:pt x="153865" y="2235199"/>
                  </a:lnTo>
                  <a:lnTo>
                    <a:pt x="171045" y="2273299"/>
                  </a:lnTo>
                  <a:lnTo>
                    <a:pt x="189317" y="2324099"/>
                  </a:lnTo>
                  <a:lnTo>
                    <a:pt x="208599" y="2362199"/>
                  </a:lnTo>
                  <a:lnTo>
                    <a:pt x="228810" y="2412999"/>
                  </a:lnTo>
                  <a:lnTo>
                    <a:pt x="249867" y="2463799"/>
                  </a:lnTo>
                  <a:lnTo>
                    <a:pt x="271689" y="2501899"/>
                  </a:lnTo>
                  <a:lnTo>
                    <a:pt x="294193" y="2552699"/>
                  </a:lnTo>
                  <a:lnTo>
                    <a:pt x="317297" y="2590799"/>
                  </a:lnTo>
                  <a:lnTo>
                    <a:pt x="340920" y="2641599"/>
                  </a:lnTo>
                  <a:lnTo>
                    <a:pt x="364979" y="2679699"/>
                  </a:lnTo>
                  <a:lnTo>
                    <a:pt x="389393" y="2730499"/>
                  </a:lnTo>
                  <a:lnTo>
                    <a:pt x="414079" y="2768599"/>
                  </a:lnTo>
                  <a:lnTo>
                    <a:pt x="438956" y="2819399"/>
                  </a:lnTo>
                  <a:lnTo>
                    <a:pt x="463187" y="2857499"/>
                  </a:lnTo>
                  <a:lnTo>
                    <a:pt x="487406" y="2908299"/>
                  </a:lnTo>
                  <a:lnTo>
                    <a:pt x="511522" y="2946399"/>
                  </a:lnTo>
                  <a:lnTo>
                    <a:pt x="535444" y="2997199"/>
                  </a:lnTo>
                  <a:lnTo>
                    <a:pt x="559083" y="3035299"/>
                  </a:lnTo>
                  <a:lnTo>
                    <a:pt x="582349" y="3086099"/>
                  </a:lnTo>
                  <a:lnTo>
                    <a:pt x="605151" y="3124199"/>
                  </a:lnTo>
                  <a:lnTo>
                    <a:pt x="627400" y="3174999"/>
                  </a:lnTo>
                  <a:lnTo>
                    <a:pt x="649006" y="3213099"/>
                  </a:lnTo>
                  <a:lnTo>
                    <a:pt x="669878" y="3263899"/>
                  </a:lnTo>
                  <a:lnTo>
                    <a:pt x="689927" y="3314699"/>
                  </a:lnTo>
                  <a:lnTo>
                    <a:pt x="709063" y="3352799"/>
                  </a:lnTo>
                  <a:lnTo>
                    <a:pt x="727195" y="3403599"/>
                  </a:lnTo>
                  <a:lnTo>
                    <a:pt x="744233" y="3454399"/>
                  </a:lnTo>
                  <a:lnTo>
                    <a:pt x="760088" y="3505199"/>
                  </a:lnTo>
                  <a:lnTo>
                    <a:pt x="774670" y="3555999"/>
                  </a:lnTo>
                  <a:lnTo>
                    <a:pt x="787888" y="3606799"/>
                  </a:lnTo>
                  <a:lnTo>
                    <a:pt x="799652" y="3657599"/>
                  </a:lnTo>
                  <a:lnTo>
                    <a:pt x="809873" y="3708399"/>
                  </a:lnTo>
                  <a:lnTo>
                    <a:pt x="818460" y="3759199"/>
                  </a:lnTo>
                  <a:lnTo>
                    <a:pt x="825323" y="3809999"/>
                  </a:lnTo>
                  <a:lnTo>
                    <a:pt x="833809" y="3886199"/>
                  </a:lnTo>
                  <a:lnTo>
                    <a:pt x="840479" y="3936999"/>
                  </a:lnTo>
                  <a:lnTo>
                    <a:pt x="850023" y="3975099"/>
                  </a:lnTo>
                  <a:lnTo>
                    <a:pt x="863743" y="4013199"/>
                  </a:lnTo>
                  <a:lnTo>
                    <a:pt x="798209" y="4013199"/>
                  </a:lnTo>
                  <a:lnTo>
                    <a:pt x="779551" y="4051299"/>
                  </a:lnTo>
                  <a:lnTo>
                    <a:pt x="765871" y="4102099"/>
                  </a:lnTo>
                  <a:lnTo>
                    <a:pt x="757062" y="4140199"/>
                  </a:lnTo>
                  <a:lnTo>
                    <a:pt x="753020" y="4190999"/>
                  </a:lnTo>
                  <a:lnTo>
                    <a:pt x="754732" y="4229099"/>
                  </a:lnTo>
                  <a:lnTo>
                    <a:pt x="761634" y="4279899"/>
                  </a:lnTo>
                  <a:lnTo>
                    <a:pt x="773832" y="4330699"/>
                  </a:lnTo>
                  <a:lnTo>
                    <a:pt x="791431" y="4368799"/>
                  </a:lnTo>
                  <a:lnTo>
                    <a:pt x="808425" y="4406899"/>
                  </a:lnTo>
                  <a:lnTo>
                    <a:pt x="828272" y="4432299"/>
                  </a:lnTo>
                  <a:lnTo>
                    <a:pt x="843339" y="4457699"/>
                  </a:lnTo>
                  <a:lnTo>
                    <a:pt x="769966" y="4457699"/>
                  </a:lnTo>
                  <a:lnTo>
                    <a:pt x="763841" y="4483099"/>
                  </a:lnTo>
                  <a:lnTo>
                    <a:pt x="759092" y="4508499"/>
                  </a:lnTo>
                  <a:lnTo>
                    <a:pt x="755827" y="4533899"/>
                  </a:lnTo>
                  <a:lnTo>
                    <a:pt x="754150" y="4559299"/>
                  </a:lnTo>
                  <a:lnTo>
                    <a:pt x="755862" y="4597399"/>
                  </a:lnTo>
                  <a:lnTo>
                    <a:pt x="762764" y="4648199"/>
                  </a:lnTo>
                  <a:lnTo>
                    <a:pt x="774962" y="4686299"/>
                  </a:lnTo>
                  <a:lnTo>
                    <a:pt x="792561" y="4737099"/>
                  </a:lnTo>
                  <a:lnTo>
                    <a:pt x="809555" y="4775199"/>
                  </a:lnTo>
                  <a:lnTo>
                    <a:pt x="829402" y="4800599"/>
                  </a:lnTo>
                  <a:lnTo>
                    <a:pt x="844468" y="4825999"/>
                  </a:lnTo>
                  <a:lnTo>
                    <a:pt x="767707" y="4825999"/>
                  </a:lnTo>
                  <a:lnTo>
                    <a:pt x="761581" y="4851399"/>
                  </a:lnTo>
                  <a:lnTo>
                    <a:pt x="756833" y="4876799"/>
                  </a:lnTo>
                  <a:lnTo>
                    <a:pt x="753567" y="4902199"/>
                  </a:lnTo>
                  <a:lnTo>
                    <a:pt x="751890" y="4927599"/>
                  </a:lnTo>
                  <a:lnTo>
                    <a:pt x="753097" y="4965699"/>
                  </a:lnTo>
                  <a:lnTo>
                    <a:pt x="759216" y="5003799"/>
                  </a:lnTo>
                  <a:lnTo>
                    <a:pt x="770180" y="5054599"/>
                  </a:lnTo>
                  <a:lnTo>
                    <a:pt x="785924" y="5092699"/>
                  </a:lnTo>
                  <a:lnTo>
                    <a:pt x="806380" y="5130799"/>
                  </a:lnTo>
                  <a:lnTo>
                    <a:pt x="831483" y="5181599"/>
                  </a:lnTo>
                  <a:lnTo>
                    <a:pt x="861167" y="5219699"/>
                  </a:lnTo>
                  <a:lnTo>
                    <a:pt x="895366" y="5257799"/>
                  </a:lnTo>
                  <a:lnTo>
                    <a:pt x="926154" y="5283199"/>
                  </a:lnTo>
                  <a:lnTo>
                    <a:pt x="959233" y="5308599"/>
                  </a:lnTo>
                  <a:lnTo>
                    <a:pt x="994511" y="5346699"/>
                  </a:lnTo>
                  <a:lnTo>
                    <a:pt x="1031895" y="5372099"/>
                  </a:lnTo>
                  <a:lnTo>
                    <a:pt x="1071293" y="5397499"/>
                  </a:lnTo>
                  <a:lnTo>
                    <a:pt x="1112610" y="5410199"/>
                  </a:lnTo>
                  <a:lnTo>
                    <a:pt x="1155755" y="5435599"/>
                  </a:lnTo>
                  <a:lnTo>
                    <a:pt x="1200634" y="5460999"/>
                  </a:lnTo>
                  <a:lnTo>
                    <a:pt x="1247154" y="5473699"/>
                  </a:lnTo>
                  <a:lnTo>
                    <a:pt x="1295223" y="5499099"/>
                  </a:lnTo>
                  <a:lnTo>
                    <a:pt x="1447793" y="5537199"/>
                  </a:lnTo>
                  <a:lnTo>
                    <a:pt x="1501127" y="5549899"/>
                  </a:lnTo>
                  <a:lnTo>
                    <a:pt x="1555546" y="5549899"/>
                  </a:lnTo>
                  <a:lnTo>
                    <a:pt x="1610956" y="5562599"/>
                  </a:lnTo>
                  <a:lnTo>
                    <a:pt x="1667264" y="5562599"/>
                  </a:lnTo>
                  <a:lnTo>
                    <a:pt x="1724377" y="5575299"/>
                  </a:lnTo>
                  <a:lnTo>
                    <a:pt x="2240533" y="5575299"/>
                  </a:lnTo>
                  <a:lnTo>
                    <a:pt x="2083357" y="5613399"/>
                  </a:lnTo>
                  <a:close/>
                </a:path>
                <a:path w="3608705" h="5626100">
                  <a:moveTo>
                    <a:pt x="2430533" y="4330699"/>
                  </a:moveTo>
                  <a:lnTo>
                    <a:pt x="2239743" y="4330699"/>
                  </a:lnTo>
                  <a:lnTo>
                    <a:pt x="2332487" y="4305299"/>
                  </a:lnTo>
                  <a:lnTo>
                    <a:pt x="2377880" y="4279899"/>
                  </a:lnTo>
                  <a:lnTo>
                    <a:pt x="2466414" y="4254499"/>
                  </a:lnTo>
                  <a:lnTo>
                    <a:pt x="2509436" y="4229099"/>
                  </a:lnTo>
                  <a:lnTo>
                    <a:pt x="2551549" y="4203699"/>
                  </a:lnTo>
                  <a:lnTo>
                    <a:pt x="2589399" y="4190999"/>
                  </a:lnTo>
                  <a:lnTo>
                    <a:pt x="2628226" y="4165599"/>
                  </a:lnTo>
                  <a:lnTo>
                    <a:pt x="2665751" y="4127499"/>
                  </a:lnTo>
                  <a:lnTo>
                    <a:pt x="2699697" y="4102099"/>
                  </a:lnTo>
                  <a:lnTo>
                    <a:pt x="2727786" y="4063999"/>
                  </a:lnTo>
                  <a:lnTo>
                    <a:pt x="2746983" y="4013199"/>
                  </a:lnTo>
                  <a:lnTo>
                    <a:pt x="2760702" y="3975099"/>
                  </a:lnTo>
                  <a:lnTo>
                    <a:pt x="2770246" y="3936999"/>
                  </a:lnTo>
                  <a:lnTo>
                    <a:pt x="2776916" y="3886199"/>
                  </a:lnTo>
                  <a:lnTo>
                    <a:pt x="2782013" y="3835399"/>
                  </a:lnTo>
                  <a:lnTo>
                    <a:pt x="2785403" y="3809999"/>
                  </a:lnTo>
                  <a:lnTo>
                    <a:pt x="2792258" y="3759199"/>
                  </a:lnTo>
                  <a:lnTo>
                    <a:pt x="2800824" y="3708399"/>
                  </a:lnTo>
                  <a:lnTo>
                    <a:pt x="2811011" y="3657599"/>
                  </a:lnTo>
                  <a:lnTo>
                    <a:pt x="2822730" y="3606799"/>
                  </a:lnTo>
                  <a:lnTo>
                    <a:pt x="2835894" y="3555999"/>
                  </a:lnTo>
                  <a:lnTo>
                    <a:pt x="2850413" y="3505199"/>
                  </a:lnTo>
                  <a:lnTo>
                    <a:pt x="2866199" y="3454399"/>
                  </a:lnTo>
                  <a:lnTo>
                    <a:pt x="2883164" y="3403599"/>
                  </a:lnTo>
                  <a:lnTo>
                    <a:pt x="2901218" y="3352799"/>
                  </a:lnTo>
                  <a:lnTo>
                    <a:pt x="2920274" y="3314699"/>
                  </a:lnTo>
                  <a:lnTo>
                    <a:pt x="2940242" y="3263899"/>
                  </a:lnTo>
                  <a:lnTo>
                    <a:pt x="2961034" y="3213099"/>
                  </a:lnTo>
                  <a:lnTo>
                    <a:pt x="2982562" y="3174999"/>
                  </a:lnTo>
                  <a:lnTo>
                    <a:pt x="3004737" y="3124199"/>
                  </a:lnTo>
                  <a:lnTo>
                    <a:pt x="3027471" y="3086099"/>
                  </a:lnTo>
                  <a:lnTo>
                    <a:pt x="3050674" y="3035299"/>
                  </a:lnTo>
                  <a:lnTo>
                    <a:pt x="3074259" y="2997199"/>
                  </a:lnTo>
                  <a:lnTo>
                    <a:pt x="3098137" y="2946399"/>
                  </a:lnTo>
                  <a:lnTo>
                    <a:pt x="3122218" y="2908299"/>
                  </a:lnTo>
                  <a:lnTo>
                    <a:pt x="3146416" y="2857499"/>
                  </a:lnTo>
                  <a:lnTo>
                    <a:pt x="3170640" y="2819399"/>
                  </a:lnTo>
                  <a:lnTo>
                    <a:pt x="3195386" y="2768599"/>
                  </a:lnTo>
                  <a:lnTo>
                    <a:pt x="3219953" y="2730499"/>
                  </a:lnTo>
                  <a:lnTo>
                    <a:pt x="3244257" y="2679699"/>
                  </a:lnTo>
                  <a:lnTo>
                    <a:pt x="3268215" y="2641599"/>
                  </a:lnTo>
                  <a:lnTo>
                    <a:pt x="3291747" y="2590799"/>
                  </a:lnTo>
                  <a:lnTo>
                    <a:pt x="3314769" y="2552699"/>
                  </a:lnTo>
                  <a:lnTo>
                    <a:pt x="3337199" y="2501899"/>
                  </a:lnTo>
                  <a:lnTo>
                    <a:pt x="3358954" y="2463799"/>
                  </a:lnTo>
                  <a:lnTo>
                    <a:pt x="3379952" y="2412999"/>
                  </a:lnTo>
                  <a:lnTo>
                    <a:pt x="3400111" y="2374899"/>
                  </a:lnTo>
                  <a:lnTo>
                    <a:pt x="3419348" y="2324099"/>
                  </a:lnTo>
                  <a:lnTo>
                    <a:pt x="3437580" y="2273299"/>
                  </a:lnTo>
                  <a:lnTo>
                    <a:pt x="3454726" y="2235199"/>
                  </a:lnTo>
                  <a:lnTo>
                    <a:pt x="3470703" y="2184399"/>
                  </a:lnTo>
                  <a:lnTo>
                    <a:pt x="3485428" y="2146299"/>
                  </a:lnTo>
                  <a:lnTo>
                    <a:pt x="3498819" y="2095499"/>
                  </a:lnTo>
                  <a:lnTo>
                    <a:pt x="3510794" y="2044699"/>
                  </a:lnTo>
                  <a:lnTo>
                    <a:pt x="3521270" y="1993899"/>
                  </a:lnTo>
                  <a:lnTo>
                    <a:pt x="3530164" y="1943099"/>
                  </a:lnTo>
                  <a:lnTo>
                    <a:pt x="3537395" y="1904999"/>
                  </a:lnTo>
                  <a:lnTo>
                    <a:pt x="3542880" y="1854199"/>
                  </a:lnTo>
                  <a:lnTo>
                    <a:pt x="3546537" y="1803399"/>
                  </a:lnTo>
                  <a:lnTo>
                    <a:pt x="3548282" y="1752599"/>
                  </a:lnTo>
                  <a:lnTo>
                    <a:pt x="3548034" y="1701799"/>
                  </a:lnTo>
                  <a:lnTo>
                    <a:pt x="3545710" y="1638299"/>
                  </a:lnTo>
                  <a:lnTo>
                    <a:pt x="3543998" y="1612899"/>
                  </a:lnTo>
                  <a:lnTo>
                    <a:pt x="3542180" y="1600199"/>
                  </a:lnTo>
                  <a:lnTo>
                    <a:pt x="3540150" y="1574799"/>
                  </a:lnTo>
                  <a:lnTo>
                    <a:pt x="3537802" y="1562099"/>
                  </a:lnTo>
                  <a:lnTo>
                    <a:pt x="3530165" y="1498599"/>
                  </a:lnTo>
                  <a:lnTo>
                    <a:pt x="3521082" y="1447799"/>
                  </a:lnTo>
                  <a:lnTo>
                    <a:pt x="3510584" y="1396999"/>
                  </a:lnTo>
                  <a:lnTo>
                    <a:pt x="3498699" y="1346199"/>
                  </a:lnTo>
                  <a:lnTo>
                    <a:pt x="3485459" y="1295399"/>
                  </a:lnTo>
                  <a:lnTo>
                    <a:pt x="3470894" y="1244599"/>
                  </a:lnTo>
                  <a:lnTo>
                    <a:pt x="3455033" y="1206499"/>
                  </a:lnTo>
                  <a:lnTo>
                    <a:pt x="3437907" y="1155699"/>
                  </a:lnTo>
                  <a:lnTo>
                    <a:pt x="3419547" y="1104899"/>
                  </a:lnTo>
                  <a:lnTo>
                    <a:pt x="3399981" y="1066799"/>
                  </a:lnTo>
                  <a:lnTo>
                    <a:pt x="3379240" y="1015999"/>
                  </a:lnTo>
                  <a:lnTo>
                    <a:pt x="3357355" y="977899"/>
                  </a:lnTo>
                  <a:lnTo>
                    <a:pt x="3334356" y="927099"/>
                  </a:lnTo>
                  <a:lnTo>
                    <a:pt x="3310272" y="888999"/>
                  </a:lnTo>
                  <a:lnTo>
                    <a:pt x="3285134" y="850899"/>
                  </a:lnTo>
                  <a:lnTo>
                    <a:pt x="3258971" y="812799"/>
                  </a:lnTo>
                  <a:lnTo>
                    <a:pt x="3231815" y="774699"/>
                  </a:lnTo>
                  <a:lnTo>
                    <a:pt x="3203695" y="736599"/>
                  </a:lnTo>
                  <a:lnTo>
                    <a:pt x="3174641" y="698499"/>
                  </a:lnTo>
                  <a:lnTo>
                    <a:pt x="3144684" y="660399"/>
                  </a:lnTo>
                  <a:lnTo>
                    <a:pt x="3113853" y="634999"/>
                  </a:lnTo>
                  <a:lnTo>
                    <a:pt x="3082179" y="596899"/>
                  </a:lnTo>
                  <a:lnTo>
                    <a:pt x="3049692" y="558799"/>
                  </a:lnTo>
                  <a:lnTo>
                    <a:pt x="3016422" y="533399"/>
                  </a:lnTo>
                  <a:lnTo>
                    <a:pt x="2982399" y="495299"/>
                  </a:lnTo>
                  <a:lnTo>
                    <a:pt x="2947653" y="469899"/>
                  </a:lnTo>
                  <a:lnTo>
                    <a:pt x="2912215" y="444499"/>
                  </a:lnTo>
                  <a:lnTo>
                    <a:pt x="2876114" y="419099"/>
                  </a:lnTo>
                  <a:lnTo>
                    <a:pt x="2839380" y="393699"/>
                  </a:lnTo>
                  <a:lnTo>
                    <a:pt x="2802045" y="368299"/>
                  </a:lnTo>
                  <a:lnTo>
                    <a:pt x="2725687" y="317499"/>
                  </a:lnTo>
                  <a:lnTo>
                    <a:pt x="2647283" y="266699"/>
                  </a:lnTo>
                  <a:lnTo>
                    <a:pt x="2607388" y="253999"/>
                  </a:lnTo>
                  <a:lnTo>
                    <a:pt x="2567072" y="228599"/>
                  </a:lnTo>
                  <a:lnTo>
                    <a:pt x="2526365" y="215899"/>
                  </a:lnTo>
                  <a:lnTo>
                    <a:pt x="2485296" y="190499"/>
                  </a:lnTo>
                  <a:lnTo>
                    <a:pt x="2147361" y="88899"/>
                  </a:lnTo>
                  <a:lnTo>
                    <a:pt x="2104398" y="88899"/>
                  </a:lnTo>
                  <a:lnTo>
                    <a:pt x="2061375" y="76199"/>
                  </a:lnTo>
                  <a:lnTo>
                    <a:pt x="2018322" y="76199"/>
                  </a:lnTo>
                  <a:lnTo>
                    <a:pt x="1975270" y="63499"/>
                  </a:lnTo>
                  <a:lnTo>
                    <a:pt x="1889287" y="63499"/>
                  </a:lnTo>
                  <a:lnTo>
                    <a:pt x="1846417" y="50799"/>
                  </a:lnTo>
                  <a:lnTo>
                    <a:pt x="2232403" y="50799"/>
                  </a:lnTo>
                  <a:lnTo>
                    <a:pt x="2485010" y="126999"/>
                  </a:lnTo>
                  <a:lnTo>
                    <a:pt x="2526216" y="152399"/>
                  </a:lnTo>
                  <a:lnTo>
                    <a:pt x="2607608" y="177799"/>
                  </a:lnTo>
                  <a:lnTo>
                    <a:pt x="2687452" y="228599"/>
                  </a:lnTo>
                  <a:lnTo>
                    <a:pt x="2726723" y="241299"/>
                  </a:lnTo>
                  <a:lnTo>
                    <a:pt x="2803824" y="292099"/>
                  </a:lnTo>
                  <a:lnTo>
                    <a:pt x="2841598" y="317499"/>
                  </a:lnTo>
                  <a:lnTo>
                    <a:pt x="2878816" y="342899"/>
                  </a:lnTo>
                  <a:lnTo>
                    <a:pt x="2915450" y="368299"/>
                  </a:lnTo>
                  <a:lnTo>
                    <a:pt x="2951473" y="393699"/>
                  </a:lnTo>
                  <a:lnTo>
                    <a:pt x="2986856" y="419099"/>
                  </a:lnTo>
                  <a:lnTo>
                    <a:pt x="3021571" y="457199"/>
                  </a:lnTo>
                  <a:lnTo>
                    <a:pt x="3055590" y="482599"/>
                  </a:lnTo>
                  <a:lnTo>
                    <a:pt x="3088885" y="520699"/>
                  </a:lnTo>
                  <a:lnTo>
                    <a:pt x="3121427" y="546099"/>
                  </a:lnTo>
                  <a:lnTo>
                    <a:pt x="3153190" y="584199"/>
                  </a:lnTo>
                  <a:lnTo>
                    <a:pt x="3184144" y="622299"/>
                  </a:lnTo>
                  <a:lnTo>
                    <a:pt x="3214262" y="647699"/>
                  </a:lnTo>
                  <a:lnTo>
                    <a:pt x="3243515" y="685799"/>
                  </a:lnTo>
                  <a:lnTo>
                    <a:pt x="3271875" y="723899"/>
                  </a:lnTo>
                  <a:lnTo>
                    <a:pt x="3299314" y="761999"/>
                  </a:lnTo>
                  <a:lnTo>
                    <a:pt x="3325805" y="800099"/>
                  </a:lnTo>
                  <a:lnTo>
                    <a:pt x="3351319" y="838199"/>
                  </a:lnTo>
                  <a:lnTo>
                    <a:pt x="3375827" y="876299"/>
                  </a:lnTo>
                  <a:lnTo>
                    <a:pt x="3399303" y="927099"/>
                  </a:lnTo>
                  <a:lnTo>
                    <a:pt x="3421717" y="965199"/>
                  </a:lnTo>
                  <a:lnTo>
                    <a:pt x="3443041" y="1003299"/>
                  </a:lnTo>
                  <a:lnTo>
                    <a:pt x="3463249" y="1054099"/>
                  </a:lnTo>
                  <a:lnTo>
                    <a:pt x="3482310" y="1104899"/>
                  </a:lnTo>
                  <a:lnTo>
                    <a:pt x="3500198" y="1142999"/>
                  </a:lnTo>
                  <a:lnTo>
                    <a:pt x="3516884" y="1193799"/>
                  </a:lnTo>
                  <a:lnTo>
                    <a:pt x="3532341" y="1244599"/>
                  </a:lnTo>
                  <a:lnTo>
                    <a:pt x="3546539" y="1295399"/>
                  </a:lnTo>
                  <a:lnTo>
                    <a:pt x="3559451" y="1333499"/>
                  </a:lnTo>
                  <a:lnTo>
                    <a:pt x="3571049" y="1384299"/>
                  </a:lnTo>
                  <a:lnTo>
                    <a:pt x="3581305" y="1447799"/>
                  </a:lnTo>
                  <a:lnTo>
                    <a:pt x="3590191" y="1498599"/>
                  </a:lnTo>
                  <a:lnTo>
                    <a:pt x="3597678" y="1549399"/>
                  </a:lnTo>
                  <a:lnTo>
                    <a:pt x="3600025" y="1562099"/>
                  </a:lnTo>
                  <a:lnTo>
                    <a:pt x="3602055" y="1587499"/>
                  </a:lnTo>
                  <a:lnTo>
                    <a:pt x="3603874" y="1612899"/>
                  </a:lnTo>
                  <a:lnTo>
                    <a:pt x="3605586" y="1625599"/>
                  </a:lnTo>
                  <a:lnTo>
                    <a:pt x="3605586" y="1638299"/>
                  </a:lnTo>
                  <a:lnTo>
                    <a:pt x="3607931" y="1689099"/>
                  </a:lnTo>
                  <a:lnTo>
                    <a:pt x="3608244" y="1739899"/>
                  </a:lnTo>
                  <a:lnTo>
                    <a:pt x="3606609" y="1790699"/>
                  </a:lnTo>
                  <a:lnTo>
                    <a:pt x="3603109" y="1841499"/>
                  </a:lnTo>
                  <a:lnTo>
                    <a:pt x="3597829" y="1892299"/>
                  </a:lnTo>
                  <a:lnTo>
                    <a:pt x="3590850" y="1943099"/>
                  </a:lnTo>
                  <a:lnTo>
                    <a:pt x="3582259" y="1993899"/>
                  </a:lnTo>
                  <a:lnTo>
                    <a:pt x="3572137" y="2044699"/>
                  </a:lnTo>
                  <a:lnTo>
                    <a:pt x="3560569" y="2095499"/>
                  </a:lnTo>
                  <a:lnTo>
                    <a:pt x="3547639" y="2133599"/>
                  </a:lnTo>
                  <a:lnTo>
                    <a:pt x="3533430" y="2184399"/>
                  </a:lnTo>
                  <a:lnTo>
                    <a:pt x="3518025" y="2235199"/>
                  </a:lnTo>
                  <a:lnTo>
                    <a:pt x="3501510" y="2273299"/>
                  </a:lnTo>
                  <a:lnTo>
                    <a:pt x="3483966" y="2324099"/>
                  </a:lnTo>
                  <a:lnTo>
                    <a:pt x="3465478" y="2374899"/>
                  </a:lnTo>
                  <a:lnTo>
                    <a:pt x="3446130" y="2412999"/>
                  </a:lnTo>
                  <a:lnTo>
                    <a:pt x="3426005" y="2463799"/>
                  </a:lnTo>
                  <a:lnTo>
                    <a:pt x="3405187" y="2501899"/>
                  </a:lnTo>
                  <a:lnTo>
                    <a:pt x="3383760" y="2539999"/>
                  </a:lnTo>
                  <a:lnTo>
                    <a:pt x="3361807" y="2590799"/>
                  </a:lnTo>
                  <a:lnTo>
                    <a:pt x="3339412" y="2628899"/>
                  </a:lnTo>
                  <a:lnTo>
                    <a:pt x="3316659" y="2679699"/>
                  </a:lnTo>
                  <a:lnTo>
                    <a:pt x="3293631" y="2717799"/>
                  </a:lnTo>
                  <a:lnTo>
                    <a:pt x="3270413" y="2755899"/>
                  </a:lnTo>
                  <a:lnTo>
                    <a:pt x="3247087" y="2806699"/>
                  </a:lnTo>
                  <a:lnTo>
                    <a:pt x="3199989" y="2882899"/>
                  </a:lnTo>
                  <a:lnTo>
                    <a:pt x="3176253" y="2933699"/>
                  </a:lnTo>
                  <a:lnTo>
                    <a:pt x="3152617" y="2971799"/>
                  </a:lnTo>
                  <a:lnTo>
                    <a:pt x="3129170" y="3022599"/>
                  </a:lnTo>
                  <a:lnTo>
                    <a:pt x="3106000" y="3060699"/>
                  </a:lnTo>
                  <a:lnTo>
                    <a:pt x="3083197" y="3111499"/>
                  </a:lnTo>
                  <a:lnTo>
                    <a:pt x="3060847" y="3149599"/>
                  </a:lnTo>
                  <a:lnTo>
                    <a:pt x="3039041" y="3200399"/>
                  </a:lnTo>
                  <a:lnTo>
                    <a:pt x="3017867" y="3238499"/>
                  </a:lnTo>
                  <a:lnTo>
                    <a:pt x="2997412" y="3289299"/>
                  </a:lnTo>
                  <a:lnTo>
                    <a:pt x="2977767" y="3327399"/>
                  </a:lnTo>
                  <a:lnTo>
                    <a:pt x="2959019" y="3378199"/>
                  </a:lnTo>
                  <a:lnTo>
                    <a:pt x="2941256" y="3428999"/>
                  </a:lnTo>
                  <a:lnTo>
                    <a:pt x="2924568" y="3467099"/>
                  </a:lnTo>
                  <a:lnTo>
                    <a:pt x="2909044" y="3517899"/>
                  </a:lnTo>
                  <a:lnTo>
                    <a:pt x="2894770" y="3568699"/>
                  </a:lnTo>
                  <a:lnTo>
                    <a:pt x="2881837" y="3619499"/>
                  </a:lnTo>
                  <a:lnTo>
                    <a:pt x="2870333" y="3657599"/>
                  </a:lnTo>
                  <a:lnTo>
                    <a:pt x="2860346" y="3708399"/>
                  </a:lnTo>
                  <a:lnTo>
                    <a:pt x="2851965" y="3759199"/>
                  </a:lnTo>
                  <a:lnTo>
                    <a:pt x="2845278" y="3809999"/>
                  </a:lnTo>
                  <a:lnTo>
                    <a:pt x="2840759" y="3848099"/>
                  </a:lnTo>
                  <a:lnTo>
                    <a:pt x="2838200" y="3873499"/>
                  </a:lnTo>
                  <a:lnTo>
                    <a:pt x="2835534" y="3886199"/>
                  </a:lnTo>
                  <a:lnTo>
                    <a:pt x="2832657" y="3911599"/>
                  </a:lnTo>
                  <a:lnTo>
                    <a:pt x="2829462" y="3936999"/>
                  </a:lnTo>
                  <a:lnTo>
                    <a:pt x="2855257" y="3987799"/>
                  </a:lnTo>
                  <a:lnTo>
                    <a:pt x="2876157" y="4025899"/>
                  </a:lnTo>
                  <a:lnTo>
                    <a:pt x="2811386" y="4025899"/>
                  </a:lnTo>
                  <a:lnTo>
                    <a:pt x="2805685" y="4038599"/>
                  </a:lnTo>
                  <a:lnTo>
                    <a:pt x="2798818" y="4051299"/>
                  </a:lnTo>
                  <a:lnTo>
                    <a:pt x="2790892" y="4076699"/>
                  </a:lnTo>
                  <a:lnTo>
                    <a:pt x="2782013" y="4089399"/>
                  </a:lnTo>
                  <a:lnTo>
                    <a:pt x="2749070" y="4140199"/>
                  </a:lnTo>
                  <a:lnTo>
                    <a:pt x="2710163" y="4178299"/>
                  </a:lnTo>
                  <a:lnTo>
                    <a:pt x="2667730" y="4203699"/>
                  </a:lnTo>
                  <a:lnTo>
                    <a:pt x="2624213" y="4241799"/>
                  </a:lnTo>
                  <a:lnTo>
                    <a:pt x="2582051" y="4267199"/>
                  </a:lnTo>
                  <a:lnTo>
                    <a:pt x="2539728" y="4279899"/>
                  </a:lnTo>
                  <a:lnTo>
                    <a:pt x="2496647" y="4305299"/>
                  </a:lnTo>
                  <a:lnTo>
                    <a:pt x="2452817" y="4317999"/>
                  </a:lnTo>
                  <a:lnTo>
                    <a:pt x="2430533" y="4330699"/>
                  </a:lnTo>
                  <a:close/>
                </a:path>
                <a:path w="3608705" h="5626100">
                  <a:moveTo>
                    <a:pt x="1946883" y="1689099"/>
                  </a:moveTo>
                  <a:lnTo>
                    <a:pt x="1658469" y="1689099"/>
                  </a:lnTo>
                  <a:lnTo>
                    <a:pt x="1705775" y="1676399"/>
                  </a:lnTo>
                  <a:lnTo>
                    <a:pt x="1899499" y="1676399"/>
                  </a:lnTo>
                  <a:lnTo>
                    <a:pt x="1946883" y="1689099"/>
                  </a:lnTo>
                  <a:close/>
                </a:path>
                <a:path w="3608705" h="5626100">
                  <a:moveTo>
                    <a:pt x="1424360" y="4330699"/>
                  </a:moveTo>
                  <a:lnTo>
                    <a:pt x="1365333" y="4330699"/>
                  </a:lnTo>
                  <a:lnTo>
                    <a:pt x="1368146" y="4305299"/>
                  </a:lnTo>
                  <a:lnTo>
                    <a:pt x="1371219" y="4279899"/>
                  </a:lnTo>
                  <a:lnTo>
                    <a:pt x="1374530" y="4254499"/>
                  </a:lnTo>
                  <a:lnTo>
                    <a:pt x="1378057" y="4216399"/>
                  </a:lnTo>
                  <a:lnTo>
                    <a:pt x="1381779" y="4178299"/>
                  </a:lnTo>
                  <a:lnTo>
                    <a:pt x="1385674" y="4140199"/>
                  </a:lnTo>
                  <a:lnTo>
                    <a:pt x="1389721" y="4089399"/>
                  </a:lnTo>
                  <a:lnTo>
                    <a:pt x="1393896" y="4038599"/>
                  </a:lnTo>
                  <a:lnTo>
                    <a:pt x="1398180" y="3987799"/>
                  </a:lnTo>
                  <a:lnTo>
                    <a:pt x="1402549" y="3936999"/>
                  </a:lnTo>
                  <a:lnTo>
                    <a:pt x="1406983" y="3873499"/>
                  </a:lnTo>
                  <a:lnTo>
                    <a:pt x="1411459" y="3822699"/>
                  </a:lnTo>
                  <a:lnTo>
                    <a:pt x="1424924" y="3632199"/>
                  </a:lnTo>
                  <a:lnTo>
                    <a:pt x="1429353" y="3568699"/>
                  </a:lnTo>
                  <a:lnTo>
                    <a:pt x="1433716" y="3505199"/>
                  </a:lnTo>
                  <a:lnTo>
                    <a:pt x="1437990" y="3441699"/>
                  </a:lnTo>
                  <a:lnTo>
                    <a:pt x="1442155" y="3365499"/>
                  </a:lnTo>
                  <a:lnTo>
                    <a:pt x="1398263" y="3352799"/>
                  </a:lnTo>
                  <a:lnTo>
                    <a:pt x="1355726" y="3327399"/>
                  </a:lnTo>
                  <a:lnTo>
                    <a:pt x="1314627" y="3301999"/>
                  </a:lnTo>
                  <a:lnTo>
                    <a:pt x="1275045" y="3276599"/>
                  </a:lnTo>
                  <a:lnTo>
                    <a:pt x="1237061" y="3251199"/>
                  </a:lnTo>
                  <a:lnTo>
                    <a:pt x="1200755" y="3213099"/>
                  </a:lnTo>
                  <a:lnTo>
                    <a:pt x="1166208" y="3174999"/>
                  </a:lnTo>
                  <a:lnTo>
                    <a:pt x="1133500" y="3149599"/>
                  </a:lnTo>
                  <a:lnTo>
                    <a:pt x="1102712" y="3111499"/>
                  </a:lnTo>
                  <a:lnTo>
                    <a:pt x="1073925" y="3073399"/>
                  </a:lnTo>
                  <a:lnTo>
                    <a:pt x="1047218" y="3035299"/>
                  </a:lnTo>
                  <a:lnTo>
                    <a:pt x="1022673" y="2984499"/>
                  </a:lnTo>
                  <a:lnTo>
                    <a:pt x="1000370" y="2946399"/>
                  </a:lnTo>
                  <a:lnTo>
                    <a:pt x="980389" y="2895599"/>
                  </a:lnTo>
                  <a:lnTo>
                    <a:pt x="962811" y="2857499"/>
                  </a:lnTo>
                  <a:lnTo>
                    <a:pt x="947716" y="2806699"/>
                  </a:lnTo>
                  <a:lnTo>
                    <a:pt x="935185" y="2755899"/>
                  </a:lnTo>
                  <a:lnTo>
                    <a:pt x="925299" y="2717799"/>
                  </a:lnTo>
                  <a:lnTo>
                    <a:pt x="918138" y="2666999"/>
                  </a:lnTo>
                  <a:lnTo>
                    <a:pt x="913782" y="2616199"/>
                  </a:lnTo>
                  <a:lnTo>
                    <a:pt x="912312" y="2565399"/>
                  </a:lnTo>
                  <a:lnTo>
                    <a:pt x="913634" y="2514599"/>
                  </a:lnTo>
                  <a:lnTo>
                    <a:pt x="917553" y="2463799"/>
                  </a:lnTo>
                  <a:lnTo>
                    <a:pt x="924000" y="2412999"/>
                  </a:lnTo>
                  <a:lnTo>
                    <a:pt x="932907" y="2374899"/>
                  </a:lnTo>
                  <a:lnTo>
                    <a:pt x="944206" y="2324099"/>
                  </a:lnTo>
                  <a:lnTo>
                    <a:pt x="957826" y="2273299"/>
                  </a:lnTo>
                  <a:lnTo>
                    <a:pt x="973701" y="2235199"/>
                  </a:lnTo>
                  <a:lnTo>
                    <a:pt x="991759" y="2197099"/>
                  </a:lnTo>
                  <a:lnTo>
                    <a:pt x="1011934" y="2146299"/>
                  </a:lnTo>
                  <a:lnTo>
                    <a:pt x="1034155" y="2108199"/>
                  </a:lnTo>
                  <a:lnTo>
                    <a:pt x="1058355" y="2070099"/>
                  </a:lnTo>
                  <a:lnTo>
                    <a:pt x="1084465" y="2031999"/>
                  </a:lnTo>
                  <a:lnTo>
                    <a:pt x="1112415" y="1993899"/>
                  </a:lnTo>
                  <a:lnTo>
                    <a:pt x="1142137" y="1968499"/>
                  </a:lnTo>
                  <a:lnTo>
                    <a:pt x="1173562" y="1930399"/>
                  </a:lnTo>
                  <a:lnTo>
                    <a:pt x="1206621" y="1904999"/>
                  </a:lnTo>
                  <a:lnTo>
                    <a:pt x="1241246" y="1866899"/>
                  </a:lnTo>
                  <a:lnTo>
                    <a:pt x="1277368" y="1841499"/>
                  </a:lnTo>
                  <a:lnTo>
                    <a:pt x="1314918" y="1816099"/>
                  </a:lnTo>
                  <a:lnTo>
                    <a:pt x="1353827" y="1790699"/>
                  </a:lnTo>
                  <a:lnTo>
                    <a:pt x="1394026" y="1765299"/>
                  </a:lnTo>
                  <a:lnTo>
                    <a:pt x="1435447" y="1752599"/>
                  </a:lnTo>
                  <a:lnTo>
                    <a:pt x="1478021" y="1727199"/>
                  </a:lnTo>
                  <a:lnTo>
                    <a:pt x="1611971" y="1689099"/>
                  </a:lnTo>
                  <a:lnTo>
                    <a:pt x="1993445" y="1689099"/>
                  </a:lnTo>
                  <a:lnTo>
                    <a:pt x="2127521" y="1727199"/>
                  </a:lnTo>
                  <a:lnTo>
                    <a:pt x="1800279" y="1727199"/>
                  </a:lnTo>
                  <a:lnTo>
                    <a:pt x="1751598" y="1739899"/>
                  </a:lnTo>
                  <a:lnTo>
                    <a:pt x="1656521" y="1739899"/>
                  </a:lnTo>
                  <a:lnTo>
                    <a:pt x="1520786" y="1777999"/>
                  </a:lnTo>
                  <a:lnTo>
                    <a:pt x="1477688" y="1803399"/>
                  </a:lnTo>
                  <a:lnTo>
                    <a:pt x="1435795" y="1816099"/>
                  </a:lnTo>
                  <a:lnTo>
                    <a:pt x="1395183" y="1841499"/>
                  </a:lnTo>
                  <a:lnTo>
                    <a:pt x="1355932" y="1866899"/>
                  </a:lnTo>
                  <a:lnTo>
                    <a:pt x="1318119" y="1892299"/>
                  </a:lnTo>
                  <a:lnTo>
                    <a:pt x="1281822" y="1917699"/>
                  </a:lnTo>
                  <a:lnTo>
                    <a:pt x="1247120" y="1943099"/>
                  </a:lnTo>
                  <a:lnTo>
                    <a:pt x="1214091" y="1981199"/>
                  </a:lnTo>
                  <a:lnTo>
                    <a:pt x="1182812" y="2006599"/>
                  </a:lnTo>
                  <a:lnTo>
                    <a:pt x="1153363" y="2044699"/>
                  </a:lnTo>
                  <a:lnTo>
                    <a:pt x="1125820" y="2082799"/>
                  </a:lnTo>
                  <a:lnTo>
                    <a:pt x="1100262" y="2120899"/>
                  </a:lnTo>
                  <a:lnTo>
                    <a:pt x="1076768" y="2158999"/>
                  </a:lnTo>
                  <a:lnTo>
                    <a:pt x="1055415" y="2197099"/>
                  </a:lnTo>
                  <a:lnTo>
                    <a:pt x="1036282" y="2235199"/>
                  </a:lnTo>
                  <a:lnTo>
                    <a:pt x="1019446" y="2285999"/>
                  </a:lnTo>
                  <a:lnTo>
                    <a:pt x="1004987" y="2324099"/>
                  </a:lnTo>
                  <a:lnTo>
                    <a:pt x="992981" y="2374899"/>
                  </a:lnTo>
                  <a:lnTo>
                    <a:pt x="983507" y="2412999"/>
                  </a:lnTo>
                  <a:lnTo>
                    <a:pt x="976643" y="2463799"/>
                  </a:lnTo>
                  <a:lnTo>
                    <a:pt x="972467" y="2514599"/>
                  </a:lnTo>
                  <a:lnTo>
                    <a:pt x="971058" y="2565399"/>
                  </a:lnTo>
                  <a:lnTo>
                    <a:pt x="972648" y="2616199"/>
                  </a:lnTo>
                  <a:lnTo>
                    <a:pt x="977354" y="2666999"/>
                  </a:lnTo>
                  <a:lnTo>
                    <a:pt x="985084" y="2717799"/>
                  </a:lnTo>
                  <a:lnTo>
                    <a:pt x="995743" y="2755899"/>
                  </a:lnTo>
                  <a:lnTo>
                    <a:pt x="1009237" y="2806699"/>
                  </a:lnTo>
                  <a:lnTo>
                    <a:pt x="1025473" y="2857499"/>
                  </a:lnTo>
                  <a:lnTo>
                    <a:pt x="1044356" y="2895599"/>
                  </a:lnTo>
                  <a:lnTo>
                    <a:pt x="1065792" y="2946399"/>
                  </a:lnTo>
                  <a:lnTo>
                    <a:pt x="1089689" y="2984499"/>
                  </a:lnTo>
                  <a:lnTo>
                    <a:pt x="1115951" y="3022599"/>
                  </a:lnTo>
                  <a:lnTo>
                    <a:pt x="1144485" y="3060699"/>
                  </a:lnTo>
                  <a:lnTo>
                    <a:pt x="1175198" y="3098799"/>
                  </a:lnTo>
                  <a:lnTo>
                    <a:pt x="1207994" y="3136899"/>
                  </a:lnTo>
                  <a:lnTo>
                    <a:pt x="1242781" y="3174999"/>
                  </a:lnTo>
                  <a:lnTo>
                    <a:pt x="1279464" y="3200399"/>
                  </a:lnTo>
                  <a:lnTo>
                    <a:pt x="1317950" y="3238499"/>
                  </a:lnTo>
                  <a:lnTo>
                    <a:pt x="1358145" y="3263899"/>
                  </a:lnTo>
                  <a:lnTo>
                    <a:pt x="1399954" y="3289299"/>
                  </a:lnTo>
                  <a:lnTo>
                    <a:pt x="1443285" y="3301999"/>
                  </a:lnTo>
                  <a:lnTo>
                    <a:pt x="1507072" y="3301999"/>
                  </a:lnTo>
                  <a:lnTo>
                    <a:pt x="1505420" y="3327399"/>
                  </a:lnTo>
                  <a:lnTo>
                    <a:pt x="1551901" y="3352799"/>
                  </a:lnTo>
                  <a:lnTo>
                    <a:pt x="1648754" y="3378199"/>
                  </a:lnTo>
                  <a:lnTo>
                    <a:pt x="1698813" y="3378199"/>
                  </a:lnTo>
                  <a:lnTo>
                    <a:pt x="1749750" y="3390899"/>
                  </a:lnTo>
                  <a:lnTo>
                    <a:pt x="1500901" y="3390899"/>
                  </a:lnTo>
                  <a:lnTo>
                    <a:pt x="1496727" y="3467099"/>
                  </a:lnTo>
                  <a:lnTo>
                    <a:pt x="1492427" y="3530599"/>
                  </a:lnTo>
                  <a:lnTo>
                    <a:pt x="1488023" y="3594099"/>
                  </a:lnTo>
                  <a:lnTo>
                    <a:pt x="1483541" y="3657599"/>
                  </a:lnTo>
                  <a:lnTo>
                    <a:pt x="1479004" y="3721099"/>
                  </a:lnTo>
                  <a:lnTo>
                    <a:pt x="1469857" y="3848099"/>
                  </a:lnTo>
                  <a:lnTo>
                    <a:pt x="1465296" y="3898899"/>
                  </a:lnTo>
                  <a:lnTo>
                    <a:pt x="1460775" y="3962399"/>
                  </a:lnTo>
                  <a:lnTo>
                    <a:pt x="1456316" y="4013199"/>
                  </a:lnTo>
                  <a:lnTo>
                    <a:pt x="1451945" y="4063999"/>
                  </a:lnTo>
                  <a:lnTo>
                    <a:pt x="1447684" y="4114799"/>
                  </a:lnTo>
                  <a:lnTo>
                    <a:pt x="1443557" y="4152899"/>
                  </a:lnTo>
                  <a:lnTo>
                    <a:pt x="1439589" y="4190999"/>
                  </a:lnTo>
                  <a:lnTo>
                    <a:pt x="1435803" y="4229099"/>
                  </a:lnTo>
                  <a:lnTo>
                    <a:pt x="1432222" y="4267199"/>
                  </a:lnTo>
                  <a:lnTo>
                    <a:pt x="1428870" y="4292599"/>
                  </a:lnTo>
                  <a:lnTo>
                    <a:pt x="1425771" y="4317999"/>
                  </a:lnTo>
                  <a:lnTo>
                    <a:pt x="1424360" y="4330699"/>
                  </a:lnTo>
                  <a:close/>
                </a:path>
                <a:path w="3608705" h="5626100">
                  <a:moveTo>
                    <a:pt x="2290450" y="3301999"/>
                  </a:moveTo>
                  <a:lnTo>
                    <a:pt x="2157273" y="3301999"/>
                  </a:lnTo>
                  <a:lnTo>
                    <a:pt x="2200604" y="3289299"/>
                  </a:lnTo>
                  <a:lnTo>
                    <a:pt x="2242413" y="3263899"/>
                  </a:lnTo>
                  <a:lnTo>
                    <a:pt x="2282607" y="3238499"/>
                  </a:lnTo>
                  <a:lnTo>
                    <a:pt x="2321093" y="3200399"/>
                  </a:lnTo>
                  <a:lnTo>
                    <a:pt x="2357777" y="3174999"/>
                  </a:lnTo>
                  <a:lnTo>
                    <a:pt x="2392564" y="3136899"/>
                  </a:lnTo>
                  <a:lnTo>
                    <a:pt x="2425360" y="3098799"/>
                  </a:lnTo>
                  <a:lnTo>
                    <a:pt x="2456073" y="3060699"/>
                  </a:lnTo>
                  <a:lnTo>
                    <a:pt x="2484607" y="3022599"/>
                  </a:lnTo>
                  <a:lnTo>
                    <a:pt x="2510869" y="2984499"/>
                  </a:lnTo>
                  <a:lnTo>
                    <a:pt x="2534765" y="2946399"/>
                  </a:lnTo>
                  <a:lnTo>
                    <a:pt x="2556202" y="2895599"/>
                  </a:lnTo>
                  <a:lnTo>
                    <a:pt x="2575085" y="2857499"/>
                  </a:lnTo>
                  <a:lnTo>
                    <a:pt x="2591321" y="2806699"/>
                  </a:lnTo>
                  <a:lnTo>
                    <a:pt x="2604815" y="2755899"/>
                  </a:lnTo>
                  <a:lnTo>
                    <a:pt x="2615474" y="2717799"/>
                  </a:lnTo>
                  <a:lnTo>
                    <a:pt x="2623204" y="2666999"/>
                  </a:lnTo>
                  <a:lnTo>
                    <a:pt x="2627910" y="2616199"/>
                  </a:lnTo>
                  <a:lnTo>
                    <a:pt x="2629500" y="2565399"/>
                  </a:lnTo>
                  <a:lnTo>
                    <a:pt x="2628091" y="2514599"/>
                  </a:lnTo>
                  <a:lnTo>
                    <a:pt x="2623915" y="2463799"/>
                  </a:lnTo>
                  <a:lnTo>
                    <a:pt x="2617051" y="2412999"/>
                  </a:lnTo>
                  <a:lnTo>
                    <a:pt x="2607577" y="2374899"/>
                  </a:lnTo>
                  <a:lnTo>
                    <a:pt x="2595571" y="2324099"/>
                  </a:lnTo>
                  <a:lnTo>
                    <a:pt x="2581111" y="2285999"/>
                  </a:lnTo>
                  <a:lnTo>
                    <a:pt x="2564276" y="2235199"/>
                  </a:lnTo>
                  <a:lnTo>
                    <a:pt x="2545142" y="2197099"/>
                  </a:lnTo>
                  <a:lnTo>
                    <a:pt x="2523790" y="2158999"/>
                  </a:lnTo>
                  <a:lnTo>
                    <a:pt x="2500295" y="2120899"/>
                  </a:lnTo>
                  <a:lnTo>
                    <a:pt x="2474738" y="2082799"/>
                  </a:lnTo>
                  <a:lnTo>
                    <a:pt x="2447195" y="2044699"/>
                  </a:lnTo>
                  <a:lnTo>
                    <a:pt x="2417746" y="2006599"/>
                  </a:lnTo>
                  <a:lnTo>
                    <a:pt x="2386467" y="1981199"/>
                  </a:lnTo>
                  <a:lnTo>
                    <a:pt x="2353438" y="1943099"/>
                  </a:lnTo>
                  <a:lnTo>
                    <a:pt x="2318736" y="1917699"/>
                  </a:lnTo>
                  <a:lnTo>
                    <a:pt x="2282439" y="1892299"/>
                  </a:lnTo>
                  <a:lnTo>
                    <a:pt x="2244626" y="1866899"/>
                  </a:lnTo>
                  <a:lnTo>
                    <a:pt x="2205375" y="1841499"/>
                  </a:lnTo>
                  <a:lnTo>
                    <a:pt x="2164763" y="1816099"/>
                  </a:lnTo>
                  <a:lnTo>
                    <a:pt x="2122869" y="1803399"/>
                  </a:lnTo>
                  <a:lnTo>
                    <a:pt x="2079772" y="1777999"/>
                  </a:lnTo>
                  <a:lnTo>
                    <a:pt x="1944037" y="1739899"/>
                  </a:lnTo>
                  <a:lnTo>
                    <a:pt x="1848960" y="1739899"/>
                  </a:lnTo>
                  <a:lnTo>
                    <a:pt x="1800279" y="1727199"/>
                  </a:lnTo>
                  <a:lnTo>
                    <a:pt x="2127521" y="1727199"/>
                  </a:lnTo>
                  <a:lnTo>
                    <a:pt x="2170116" y="1752599"/>
                  </a:lnTo>
                  <a:lnTo>
                    <a:pt x="2211549" y="1765299"/>
                  </a:lnTo>
                  <a:lnTo>
                    <a:pt x="2251752" y="1790699"/>
                  </a:lnTo>
                  <a:lnTo>
                    <a:pt x="2290657" y="1816099"/>
                  </a:lnTo>
                  <a:lnTo>
                    <a:pt x="2328197" y="1841499"/>
                  </a:lnTo>
                  <a:lnTo>
                    <a:pt x="2364302" y="1866899"/>
                  </a:lnTo>
                  <a:lnTo>
                    <a:pt x="2398905" y="1904999"/>
                  </a:lnTo>
                  <a:lnTo>
                    <a:pt x="2431939" y="1930399"/>
                  </a:lnTo>
                  <a:lnTo>
                    <a:pt x="2463334" y="1968499"/>
                  </a:lnTo>
                  <a:lnTo>
                    <a:pt x="2493023" y="1993899"/>
                  </a:lnTo>
                  <a:lnTo>
                    <a:pt x="2520938" y="2031999"/>
                  </a:lnTo>
                  <a:lnTo>
                    <a:pt x="2547010" y="2070099"/>
                  </a:lnTo>
                  <a:lnTo>
                    <a:pt x="2571172" y="2108199"/>
                  </a:lnTo>
                  <a:lnTo>
                    <a:pt x="2593357" y="2146299"/>
                  </a:lnTo>
                  <a:lnTo>
                    <a:pt x="2613494" y="2197099"/>
                  </a:lnTo>
                  <a:lnTo>
                    <a:pt x="2631518" y="2235199"/>
                  </a:lnTo>
                  <a:lnTo>
                    <a:pt x="2647359" y="2273299"/>
                  </a:lnTo>
                  <a:lnTo>
                    <a:pt x="2660949" y="2324099"/>
                  </a:lnTo>
                  <a:lnTo>
                    <a:pt x="2672221" y="2374899"/>
                  </a:lnTo>
                  <a:lnTo>
                    <a:pt x="2681107" y="2412999"/>
                  </a:lnTo>
                  <a:lnTo>
                    <a:pt x="2687538" y="2463799"/>
                  </a:lnTo>
                  <a:lnTo>
                    <a:pt x="2691447" y="2514599"/>
                  </a:lnTo>
                  <a:lnTo>
                    <a:pt x="2692765" y="2565399"/>
                  </a:lnTo>
                  <a:lnTo>
                    <a:pt x="2691295" y="2616199"/>
                  </a:lnTo>
                  <a:lnTo>
                    <a:pt x="2686939" y="2666999"/>
                  </a:lnTo>
                  <a:lnTo>
                    <a:pt x="2679778" y="2717799"/>
                  </a:lnTo>
                  <a:lnTo>
                    <a:pt x="2669892" y="2755899"/>
                  </a:lnTo>
                  <a:lnTo>
                    <a:pt x="2657361" y="2806699"/>
                  </a:lnTo>
                  <a:lnTo>
                    <a:pt x="2642266" y="2857499"/>
                  </a:lnTo>
                  <a:lnTo>
                    <a:pt x="2624688" y="2895599"/>
                  </a:lnTo>
                  <a:lnTo>
                    <a:pt x="2604707" y="2946399"/>
                  </a:lnTo>
                  <a:lnTo>
                    <a:pt x="2582404" y="2984499"/>
                  </a:lnTo>
                  <a:lnTo>
                    <a:pt x="2557859" y="3035299"/>
                  </a:lnTo>
                  <a:lnTo>
                    <a:pt x="2531152" y="3073399"/>
                  </a:lnTo>
                  <a:lnTo>
                    <a:pt x="2502364" y="3111499"/>
                  </a:lnTo>
                  <a:lnTo>
                    <a:pt x="2471576" y="3149599"/>
                  </a:lnTo>
                  <a:lnTo>
                    <a:pt x="2438869" y="3174999"/>
                  </a:lnTo>
                  <a:lnTo>
                    <a:pt x="2404322" y="3213099"/>
                  </a:lnTo>
                  <a:lnTo>
                    <a:pt x="2368016" y="3251199"/>
                  </a:lnTo>
                  <a:lnTo>
                    <a:pt x="2330032" y="3276599"/>
                  </a:lnTo>
                  <a:lnTo>
                    <a:pt x="2290450" y="3301999"/>
                  </a:lnTo>
                  <a:close/>
                </a:path>
                <a:path w="3608705" h="5626100">
                  <a:moveTo>
                    <a:pt x="1507072" y="3301999"/>
                  </a:moveTo>
                  <a:lnTo>
                    <a:pt x="1443285" y="3301999"/>
                  </a:lnTo>
                  <a:lnTo>
                    <a:pt x="1446254" y="3251199"/>
                  </a:lnTo>
                  <a:lnTo>
                    <a:pt x="1449130" y="3200399"/>
                  </a:lnTo>
                  <a:lnTo>
                    <a:pt x="1451904" y="3149599"/>
                  </a:lnTo>
                  <a:lnTo>
                    <a:pt x="1454566" y="3098799"/>
                  </a:lnTo>
                  <a:lnTo>
                    <a:pt x="1457108" y="3047999"/>
                  </a:lnTo>
                  <a:lnTo>
                    <a:pt x="1459519" y="2997199"/>
                  </a:lnTo>
                  <a:lnTo>
                    <a:pt x="1461791" y="2946399"/>
                  </a:lnTo>
                  <a:lnTo>
                    <a:pt x="1463914" y="2895599"/>
                  </a:lnTo>
                  <a:lnTo>
                    <a:pt x="1465879" y="2857499"/>
                  </a:lnTo>
                  <a:lnTo>
                    <a:pt x="1446603" y="2844799"/>
                  </a:lnTo>
                  <a:lnTo>
                    <a:pt x="1427751" y="2844799"/>
                  </a:lnTo>
                  <a:lnTo>
                    <a:pt x="1409322" y="2832099"/>
                  </a:lnTo>
                  <a:lnTo>
                    <a:pt x="1391317" y="2832099"/>
                  </a:lnTo>
                  <a:lnTo>
                    <a:pt x="1351483" y="2806699"/>
                  </a:lnTo>
                  <a:lnTo>
                    <a:pt x="1314902" y="2781299"/>
                  </a:lnTo>
                  <a:lnTo>
                    <a:pt x="1281914" y="2743199"/>
                  </a:lnTo>
                  <a:lnTo>
                    <a:pt x="1252857" y="2717799"/>
                  </a:lnTo>
                  <a:lnTo>
                    <a:pt x="1228071" y="2679699"/>
                  </a:lnTo>
                  <a:lnTo>
                    <a:pt x="1207894" y="2628899"/>
                  </a:lnTo>
                  <a:lnTo>
                    <a:pt x="1192665" y="2590799"/>
                  </a:lnTo>
                  <a:lnTo>
                    <a:pt x="1182724" y="2539999"/>
                  </a:lnTo>
                  <a:lnTo>
                    <a:pt x="1178408" y="2501899"/>
                  </a:lnTo>
                  <a:lnTo>
                    <a:pt x="1180058" y="2451099"/>
                  </a:lnTo>
                  <a:lnTo>
                    <a:pt x="1188552" y="2412999"/>
                  </a:lnTo>
                  <a:lnTo>
                    <a:pt x="1204703" y="2374899"/>
                  </a:lnTo>
                  <a:lnTo>
                    <a:pt x="1228071" y="2336799"/>
                  </a:lnTo>
                  <a:lnTo>
                    <a:pt x="1258218" y="2298699"/>
                  </a:lnTo>
                  <a:lnTo>
                    <a:pt x="1294704" y="2273299"/>
                  </a:lnTo>
                  <a:lnTo>
                    <a:pt x="1337090" y="2260599"/>
                  </a:lnTo>
                  <a:lnTo>
                    <a:pt x="1383299" y="2260599"/>
                  </a:lnTo>
                  <a:lnTo>
                    <a:pt x="1424330" y="2273299"/>
                  </a:lnTo>
                  <a:lnTo>
                    <a:pt x="1459524" y="2298699"/>
                  </a:lnTo>
                  <a:lnTo>
                    <a:pt x="1473874" y="2311399"/>
                  </a:lnTo>
                  <a:lnTo>
                    <a:pt x="1355166" y="2311399"/>
                  </a:lnTo>
                  <a:lnTo>
                    <a:pt x="1349517" y="2324099"/>
                  </a:lnTo>
                  <a:lnTo>
                    <a:pt x="1309394" y="2336799"/>
                  </a:lnTo>
                  <a:lnTo>
                    <a:pt x="1276791" y="2374899"/>
                  </a:lnTo>
                  <a:lnTo>
                    <a:pt x="1253720" y="2412999"/>
                  </a:lnTo>
                  <a:lnTo>
                    <a:pt x="1242193" y="2463799"/>
                  </a:lnTo>
                  <a:lnTo>
                    <a:pt x="1241149" y="2514599"/>
                  </a:lnTo>
                  <a:lnTo>
                    <a:pt x="1247824" y="2552699"/>
                  </a:lnTo>
                  <a:lnTo>
                    <a:pt x="1261674" y="2603499"/>
                  </a:lnTo>
                  <a:lnTo>
                    <a:pt x="1282157" y="2641599"/>
                  </a:lnTo>
                  <a:lnTo>
                    <a:pt x="1308730" y="2679699"/>
                  </a:lnTo>
                  <a:lnTo>
                    <a:pt x="1340850" y="2717799"/>
                  </a:lnTo>
                  <a:lnTo>
                    <a:pt x="1377974" y="2755899"/>
                  </a:lnTo>
                  <a:lnTo>
                    <a:pt x="1419560" y="2768599"/>
                  </a:lnTo>
                  <a:lnTo>
                    <a:pt x="1431617" y="2781299"/>
                  </a:lnTo>
                  <a:lnTo>
                    <a:pt x="1443991" y="2781299"/>
                  </a:lnTo>
                  <a:lnTo>
                    <a:pt x="1456577" y="2793999"/>
                  </a:lnTo>
                  <a:lnTo>
                    <a:pt x="1529451" y="2793999"/>
                  </a:lnTo>
                  <a:lnTo>
                    <a:pt x="1529144" y="2806699"/>
                  </a:lnTo>
                  <a:lnTo>
                    <a:pt x="1774912" y="2806699"/>
                  </a:lnTo>
                  <a:lnTo>
                    <a:pt x="1755194" y="2819399"/>
                  </a:lnTo>
                  <a:lnTo>
                    <a:pt x="1712997" y="2832099"/>
                  </a:lnTo>
                  <a:lnTo>
                    <a:pt x="1576111" y="2870199"/>
                  </a:lnTo>
                  <a:lnTo>
                    <a:pt x="1529144" y="2870199"/>
                  </a:lnTo>
                  <a:lnTo>
                    <a:pt x="1527177" y="2908299"/>
                  </a:lnTo>
                  <a:lnTo>
                    <a:pt x="1525043" y="2959099"/>
                  </a:lnTo>
                  <a:lnTo>
                    <a:pt x="1522742" y="3009899"/>
                  </a:lnTo>
                  <a:lnTo>
                    <a:pt x="1520274" y="3060699"/>
                  </a:lnTo>
                  <a:lnTo>
                    <a:pt x="1517637" y="3111499"/>
                  </a:lnTo>
                  <a:lnTo>
                    <a:pt x="1514834" y="3174999"/>
                  </a:lnTo>
                  <a:lnTo>
                    <a:pt x="1511863" y="3225799"/>
                  </a:lnTo>
                  <a:lnTo>
                    <a:pt x="1508725" y="3276599"/>
                  </a:lnTo>
                  <a:lnTo>
                    <a:pt x="1507072" y="3301999"/>
                  </a:lnTo>
                  <a:close/>
                </a:path>
                <a:path w="3608705" h="5626100">
                  <a:moveTo>
                    <a:pt x="1774912" y="2806699"/>
                  </a:moveTo>
                  <a:lnTo>
                    <a:pt x="1576828" y="2806699"/>
                  </a:lnTo>
                  <a:lnTo>
                    <a:pt x="1670514" y="2781299"/>
                  </a:lnTo>
                  <a:lnTo>
                    <a:pt x="1714456" y="2768599"/>
                  </a:lnTo>
                  <a:lnTo>
                    <a:pt x="1755090" y="2743199"/>
                  </a:lnTo>
                  <a:lnTo>
                    <a:pt x="1724086" y="2705099"/>
                  </a:lnTo>
                  <a:lnTo>
                    <a:pt x="1698103" y="2654299"/>
                  </a:lnTo>
                  <a:lnTo>
                    <a:pt x="1677455" y="2616199"/>
                  </a:lnTo>
                  <a:lnTo>
                    <a:pt x="1662459" y="2565399"/>
                  </a:lnTo>
                  <a:lnTo>
                    <a:pt x="1653431" y="2514599"/>
                  </a:lnTo>
                  <a:lnTo>
                    <a:pt x="1650687" y="2463799"/>
                  </a:lnTo>
                  <a:lnTo>
                    <a:pt x="1654544" y="2412999"/>
                  </a:lnTo>
                  <a:lnTo>
                    <a:pt x="1667359" y="2362199"/>
                  </a:lnTo>
                  <a:lnTo>
                    <a:pt x="1688436" y="2324099"/>
                  </a:lnTo>
                  <a:lnTo>
                    <a:pt x="1717138" y="2285999"/>
                  </a:lnTo>
                  <a:lnTo>
                    <a:pt x="1752830" y="2273299"/>
                  </a:lnTo>
                  <a:lnTo>
                    <a:pt x="1764692" y="2260599"/>
                  </a:lnTo>
                  <a:lnTo>
                    <a:pt x="1836501" y="2260599"/>
                  </a:lnTo>
                  <a:lnTo>
                    <a:pt x="1847728" y="2273299"/>
                  </a:lnTo>
                  <a:lnTo>
                    <a:pt x="1883579" y="2285999"/>
                  </a:lnTo>
                  <a:lnTo>
                    <a:pt x="1912546" y="2324099"/>
                  </a:lnTo>
                  <a:lnTo>
                    <a:pt x="1783951" y="2324099"/>
                  </a:lnTo>
                  <a:lnTo>
                    <a:pt x="1767658" y="2336799"/>
                  </a:lnTo>
                  <a:lnTo>
                    <a:pt x="1753272" y="2349499"/>
                  </a:lnTo>
                  <a:lnTo>
                    <a:pt x="1741533" y="2362199"/>
                  </a:lnTo>
                  <a:lnTo>
                    <a:pt x="1740403" y="2362199"/>
                  </a:lnTo>
                  <a:lnTo>
                    <a:pt x="1730342" y="2374899"/>
                  </a:lnTo>
                  <a:lnTo>
                    <a:pt x="1723457" y="2400299"/>
                  </a:lnTo>
                  <a:lnTo>
                    <a:pt x="1719115" y="2412999"/>
                  </a:lnTo>
                  <a:lnTo>
                    <a:pt x="1716679" y="2425699"/>
                  </a:lnTo>
                  <a:lnTo>
                    <a:pt x="1713776" y="2476499"/>
                  </a:lnTo>
                  <a:lnTo>
                    <a:pt x="1718311" y="2527299"/>
                  </a:lnTo>
                  <a:lnTo>
                    <a:pt x="1729812" y="2565399"/>
                  </a:lnTo>
                  <a:lnTo>
                    <a:pt x="1747809" y="2616199"/>
                  </a:lnTo>
                  <a:lnTo>
                    <a:pt x="1771832" y="2654299"/>
                  </a:lnTo>
                  <a:lnTo>
                    <a:pt x="1801409" y="2692399"/>
                  </a:lnTo>
                  <a:lnTo>
                    <a:pt x="1882873" y="2692399"/>
                  </a:lnTo>
                  <a:lnTo>
                    <a:pt x="1876412" y="2705099"/>
                  </a:lnTo>
                  <a:lnTo>
                    <a:pt x="1845468" y="2743199"/>
                  </a:lnTo>
                  <a:lnTo>
                    <a:pt x="1886102" y="2768599"/>
                  </a:lnTo>
                  <a:lnTo>
                    <a:pt x="1930044" y="2781299"/>
                  </a:lnTo>
                  <a:lnTo>
                    <a:pt x="1795760" y="2781299"/>
                  </a:lnTo>
                  <a:lnTo>
                    <a:pt x="1794630" y="2793999"/>
                  </a:lnTo>
                  <a:lnTo>
                    <a:pt x="1774912" y="2806699"/>
                  </a:lnTo>
                  <a:close/>
                </a:path>
                <a:path w="3608705" h="5626100">
                  <a:moveTo>
                    <a:pt x="2249350" y="2806699"/>
                  </a:moveTo>
                  <a:lnTo>
                    <a:pt x="2071414" y="2806699"/>
                  </a:lnTo>
                  <a:lnTo>
                    <a:pt x="2069571" y="2730499"/>
                  </a:lnTo>
                  <a:lnTo>
                    <a:pt x="2068325" y="2666999"/>
                  </a:lnTo>
                  <a:lnTo>
                    <a:pt x="2067886" y="2628899"/>
                  </a:lnTo>
                  <a:lnTo>
                    <a:pt x="2067776" y="2603499"/>
                  </a:lnTo>
                  <a:lnTo>
                    <a:pt x="2067883" y="2565399"/>
                  </a:lnTo>
                  <a:lnTo>
                    <a:pt x="2068821" y="2514599"/>
                  </a:lnTo>
                  <a:lnTo>
                    <a:pt x="2070620" y="2476499"/>
                  </a:lnTo>
                  <a:lnTo>
                    <a:pt x="2073345" y="2438399"/>
                  </a:lnTo>
                  <a:lnTo>
                    <a:pt x="2090321" y="2374899"/>
                  </a:lnTo>
                  <a:lnTo>
                    <a:pt x="2111582" y="2324099"/>
                  </a:lnTo>
                  <a:lnTo>
                    <a:pt x="2140186" y="2298699"/>
                  </a:lnTo>
                  <a:lnTo>
                    <a:pt x="2175474" y="2273299"/>
                  </a:lnTo>
                  <a:lnTo>
                    <a:pt x="2216788" y="2260599"/>
                  </a:lnTo>
                  <a:lnTo>
                    <a:pt x="2263468" y="2260599"/>
                  </a:lnTo>
                  <a:lnTo>
                    <a:pt x="2305854" y="2273299"/>
                  </a:lnTo>
                  <a:lnTo>
                    <a:pt x="2342340" y="2298699"/>
                  </a:lnTo>
                  <a:lnTo>
                    <a:pt x="2352389" y="2311399"/>
                  </a:lnTo>
                  <a:lnTo>
                    <a:pt x="2237484" y="2311399"/>
                  </a:lnTo>
                  <a:lnTo>
                    <a:pt x="2199214" y="2324099"/>
                  </a:lnTo>
                  <a:lnTo>
                    <a:pt x="2169418" y="2349499"/>
                  </a:lnTo>
                  <a:lnTo>
                    <a:pt x="2148518" y="2387599"/>
                  </a:lnTo>
                  <a:lnTo>
                    <a:pt x="2136938" y="2425699"/>
                  </a:lnTo>
                  <a:lnTo>
                    <a:pt x="2130608" y="2489199"/>
                  </a:lnTo>
                  <a:lnTo>
                    <a:pt x="2129112" y="2539999"/>
                  </a:lnTo>
                  <a:lnTo>
                    <a:pt x="2128625" y="2590799"/>
                  </a:lnTo>
                  <a:lnTo>
                    <a:pt x="2129066" y="2654299"/>
                  </a:lnTo>
                  <a:lnTo>
                    <a:pt x="2130357" y="2717799"/>
                  </a:lnTo>
                  <a:lnTo>
                    <a:pt x="2132419" y="2793999"/>
                  </a:lnTo>
                  <a:lnTo>
                    <a:pt x="2267720" y="2793999"/>
                  </a:lnTo>
                  <a:lnTo>
                    <a:pt x="2249350" y="2806699"/>
                  </a:lnTo>
                  <a:close/>
                </a:path>
                <a:path w="3608705" h="5626100">
                  <a:moveTo>
                    <a:pt x="1529451" y="2793999"/>
                  </a:moveTo>
                  <a:lnTo>
                    <a:pt x="1469268" y="2793999"/>
                  </a:lnTo>
                  <a:lnTo>
                    <a:pt x="1471330" y="2717799"/>
                  </a:lnTo>
                  <a:lnTo>
                    <a:pt x="1472621" y="2654299"/>
                  </a:lnTo>
                  <a:lnTo>
                    <a:pt x="1473063" y="2590799"/>
                  </a:lnTo>
                  <a:lnTo>
                    <a:pt x="1472575" y="2539999"/>
                  </a:lnTo>
                  <a:lnTo>
                    <a:pt x="1471080" y="2489199"/>
                  </a:lnTo>
                  <a:lnTo>
                    <a:pt x="1468498" y="2451099"/>
                  </a:lnTo>
                  <a:lnTo>
                    <a:pt x="1452693" y="2387599"/>
                  </a:lnTo>
                  <a:lnTo>
                    <a:pt x="1431846" y="2349499"/>
                  </a:lnTo>
                  <a:lnTo>
                    <a:pt x="1402314" y="2324099"/>
                  </a:lnTo>
                  <a:lnTo>
                    <a:pt x="1364204" y="2311399"/>
                  </a:lnTo>
                  <a:lnTo>
                    <a:pt x="1473874" y="2311399"/>
                  </a:lnTo>
                  <a:lnTo>
                    <a:pt x="1509766" y="2374899"/>
                  </a:lnTo>
                  <a:lnTo>
                    <a:pt x="1523495" y="2412999"/>
                  </a:lnTo>
                  <a:lnTo>
                    <a:pt x="1529938" y="2476499"/>
                  </a:lnTo>
                  <a:lnTo>
                    <a:pt x="1531737" y="2514599"/>
                  </a:lnTo>
                  <a:lnTo>
                    <a:pt x="1532674" y="2565399"/>
                  </a:lnTo>
                  <a:lnTo>
                    <a:pt x="1532818" y="2616199"/>
                  </a:lnTo>
                  <a:lnTo>
                    <a:pt x="1532233" y="2666999"/>
                  </a:lnTo>
                  <a:lnTo>
                    <a:pt x="1530986" y="2730499"/>
                  </a:lnTo>
                  <a:lnTo>
                    <a:pt x="1529451" y="2793999"/>
                  </a:lnTo>
                  <a:close/>
                </a:path>
                <a:path w="3608705" h="5626100">
                  <a:moveTo>
                    <a:pt x="2267720" y="2793999"/>
                  </a:moveTo>
                  <a:lnTo>
                    <a:pt x="2145747" y="2793999"/>
                  </a:lnTo>
                  <a:lnTo>
                    <a:pt x="2158544" y="2781299"/>
                  </a:lnTo>
                  <a:lnTo>
                    <a:pt x="2170706" y="2781299"/>
                  </a:lnTo>
                  <a:lnTo>
                    <a:pt x="2182127" y="2768599"/>
                  </a:lnTo>
                  <a:lnTo>
                    <a:pt x="2223713" y="2755899"/>
                  </a:lnTo>
                  <a:lnTo>
                    <a:pt x="2260838" y="2717799"/>
                  </a:lnTo>
                  <a:lnTo>
                    <a:pt x="2292958" y="2679699"/>
                  </a:lnTo>
                  <a:lnTo>
                    <a:pt x="2319531" y="2641599"/>
                  </a:lnTo>
                  <a:lnTo>
                    <a:pt x="2340014" y="2603499"/>
                  </a:lnTo>
                  <a:lnTo>
                    <a:pt x="2353864" y="2552699"/>
                  </a:lnTo>
                  <a:lnTo>
                    <a:pt x="2360538" y="2514599"/>
                  </a:lnTo>
                  <a:lnTo>
                    <a:pt x="2359495" y="2463799"/>
                  </a:lnTo>
                  <a:lnTo>
                    <a:pt x="2348445" y="2412999"/>
                  </a:lnTo>
                  <a:lnTo>
                    <a:pt x="2325320" y="2374899"/>
                  </a:lnTo>
                  <a:lnTo>
                    <a:pt x="2292452" y="2336799"/>
                  </a:lnTo>
                  <a:lnTo>
                    <a:pt x="2252171" y="2324099"/>
                  </a:lnTo>
                  <a:lnTo>
                    <a:pt x="2247652" y="2311399"/>
                  </a:lnTo>
                  <a:lnTo>
                    <a:pt x="2352389" y="2311399"/>
                  </a:lnTo>
                  <a:lnTo>
                    <a:pt x="2372487" y="2336799"/>
                  </a:lnTo>
                  <a:lnTo>
                    <a:pt x="2395855" y="2374899"/>
                  </a:lnTo>
                  <a:lnTo>
                    <a:pt x="2412006" y="2412999"/>
                  </a:lnTo>
                  <a:lnTo>
                    <a:pt x="2420500" y="2451099"/>
                  </a:lnTo>
                  <a:lnTo>
                    <a:pt x="2422180" y="2501899"/>
                  </a:lnTo>
                  <a:lnTo>
                    <a:pt x="2417942" y="2539999"/>
                  </a:lnTo>
                  <a:lnTo>
                    <a:pt x="2408106" y="2590799"/>
                  </a:lnTo>
                  <a:lnTo>
                    <a:pt x="2372910" y="2679699"/>
                  </a:lnTo>
                  <a:lnTo>
                    <a:pt x="2348188" y="2717799"/>
                  </a:lnTo>
                  <a:lnTo>
                    <a:pt x="2319142" y="2743199"/>
                  </a:lnTo>
                  <a:lnTo>
                    <a:pt x="2286089" y="2781299"/>
                  </a:lnTo>
                  <a:lnTo>
                    <a:pt x="2267720" y="2793999"/>
                  </a:lnTo>
                  <a:close/>
                </a:path>
                <a:path w="3608705" h="5626100">
                  <a:moveTo>
                    <a:pt x="1882873" y="2692399"/>
                  </a:moveTo>
                  <a:lnTo>
                    <a:pt x="1801409" y="2692399"/>
                  </a:lnTo>
                  <a:lnTo>
                    <a:pt x="1831378" y="2654299"/>
                  </a:lnTo>
                  <a:lnTo>
                    <a:pt x="1855510" y="2616199"/>
                  </a:lnTo>
                  <a:lnTo>
                    <a:pt x="1873429" y="2565399"/>
                  </a:lnTo>
                  <a:lnTo>
                    <a:pt x="1884758" y="2527299"/>
                  </a:lnTo>
                  <a:lnTo>
                    <a:pt x="1889120" y="2476499"/>
                  </a:lnTo>
                  <a:lnTo>
                    <a:pt x="1886138" y="2425699"/>
                  </a:lnTo>
                  <a:lnTo>
                    <a:pt x="1884179" y="2412999"/>
                  </a:lnTo>
                  <a:lnTo>
                    <a:pt x="1879784" y="2400299"/>
                  </a:lnTo>
                  <a:lnTo>
                    <a:pt x="1872635" y="2374899"/>
                  </a:lnTo>
                  <a:lnTo>
                    <a:pt x="1862414" y="2362199"/>
                  </a:lnTo>
                  <a:lnTo>
                    <a:pt x="1861284" y="2362199"/>
                  </a:lnTo>
                  <a:lnTo>
                    <a:pt x="1849387" y="2349499"/>
                  </a:lnTo>
                  <a:lnTo>
                    <a:pt x="1834736" y="2336799"/>
                  </a:lnTo>
                  <a:lnTo>
                    <a:pt x="1818390" y="2324099"/>
                  </a:lnTo>
                  <a:lnTo>
                    <a:pt x="1912546" y="2324099"/>
                  </a:lnTo>
                  <a:lnTo>
                    <a:pt x="1933675" y="2362199"/>
                  </a:lnTo>
                  <a:lnTo>
                    <a:pt x="1946014" y="2412999"/>
                  </a:lnTo>
                  <a:lnTo>
                    <a:pt x="1949515" y="2463799"/>
                  </a:lnTo>
                  <a:lnTo>
                    <a:pt x="1946633" y="2514599"/>
                  </a:lnTo>
                  <a:lnTo>
                    <a:pt x="1937625" y="2565399"/>
                  </a:lnTo>
                  <a:lnTo>
                    <a:pt x="1922747" y="2616199"/>
                  </a:lnTo>
                  <a:lnTo>
                    <a:pt x="1902258" y="2654299"/>
                  </a:lnTo>
                  <a:lnTo>
                    <a:pt x="1882873" y="2692399"/>
                  </a:lnTo>
                  <a:close/>
                </a:path>
                <a:path w="3608705" h="5626100">
                  <a:moveTo>
                    <a:pt x="2270218" y="4381499"/>
                  </a:moveTo>
                  <a:lnTo>
                    <a:pt x="1969432" y="4381499"/>
                  </a:lnTo>
                  <a:lnTo>
                    <a:pt x="2022934" y="4368799"/>
                  </a:lnTo>
                  <a:lnTo>
                    <a:pt x="2075626" y="4368799"/>
                  </a:lnTo>
                  <a:lnTo>
                    <a:pt x="2178738" y="4343399"/>
                  </a:lnTo>
                  <a:lnTo>
                    <a:pt x="2176085" y="4330699"/>
                  </a:lnTo>
                  <a:lnTo>
                    <a:pt x="2173138" y="4305299"/>
                  </a:lnTo>
                  <a:lnTo>
                    <a:pt x="2169921" y="4267199"/>
                  </a:lnTo>
                  <a:lnTo>
                    <a:pt x="2166459" y="4241799"/>
                  </a:lnTo>
                  <a:lnTo>
                    <a:pt x="2162776" y="4203699"/>
                  </a:lnTo>
                  <a:lnTo>
                    <a:pt x="2158898" y="4152899"/>
                  </a:lnTo>
                  <a:lnTo>
                    <a:pt x="2154849" y="4114799"/>
                  </a:lnTo>
                  <a:lnTo>
                    <a:pt x="2150654" y="4063999"/>
                  </a:lnTo>
                  <a:lnTo>
                    <a:pt x="2146337" y="4013199"/>
                  </a:lnTo>
                  <a:lnTo>
                    <a:pt x="2141923" y="3962399"/>
                  </a:lnTo>
                  <a:lnTo>
                    <a:pt x="2137437" y="3898899"/>
                  </a:lnTo>
                  <a:lnTo>
                    <a:pt x="2132903" y="3848099"/>
                  </a:lnTo>
                  <a:lnTo>
                    <a:pt x="2123793" y="3721099"/>
                  </a:lnTo>
                  <a:lnTo>
                    <a:pt x="2119266" y="3657599"/>
                  </a:lnTo>
                  <a:lnTo>
                    <a:pt x="2114789" y="3594099"/>
                  </a:lnTo>
                  <a:lnTo>
                    <a:pt x="2110389" y="3530599"/>
                  </a:lnTo>
                  <a:lnTo>
                    <a:pt x="2106090" y="3467099"/>
                  </a:lnTo>
                  <a:lnTo>
                    <a:pt x="2101917" y="3390899"/>
                  </a:lnTo>
                  <a:lnTo>
                    <a:pt x="1853465" y="3390899"/>
                  </a:lnTo>
                  <a:lnTo>
                    <a:pt x="1904549" y="3378199"/>
                  </a:lnTo>
                  <a:lnTo>
                    <a:pt x="1954628" y="3378199"/>
                  </a:lnTo>
                  <a:lnTo>
                    <a:pt x="2051649" y="3352799"/>
                  </a:lnTo>
                  <a:lnTo>
                    <a:pt x="2098527" y="3327399"/>
                  </a:lnTo>
                  <a:lnTo>
                    <a:pt x="2095222" y="3276599"/>
                  </a:lnTo>
                  <a:lnTo>
                    <a:pt x="2092084" y="3225799"/>
                  </a:lnTo>
                  <a:lnTo>
                    <a:pt x="2089113" y="3174999"/>
                  </a:lnTo>
                  <a:lnTo>
                    <a:pt x="2086310" y="3111499"/>
                  </a:lnTo>
                  <a:lnTo>
                    <a:pt x="2083674" y="3060699"/>
                  </a:lnTo>
                  <a:lnTo>
                    <a:pt x="2081205" y="3009899"/>
                  </a:lnTo>
                  <a:lnTo>
                    <a:pt x="2078904" y="2959099"/>
                  </a:lnTo>
                  <a:lnTo>
                    <a:pt x="2076770" y="2908299"/>
                  </a:lnTo>
                  <a:lnTo>
                    <a:pt x="2074803" y="2870199"/>
                  </a:lnTo>
                  <a:lnTo>
                    <a:pt x="2027836" y="2870199"/>
                  </a:lnTo>
                  <a:lnTo>
                    <a:pt x="1890950" y="2832099"/>
                  </a:lnTo>
                  <a:lnTo>
                    <a:pt x="1848753" y="2819399"/>
                  </a:lnTo>
                  <a:lnTo>
                    <a:pt x="1809317" y="2793999"/>
                  </a:lnTo>
                  <a:lnTo>
                    <a:pt x="1807057" y="2781299"/>
                  </a:lnTo>
                  <a:lnTo>
                    <a:pt x="1930044" y="2781299"/>
                  </a:lnTo>
                  <a:lnTo>
                    <a:pt x="2023730" y="2806699"/>
                  </a:lnTo>
                  <a:lnTo>
                    <a:pt x="2249350" y="2806699"/>
                  </a:lnTo>
                  <a:lnTo>
                    <a:pt x="2209241" y="2832099"/>
                  </a:lnTo>
                  <a:lnTo>
                    <a:pt x="2191236" y="2832099"/>
                  </a:lnTo>
                  <a:lnTo>
                    <a:pt x="2172807" y="2844799"/>
                  </a:lnTo>
                  <a:lnTo>
                    <a:pt x="2153955" y="2844799"/>
                  </a:lnTo>
                  <a:lnTo>
                    <a:pt x="2134679" y="2857499"/>
                  </a:lnTo>
                  <a:lnTo>
                    <a:pt x="2136346" y="2895599"/>
                  </a:lnTo>
                  <a:lnTo>
                    <a:pt x="2138311" y="2946399"/>
                  </a:lnTo>
                  <a:lnTo>
                    <a:pt x="2140537" y="2997199"/>
                  </a:lnTo>
                  <a:lnTo>
                    <a:pt x="2142985" y="3047999"/>
                  </a:lnTo>
                  <a:lnTo>
                    <a:pt x="2145620" y="3098799"/>
                  </a:lnTo>
                  <a:lnTo>
                    <a:pt x="2148403" y="3149599"/>
                  </a:lnTo>
                  <a:lnTo>
                    <a:pt x="2151298" y="3200399"/>
                  </a:lnTo>
                  <a:lnTo>
                    <a:pt x="2157273" y="3301999"/>
                  </a:lnTo>
                  <a:lnTo>
                    <a:pt x="2290450" y="3301999"/>
                  </a:lnTo>
                  <a:lnTo>
                    <a:pt x="2249350" y="3327399"/>
                  </a:lnTo>
                  <a:lnTo>
                    <a:pt x="2206814" y="3352799"/>
                  </a:lnTo>
                  <a:lnTo>
                    <a:pt x="2162922" y="3365499"/>
                  </a:lnTo>
                  <a:lnTo>
                    <a:pt x="2167096" y="3441699"/>
                  </a:lnTo>
                  <a:lnTo>
                    <a:pt x="2171395" y="3505199"/>
                  </a:lnTo>
                  <a:lnTo>
                    <a:pt x="2175795" y="3568699"/>
                  </a:lnTo>
                  <a:lnTo>
                    <a:pt x="2180271" y="3632199"/>
                  </a:lnTo>
                  <a:lnTo>
                    <a:pt x="2184798" y="3695699"/>
                  </a:lnTo>
                  <a:lnTo>
                    <a:pt x="2198442" y="3886199"/>
                  </a:lnTo>
                  <a:lnTo>
                    <a:pt x="2202928" y="3936999"/>
                  </a:lnTo>
                  <a:lnTo>
                    <a:pt x="2207342" y="3987799"/>
                  </a:lnTo>
                  <a:lnTo>
                    <a:pt x="2211659" y="4038599"/>
                  </a:lnTo>
                  <a:lnTo>
                    <a:pt x="2215854" y="4089399"/>
                  </a:lnTo>
                  <a:lnTo>
                    <a:pt x="2219903" y="4140199"/>
                  </a:lnTo>
                  <a:lnTo>
                    <a:pt x="2223782" y="4178299"/>
                  </a:lnTo>
                  <a:lnTo>
                    <a:pt x="2227464" y="4216399"/>
                  </a:lnTo>
                  <a:lnTo>
                    <a:pt x="2230926" y="4254499"/>
                  </a:lnTo>
                  <a:lnTo>
                    <a:pt x="2234143" y="4279899"/>
                  </a:lnTo>
                  <a:lnTo>
                    <a:pt x="2237091" y="4305299"/>
                  </a:lnTo>
                  <a:lnTo>
                    <a:pt x="2239743" y="4330699"/>
                  </a:lnTo>
                  <a:lnTo>
                    <a:pt x="2430533" y="4330699"/>
                  </a:lnTo>
                  <a:lnTo>
                    <a:pt x="2408250" y="4343399"/>
                  </a:lnTo>
                  <a:lnTo>
                    <a:pt x="2270218" y="4381499"/>
                  </a:lnTo>
                  <a:close/>
                </a:path>
                <a:path w="3608705" h="5626100">
                  <a:moveTo>
                    <a:pt x="2005680" y="3428999"/>
                  </a:moveTo>
                  <a:lnTo>
                    <a:pt x="1597137" y="3428999"/>
                  </a:lnTo>
                  <a:lnTo>
                    <a:pt x="1548423" y="3416299"/>
                  </a:lnTo>
                  <a:lnTo>
                    <a:pt x="1500901" y="3390899"/>
                  </a:lnTo>
                  <a:lnTo>
                    <a:pt x="2101917" y="3390899"/>
                  </a:lnTo>
                  <a:lnTo>
                    <a:pt x="2054395" y="3416299"/>
                  </a:lnTo>
                  <a:lnTo>
                    <a:pt x="2005680" y="3428999"/>
                  </a:lnTo>
                  <a:close/>
                </a:path>
                <a:path w="3608705" h="5626100">
                  <a:moveTo>
                    <a:pt x="1905176" y="3441699"/>
                  </a:moveTo>
                  <a:lnTo>
                    <a:pt x="1697641" y="3441699"/>
                  </a:lnTo>
                  <a:lnTo>
                    <a:pt x="1646918" y="3428999"/>
                  </a:lnTo>
                  <a:lnTo>
                    <a:pt x="1955899" y="3428999"/>
                  </a:lnTo>
                  <a:lnTo>
                    <a:pt x="1905176" y="3441699"/>
                  </a:lnTo>
                  <a:close/>
                </a:path>
                <a:path w="3608705" h="5626100">
                  <a:moveTo>
                    <a:pt x="1801409" y="3454399"/>
                  </a:moveTo>
                  <a:lnTo>
                    <a:pt x="1749180" y="3441699"/>
                  </a:lnTo>
                  <a:lnTo>
                    <a:pt x="1853638" y="3441699"/>
                  </a:lnTo>
                  <a:lnTo>
                    <a:pt x="1801409" y="3454399"/>
                  </a:lnTo>
                  <a:close/>
                </a:path>
                <a:path w="3608705" h="5626100">
                  <a:moveTo>
                    <a:pt x="2076445" y="4432299"/>
                  </a:moveTo>
                  <a:lnTo>
                    <a:pt x="1536540" y="4432299"/>
                  </a:lnTo>
                  <a:lnTo>
                    <a:pt x="1438296" y="4406899"/>
                  </a:lnTo>
                  <a:lnTo>
                    <a:pt x="1204735" y="4343399"/>
                  </a:lnTo>
                  <a:lnTo>
                    <a:pt x="1160168" y="4317999"/>
                  </a:lnTo>
                  <a:lnTo>
                    <a:pt x="1116338" y="4305299"/>
                  </a:lnTo>
                  <a:lnTo>
                    <a:pt x="1073257" y="4279899"/>
                  </a:lnTo>
                  <a:lnTo>
                    <a:pt x="1030933" y="4267199"/>
                  </a:lnTo>
                  <a:lnTo>
                    <a:pt x="988772" y="4241799"/>
                  </a:lnTo>
                  <a:lnTo>
                    <a:pt x="945255" y="4203699"/>
                  </a:lnTo>
                  <a:lnTo>
                    <a:pt x="902822" y="4178299"/>
                  </a:lnTo>
                  <a:lnTo>
                    <a:pt x="863914" y="4140199"/>
                  </a:lnTo>
                  <a:lnTo>
                    <a:pt x="830971" y="4089399"/>
                  </a:lnTo>
                  <a:lnTo>
                    <a:pt x="820769" y="4076699"/>
                  </a:lnTo>
                  <a:lnTo>
                    <a:pt x="812049" y="4051299"/>
                  </a:lnTo>
                  <a:lnTo>
                    <a:pt x="804599" y="4038599"/>
                  </a:lnTo>
                  <a:lnTo>
                    <a:pt x="798209" y="4013199"/>
                  </a:lnTo>
                  <a:lnTo>
                    <a:pt x="863743" y="4013199"/>
                  </a:lnTo>
                  <a:lnTo>
                    <a:pt x="882939" y="4063999"/>
                  </a:lnTo>
                  <a:lnTo>
                    <a:pt x="911029" y="4102099"/>
                  </a:lnTo>
                  <a:lnTo>
                    <a:pt x="944975" y="4127499"/>
                  </a:lnTo>
                  <a:lnTo>
                    <a:pt x="982500" y="4165599"/>
                  </a:lnTo>
                  <a:lnTo>
                    <a:pt x="1021326" y="4190999"/>
                  </a:lnTo>
                  <a:lnTo>
                    <a:pt x="1059177" y="4203699"/>
                  </a:lnTo>
                  <a:lnTo>
                    <a:pt x="1100740" y="4229099"/>
                  </a:lnTo>
                  <a:lnTo>
                    <a:pt x="1143093" y="4254499"/>
                  </a:lnTo>
                  <a:lnTo>
                    <a:pt x="1230013" y="4279899"/>
                  </a:lnTo>
                  <a:lnTo>
                    <a:pt x="1274500" y="4305299"/>
                  </a:lnTo>
                  <a:lnTo>
                    <a:pt x="1365333" y="4330699"/>
                  </a:lnTo>
                  <a:lnTo>
                    <a:pt x="1424360" y="4330699"/>
                  </a:lnTo>
                  <a:lnTo>
                    <a:pt x="1422949" y="4343399"/>
                  </a:lnTo>
                  <a:lnTo>
                    <a:pt x="1514687" y="4368799"/>
                  </a:lnTo>
                  <a:lnTo>
                    <a:pt x="1608649" y="4368799"/>
                  </a:lnTo>
                  <a:lnTo>
                    <a:pt x="1656497" y="4381499"/>
                  </a:lnTo>
                  <a:lnTo>
                    <a:pt x="2270218" y="4381499"/>
                  </a:lnTo>
                  <a:lnTo>
                    <a:pt x="2076445" y="4432299"/>
                  </a:lnTo>
                  <a:close/>
                </a:path>
                <a:path w="3608705" h="5626100">
                  <a:moveTo>
                    <a:pt x="2237024" y="4838699"/>
                  </a:moveTo>
                  <a:lnTo>
                    <a:pt x="1896838" y="4838699"/>
                  </a:lnTo>
                  <a:lnTo>
                    <a:pt x="1952565" y="4825999"/>
                  </a:lnTo>
                  <a:lnTo>
                    <a:pt x="2007485" y="4825999"/>
                  </a:lnTo>
                  <a:lnTo>
                    <a:pt x="2061508" y="4813299"/>
                  </a:lnTo>
                  <a:lnTo>
                    <a:pt x="2114542" y="4813299"/>
                  </a:lnTo>
                  <a:lnTo>
                    <a:pt x="2166496" y="4800599"/>
                  </a:lnTo>
                  <a:lnTo>
                    <a:pt x="2314956" y="4762499"/>
                  </a:lnTo>
                  <a:lnTo>
                    <a:pt x="2361672" y="4737099"/>
                  </a:lnTo>
                  <a:lnTo>
                    <a:pt x="2406849" y="4724399"/>
                  </a:lnTo>
                  <a:lnTo>
                    <a:pt x="2450396" y="4698999"/>
                  </a:lnTo>
                  <a:lnTo>
                    <a:pt x="2492222" y="4686299"/>
                  </a:lnTo>
                  <a:lnTo>
                    <a:pt x="2532235" y="4660899"/>
                  </a:lnTo>
                  <a:lnTo>
                    <a:pt x="2570343" y="4635499"/>
                  </a:lnTo>
                  <a:lnTo>
                    <a:pt x="2606456" y="4610099"/>
                  </a:lnTo>
                  <a:lnTo>
                    <a:pt x="2640481" y="4584699"/>
                  </a:lnTo>
                  <a:lnTo>
                    <a:pt x="2672327" y="4559299"/>
                  </a:lnTo>
                  <a:lnTo>
                    <a:pt x="2701902" y="4533899"/>
                  </a:lnTo>
                  <a:lnTo>
                    <a:pt x="2729115" y="4495799"/>
                  </a:lnTo>
                  <a:lnTo>
                    <a:pt x="2753875" y="4470399"/>
                  </a:lnTo>
                  <a:lnTo>
                    <a:pt x="2776089" y="4432299"/>
                  </a:lnTo>
                  <a:lnTo>
                    <a:pt x="2795667" y="4406899"/>
                  </a:lnTo>
                  <a:lnTo>
                    <a:pt x="2812516" y="4368799"/>
                  </a:lnTo>
                  <a:lnTo>
                    <a:pt x="2828368" y="4330699"/>
                  </a:lnTo>
                  <a:lnTo>
                    <a:pt x="2840194" y="4292599"/>
                  </a:lnTo>
                  <a:lnTo>
                    <a:pt x="2847785" y="4254499"/>
                  </a:lnTo>
                  <a:lnTo>
                    <a:pt x="2850927" y="4203699"/>
                  </a:lnTo>
                  <a:lnTo>
                    <a:pt x="2849038" y="4165599"/>
                  </a:lnTo>
                  <a:lnTo>
                    <a:pt x="2841748" y="4114799"/>
                  </a:lnTo>
                  <a:lnTo>
                    <a:pt x="2829162" y="4063999"/>
                  </a:lnTo>
                  <a:lnTo>
                    <a:pt x="2811386" y="4025899"/>
                  </a:lnTo>
                  <a:lnTo>
                    <a:pt x="2876157" y="4025899"/>
                  </a:lnTo>
                  <a:lnTo>
                    <a:pt x="2892162" y="4076699"/>
                  </a:lnTo>
                  <a:lnTo>
                    <a:pt x="2903271" y="4114799"/>
                  </a:lnTo>
                  <a:lnTo>
                    <a:pt x="2909484" y="4165599"/>
                  </a:lnTo>
                  <a:lnTo>
                    <a:pt x="2910802" y="4216399"/>
                  </a:lnTo>
                  <a:lnTo>
                    <a:pt x="2907184" y="4254499"/>
                  </a:lnTo>
                  <a:lnTo>
                    <a:pt x="2899646" y="4292599"/>
                  </a:lnTo>
                  <a:lnTo>
                    <a:pt x="2888084" y="4343399"/>
                  </a:lnTo>
                  <a:lnTo>
                    <a:pt x="2872392" y="4381499"/>
                  </a:lnTo>
                  <a:lnTo>
                    <a:pt x="2890150" y="4432299"/>
                  </a:lnTo>
                  <a:lnTo>
                    <a:pt x="2896381" y="4457699"/>
                  </a:lnTo>
                  <a:lnTo>
                    <a:pt x="2835111" y="4457699"/>
                  </a:lnTo>
                  <a:lnTo>
                    <a:pt x="2813101" y="4483099"/>
                  </a:lnTo>
                  <a:lnTo>
                    <a:pt x="2788646" y="4521199"/>
                  </a:lnTo>
                  <a:lnTo>
                    <a:pt x="2761831" y="4546599"/>
                  </a:lnTo>
                  <a:lnTo>
                    <a:pt x="2732739" y="4584699"/>
                  </a:lnTo>
                  <a:lnTo>
                    <a:pt x="2701458" y="4610099"/>
                  </a:lnTo>
                  <a:lnTo>
                    <a:pt x="2668070" y="4635499"/>
                  </a:lnTo>
                  <a:lnTo>
                    <a:pt x="2632661" y="4660899"/>
                  </a:lnTo>
                  <a:lnTo>
                    <a:pt x="2595315" y="4686299"/>
                  </a:lnTo>
                  <a:lnTo>
                    <a:pt x="2556118" y="4711699"/>
                  </a:lnTo>
                  <a:lnTo>
                    <a:pt x="2515155" y="4737099"/>
                  </a:lnTo>
                  <a:lnTo>
                    <a:pt x="2472509" y="4762499"/>
                  </a:lnTo>
                  <a:lnTo>
                    <a:pt x="2428267" y="4775199"/>
                  </a:lnTo>
                  <a:lnTo>
                    <a:pt x="2382512" y="4800599"/>
                  </a:lnTo>
                  <a:lnTo>
                    <a:pt x="2286806" y="4825999"/>
                  </a:lnTo>
                  <a:lnTo>
                    <a:pt x="2237024" y="4838699"/>
                  </a:lnTo>
                  <a:close/>
                </a:path>
                <a:path w="3608705" h="5626100">
                  <a:moveTo>
                    <a:pt x="1924165" y="4444999"/>
                  </a:moveTo>
                  <a:lnTo>
                    <a:pt x="1688820" y="4444999"/>
                  </a:lnTo>
                  <a:lnTo>
                    <a:pt x="1637418" y="4432299"/>
                  </a:lnTo>
                  <a:lnTo>
                    <a:pt x="1975567" y="4432299"/>
                  </a:lnTo>
                  <a:lnTo>
                    <a:pt x="1924165" y="4444999"/>
                  </a:lnTo>
                  <a:close/>
                </a:path>
                <a:path w="3608705" h="5626100">
                  <a:moveTo>
                    <a:pt x="2027014" y="4889499"/>
                  </a:moveTo>
                  <a:lnTo>
                    <a:pt x="1616504" y="4889499"/>
                  </a:lnTo>
                  <a:lnTo>
                    <a:pt x="1562136" y="4876799"/>
                  </a:lnTo>
                  <a:lnTo>
                    <a:pt x="1508702" y="4876799"/>
                  </a:lnTo>
                  <a:lnTo>
                    <a:pt x="1404933" y="4851399"/>
                  </a:lnTo>
                  <a:lnTo>
                    <a:pt x="1258145" y="4813299"/>
                  </a:lnTo>
                  <a:lnTo>
                    <a:pt x="1211878" y="4787899"/>
                  </a:lnTo>
                  <a:lnTo>
                    <a:pt x="1167066" y="4775199"/>
                  </a:lnTo>
                  <a:lnTo>
                    <a:pt x="1123784" y="4749799"/>
                  </a:lnTo>
                  <a:lnTo>
                    <a:pt x="1082106" y="4737099"/>
                  </a:lnTo>
                  <a:lnTo>
                    <a:pt x="1042107" y="4711699"/>
                  </a:lnTo>
                  <a:lnTo>
                    <a:pt x="1003862" y="4686299"/>
                  </a:lnTo>
                  <a:lnTo>
                    <a:pt x="967444" y="4660899"/>
                  </a:lnTo>
                  <a:lnTo>
                    <a:pt x="932930" y="4635499"/>
                  </a:lnTo>
                  <a:lnTo>
                    <a:pt x="900392" y="4610099"/>
                  </a:lnTo>
                  <a:lnTo>
                    <a:pt x="869905" y="4584699"/>
                  </a:lnTo>
                  <a:lnTo>
                    <a:pt x="841545" y="4546599"/>
                  </a:lnTo>
                  <a:lnTo>
                    <a:pt x="815385" y="4521199"/>
                  </a:lnTo>
                  <a:lnTo>
                    <a:pt x="791501" y="4483099"/>
                  </a:lnTo>
                  <a:lnTo>
                    <a:pt x="769966" y="4457699"/>
                  </a:lnTo>
                  <a:lnTo>
                    <a:pt x="843339" y="4457699"/>
                  </a:lnTo>
                  <a:lnTo>
                    <a:pt x="850872" y="4470399"/>
                  </a:lnTo>
                  <a:lnTo>
                    <a:pt x="876124" y="4495799"/>
                  </a:lnTo>
                  <a:lnTo>
                    <a:pt x="903928" y="4533899"/>
                  </a:lnTo>
                  <a:lnTo>
                    <a:pt x="934183" y="4559299"/>
                  </a:lnTo>
                  <a:lnTo>
                    <a:pt x="966788" y="4584699"/>
                  </a:lnTo>
                  <a:lnTo>
                    <a:pt x="1001644" y="4610099"/>
                  </a:lnTo>
                  <a:lnTo>
                    <a:pt x="1038650" y="4635499"/>
                  </a:lnTo>
                  <a:lnTo>
                    <a:pt x="1077704" y="4660899"/>
                  </a:lnTo>
                  <a:lnTo>
                    <a:pt x="1118707" y="4686299"/>
                  </a:lnTo>
                  <a:lnTo>
                    <a:pt x="1161558" y="4698999"/>
                  </a:lnTo>
                  <a:lnTo>
                    <a:pt x="1206157" y="4724399"/>
                  </a:lnTo>
                  <a:lnTo>
                    <a:pt x="1252403" y="4737099"/>
                  </a:lnTo>
                  <a:lnTo>
                    <a:pt x="1300195" y="4762499"/>
                  </a:lnTo>
                  <a:lnTo>
                    <a:pt x="1451846" y="4800599"/>
                  </a:lnTo>
                  <a:lnTo>
                    <a:pt x="1558836" y="4825999"/>
                  </a:lnTo>
                  <a:lnTo>
                    <a:pt x="1613796" y="4825999"/>
                  </a:lnTo>
                  <a:lnTo>
                    <a:pt x="1669600" y="4838699"/>
                  </a:lnTo>
                  <a:lnTo>
                    <a:pt x="2237024" y="4838699"/>
                  </a:lnTo>
                  <a:lnTo>
                    <a:pt x="2027014" y="4889499"/>
                  </a:lnTo>
                  <a:close/>
                </a:path>
                <a:path w="3608705" h="5626100">
                  <a:moveTo>
                    <a:pt x="2236354" y="5206999"/>
                  </a:moveTo>
                  <a:lnTo>
                    <a:pt x="1897968" y="5206999"/>
                  </a:lnTo>
                  <a:lnTo>
                    <a:pt x="1953695" y="5194299"/>
                  </a:lnTo>
                  <a:lnTo>
                    <a:pt x="2008615" y="5194299"/>
                  </a:lnTo>
                  <a:lnTo>
                    <a:pt x="2062638" y="5181599"/>
                  </a:lnTo>
                  <a:lnTo>
                    <a:pt x="2115672" y="5181599"/>
                  </a:lnTo>
                  <a:lnTo>
                    <a:pt x="2267924" y="5143499"/>
                  </a:lnTo>
                  <a:lnTo>
                    <a:pt x="2316086" y="5118099"/>
                  </a:lnTo>
                  <a:lnTo>
                    <a:pt x="2407979" y="5092699"/>
                  </a:lnTo>
                  <a:lnTo>
                    <a:pt x="2451526" y="5067299"/>
                  </a:lnTo>
                  <a:lnTo>
                    <a:pt x="2493352" y="5041899"/>
                  </a:lnTo>
                  <a:lnTo>
                    <a:pt x="2533365" y="5029199"/>
                  </a:lnTo>
                  <a:lnTo>
                    <a:pt x="2571473" y="5003799"/>
                  </a:lnTo>
                  <a:lnTo>
                    <a:pt x="2607586" y="4978399"/>
                  </a:lnTo>
                  <a:lnTo>
                    <a:pt x="2641611" y="4952999"/>
                  </a:lnTo>
                  <a:lnTo>
                    <a:pt x="2673456" y="4927599"/>
                  </a:lnTo>
                  <a:lnTo>
                    <a:pt x="2703032" y="4889499"/>
                  </a:lnTo>
                  <a:lnTo>
                    <a:pt x="2730245" y="4864099"/>
                  </a:lnTo>
                  <a:lnTo>
                    <a:pt x="2755005" y="4838699"/>
                  </a:lnTo>
                  <a:lnTo>
                    <a:pt x="2777219" y="4800599"/>
                  </a:lnTo>
                  <a:lnTo>
                    <a:pt x="2796796" y="4775199"/>
                  </a:lnTo>
                  <a:lnTo>
                    <a:pt x="2813646" y="4737099"/>
                  </a:lnTo>
                  <a:lnTo>
                    <a:pt x="2828844" y="4698999"/>
                  </a:lnTo>
                  <a:lnTo>
                    <a:pt x="2840336" y="4660899"/>
                  </a:lnTo>
                  <a:lnTo>
                    <a:pt x="2847802" y="4622799"/>
                  </a:lnTo>
                  <a:lnTo>
                    <a:pt x="2850927" y="4571999"/>
                  </a:lnTo>
                  <a:lnTo>
                    <a:pt x="2850521" y="4546599"/>
                  </a:lnTo>
                  <a:lnTo>
                    <a:pt x="2847679" y="4521199"/>
                  </a:lnTo>
                  <a:lnTo>
                    <a:pt x="2842507" y="4483099"/>
                  </a:lnTo>
                  <a:lnTo>
                    <a:pt x="2835111" y="4457699"/>
                  </a:lnTo>
                  <a:lnTo>
                    <a:pt x="2896381" y="4457699"/>
                  </a:lnTo>
                  <a:lnTo>
                    <a:pt x="2902612" y="4483099"/>
                  </a:lnTo>
                  <a:lnTo>
                    <a:pt x="2909567" y="4533899"/>
                  </a:lnTo>
                  <a:lnTo>
                    <a:pt x="2910802" y="4571999"/>
                  </a:lnTo>
                  <a:lnTo>
                    <a:pt x="2910802" y="4584699"/>
                  </a:lnTo>
                  <a:lnTo>
                    <a:pt x="2907201" y="4622799"/>
                  </a:lnTo>
                  <a:lnTo>
                    <a:pt x="2899788" y="4673599"/>
                  </a:lnTo>
                  <a:lnTo>
                    <a:pt x="2888561" y="4711699"/>
                  </a:lnTo>
                  <a:lnTo>
                    <a:pt x="2873521" y="4749799"/>
                  </a:lnTo>
                  <a:lnTo>
                    <a:pt x="2891279" y="4800599"/>
                  </a:lnTo>
                  <a:lnTo>
                    <a:pt x="2897511" y="4825999"/>
                  </a:lnTo>
                  <a:lnTo>
                    <a:pt x="2835111" y="4825999"/>
                  </a:lnTo>
                  <a:lnTo>
                    <a:pt x="2813101" y="4851399"/>
                  </a:lnTo>
                  <a:lnTo>
                    <a:pt x="2788645" y="4889499"/>
                  </a:lnTo>
                  <a:lnTo>
                    <a:pt x="2761826" y="4914899"/>
                  </a:lnTo>
                  <a:lnTo>
                    <a:pt x="2732729" y="4952999"/>
                  </a:lnTo>
                  <a:lnTo>
                    <a:pt x="2701437" y="4978399"/>
                  </a:lnTo>
                  <a:lnTo>
                    <a:pt x="2668034" y="5003799"/>
                  </a:lnTo>
                  <a:lnTo>
                    <a:pt x="2632605" y="5029199"/>
                  </a:lnTo>
                  <a:lnTo>
                    <a:pt x="2595232" y="5054599"/>
                  </a:lnTo>
                  <a:lnTo>
                    <a:pt x="2555999" y="5079999"/>
                  </a:lnTo>
                  <a:lnTo>
                    <a:pt x="2514991" y="5105399"/>
                  </a:lnTo>
                  <a:lnTo>
                    <a:pt x="2472292" y="5118099"/>
                  </a:lnTo>
                  <a:lnTo>
                    <a:pt x="2427985" y="5143499"/>
                  </a:lnTo>
                  <a:lnTo>
                    <a:pt x="2382153" y="5156199"/>
                  </a:lnTo>
                  <a:lnTo>
                    <a:pt x="2334882" y="5181599"/>
                  </a:lnTo>
                  <a:lnTo>
                    <a:pt x="2236354" y="5206999"/>
                  </a:lnTo>
                  <a:close/>
                </a:path>
                <a:path w="3608705" h="5626100">
                  <a:moveTo>
                    <a:pt x="2025707" y="5257799"/>
                  </a:moveTo>
                  <a:lnTo>
                    <a:pt x="1614244" y="5257799"/>
                  </a:lnTo>
                  <a:lnTo>
                    <a:pt x="1559877" y="5245099"/>
                  </a:lnTo>
                  <a:lnTo>
                    <a:pt x="1506443" y="5245099"/>
                  </a:lnTo>
                  <a:lnTo>
                    <a:pt x="1402674" y="5219699"/>
                  </a:lnTo>
                  <a:lnTo>
                    <a:pt x="1255886" y="5181599"/>
                  </a:lnTo>
                  <a:lnTo>
                    <a:pt x="1209618" y="5156199"/>
                  </a:lnTo>
                  <a:lnTo>
                    <a:pt x="1164806" y="5143499"/>
                  </a:lnTo>
                  <a:lnTo>
                    <a:pt x="1121524" y="5118099"/>
                  </a:lnTo>
                  <a:lnTo>
                    <a:pt x="1079847" y="5105399"/>
                  </a:lnTo>
                  <a:lnTo>
                    <a:pt x="1039848" y="5079999"/>
                  </a:lnTo>
                  <a:lnTo>
                    <a:pt x="1001602" y="5054599"/>
                  </a:lnTo>
                  <a:lnTo>
                    <a:pt x="965185" y="5029199"/>
                  </a:lnTo>
                  <a:lnTo>
                    <a:pt x="930670" y="5003799"/>
                  </a:lnTo>
                  <a:lnTo>
                    <a:pt x="898132" y="4978399"/>
                  </a:lnTo>
                  <a:lnTo>
                    <a:pt x="867646" y="4940299"/>
                  </a:lnTo>
                  <a:lnTo>
                    <a:pt x="839286" y="4914899"/>
                  </a:lnTo>
                  <a:lnTo>
                    <a:pt x="813126" y="4889499"/>
                  </a:lnTo>
                  <a:lnTo>
                    <a:pt x="789241" y="4851399"/>
                  </a:lnTo>
                  <a:lnTo>
                    <a:pt x="767707" y="4825999"/>
                  </a:lnTo>
                  <a:lnTo>
                    <a:pt x="844468" y="4825999"/>
                  </a:lnTo>
                  <a:lnTo>
                    <a:pt x="852002" y="4838699"/>
                  </a:lnTo>
                  <a:lnTo>
                    <a:pt x="877254" y="4864099"/>
                  </a:lnTo>
                  <a:lnTo>
                    <a:pt x="905058" y="4889499"/>
                  </a:lnTo>
                  <a:lnTo>
                    <a:pt x="935313" y="4927599"/>
                  </a:lnTo>
                  <a:lnTo>
                    <a:pt x="967918" y="4952999"/>
                  </a:lnTo>
                  <a:lnTo>
                    <a:pt x="1002774" y="4978399"/>
                  </a:lnTo>
                  <a:lnTo>
                    <a:pt x="1039779" y="5003799"/>
                  </a:lnTo>
                  <a:lnTo>
                    <a:pt x="1078834" y="5029199"/>
                  </a:lnTo>
                  <a:lnTo>
                    <a:pt x="1119837" y="5054599"/>
                  </a:lnTo>
                  <a:lnTo>
                    <a:pt x="1162688" y="5067299"/>
                  </a:lnTo>
                  <a:lnTo>
                    <a:pt x="1207287" y="5092699"/>
                  </a:lnTo>
                  <a:lnTo>
                    <a:pt x="1253533" y="5105399"/>
                  </a:lnTo>
                  <a:lnTo>
                    <a:pt x="1301325" y="5130799"/>
                  </a:lnTo>
                  <a:lnTo>
                    <a:pt x="1452976" y="5168899"/>
                  </a:lnTo>
                  <a:lnTo>
                    <a:pt x="1505949" y="5181599"/>
                  </a:lnTo>
                  <a:lnTo>
                    <a:pt x="1559966" y="5181599"/>
                  </a:lnTo>
                  <a:lnTo>
                    <a:pt x="1614926" y="5194299"/>
                  </a:lnTo>
                  <a:lnTo>
                    <a:pt x="1670729" y="5194299"/>
                  </a:lnTo>
                  <a:lnTo>
                    <a:pt x="1727275" y="5206999"/>
                  </a:lnTo>
                  <a:lnTo>
                    <a:pt x="2236354" y="5206999"/>
                  </a:lnTo>
                  <a:lnTo>
                    <a:pt x="2025707" y="5257799"/>
                  </a:lnTo>
                  <a:close/>
                </a:path>
                <a:path w="3608705" h="5626100">
                  <a:moveTo>
                    <a:pt x="2240533" y="5575299"/>
                  </a:moveTo>
                  <a:lnTo>
                    <a:pt x="1860050" y="5575299"/>
                  </a:lnTo>
                  <a:lnTo>
                    <a:pt x="1917878" y="5562599"/>
                  </a:lnTo>
                  <a:lnTo>
                    <a:pt x="2030743" y="5562599"/>
                  </a:lnTo>
                  <a:lnTo>
                    <a:pt x="2085605" y="5549899"/>
                  </a:lnTo>
                  <a:lnTo>
                    <a:pt x="2242851" y="5511799"/>
                  </a:lnTo>
                  <a:lnTo>
                    <a:pt x="2340688" y="5486399"/>
                  </a:lnTo>
                  <a:lnTo>
                    <a:pt x="2387245" y="5460999"/>
                  </a:lnTo>
                  <a:lnTo>
                    <a:pt x="2432110" y="5448299"/>
                  </a:lnTo>
                  <a:lnTo>
                    <a:pt x="2475196" y="5422899"/>
                  </a:lnTo>
                  <a:lnTo>
                    <a:pt x="2516415" y="5397499"/>
                  </a:lnTo>
                  <a:lnTo>
                    <a:pt x="2555680" y="5372099"/>
                  </a:lnTo>
                  <a:lnTo>
                    <a:pt x="2592901" y="5346699"/>
                  </a:lnTo>
                  <a:lnTo>
                    <a:pt x="2627992" y="5321299"/>
                  </a:lnTo>
                  <a:lnTo>
                    <a:pt x="2660864" y="5295899"/>
                  </a:lnTo>
                  <a:lnTo>
                    <a:pt x="2691430" y="5270499"/>
                  </a:lnTo>
                  <a:lnTo>
                    <a:pt x="2745293" y="5206999"/>
                  </a:lnTo>
                  <a:lnTo>
                    <a:pt x="2768413" y="5181599"/>
                  </a:lnTo>
                  <a:lnTo>
                    <a:pt x="2788876" y="5143499"/>
                  </a:lnTo>
                  <a:lnTo>
                    <a:pt x="2806593" y="5118099"/>
                  </a:lnTo>
                  <a:lnTo>
                    <a:pt x="2821478" y="5079999"/>
                  </a:lnTo>
                  <a:lnTo>
                    <a:pt x="2833441" y="5054599"/>
                  </a:lnTo>
                  <a:lnTo>
                    <a:pt x="2842396" y="5016499"/>
                  </a:lnTo>
                  <a:lnTo>
                    <a:pt x="2848254" y="4978399"/>
                  </a:lnTo>
                  <a:lnTo>
                    <a:pt x="2850927" y="4940299"/>
                  </a:lnTo>
                  <a:lnTo>
                    <a:pt x="2850521" y="4914899"/>
                  </a:lnTo>
                  <a:lnTo>
                    <a:pt x="2847679" y="4876799"/>
                  </a:lnTo>
                  <a:lnTo>
                    <a:pt x="2842507" y="4851399"/>
                  </a:lnTo>
                  <a:lnTo>
                    <a:pt x="2835111" y="4825999"/>
                  </a:lnTo>
                  <a:lnTo>
                    <a:pt x="2897511" y="4825999"/>
                  </a:lnTo>
                  <a:lnTo>
                    <a:pt x="2903742" y="4851399"/>
                  </a:lnTo>
                  <a:lnTo>
                    <a:pt x="2910697" y="4889499"/>
                  </a:lnTo>
                  <a:lnTo>
                    <a:pt x="2911932" y="4940299"/>
                  </a:lnTo>
                  <a:lnTo>
                    <a:pt x="2909339" y="4978399"/>
                  </a:lnTo>
                  <a:lnTo>
                    <a:pt x="2903795" y="5016499"/>
                  </a:lnTo>
                  <a:lnTo>
                    <a:pt x="2895378" y="5054599"/>
                  </a:lnTo>
                  <a:lnTo>
                    <a:pt x="2884162" y="5092699"/>
                  </a:lnTo>
                  <a:lnTo>
                    <a:pt x="2870225" y="5118099"/>
                  </a:lnTo>
                  <a:lnTo>
                    <a:pt x="2853642" y="5156199"/>
                  </a:lnTo>
                  <a:lnTo>
                    <a:pt x="2834488" y="5194299"/>
                  </a:lnTo>
                  <a:lnTo>
                    <a:pt x="2812841" y="5219699"/>
                  </a:lnTo>
                  <a:lnTo>
                    <a:pt x="2788776" y="5257799"/>
                  </a:lnTo>
                  <a:lnTo>
                    <a:pt x="2762369" y="5283199"/>
                  </a:lnTo>
                  <a:lnTo>
                    <a:pt x="2733695" y="5308599"/>
                  </a:lnTo>
                  <a:lnTo>
                    <a:pt x="2702832" y="5333999"/>
                  </a:lnTo>
                  <a:lnTo>
                    <a:pt x="2669855" y="5372099"/>
                  </a:lnTo>
                  <a:lnTo>
                    <a:pt x="2634840" y="5397499"/>
                  </a:lnTo>
                  <a:lnTo>
                    <a:pt x="2597863" y="5422899"/>
                  </a:lnTo>
                  <a:lnTo>
                    <a:pt x="2559000" y="5448299"/>
                  </a:lnTo>
                  <a:lnTo>
                    <a:pt x="2518326" y="5460999"/>
                  </a:lnTo>
                  <a:lnTo>
                    <a:pt x="2475919" y="5486399"/>
                  </a:lnTo>
                  <a:lnTo>
                    <a:pt x="2431854" y="5511799"/>
                  </a:lnTo>
                  <a:lnTo>
                    <a:pt x="2386207" y="5524499"/>
                  </a:lnTo>
                  <a:lnTo>
                    <a:pt x="2339054" y="5549899"/>
                  </a:lnTo>
                  <a:lnTo>
                    <a:pt x="2240533" y="5575299"/>
                  </a:lnTo>
                  <a:close/>
                </a:path>
                <a:path w="3608705" h="5626100">
                  <a:moveTo>
                    <a:pt x="1860458" y="4902199"/>
                  </a:moveTo>
                  <a:lnTo>
                    <a:pt x="1727742" y="4902199"/>
                  </a:lnTo>
                  <a:lnTo>
                    <a:pt x="1671730" y="4889499"/>
                  </a:lnTo>
                  <a:lnTo>
                    <a:pt x="1916669" y="4889499"/>
                  </a:lnTo>
                  <a:lnTo>
                    <a:pt x="1860458" y="4902199"/>
                  </a:lnTo>
                  <a:close/>
                </a:path>
                <a:path w="3608705" h="5626100">
                  <a:moveTo>
                    <a:pt x="1858470" y="5270499"/>
                  </a:moveTo>
                  <a:lnTo>
                    <a:pt x="1725482" y="5270499"/>
                  </a:lnTo>
                  <a:lnTo>
                    <a:pt x="1669471" y="5257799"/>
                  </a:lnTo>
                  <a:lnTo>
                    <a:pt x="1914929" y="5257799"/>
                  </a:lnTo>
                  <a:lnTo>
                    <a:pt x="1858470" y="5270499"/>
                  </a:lnTo>
                  <a:close/>
                </a:path>
                <a:path w="3608705" h="5626100">
                  <a:moveTo>
                    <a:pt x="1973196" y="5626099"/>
                  </a:moveTo>
                  <a:lnTo>
                    <a:pt x="1612176" y="5626099"/>
                  </a:lnTo>
                  <a:lnTo>
                    <a:pt x="1556980" y="5613399"/>
                  </a:lnTo>
                  <a:lnTo>
                    <a:pt x="2028763" y="5613399"/>
                  </a:lnTo>
                  <a:lnTo>
                    <a:pt x="1973196" y="5626099"/>
                  </a:lnTo>
                  <a:close/>
                </a:path>
              </a:pathLst>
            </a:custGeom>
            <a:solidFill>
              <a:srgbClr val="2A4A81"/>
            </a:solidFill>
          </p:spPr>
          <p:txBody>
            <a:bodyPr wrap="square" lIns="0" tIns="0" rIns="0" bIns="0" rtlCol="0"/>
            <a:lstStyle/>
            <a:p>
              <a:endParaRPr/>
            </a:p>
          </p:txBody>
        </p:sp>
      </p:grpSp>
      <p:grpSp>
        <p:nvGrpSpPr>
          <p:cNvPr id="20" name="object 4">
            <a:extLst>
              <a:ext uri="{FF2B5EF4-FFF2-40B4-BE49-F238E27FC236}">
                <a16:creationId xmlns:a16="http://schemas.microsoft.com/office/drawing/2014/main" id="{9546BD90-BCBD-A060-F331-77AA41B175BC}"/>
              </a:ext>
            </a:extLst>
          </p:cNvPr>
          <p:cNvGrpSpPr/>
          <p:nvPr/>
        </p:nvGrpSpPr>
        <p:grpSpPr>
          <a:xfrm>
            <a:off x="-413186" y="19685973"/>
            <a:ext cx="3386454" cy="1669414"/>
            <a:chOff x="9620221" y="8617753"/>
            <a:chExt cx="3386454" cy="1669414"/>
          </a:xfrm>
        </p:grpSpPr>
        <p:sp>
          <p:nvSpPr>
            <p:cNvPr id="21" name="object 5">
              <a:extLst>
                <a:ext uri="{FF2B5EF4-FFF2-40B4-BE49-F238E27FC236}">
                  <a16:creationId xmlns:a16="http://schemas.microsoft.com/office/drawing/2014/main" id="{60F1F9F2-3EF1-1FD5-91C7-E28653AE5818}"/>
                </a:ext>
              </a:extLst>
            </p:cNvPr>
            <p:cNvSpPr/>
            <p:nvPr/>
          </p:nvSpPr>
          <p:spPr>
            <a:xfrm>
              <a:off x="10820582" y="8855701"/>
              <a:ext cx="1809750" cy="1431925"/>
            </a:xfrm>
            <a:custGeom>
              <a:avLst/>
              <a:gdLst/>
              <a:ahLst/>
              <a:cxnLst/>
              <a:rect l="l" t="t" r="r" b="b"/>
              <a:pathLst>
                <a:path w="1809750" h="1431925">
                  <a:moveTo>
                    <a:pt x="448705" y="1431297"/>
                  </a:moveTo>
                  <a:lnTo>
                    <a:pt x="0" y="1431297"/>
                  </a:lnTo>
                  <a:lnTo>
                    <a:pt x="3677" y="1041756"/>
                  </a:lnTo>
                  <a:lnTo>
                    <a:pt x="1809239" y="0"/>
                  </a:lnTo>
                  <a:lnTo>
                    <a:pt x="1809239" y="123627"/>
                  </a:lnTo>
                  <a:lnTo>
                    <a:pt x="448705" y="1431297"/>
                  </a:lnTo>
                  <a:close/>
                </a:path>
              </a:pathLst>
            </a:custGeom>
            <a:solidFill>
              <a:srgbClr val="F0ABC1"/>
            </a:solidFill>
          </p:spPr>
          <p:txBody>
            <a:bodyPr wrap="square" lIns="0" tIns="0" rIns="0" bIns="0" rtlCol="0"/>
            <a:lstStyle/>
            <a:p>
              <a:endParaRPr/>
            </a:p>
          </p:txBody>
        </p:sp>
        <p:sp>
          <p:nvSpPr>
            <p:cNvPr id="22" name="object 6">
              <a:extLst>
                <a:ext uri="{FF2B5EF4-FFF2-40B4-BE49-F238E27FC236}">
                  <a16:creationId xmlns:a16="http://schemas.microsoft.com/office/drawing/2014/main" id="{EDC13C70-293F-D17F-5751-BBA86B206550}"/>
                </a:ext>
              </a:extLst>
            </p:cNvPr>
            <p:cNvSpPr/>
            <p:nvPr/>
          </p:nvSpPr>
          <p:spPr>
            <a:xfrm>
              <a:off x="9620221" y="8617753"/>
              <a:ext cx="3386196" cy="1669245"/>
            </a:xfrm>
            <a:prstGeom prst="rect">
              <a:avLst/>
            </a:prstGeom>
            <a:blipFill>
              <a:blip r:embed="rId3" cstate="print"/>
              <a:stretch>
                <a:fillRect/>
              </a:stretch>
            </a:blipFill>
          </p:spPr>
          <p:txBody>
            <a:bodyPr wrap="square" lIns="0" tIns="0" rIns="0" bIns="0" rtlCol="0"/>
            <a:lstStyle/>
            <a:p>
              <a:endParaRPr/>
            </a:p>
          </p:txBody>
        </p:sp>
      </p:grpSp>
      <p:grpSp>
        <p:nvGrpSpPr>
          <p:cNvPr id="23" name="object 7">
            <a:extLst>
              <a:ext uri="{FF2B5EF4-FFF2-40B4-BE49-F238E27FC236}">
                <a16:creationId xmlns:a16="http://schemas.microsoft.com/office/drawing/2014/main" id="{CE560AE9-C5A4-3002-7708-947C51C1F38C}"/>
              </a:ext>
            </a:extLst>
          </p:cNvPr>
          <p:cNvGrpSpPr/>
          <p:nvPr/>
        </p:nvGrpSpPr>
        <p:grpSpPr>
          <a:xfrm>
            <a:off x="-166500" y="14093533"/>
            <a:ext cx="7394575" cy="6512559"/>
            <a:chOff x="9866907" y="3025313"/>
            <a:chExt cx="7394575" cy="6512559"/>
          </a:xfrm>
        </p:grpSpPr>
        <p:sp>
          <p:nvSpPr>
            <p:cNvPr id="24" name="object 8">
              <a:extLst>
                <a:ext uri="{FF2B5EF4-FFF2-40B4-BE49-F238E27FC236}">
                  <a16:creationId xmlns:a16="http://schemas.microsoft.com/office/drawing/2014/main" id="{18F95BF3-D56B-799E-86AE-F641062F919F}"/>
                </a:ext>
              </a:extLst>
            </p:cNvPr>
            <p:cNvSpPr/>
            <p:nvPr/>
          </p:nvSpPr>
          <p:spPr>
            <a:xfrm>
              <a:off x="13524669" y="3431913"/>
              <a:ext cx="3094355" cy="3189605"/>
            </a:xfrm>
            <a:custGeom>
              <a:avLst/>
              <a:gdLst/>
              <a:ahLst/>
              <a:cxnLst/>
              <a:rect l="l" t="t" r="r" b="b"/>
              <a:pathLst>
                <a:path w="3094355" h="3189604">
                  <a:moveTo>
                    <a:pt x="0" y="3189461"/>
                  </a:moveTo>
                  <a:lnTo>
                    <a:pt x="13284" y="1780129"/>
                  </a:lnTo>
                  <a:lnTo>
                    <a:pt x="3093894" y="0"/>
                  </a:lnTo>
                  <a:lnTo>
                    <a:pt x="3093894" y="211251"/>
                  </a:lnTo>
                  <a:lnTo>
                    <a:pt x="0" y="3189461"/>
                  </a:lnTo>
                  <a:close/>
                </a:path>
              </a:pathLst>
            </a:custGeom>
            <a:solidFill>
              <a:srgbClr val="F0ABC1"/>
            </a:solidFill>
          </p:spPr>
          <p:txBody>
            <a:bodyPr wrap="square" lIns="0" tIns="0" rIns="0" bIns="0" rtlCol="0"/>
            <a:lstStyle/>
            <a:p>
              <a:endParaRPr/>
            </a:p>
          </p:txBody>
        </p:sp>
        <p:sp>
          <p:nvSpPr>
            <p:cNvPr id="25" name="object 9">
              <a:extLst>
                <a:ext uri="{FF2B5EF4-FFF2-40B4-BE49-F238E27FC236}">
                  <a16:creationId xmlns:a16="http://schemas.microsoft.com/office/drawing/2014/main" id="{771FABCB-F430-C2C2-75A7-773AE87EA4EE}"/>
                </a:ext>
              </a:extLst>
            </p:cNvPr>
            <p:cNvSpPr/>
            <p:nvPr/>
          </p:nvSpPr>
          <p:spPr>
            <a:xfrm>
              <a:off x="13146789" y="3089183"/>
              <a:ext cx="4021454" cy="3532504"/>
            </a:xfrm>
            <a:custGeom>
              <a:avLst/>
              <a:gdLst/>
              <a:ahLst/>
              <a:cxnLst/>
              <a:rect l="l" t="t" r="r" b="b"/>
              <a:pathLst>
                <a:path w="4021455" h="3532504">
                  <a:moveTo>
                    <a:pt x="377880" y="3532191"/>
                  </a:moveTo>
                  <a:lnTo>
                    <a:pt x="0" y="1887971"/>
                  </a:lnTo>
                  <a:lnTo>
                    <a:pt x="4020881" y="0"/>
                  </a:lnTo>
                  <a:lnTo>
                    <a:pt x="757236" y="2325248"/>
                  </a:lnTo>
                  <a:lnTo>
                    <a:pt x="377880" y="3532191"/>
                  </a:lnTo>
                  <a:close/>
                </a:path>
              </a:pathLst>
            </a:custGeom>
            <a:solidFill>
              <a:srgbClr val="F6B4A6"/>
            </a:solidFill>
          </p:spPr>
          <p:txBody>
            <a:bodyPr wrap="square" lIns="0" tIns="0" rIns="0" bIns="0" rtlCol="0"/>
            <a:lstStyle/>
            <a:p>
              <a:endParaRPr/>
            </a:p>
          </p:txBody>
        </p:sp>
        <p:sp>
          <p:nvSpPr>
            <p:cNvPr id="26" name="object 10">
              <a:extLst>
                <a:ext uri="{FF2B5EF4-FFF2-40B4-BE49-F238E27FC236}">
                  <a16:creationId xmlns:a16="http://schemas.microsoft.com/office/drawing/2014/main" id="{B7DF5B6E-EE26-E11F-09AD-BDCC54B53359}"/>
                </a:ext>
              </a:extLst>
            </p:cNvPr>
            <p:cNvSpPr/>
            <p:nvPr/>
          </p:nvSpPr>
          <p:spPr>
            <a:xfrm>
              <a:off x="11716453" y="3051997"/>
              <a:ext cx="5516245" cy="3188335"/>
            </a:xfrm>
            <a:custGeom>
              <a:avLst/>
              <a:gdLst/>
              <a:ahLst/>
              <a:cxnLst/>
              <a:rect l="l" t="t" r="r" b="b"/>
              <a:pathLst>
                <a:path w="5516244" h="3188335">
                  <a:moveTo>
                    <a:pt x="1434764" y="1925157"/>
                  </a:moveTo>
                  <a:lnTo>
                    <a:pt x="0" y="1094923"/>
                  </a:lnTo>
                  <a:lnTo>
                    <a:pt x="5265229" y="4685"/>
                  </a:lnTo>
                  <a:lnTo>
                    <a:pt x="5314009" y="0"/>
                  </a:lnTo>
                  <a:lnTo>
                    <a:pt x="5363205" y="4870"/>
                  </a:lnTo>
                  <a:lnTo>
                    <a:pt x="5409910" y="17773"/>
                  </a:lnTo>
                  <a:lnTo>
                    <a:pt x="5451217" y="37186"/>
                  </a:lnTo>
                  <a:lnTo>
                    <a:pt x="1434764" y="1925157"/>
                  </a:lnTo>
                  <a:close/>
                </a:path>
                <a:path w="5516244" h="3188335">
                  <a:moveTo>
                    <a:pt x="3619384" y="3188237"/>
                  </a:moveTo>
                  <a:lnTo>
                    <a:pt x="2192000" y="2362434"/>
                  </a:lnTo>
                  <a:lnTo>
                    <a:pt x="5451217" y="37186"/>
                  </a:lnTo>
                  <a:lnTo>
                    <a:pt x="5485098" y="61307"/>
                  </a:lnTo>
                  <a:lnTo>
                    <a:pt x="5507493" y="88337"/>
                  </a:lnTo>
                  <a:lnTo>
                    <a:pt x="5515773" y="116751"/>
                  </a:lnTo>
                  <a:lnTo>
                    <a:pt x="5507309" y="145027"/>
                  </a:lnTo>
                  <a:lnTo>
                    <a:pt x="3619384" y="3188237"/>
                  </a:lnTo>
                  <a:close/>
                </a:path>
              </a:pathLst>
            </a:custGeom>
            <a:solidFill>
              <a:srgbClr val="94DDDE"/>
            </a:solidFill>
          </p:spPr>
          <p:txBody>
            <a:bodyPr wrap="square" lIns="0" tIns="0" rIns="0" bIns="0" rtlCol="0"/>
            <a:lstStyle/>
            <a:p>
              <a:endParaRPr/>
            </a:p>
          </p:txBody>
        </p:sp>
        <p:sp>
          <p:nvSpPr>
            <p:cNvPr id="27" name="object 11">
              <a:extLst>
                <a:ext uri="{FF2B5EF4-FFF2-40B4-BE49-F238E27FC236}">
                  <a16:creationId xmlns:a16="http://schemas.microsoft.com/office/drawing/2014/main" id="{1F495003-F655-B18A-3ACA-66A2508D5DE2}"/>
                </a:ext>
              </a:extLst>
            </p:cNvPr>
            <p:cNvSpPr/>
            <p:nvPr/>
          </p:nvSpPr>
          <p:spPr>
            <a:xfrm>
              <a:off x="9866907" y="3025313"/>
              <a:ext cx="7394196" cy="4624621"/>
            </a:xfrm>
            <a:prstGeom prst="rect">
              <a:avLst/>
            </a:prstGeom>
            <a:blipFill>
              <a:blip r:embed="rId4" cstate="print"/>
              <a:stretch>
                <a:fillRect/>
              </a:stretch>
            </a:blipFill>
          </p:spPr>
          <p:txBody>
            <a:bodyPr wrap="square" lIns="0" tIns="0" rIns="0" bIns="0" rtlCol="0"/>
            <a:lstStyle/>
            <a:p>
              <a:endParaRPr/>
            </a:p>
          </p:txBody>
        </p:sp>
        <p:sp>
          <p:nvSpPr>
            <p:cNvPr id="28" name="object 12">
              <a:extLst>
                <a:ext uri="{FF2B5EF4-FFF2-40B4-BE49-F238E27FC236}">
                  <a16:creationId xmlns:a16="http://schemas.microsoft.com/office/drawing/2014/main" id="{2894B37E-F93C-380C-29E1-A9ECF31E4726}"/>
                </a:ext>
              </a:extLst>
            </p:cNvPr>
            <p:cNvSpPr/>
            <p:nvPr/>
          </p:nvSpPr>
          <p:spPr>
            <a:xfrm>
              <a:off x="15603702" y="7666973"/>
              <a:ext cx="1372235" cy="1414780"/>
            </a:xfrm>
            <a:custGeom>
              <a:avLst/>
              <a:gdLst/>
              <a:ahLst/>
              <a:cxnLst/>
              <a:rect l="l" t="t" r="r" b="b"/>
              <a:pathLst>
                <a:path w="1372234" h="1414779">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29" name="object 13">
              <a:extLst>
                <a:ext uri="{FF2B5EF4-FFF2-40B4-BE49-F238E27FC236}">
                  <a16:creationId xmlns:a16="http://schemas.microsoft.com/office/drawing/2014/main" id="{9A970349-3077-6F7B-C747-2B7FE737D40B}"/>
                </a:ext>
              </a:extLst>
            </p:cNvPr>
            <p:cNvSpPr/>
            <p:nvPr/>
          </p:nvSpPr>
          <p:spPr>
            <a:xfrm>
              <a:off x="15436132" y="7514961"/>
              <a:ext cx="1783080" cy="1567180"/>
            </a:xfrm>
            <a:custGeom>
              <a:avLst/>
              <a:gdLst/>
              <a:ahLst/>
              <a:cxnLst/>
              <a:rect l="l" t="t" r="r" b="b"/>
              <a:pathLst>
                <a:path w="1783080" h="1567179">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30" name="object 14">
              <a:extLst>
                <a:ext uri="{FF2B5EF4-FFF2-40B4-BE49-F238E27FC236}">
                  <a16:creationId xmlns:a16="http://schemas.microsoft.com/office/drawing/2014/main" id="{5C46C2A5-0FC8-1204-C586-FF64F36B0581}"/>
                </a:ext>
              </a:extLst>
            </p:cNvPr>
            <p:cNvSpPr/>
            <p:nvPr/>
          </p:nvSpPr>
          <p:spPr>
            <a:xfrm>
              <a:off x="14801854" y="749846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31" name="object 15">
              <a:extLst>
                <a:ext uri="{FF2B5EF4-FFF2-40B4-BE49-F238E27FC236}">
                  <a16:creationId xmlns:a16="http://schemas.microsoft.com/office/drawing/2014/main" id="{D310513E-EAF3-A00A-AA93-D717A8D64E79}"/>
                </a:ext>
              </a:extLst>
            </p:cNvPr>
            <p:cNvSpPr/>
            <p:nvPr/>
          </p:nvSpPr>
          <p:spPr>
            <a:xfrm>
              <a:off x="13981677" y="7486633"/>
              <a:ext cx="3278936" cy="2051163"/>
            </a:xfrm>
            <a:prstGeom prst="rect">
              <a:avLst/>
            </a:prstGeom>
            <a:blipFill>
              <a:blip r:embed="rId5" cstate="print"/>
              <a:stretch>
                <a:fillRect/>
              </a:stretch>
            </a:blipFill>
          </p:spPr>
          <p:txBody>
            <a:bodyPr wrap="square" lIns="0" tIns="0" rIns="0" bIns="0" rtlCol="0"/>
            <a:lstStyle/>
            <a:p>
              <a:endParaRPr/>
            </a:p>
          </p:txBody>
        </p:sp>
      </p:grpSp>
      <p:grpSp>
        <p:nvGrpSpPr>
          <p:cNvPr id="32" name="object 16">
            <a:extLst>
              <a:ext uri="{FF2B5EF4-FFF2-40B4-BE49-F238E27FC236}">
                <a16:creationId xmlns:a16="http://schemas.microsoft.com/office/drawing/2014/main" id="{451F24CF-E8C0-695F-6275-03E0EE281149}"/>
              </a:ext>
            </a:extLst>
          </p:cNvPr>
          <p:cNvGrpSpPr/>
          <p:nvPr/>
        </p:nvGrpSpPr>
        <p:grpSpPr>
          <a:xfrm>
            <a:off x="3292585" y="11783514"/>
            <a:ext cx="3279140" cy="2051685"/>
            <a:chOff x="13325992" y="715294"/>
            <a:chExt cx="3279140" cy="2051685"/>
          </a:xfrm>
        </p:grpSpPr>
        <p:sp>
          <p:nvSpPr>
            <p:cNvPr id="33" name="object 17">
              <a:extLst>
                <a:ext uri="{FF2B5EF4-FFF2-40B4-BE49-F238E27FC236}">
                  <a16:creationId xmlns:a16="http://schemas.microsoft.com/office/drawing/2014/main" id="{F59F0D9C-539C-D083-DFC8-6580C103B51B}"/>
                </a:ext>
              </a:extLst>
            </p:cNvPr>
            <p:cNvSpPr/>
            <p:nvPr/>
          </p:nvSpPr>
          <p:spPr>
            <a:xfrm>
              <a:off x="14948017" y="895633"/>
              <a:ext cx="1372235" cy="1414780"/>
            </a:xfrm>
            <a:custGeom>
              <a:avLst/>
              <a:gdLst/>
              <a:ahLst/>
              <a:cxnLst/>
              <a:rect l="l" t="t" r="r" b="b"/>
              <a:pathLst>
                <a:path w="1372234" h="1414780">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34" name="object 18">
              <a:extLst>
                <a:ext uri="{FF2B5EF4-FFF2-40B4-BE49-F238E27FC236}">
                  <a16:creationId xmlns:a16="http://schemas.microsoft.com/office/drawing/2014/main" id="{D3815408-5157-03DD-CBEE-AD31402A5A95}"/>
                </a:ext>
              </a:extLst>
            </p:cNvPr>
            <p:cNvSpPr/>
            <p:nvPr/>
          </p:nvSpPr>
          <p:spPr>
            <a:xfrm>
              <a:off x="14780447" y="743622"/>
              <a:ext cx="1783080" cy="1567180"/>
            </a:xfrm>
            <a:custGeom>
              <a:avLst/>
              <a:gdLst/>
              <a:ahLst/>
              <a:cxnLst/>
              <a:rect l="l" t="t" r="r" b="b"/>
              <a:pathLst>
                <a:path w="1783080" h="1567180">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35" name="object 19">
              <a:extLst>
                <a:ext uri="{FF2B5EF4-FFF2-40B4-BE49-F238E27FC236}">
                  <a16:creationId xmlns:a16="http://schemas.microsoft.com/office/drawing/2014/main" id="{1B857A58-E359-0731-04D2-CD0049E2F4A4}"/>
                </a:ext>
              </a:extLst>
            </p:cNvPr>
            <p:cNvSpPr/>
            <p:nvPr/>
          </p:nvSpPr>
          <p:spPr>
            <a:xfrm>
              <a:off x="14146169" y="72712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36" name="object 20">
              <a:extLst>
                <a:ext uri="{FF2B5EF4-FFF2-40B4-BE49-F238E27FC236}">
                  <a16:creationId xmlns:a16="http://schemas.microsoft.com/office/drawing/2014/main" id="{7EDFF5DB-A251-E07C-53BA-7148A55633F3}"/>
                </a:ext>
              </a:extLst>
            </p:cNvPr>
            <p:cNvSpPr/>
            <p:nvPr/>
          </p:nvSpPr>
          <p:spPr>
            <a:xfrm>
              <a:off x="13325992" y="715294"/>
              <a:ext cx="3278936" cy="2051163"/>
            </a:xfrm>
            <a:prstGeom prst="rect">
              <a:avLst/>
            </a:prstGeom>
            <a:blipFill>
              <a:blip r:embed="rId6" cstate="print"/>
              <a:stretch>
                <a:fillRect/>
              </a:stretch>
            </a:blipFill>
          </p:spPr>
          <p:txBody>
            <a:bodyPr wrap="square" lIns="0" tIns="0" rIns="0" bIns="0" rtlCol="0"/>
            <a:lstStyle/>
            <a:p>
              <a:endParaRPr/>
            </a:p>
          </p:txBody>
        </p:sp>
      </p:grpSp>
      <p:sp>
        <p:nvSpPr>
          <p:cNvPr id="38" name="object 2">
            <a:extLst>
              <a:ext uri="{FF2B5EF4-FFF2-40B4-BE49-F238E27FC236}">
                <a16:creationId xmlns:a16="http://schemas.microsoft.com/office/drawing/2014/main" id="{EF270972-C4A4-79D1-96AE-19070020A4A2}"/>
              </a:ext>
            </a:extLst>
          </p:cNvPr>
          <p:cNvSpPr txBox="1"/>
          <p:nvPr/>
        </p:nvSpPr>
        <p:spPr>
          <a:xfrm>
            <a:off x="-9201115" y="-1689653"/>
            <a:ext cx="7765231" cy="3445046"/>
          </a:xfrm>
          <a:prstGeom prst="rect">
            <a:avLst/>
          </a:prstGeom>
        </p:spPr>
        <p:txBody>
          <a:bodyPr vert="horz" wrap="square" lIns="0" tIns="279400" rIns="0" bIns="0" rtlCol="0">
            <a:spAutoFit/>
          </a:bodyPr>
          <a:lstStyle/>
          <a:p>
            <a:pPr marL="12700" marR="5080" algn="just">
              <a:lnSpc>
                <a:spcPct val="78100"/>
              </a:lnSpc>
              <a:spcBef>
                <a:spcPts val="2200"/>
              </a:spcBef>
            </a:pPr>
            <a:r>
              <a:rPr lang="en-US" sz="8000" b="1" spc="-155" dirty="0" err="1">
                <a:solidFill>
                  <a:srgbClr val="2A4A81"/>
                </a:solidFill>
                <a:latin typeface="Arial"/>
                <a:cs typeface="Arial"/>
              </a:rPr>
              <a:t>Cảm</a:t>
            </a:r>
            <a:r>
              <a:rPr lang="en-US" sz="8000" b="1" spc="-155" dirty="0">
                <a:solidFill>
                  <a:srgbClr val="2A4A81"/>
                </a:solidFill>
                <a:latin typeface="Arial"/>
                <a:cs typeface="Arial"/>
              </a:rPr>
              <a:t> </a:t>
            </a:r>
            <a:r>
              <a:rPr lang="en-US" sz="8000" b="1" spc="-155" dirty="0" err="1">
                <a:solidFill>
                  <a:srgbClr val="2A4A81"/>
                </a:solidFill>
                <a:latin typeface="Arial"/>
                <a:cs typeface="Arial"/>
              </a:rPr>
              <a:t>ơn</a:t>
            </a:r>
            <a:r>
              <a:rPr lang="en-US" sz="8000" b="1" spc="-155" dirty="0">
                <a:solidFill>
                  <a:srgbClr val="2A4A81"/>
                </a:solidFill>
                <a:latin typeface="Arial"/>
                <a:cs typeface="Arial"/>
              </a:rPr>
              <a:t> </a:t>
            </a:r>
            <a:r>
              <a:rPr lang="en-US" sz="8000" b="1" spc="-155" dirty="0" err="1">
                <a:solidFill>
                  <a:srgbClr val="2A4A81"/>
                </a:solidFill>
                <a:latin typeface="Arial"/>
                <a:cs typeface="Arial"/>
              </a:rPr>
              <a:t>thầy</a:t>
            </a:r>
            <a:r>
              <a:rPr lang="en-US" sz="8000" b="1" spc="-155" dirty="0">
                <a:solidFill>
                  <a:srgbClr val="2A4A81"/>
                </a:solidFill>
                <a:latin typeface="Arial"/>
                <a:cs typeface="Arial"/>
              </a:rPr>
              <a:t>, </a:t>
            </a:r>
            <a:r>
              <a:rPr lang="en-US" sz="8000" b="1" spc="-155" dirty="0" err="1">
                <a:solidFill>
                  <a:srgbClr val="2A4A81"/>
                </a:solidFill>
                <a:latin typeface="Arial"/>
                <a:cs typeface="Arial"/>
              </a:rPr>
              <a:t>cô</a:t>
            </a:r>
            <a:r>
              <a:rPr lang="en-US" sz="8000" b="1" spc="-155" dirty="0">
                <a:solidFill>
                  <a:srgbClr val="2A4A81"/>
                </a:solidFill>
                <a:latin typeface="Arial"/>
                <a:cs typeface="Arial"/>
              </a:rPr>
              <a:t> </a:t>
            </a:r>
            <a:r>
              <a:rPr lang="en-US" sz="8000" b="1" spc="-155" dirty="0" err="1">
                <a:solidFill>
                  <a:srgbClr val="2A4A81"/>
                </a:solidFill>
                <a:latin typeface="Arial"/>
                <a:cs typeface="Arial"/>
              </a:rPr>
              <a:t>đã</a:t>
            </a:r>
            <a:r>
              <a:rPr lang="en-US" sz="8000" b="1" spc="-155" dirty="0">
                <a:solidFill>
                  <a:srgbClr val="2A4A81"/>
                </a:solidFill>
                <a:latin typeface="Arial"/>
                <a:cs typeface="Arial"/>
              </a:rPr>
              <a:t> </a:t>
            </a:r>
            <a:r>
              <a:rPr lang="en-US" sz="8000" b="1" spc="-155" dirty="0" err="1">
                <a:solidFill>
                  <a:srgbClr val="2A4A81"/>
                </a:solidFill>
                <a:latin typeface="Arial"/>
                <a:cs typeface="Arial"/>
              </a:rPr>
              <a:t>theo</a:t>
            </a:r>
            <a:r>
              <a:rPr lang="en-US" sz="8000" b="1" spc="-155" dirty="0">
                <a:solidFill>
                  <a:srgbClr val="2A4A81"/>
                </a:solidFill>
                <a:latin typeface="Arial"/>
                <a:cs typeface="Arial"/>
              </a:rPr>
              <a:t> </a:t>
            </a:r>
            <a:r>
              <a:rPr lang="en-US" sz="8000" b="1" spc="-155" dirty="0" err="1">
                <a:solidFill>
                  <a:srgbClr val="2A4A81"/>
                </a:solidFill>
                <a:latin typeface="Arial"/>
                <a:cs typeface="Arial"/>
              </a:rPr>
              <a:t>dõi</a:t>
            </a:r>
            <a:r>
              <a:rPr lang="en-US" sz="8000" b="1" spc="-155" dirty="0">
                <a:solidFill>
                  <a:srgbClr val="2A4A81"/>
                </a:solidFill>
                <a:latin typeface="Arial"/>
                <a:cs typeface="Arial"/>
              </a:rPr>
              <a:t> </a:t>
            </a:r>
          </a:p>
          <a:p>
            <a:pPr marL="12700" marR="5080" algn="just">
              <a:lnSpc>
                <a:spcPct val="78100"/>
              </a:lnSpc>
              <a:spcBef>
                <a:spcPts val="2200"/>
              </a:spcBef>
            </a:pPr>
            <a:r>
              <a:rPr lang="en-US" sz="8000" b="1" spc="-155" dirty="0" err="1">
                <a:solidFill>
                  <a:srgbClr val="2A4A81"/>
                </a:solidFill>
                <a:latin typeface="Arial"/>
                <a:cs typeface="Arial"/>
              </a:rPr>
              <a:t>và</a:t>
            </a:r>
            <a:r>
              <a:rPr lang="en-US" sz="8000" b="1" spc="-155" dirty="0">
                <a:solidFill>
                  <a:srgbClr val="2A4A81"/>
                </a:solidFill>
                <a:latin typeface="Arial"/>
                <a:cs typeface="Arial"/>
              </a:rPr>
              <a:t> </a:t>
            </a:r>
            <a:r>
              <a:rPr lang="en-US" sz="8000" b="1" spc="-155" dirty="0" err="1">
                <a:solidFill>
                  <a:srgbClr val="2A4A81"/>
                </a:solidFill>
                <a:latin typeface="Arial"/>
                <a:cs typeface="Arial"/>
              </a:rPr>
              <a:t>lắng</a:t>
            </a:r>
            <a:r>
              <a:rPr lang="en-US" sz="8000" b="1" spc="-155" dirty="0">
                <a:solidFill>
                  <a:srgbClr val="2A4A81"/>
                </a:solidFill>
                <a:latin typeface="Arial"/>
                <a:cs typeface="Arial"/>
              </a:rPr>
              <a:t> </a:t>
            </a:r>
            <a:r>
              <a:rPr lang="en-US" sz="8000" b="1" spc="-155" dirty="0" err="1">
                <a:solidFill>
                  <a:srgbClr val="2A4A81"/>
                </a:solidFill>
                <a:latin typeface="Arial"/>
                <a:cs typeface="Arial"/>
              </a:rPr>
              <a:t>nghe</a:t>
            </a:r>
            <a:endParaRPr sz="8000" dirty="0">
              <a:latin typeface="Arial"/>
              <a:cs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08816" y="2379166"/>
            <a:ext cx="7765231" cy="4969566"/>
          </a:xfrm>
          <a:prstGeom prst="rect">
            <a:avLst/>
          </a:prstGeom>
        </p:spPr>
        <p:txBody>
          <a:bodyPr vert="horz" wrap="square" lIns="0" tIns="279400" rIns="0" bIns="0" rtlCol="0">
            <a:spAutoFit/>
          </a:bodyPr>
          <a:lstStyle/>
          <a:p>
            <a:pPr marL="12700" marR="5080" algn="just">
              <a:lnSpc>
                <a:spcPct val="78100"/>
              </a:lnSpc>
              <a:spcBef>
                <a:spcPts val="2200"/>
              </a:spcBef>
            </a:pPr>
            <a:r>
              <a:rPr lang="en-US" sz="8000" b="1" spc="-155" dirty="0" err="1">
                <a:solidFill>
                  <a:srgbClr val="2A4A81"/>
                </a:solidFill>
                <a:latin typeface="Arial"/>
                <a:cs typeface="Arial"/>
              </a:rPr>
              <a:t>Cảm</a:t>
            </a:r>
            <a:r>
              <a:rPr lang="en-US" sz="8000" b="1" spc="-155" dirty="0">
                <a:solidFill>
                  <a:srgbClr val="2A4A81"/>
                </a:solidFill>
                <a:latin typeface="Arial"/>
                <a:cs typeface="Arial"/>
              </a:rPr>
              <a:t> </a:t>
            </a:r>
            <a:r>
              <a:rPr lang="en-US" sz="8000" b="1" spc="-155" dirty="0" err="1">
                <a:solidFill>
                  <a:srgbClr val="2A4A81"/>
                </a:solidFill>
                <a:latin typeface="Arial"/>
                <a:cs typeface="Arial"/>
              </a:rPr>
              <a:t>ơn</a:t>
            </a:r>
            <a:r>
              <a:rPr lang="vi-VN" sz="8000" b="1" spc="-155" dirty="0">
                <a:solidFill>
                  <a:srgbClr val="2A4A81"/>
                </a:solidFill>
                <a:latin typeface="Arial"/>
                <a:cs typeface="Arial"/>
              </a:rPr>
              <a:t> </a:t>
            </a:r>
            <a:r>
              <a:rPr lang="en-US" sz="8000" b="1" spc="-155" dirty="0" err="1">
                <a:solidFill>
                  <a:srgbClr val="2A4A81"/>
                </a:solidFill>
                <a:latin typeface="Arial"/>
                <a:cs typeface="Arial"/>
              </a:rPr>
              <a:t>cô</a:t>
            </a:r>
            <a:r>
              <a:rPr lang="vi-VN" sz="8000" b="1" spc="-155" dirty="0">
                <a:solidFill>
                  <a:srgbClr val="2A4A81"/>
                </a:solidFill>
                <a:latin typeface="Arial"/>
                <a:cs typeface="Arial"/>
              </a:rPr>
              <a:t> </a:t>
            </a:r>
          </a:p>
          <a:p>
            <a:pPr marL="12700" marR="5080" algn="just">
              <a:lnSpc>
                <a:spcPct val="78100"/>
              </a:lnSpc>
              <a:spcBef>
                <a:spcPts val="2200"/>
              </a:spcBef>
            </a:pPr>
            <a:r>
              <a:rPr lang="vi-VN" sz="8000" b="1" spc="-155" dirty="0">
                <a:solidFill>
                  <a:srgbClr val="2A4A81"/>
                </a:solidFill>
                <a:latin typeface="Arial"/>
                <a:cs typeface="Arial"/>
              </a:rPr>
              <a:t>và các bạn</a:t>
            </a:r>
            <a:r>
              <a:rPr lang="en-US" sz="8000" b="1" spc="-155" dirty="0">
                <a:solidFill>
                  <a:srgbClr val="2A4A81"/>
                </a:solidFill>
                <a:latin typeface="Arial"/>
                <a:cs typeface="Arial"/>
              </a:rPr>
              <a:t> </a:t>
            </a:r>
            <a:endParaRPr lang="vi-VN" sz="8000" b="1" spc="-155" dirty="0">
              <a:solidFill>
                <a:srgbClr val="2A4A81"/>
              </a:solidFill>
              <a:latin typeface="Arial"/>
              <a:cs typeface="Arial"/>
            </a:endParaRPr>
          </a:p>
          <a:p>
            <a:pPr marL="12700" marR="5080" algn="just">
              <a:lnSpc>
                <a:spcPct val="78100"/>
              </a:lnSpc>
              <a:spcBef>
                <a:spcPts val="2200"/>
              </a:spcBef>
            </a:pPr>
            <a:r>
              <a:rPr lang="en-US" sz="8000" b="1" spc="-155" dirty="0" err="1">
                <a:solidFill>
                  <a:srgbClr val="2A4A81"/>
                </a:solidFill>
                <a:latin typeface="Arial"/>
                <a:cs typeface="Arial"/>
              </a:rPr>
              <a:t>đã</a:t>
            </a:r>
            <a:r>
              <a:rPr lang="en-US" sz="8000" b="1" spc="-155" dirty="0">
                <a:solidFill>
                  <a:srgbClr val="2A4A81"/>
                </a:solidFill>
                <a:latin typeface="Arial"/>
                <a:cs typeface="Arial"/>
              </a:rPr>
              <a:t> </a:t>
            </a:r>
            <a:r>
              <a:rPr lang="en-US" sz="8000" b="1" spc="-155" dirty="0" err="1">
                <a:solidFill>
                  <a:srgbClr val="2A4A81"/>
                </a:solidFill>
                <a:latin typeface="Arial"/>
                <a:cs typeface="Arial"/>
              </a:rPr>
              <a:t>theo</a:t>
            </a:r>
            <a:r>
              <a:rPr lang="en-US" sz="8000" b="1" spc="-155" dirty="0">
                <a:solidFill>
                  <a:srgbClr val="2A4A81"/>
                </a:solidFill>
                <a:latin typeface="Arial"/>
                <a:cs typeface="Arial"/>
              </a:rPr>
              <a:t> </a:t>
            </a:r>
            <a:r>
              <a:rPr lang="en-US" sz="8000" b="1" spc="-155" dirty="0" err="1">
                <a:solidFill>
                  <a:srgbClr val="2A4A81"/>
                </a:solidFill>
                <a:latin typeface="Arial"/>
                <a:cs typeface="Arial"/>
              </a:rPr>
              <a:t>dõi</a:t>
            </a:r>
            <a:r>
              <a:rPr lang="en-US" sz="8000" b="1" spc="-155" dirty="0">
                <a:solidFill>
                  <a:srgbClr val="2A4A81"/>
                </a:solidFill>
                <a:latin typeface="Arial"/>
                <a:cs typeface="Arial"/>
              </a:rPr>
              <a:t> </a:t>
            </a:r>
          </a:p>
          <a:p>
            <a:pPr marL="12700" marR="5080" algn="just">
              <a:lnSpc>
                <a:spcPct val="78100"/>
              </a:lnSpc>
              <a:spcBef>
                <a:spcPts val="2200"/>
              </a:spcBef>
            </a:pPr>
            <a:r>
              <a:rPr lang="en-US" sz="8000" b="1" spc="-155" dirty="0" err="1">
                <a:solidFill>
                  <a:srgbClr val="2A4A81"/>
                </a:solidFill>
                <a:latin typeface="Arial"/>
                <a:cs typeface="Arial"/>
              </a:rPr>
              <a:t>và</a:t>
            </a:r>
            <a:r>
              <a:rPr lang="en-US" sz="8000" b="1" spc="-155" dirty="0">
                <a:solidFill>
                  <a:srgbClr val="2A4A81"/>
                </a:solidFill>
                <a:latin typeface="Arial"/>
                <a:cs typeface="Arial"/>
              </a:rPr>
              <a:t> </a:t>
            </a:r>
            <a:r>
              <a:rPr lang="en-US" sz="8000" b="1" spc="-155" dirty="0" err="1">
                <a:solidFill>
                  <a:srgbClr val="2A4A81"/>
                </a:solidFill>
                <a:latin typeface="Arial"/>
                <a:cs typeface="Arial"/>
              </a:rPr>
              <a:t>lắng</a:t>
            </a:r>
            <a:r>
              <a:rPr lang="en-US" sz="8000" b="1" spc="-155" dirty="0">
                <a:solidFill>
                  <a:srgbClr val="2A4A81"/>
                </a:solidFill>
                <a:latin typeface="Arial"/>
                <a:cs typeface="Arial"/>
              </a:rPr>
              <a:t> </a:t>
            </a:r>
            <a:r>
              <a:rPr lang="en-US" sz="8000" b="1" spc="-155" dirty="0" err="1">
                <a:solidFill>
                  <a:srgbClr val="2A4A81"/>
                </a:solidFill>
                <a:latin typeface="Arial"/>
                <a:cs typeface="Arial"/>
              </a:rPr>
              <a:t>nghe</a:t>
            </a:r>
            <a:r>
              <a:rPr lang="vi-VN" sz="8000" b="1" spc="-155" dirty="0">
                <a:solidFill>
                  <a:srgbClr val="2A4A81"/>
                </a:solidFill>
                <a:latin typeface="Arial"/>
                <a:cs typeface="Arial"/>
              </a:rPr>
              <a:t> !</a:t>
            </a:r>
            <a:endParaRPr sz="8000" dirty="0">
              <a:latin typeface="Arial"/>
              <a:cs typeface="Arial"/>
            </a:endParaRPr>
          </a:p>
        </p:txBody>
      </p:sp>
      <p:grpSp>
        <p:nvGrpSpPr>
          <p:cNvPr id="4" name="object 4"/>
          <p:cNvGrpSpPr/>
          <p:nvPr/>
        </p:nvGrpSpPr>
        <p:grpSpPr>
          <a:xfrm>
            <a:off x="9620221" y="8617753"/>
            <a:ext cx="3386454" cy="1669414"/>
            <a:chOff x="9620221" y="8617753"/>
            <a:chExt cx="3386454" cy="1669414"/>
          </a:xfrm>
        </p:grpSpPr>
        <p:sp>
          <p:nvSpPr>
            <p:cNvPr id="5" name="object 5"/>
            <p:cNvSpPr/>
            <p:nvPr/>
          </p:nvSpPr>
          <p:spPr>
            <a:xfrm>
              <a:off x="10820582" y="8855701"/>
              <a:ext cx="1809750" cy="1431925"/>
            </a:xfrm>
            <a:custGeom>
              <a:avLst/>
              <a:gdLst/>
              <a:ahLst/>
              <a:cxnLst/>
              <a:rect l="l" t="t" r="r" b="b"/>
              <a:pathLst>
                <a:path w="1809750" h="1431925">
                  <a:moveTo>
                    <a:pt x="448705" y="1431297"/>
                  </a:moveTo>
                  <a:lnTo>
                    <a:pt x="0" y="1431297"/>
                  </a:lnTo>
                  <a:lnTo>
                    <a:pt x="3677" y="1041756"/>
                  </a:lnTo>
                  <a:lnTo>
                    <a:pt x="1809239" y="0"/>
                  </a:lnTo>
                  <a:lnTo>
                    <a:pt x="1809239" y="123627"/>
                  </a:lnTo>
                  <a:lnTo>
                    <a:pt x="448705" y="1431297"/>
                  </a:lnTo>
                  <a:close/>
                </a:path>
              </a:pathLst>
            </a:custGeom>
            <a:solidFill>
              <a:srgbClr val="F0ABC1"/>
            </a:solidFill>
          </p:spPr>
          <p:txBody>
            <a:bodyPr wrap="square" lIns="0" tIns="0" rIns="0" bIns="0" rtlCol="0"/>
            <a:lstStyle/>
            <a:p>
              <a:endParaRPr/>
            </a:p>
          </p:txBody>
        </p:sp>
        <p:sp>
          <p:nvSpPr>
            <p:cNvPr id="6" name="object 6"/>
            <p:cNvSpPr/>
            <p:nvPr/>
          </p:nvSpPr>
          <p:spPr>
            <a:xfrm>
              <a:off x="9620221" y="8617753"/>
              <a:ext cx="3386196" cy="1669245"/>
            </a:xfrm>
            <a:prstGeom prst="rect">
              <a:avLst/>
            </a:prstGeom>
            <a:blipFill>
              <a:blip r:embed="rId2" cstate="print"/>
              <a:stretch>
                <a:fillRect/>
              </a:stretch>
            </a:blipFill>
          </p:spPr>
          <p:txBody>
            <a:bodyPr wrap="square" lIns="0" tIns="0" rIns="0" bIns="0" rtlCol="0"/>
            <a:lstStyle/>
            <a:p>
              <a:endParaRPr/>
            </a:p>
          </p:txBody>
        </p:sp>
      </p:grpSp>
      <p:grpSp>
        <p:nvGrpSpPr>
          <p:cNvPr id="7" name="object 7"/>
          <p:cNvGrpSpPr/>
          <p:nvPr/>
        </p:nvGrpSpPr>
        <p:grpSpPr>
          <a:xfrm>
            <a:off x="9866907" y="3025313"/>
            <a:ext cx="7394575" cy="6512559"/>
            <a:chOff x="9866907" y="3025313"/>
            <a:chExt cx="7394575" cy="6512559"/>
          </a:xfrm>
        </p:grpSpPr>
        <p:sp>
          <p:nvSpPr>
            <p:cNvPr id="8" name="object 8"/>
            <p:cNvSpPr/>
            <p:nvPr/>
          </p:nvSpPr>
          <p:spPr>
            <a:xfrm>
              <a:off x="13524669" y="3431913"/>
              <a:ext cx="3094355" cy="3189605"/>
            </a:xfrm>
            <a:custGeom>
              <a:avLst/>
              <a:gdLst/>
              <a:ahLst/>
              <a:cxnLst/>
              <a:rect l="l" t="t" r="r" b="b"/>
              <a:pathLst>
                <a:path w="3094355" h="3189604">
                  <a:moveTo>
                    <a:pt x="0" y="3189461"/>
                  </a:moveTo>
                  <a:lnTo>
                    <a:pt x="13284" y="1780129"/>
                  </a:lnTo>
                  <a:lnTo>
                    <a:pt x="3093894" y="0"/>
                  </a:lnTo>
                  <a:lnTo>
                    <a:pt x="3093894" y="211251"/>
                  </a:lnTo>
                  <a:lnTo>
                    <a:pt x="0" y="3189461"/>
                  </a:lnTo>
                  <a:close/>
                </a:path>
              </a:pathLst>
            </a:custGeom>
            <a:solidFill>
              <a:srgbClr val="F0ABC1"/>
            </a:solidFill>
          </p:spPr>
          <p:txBody>
            <a:bodyPr wrap="square" lIns="0" tIns="0" rIns="0" bIns="0" rtlCol="0"/>
            <a:lstStyle/>
            <a:p>
              <a:endParaRPr/>
            </a:p>
          </p:txBody>
        </p:sp>
        <p:sp>
          <p:nvSpPr>
            <p:cNvPr id="9" name="object 9"/>
            <p:cNvSpPr/>
            <p:nvPr/>
          </p:nvSpPr>
          <p:spPr>
            <a:xfrm>
              <a:off x="13146789" y="3089183"/>
              <a:ext cx="4021454" cy="3532504"/>
            </a:xfrm>
            <a:custGeom>
              <a:avLst/>
              <a:gdLst/>
              <a:ahLst/>
              <a:cxnLst/>
              <a:rect l="l" t="t" r="r" b="b"/>
              <a:pathLst>
                <a:path w="4021455" h="3532504">
                  <a:moveTo>
                    <a:pt x="377880" y="3532191"/>
                  </a:moveTo>
                  <a:lnTo>
                    <a:pt x="0" y="1887971"/>
                  </a:lnTo>
                  <a:lnTo>
                    <a:pt x="4020881" y="0"/>
                  </a:lnTo>
                  <a:lnTo>
                    <a:pt x="757236" y="2325248"/>
                  </a:lnTo>
                  <a:lnTo>
                    <a:pt x="377880" y="3532191"/>
                  </a:lnTo>
                  <a:close/>
                </a:path>
              </a:pathLst>
            </a:custGeom>
            <a:solidFill>
              <a:srgbClr val="F6B4A6"/>
            </a:solidFill>
          </p:spPr>
          <p:txBody>
            <a:bodyPr wrap="square" lIns="0" tIns="0" rIns="0" bIns="0" rtlCol="0"/>
            <a:lstStyle/>
            <a:p>
              <a:endParaRPr/>
            </a:p>
          </p:txBody>
        </p:sp>
        <p:sp>
          <p:nvSpPr>
            <p:cNvPr id="10" name="object 10"/>
            <p:cNvSpPr/>
            <p:nvPr/>
          </p:nvSpPr>
          <p:spPr>
            <a:xfrm>
              <a:off x="11716453" y="3051997"/>
              <a:ext cx="5516245" cy="3188335"/>
            </a:xfrm>
            <a:custGeom>
              <a:avLst/>
              <a:gdLst/>
              <a:ahLst/>
              <a:cxnLst/>
              <a:rect l="l" t="t" r="r" b="b"/>
              <a:pathLst>
                <a:path w="5516244" h="3188335">
                  <a:moveTo>
                    <a:pt x="1434764" y="1925157"/>
                  </a:moveTo>
                  <a:lnTo>
                    <a:pt x="0" y="1094923"/>
                  </a:lnTo>
                  <a:lnTo>
                    <a:pt x="5265229" y="4685"/>
                  </a:lnTo>
                  <a:lnTo>
                    <a:pt x="5314009" y="0"/>
                  </a:lnTo>
                  <a:lnTo>
                    <a:pt x="5363205" y="4870"/>
                  </a:lnTo>
                  <a:lnTo>
                    <a:pt x="5409910" y="17773"/>
                  </a:lnTo>
                  <a:lnTo>
                    <a:pt x="5451217" y="37186"/>
                  </a:lnTo>
                  <a:lnTo>
                    <a:pt x="1434764" y="1925157"/>
                  </a:lnTo>
                  <a:close/>
                </a:path>
                <a:path w="5516244" h="3188335">
                  <a:moveTo>
                    <a:pt x="3619384" y="3188237"/>
                  </a:moveTo>
                  <a:lnTo>
                    <a:pt x="2192000" y="2362434"/>
                  </a:lnTo>
                  <a:lnTo>
                    <a:pt x="5451217" y="37186"/>
                  </a:lnTo>
                  <a:lnTo>
                    <a:pt x="5485098" y="61307"/>
                  </a:lnTo>
                  <a:lnTo>
                    <a:pt x="5507493" y="88337"/>
                  </a:lnTo>
                  <a:lnTo>
                    <a:pt x="5515773" y="116751"/>
                  </a:lnTo>
                  <a:lnTo>
                    <a:pt x="5507309" y="145027"/>
                  </a:lnTo>
                  <a:lnTo>
                    <a:pt x="3619384" y="3188237"/>
                  </a:lnTo>
                  <a:close/>
                </a:path>
              </a:pathLst>
            </a:custGeom>
            <a:solidFill>
              <a:srgbClr val="94DDDE"/>
            </a:solidFill>
          </p:spPr>
          <p:txBody>
            <a:bodyPr wrap="square" lIns="0" tIns="0" rIns="0" bIns="0" rtlCol="0"/>
            <a:lstStyle/>
            <a:p>
              <a:endParaRPr/>
            </a:p>
          </p:txBody>
        </p:sp>
        <p:sp>
          <p:nvSpPr>
            <p:cNvPr id="11" name="object 11"/>
            <p:cNvSpPr/>
            <p:nvPr/>
          </p:nvSpPr>
          <p:spPr>
            <a:xfrm>
              <a:off x="9866907" y="3025313"/>
              <a:ext cx="7394196" cy="4624621"/>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5603702" y="7666973"/>
              <a:ext cx="1372235" cy="1414780"/>
            </a:xfrm>
            <a:custGeom>
              <a:avLst/>
              <a:gdLst/>
              <a:ahLst/>
              <a:cxnLst/>
              <a:rect l="l" t="t" r="r" b="b"/>
              <a:pathLst>
                <a:path w="1372234" h="1414779">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13" name="object 13"/>
            <p:cNvSpPr/>
            <p:nvPr/>
          </p:nvSpPr>
          <p:spPr>
            <a:xfrm>
              <a:off x="15436132" y="7514961"/>
              <a:ext cx="1783080" cy="1567180"/>
            </a:xfrm>
            <a:custGeom>
              <a:avLst/>
              <a:gdLst/>
              <a:ahLst/>
              <a:cxnLst/>
              <a:rect l="l" t="t" r="r" b="b"/>
              <a:pathLst>
                <a:path w="1783080" h="1567179">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14" name="object 14"/>
            <p:cNvSpPr/>
            <p:nvPr/>
          </p:nvSpPr>
          <p:spPr>
            <a:xfrm>
              <a:off x="14801854" y="749846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15" name="object 15"/>
            <p:cNvSpPr/>
            <p:nvPr/>
          </p:nvSpPr>
          <p:spPr>
            <a:xfrm>
              <a:off x="13981677" y="7486633"/>
              <a:ext cx="3278936" cy="2051163"/>
            </a:xfrm>
            <a:prstGeom prst="rect">
              <a:avLst/>
            </a:prstGeom>
            <a:blipFill>
              <a:blip r:embed="rId4" cstate="print"/>
              <a:stretch>
                <a:fillRect/>
              </a:stretch>
            </a:blipFill>
          </p:spPr>
          <p:txBody>
            <a:bodyPr wrap="square" lIns="0" tIns="0" rIns="0" bIns="0" rtlCol="0"/>
            <a:lstStyle/>
            <a:p>
              <a:endParaRPr/>
            </a:p>
          </p:txBody>
        </p:sp>
      </p:grpSp>
      <p:grpSp>
        <p:nvGrpSpPr>
          <p:cNvPr id="16" name="object 16"/>
          <p:cNvGrpSpPr/>
          <p:nvPr/>
        </p:nvGrpSpPr>
        <p:grpSpPr>
          <a:xfrm>
            <a:off x="13325992" y="715294"/>
            <a:ext cx="3279140" cy="2051685"/>
            <a:chOff x="13325992" y="715294"/>
            <a:chExt cx="3279140" cy="2051685"/>
          </a:xfrm>
        </p:grpSpPr>
        <p:sp>
          <p:nvSpPr>
            <p:cNvPr id="17" name="object 17"/>
            <p:cNvSpPr/>
            <p:nvPr/>
          </p:nvSpPr>
          <p:spPr>
            <a:xfrm>
              <a:off x="14948017" y="895633"/>
              <a:ext cx="1372235" cy="1414780"/>
            </a:xfrm>
            <a:custGeom>
              <a:avLst/>
              <a:gdLst/>
              <a:ahLst/>
              <a:cxnLst/>
              <a:rect l="l" t="t" r="r" b="b"/>
              <a:pathLst>
                <a:path w="1372234" h="1414780">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18" name="object 18"/>
            <p:cNvSpPr/>
            <p:nvPr/>
          </p:nvSpPr>
          <p:spPr>
            <a:xfrm>
              <a:off x="14780447" y="743622"/>
              <a:ext cx="1783080" cy="1567180"/>
            </a:xfrm>
            <a:custGeom>
              <a:avLst/>
              <a:gdLst/>
              <a:ahLst/>
              <a:cxnLst/>
              <a:rect l="l" t="t" r="r" b="b"/>
              <a:pathLst>
                <a:path w="1783080" h="1567180">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19" name="object 19"/>
            <p:cNvSpPr/>
            <p:nvPr/>
          </p:nvSpPr>
          <p:spPr>
            <a:xfrm>
              <a:off x="14146169" y="72712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20" name="object 20"/>
            <p:cNvSpPr/>
            <p:nvPr/>
          </p:nvSpPr>
          <p:spPr>
            <a:xfrm>
              <a:off x="13325992" y="715294"/>
              <a:ext cx="3278936" cy="2051163"/>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70" y="-419100"/>
            <a:ext cx="18749369" cy="11699018"/>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sz="5000" dirty="0"/>
          </a:p>
        </p:txBody>
      </p:sp>
      <p:sp>
        <p:nvSpPr>
          <p:cNvPr id="3" name="object 3"/>
          <p:cNvSpPr txBox="1">
            <a:spLocks noGrp="1"/>
          </p:cNvSpPr>
          <p:nvPr>
            <p:ph type="title"/>
          </p:nvPr>
        </p:nvSpPr>
        <p:spPr>
          <a:xfrm>
            <a:off x="8525742" y="911025"/>
            <a:ext cx="7979409" cy="1181093"/>
          </a:xfrm>
          <a:prstGeom prst="rect">
            <a:avLst/>
          </a:prstGeom>
        </p:spPr>
        <p:txBody>
          <a:bodyPr vert="horz" wrap="square" lIns="0" tIns="115570" rIns="0" bIns="0" rtlCol="0">
            <a:spAutoFit/>
          </a:bodyPr>
          <a:lstStyle/>
          <a:p>
            <a:pPr marL="12700" marR="5080">
              <a:lnSpc>
                <a:spcPts val="8330"/>
              </a:lnSpc>
              <a:spcBef>
                <a:spcPts val="910"/>
              </a:spcBef>
            </a:pPr>
            <a:r>
              <a:rPr lang="en-US" sz="8000" spc="-100" dirty="0">
                <a:solidFill>
                  <a:srgbClr val="F6B4A6"/>
                </a:solidFill>
              </a:rPr>
              <a:t>NỘI DUNG</a:t>
            </a:r>
            <a:endParaRPr sz="8000" dirty="0"/>
          </a:p>
        </p:txBody>
      </p:sp>
      <p:sp>
        <p:nvSpPr>
          <p:cNvPr id="4" name="object 4"/>
          <p:cNvSpPr txBox="1"/>
          <p:nvPr/>
        </p:nvSpPr>
        <p:spPr>
          <a:xfrm>
            <a:off x="8521573" y="2882690"/>
            <a:ext cx="9766427" cy="1564531"/>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1. GIỚI THIỆU VỀ HTML</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grpSp>
        <p:nvGrpSpPr>
          <p:cNvPr id="6" name="object 6"/>
          <p:cNvGrpSpPr/>
          <p:nvPr/>
        </p:nvGrpSpPr>
        <p:grpSpPr>
          <a:xfrm>
            <a:off x="0" y="-215348"/>
            <a:ext cx="7622949" cy="10717696"/>
            <a:chOff x="0" y="0"/>
            <a:chExt cx="7496175" cy="10287000"/>
          </a:xfrm>
        </p:grpSpPr>
        <p:sp>
          <p:nvSpPr>
            <p:cNvPr id="7" name="object 7"/>
            <p:cNvSpPr/>
            <p:nvPr/>
          </p:nvSpPr>
          <p:spPr>
            <a:xfrm>
              <a:off x="1210525" y="0"/>
              <a:ext cx="6012815" cy="2171700"/>
            </a:xfrm>
            <a:custGeom>
              <a:avLst/>
              <a:gdLst/>
              <a:ahLst/>
              <a:cxnLst/>
              <a:rect l="l" t="t" r="r" b="b"/>
              <a:pathLst>
                <a:path w="6012815" h="2171700">
                  <a:moveTo>
                    <a:pt x="2596628" y="2171475"/>
                  </a:moveTo>
                  <a:lnTo>
                    <a:pt x="0" y="678494"/>
                  </a:lnTo>
                  <a:lnTo>
                    <a:pt x="359374" y="0"/>
                  </a:lnTo>
                  <a:lnTo>
                    <a:pt x="6012302" y="0"/>
                  </a:lnTo>
                  <a:lnTo>
                    <a:pt x="5326728" y="203761"/>
                  </a:lnTo>
                  <a:lnTo>
                    <a:pt x="4637799" y="987340"/>
                  </a:lnTo>
                  <a:lnTo>
                    <a:pt x="3075238" y="1267864"/>
                  </a:lnTo>
                  <a:lnTo>
                    <a:pt x="2596628" y="2171475"/>
                  </a:lnTo>
                  <a:close/>
                </a:path>
              </a:pathLst>
            </a:custGeom>
            <a:solidFill>
              <a:srgbClr val="94DDDE"/>
            </a:solidFill>
          </p:spPr>
          <p:txBody>
            <a:bodyPr wrap="square" lIns="0" tIns="0" rIns="0" bIns="0" rtlCol="0"/>
            <a:lstStyle/>
            <a:p>
              <a:endParaRPr/>
            </a:p>
          </p:txBody>
        </p:sp>
        <p:sp>
          <p:nvSpPr>
            <p:cNvPr id="8" name="object 8"/>
            <p:cNvSpPr/>
            <p:nvPr/>
          </p:nvSpPr>
          <p:spPr>
            <a:xfrm>
              <a:off x="1565101" y="0"/>
              <a:ext cx="5038725" cy="1857375"/>
            </a:xfrm>
            <a:custGeom>
              <a:avLst/>
              <a:gdLst/>
              <a:ahLst/>
              <a:cxnLst/>
              <a:rect l="l" t="t" r="r" b="b"/>
              <a:pathLst>
                <a:path w="5038724" h="1857375">
                  <a:moveTo>
                    <a:pt x="1603006" y="1600986"/>
                  </a:moveTo>
                  <a:lnTo>
                    <a:pt x="1603006" y="1579408"/>
                  </a:lnTo>
                  <a:lnTo>
                    <a:pt x="1608399" y="1579408"/>
                  </a:lnTo>
                  <a:lnTo>
                    <a:pt x="1608399" y="1599638"/>
                  </a:lnTo>
                  <a:lnTo>
                    <a:pt x="1603006" y="1600986"/>
                  </a:lnTo>
                  <a:close/>
                </a:path>
                <a:path w="5038724" h="1857375">
                  <a:moveTo>
                    <a:pt x="1629970" y="1605032"/>
                  </a:moveTo>
                  <a:lnTo>
                    <a:pt x="1608399" y="1605032"/>
                  </a:lnTo>
                  <a:lnTo>
                    <a:pt x="1608399" y="1599638"/>
                  </a:lnTo>
                  <a:lnTo>
                    <a:pt x="1629970" y="1599638"/>
                  </a:lnTo>
                  <a:lnTo>
                    <a:pt x="1629970" y="1605032"/>
                  </a:lnTo>
                  <a:close/>
                </a:path>
                <a:path w="5038724" h="1857375">
                  <a:moveTo>
                    <a:pt x="5038213" y="1460"/>
                  </a:moveTo>
                  <a:lnTo>
                    <a:pt x="5016642" y="1460"/>
                  </a:lnTo>
                  <a:lnTo>
                    <a:pt x="5016642" y="0"/>
                  </a:lnTo>
                  <a:lnTo>
                    <a:pt x="5038213" y="0"/>
                  </a:lnTo>
                  <a:lnTo>
                    <a:pt x="5038213" y="1460"/>
                  </a:lnTo>
                  <a:close/>
                </a:path>
                <a:path w="5038724" h="1857375">
                  <a:moveTo>
                    <a:pt x="4835984" y="2809"/>
                  </a:moveTo>
                  <a:lnTo>
                    <a:pt x="4787449" y="2809"/>
                  </a:lnTo>
                  <a:lnTo>
                    <a:pt x="4787449" y="0"/>
                  </a:lnTo>
                  <a:lnTo>
                    <a:pt x="4835984" y="0"/>
                  </a:lnTo>
                  <a:lnTo>
                    <a:pt x="4835984" y="2809"/>
                  </a:lnTo>
                  <a:close/>
                </a:path>
                <a:path w="5038724" h="1857375">
                  <a:moveTo>
                    <a:pt x="4814413" y="24388"/>
                  </a:moveTo>
                  <a:lnTo>
                    <a:pt x="4809020" y="24388"/>
                  </a:lnTo>
                  <a:lnTo>
                    <a:pt x="4809020" y="2809"/>
                  </a:lnTo>
                  <a:lnTo>
                    <a:pt x="4814413" y="2809"/>
                  </a:lnTo>
                  <a:lnTo>
                    <a:pt x="4814413" y="24388"/>
                  </a:lnTo>
                  <a:close/>
                </a:path>
                <a:path w="5038724" h="1857375">
                  <a:moveTo>
                    <a:pt x="4699816" y="112052"/>
                  </a:moveTo>
                  <a:lnTo>
                    <a:pt x="4694423" y="112052"/>
                  </a:lnTo>
                  <a:lnTo>
                    <a:pt x="4694423" y="90473"/>
                  </a:lnTo>
                  <a:lnTo>
                    <a:pt x="4699816" y="90473"/>
                  </a:lnTo>
                  <a:lnTo>
                    <a:pt x="4699816" y="112052"/>
                  </a:lnTo>
                  <a:close/>
                </a:path>
                <a:path w="5038724" h="1857375">
                  <a:moveTo>
                    <a:pt x="4721387" y="117446"/>
                  </a:moveTo>
                  <a:lnTo>
                    <a:pt x="4672852" y="117446"/>
                  </a:lnTo>
                  <a:lnTo>
                    <a:pt x="4672852" y="112052"/>
                  </a:lnTo>
                  <a:lnTo>
                    <a:pt x="4721387" y="112052"/>
                  </a:lnTo>
                  <a:lnTo>
                    <a:pt x="4721387" y="117446"/>
                  </a:lnTo>
                  <a:close/>
                </a:path>
                <a:path w="5038724" h="1857375">
                  <a:moveTo>
                    <a:pt x="4699816" y="139025"/>
                  </a:moveTo>
                  <a:lnTo>
                    <a:pt x="4694423" y="139025"/>
                  </a:lnTo>
                  <a:lnTo>
                    <a:pt x="4694423" y="117446"/>
                  </a:lnTo>
                  <a:lnTo>
                    <a:pt x="4701164" y="117446"/>
                  </a:lnTo>
                  <a:lnTo>
                    <a:pt x="4699816" y="120144"/>
                  </a:lnTo>
                  <a:lnTo>
                    <a:pt x="4699816" y="139025"/>
                  </a:lnTo>
                  <a:close/>
                </a:path>
                <a:path w="5038724" h="1857375">
                  <a:moveTo>
                    <a:pt x="4585219" y="226689"/>
                  </a:moveTo>
                  <a:lnTo>
                    <a:pt x="4579826" y="226689"/>
                  </a:lnTo>
                  <a:lnTo>
                    <a:pt x="4579826" y="205110"/>
                  </a:lnTo>
                  <a:lnTo>
                    <a:pt x="4585219" y="205110"/>
                  </a:lnTo>
                  <a:lnTo>
                    <a:pt x="4585219" y="226689"/>
                  </a:lnTo>
                  <a:close/>
                </a:path>
                <a:path w="5038724" h="1857375">
                  <a:moveTo>
                    <a:pt x="4606790" y="232083"/>
                  </a:moveTo>
                  <a:lnTo>
                    <a:pt x="4558255" y="232083"/>
                  </a:lnTo>
                  <a:lnTo>
                    <a:pt x="4558255" y="226689"/>
                  </a:lnTo>
                  <a:lnTo>
                    <a:pt x="4606790" y="226689"/>
                  </a:lnTo>
                  <a:lnTo>
                    <a:pt x="4606790" y="232083"/>
                  </a:lnTo>
                  <a:close/>
                </a:path>
                <a:path w="5038724" h="1857375">
                  <a:moveTo>
                    <a:pt x="4585219" y="253662"/>
                  </a:moveTo>
                  <a:lnTo>
                    <a:pt x="4579826" y="253662"/>
                  </a:lnTo>
                  <a:lnTo>
                    <a:pt x="4579826" y="232083"/>
                  </a:lnTo>
                  <a:lnTo>
                    <a:pt x="4601397" y="232083"/>
                  </a:lnTo>
                  <a:lnTo>
                    <a:pt x="4585219" y="249616"/>
                  </a:lnTo>
                  <a:lnTo>
                    <a:pt x="4585219" y="253662"/>
                  </a:lnTo>
                  <a:close/>
                </a:path>
                <a:path w="5038724" h="1857375">
                  <a:moveTo>
                    <a:pt x="4606790" y="2809"/>
                  </a:moveTo>
                  <a:lnTo>
                    <a:pt x="4558255" y="2809"/>
                  </a:lnTo>
                  <a:lnTo>
                    <a:pt x="4558255" y="0"/>
                  </a:lnTo>
                  <a:lnTo>
                    <a:pt x="4606790" y="0"/>
                  </a:lnTo>
                  <a:lnTo>
                    <a:pt x="4606790" y="2809"/>
                  </a:lnTo>
                  <a:close/>
                </a:path>
                <a:path w="5038724" h="1857375">
                  <a:moveTo>
                    <a:pt x="4585219" y="24388"/>
                  </a:moveTo>
                  <a:lnTo>
                    <a:pt x="4579826" y="24388"/>
                  </a:lnTo>
                  <a:lnTo>
                    <a:pt x="4579826" y="2809"/>
                  </a:lnTo>
                  <a:lnTo>
                    <a:pt x="4585219" y="2809"/>
                  </a:lnTo>
                  <a:lnTo>
                    <a:pt x="4585219" y="24388"/>
                  </a:lnTo>
                  <a:close/>
                </a:path>
                <a:path w="5038724" h="1857375">
                  <a:moveTo>
                    <a:pt x="4377597" y="2809"/>
                  </a:moveTo>
                  <a:lnTo>
                    <a:pt x="4329062" y="2809"/>
                  </a:lnTo>
                  <a:lnTo>
                    <a:pt x="4329062" y="0"/>
                  </a:lnTo>
                  <a:lnTo>
                    <a:pt x="4377597" y="0"/>
                  </a:lnTo>
                  <a:lnTo>
                    <a:pt x="4377597" y="2809"/>
                  </a:lnTo>
                  <a:close/>
                </a:path>
                <a:path w="5038724" h="1857375">
                  <a:moveTo>
                    <a:pt x="4356026" y="24388"/>
                  </a:moveTo>
                  <a:lnTo>
                    <a:pt x="4350633" y="24388"/>
                  </a:lnTo>
                  <a:lnTo>
                    <a:pt x="4350633" y="2809"/>
                  </a:lnTo>
                  <a:lnTo>
                    <a:pt x="4356026" y="2809"/>
                  </a:lnTo>
                  <a:lnTo>
                    <a:pt x="4356026" y="24388"/>
                  </a:lnTo>
                  <a:close/>
                </a:path>
                <a:path w="5038724" h="1857375">
                  <a:moveTo>
                    <a:pt x="4148403" y="2809"/>
                  </a:moveTo>
                  <a:lnTo>
                    <a:pt x="4099868" y="2809"/>
                  </a:lnTo>
                  <a:lnTo>
                    <a:pt x="4099868" y="0"/>
                  </a:lnTo>
                  <a:lnTo>
                    <a:pt x="4148403" y="0"/>
                  </a:lnTo>
                  <a:lnTo>
                    <a:pt x="4148403" y="2809"/>
                  </a:lnTo>
                  <a:close/>
                </a:path>
                <a:path w="5038724" h="1857375">
                  <a:moveTo>
                    <a:pt x="4126832" y="24388"/>
                  </a:moveTo>
                  <a:lnTo>
                    <a:pt x="4121439" y="24388"/>
                  </a:lnTo>
                  <a:lnTo>
                    <a:pt x="4121439" y="2809"/>
                  </a:lnTo>
                  <a:lnTo>
                    <a:pt x="4126832" y="2809"/>
                  </a:lnTo>
                  <a:lnTo>
                    <a:pt x="4126832" y="24388"/>
                  </a:lnTo>
                  <a:close/>
                </a:path>
                <a:path w="5038724" h="1857375">
                  <a:moveTo>
                    <a:pt x="3919210" y="2809"/>
                  </a:moveTo>
                  <a:lnTo>
                    <a:pt x="3870674" y="2809"/>
                  </a:lnTo>
                  <a:lnTo>
                    <a:pt x="3870674" y="0"/>
                  </a:lnTo>
                  <a:lnTo>
                    <a:pt x="3919210" y="0"/>
                  </a:lnTo>
                  <a:lnTo>
                    <a:pt x="3919210" y="2809"/>
                  </a:lnTo>
                  <a:close/>
                </a:path>
                <a:path w="5038724" h="1857375">
                  <a:moveTo>
                    <a:pt x="3897638" y="24388"/>
                  </a:moveTo>
                  <a:lnTo>
                    <a:pt x="3892246" y="24388"/>
                  </a:lnTo>
                  <a:lnTo>
                    <a:pt x="3892246" y="2809"/>
                  </a:lnTo>
                  <a:lnTo>
                    <a:pt x="3897638" y="2809"/>
                  </a:lnTo>
                  <a:lnTo>
                    <a:pt x="3897638" y="24388"/>
                  </a:lnTo>
                  <a:close/>
                </a:path>
                <a:path w="5038724" h="1857375">
                  <a:moveTo>
                    <a:pt x="4470622" y="112052"/>
                  </a:moveTo>
                  <a:lnTo>
                    <a:pt x="4465230" y="112052"/>
                  </a:lnTo>
                  <a:lnTo>
                    <a:pt x="4465230" y="90473"/>
                  </a:lnTo>
                  <a:lnTo>
                    <a:pt x="4470622" y="90473"/>
                  </a:lnTo>
                  <a:lnTo>
                    <a:pt x="4470622" y="112052"/>
                  </a:lnTo>
                  <a:close/>
                </a:path>
                <a:path w="5038724" h="1857375">
                  <a:moveTo>
                    <a:pt x="4492193" y="117446"/>
                  </a:moveTo>
                  <a:lnTo>
                    <a:pt x="4443658" y="117446"/>
                  </a:lnTo>
                  <a:lnTo>
                    <a:pt x="4443658" y="112052"/>
                  </a:lnTo>
                  <a:lnTo>
                    <a:pt x="4492193" y="112052"/>
                  </a:lnTo>
                  <a:lnTo>
                    <a:pt x="4492193" y="117446"/>
                  </a:lnTo>
                  <a:close/>
                </a:path>
                <a:path w="5038724" h="1857375">
                  <a:moveTo>
                    <a:pt x="4470622" y="139025"/>
                  </a:moveTo>
                  <a:lnTo>
                    <a:pt x="4465230" y="139025"/>
                  </a:lnTo>
                  <a:lnTo>
                    <a:pt x="4465230" y="117446"/>
                  </a:lnTo>
                  <a:lnTo>
                    <a:pt x="4470622" y="117446"/>
                  </a:lnTo>
                  <a:lnTo>
                    <a:pt x="4470622" y="139025"/>
                  </a:lnTo>
                  <a:close/>
                </a:path>
                <a:path w="5038724" h="1857375">
                  <a:moveTo>
                    <a:pt x="4241429" y="112052"/>
                  </a:moveTo>
                  <a:lnTo>
                    <a:pt x="4236036" y="112052"/>
                  </a:lnTo>
                  <a:lnTo>
                    <a:pt x="4236036" y="90473"/>
                  </a:lnTo>
                  <a:lnTo>
                    <a:pt x="4241429" y="90473"/>
                  </a:lnTo>
                  <a:lnTo>
                    <a:pt x="4241429" y="112052"/>
                  </a:lnTo>
                  <a:close/>
                </a:path>
                <a:path w="5038724" h="1857375">
                  <a:moveTo>
                    <a:pt x="4263000" y="117446"/>
                  </a:moveTo>
                  <a:lnTo>
                    <a:pt x="4214465" y="117446"/>
                  </a:lnTo>
                  <a:lnTo>
                    <a:pt x="4214465" y="112052"/>
                  </a:lnTo>
                  <a:lnTo>
                    <a:pt x="4263000" y="112052"/>
                  </a:lnTo>
                  <a:lnTo>
                    <a:pt x="4263000" y="117446"/>
                  </a:lnTo>
                  <a:close/>
                </a:path>
                <a:path w="5038724" h="1857375">
                  <a:moveTo>
                    <a:pt x="4241429" y="139025"/>
                  </a:moveTo>
                  <a:lnTo>
                    <a:pt x="4236036" y="139025"/>
                  </a:lnTo>
                  <a:lnTo>
                    <a:pt x="4236036" y="117446"/>
                  </a:lnTo>
                  <a:lnTo>
                    <a:pt x="4241429" y="117446"/>
                  </a:lnTo>
                  <a:lnTo>
                    <a:pt x="4241429" y="139025"/>
                  </a:lnTo>
                  <a:close/>
                </a:path>
                <a:path w="5038724" h="1857375">
                  <a:moveTo>
                    <a:pt x="4012235" y="112052"/>
                  </a:moveTo>
                  <a:lnTo>
                    <a:pt x="4006842" y="112052"/>
                  </a:lnTo>
                  <a:lnTo>
                    <a:pt x="4006842" y="90473"/>
                  </a:lnTo>
                  <a:lnTo>
                    <a:pt x="4012235" y="90473"/>
                  </a:lnTo>
                  <a:lnTo>
                    <a:pt x="4012235" y="112052"/>
                  </a:lnTo>
                  <a:close/>
                </a:path>
                <a:path w="5038724" h="1857375">
                  <a:moveTo>
                    <a:pt x="4033806" y="117446"/>
                  </a:moveTo>
                  <a:lnTo>
                    <a:pt x="3985271" y="117446"/>
                  </a:lnTo>
                  <a:lnTo>
                    <a:pt x="3985271" y="112052"/>
                  </a:lnTo>
                  <a:lnTo>
                    <a:pt x="4033806" y="112052"/>
                  </a:lnTo>
                  <a:lnTo>
                    <a:pt x="4033806" y="117446"/>
                  </a:lnTo>
                  <a:close/>
                </a:path>
                <a:path w="5038724" h="1857375">
                  <a:moveTo>
                    <a:pt x="4012235" y="139025"/>
                  </a:moveTo>
                  <a:lnTo>
                    <a:pt x="4006842" y="139025"/>
                  </a:lnTo>
                  <a:lnTo>
                    <a:pt x="4006842" y="117446"/>
                  </a:lnTo>
                  <a:lnTo>
                    <a:pt x="4012235" y="117446"/>
                  </a:lnTo>
                  <a:lnTo>
                    <a:pt x="4012235" y="139025"/>
                  </a:lnTo>
                  <a:close/>
                </a:path>
                <a:path w="5038724" h="1857375">
                  <a:moveTo>
                    <a:pt x="4356026" y="226689"/>
                  </a:moveTo>
                  <a:lnTo>
                    <a:pt x="4350633" y="226689"/>
                  </a:lnTo>
                  <a:lnTo>
                    <a:pt x="4350633" y="205110"/>
                  </a:lnTo>
                  <a:lnTo>
                    <a:pt x="4356026" y="205110"/>
                  </a:lnTo>
                  <a:lnTo>
                    <a:pt x="4356026" y="226689"/>
                  </a:lnTo>
                  <a:close/>
                </a:path>
                <a:path w="5038724" h="1857375">
                  <a:moveTo>
                    <a:pt x="4377597" y="232083"/>
                  </a:moveTo>
                  <a:lnTo>
                    <a:pt x="4329062" y="232083"/>
                  </a:lnTo>
                  <a:lnTo>
                    <a:pt x="4329062" y="226689"/>
                  </a:lnTo>
                  <a:lnTo>
                    <a:pt x="4377597" y="226689"/>
                  </a:lnTo>
                  <a:lnTo>
                    <a:pt x="4377597" y="232083"/>
                  </a:lnTo>
                  <a:close/>
                </a:path>
                <a:path w="5038724" h="1857375">
                  <a:moveTo>
                    <a:pt x="4356026" y="253662"/>
                  </a:moveTo>
                  <a:lnTo>
                    <a:pt x="4350633" y="253662"/>
                  </a:lnTo>
                  <a:lnTo>
                    <a:pt x="4350633" y="232083"/>
                  </a:lnTo>
                  <a:lnTo>
                    <a:pt x="4356026" y="232083"/>
                  </a:lnTo>
                  <a:lnTo>
                    <a:pt x="4356026" y="253662"/>
                  </a:lnTo>
                  <a:close/>
                </a:path>
                <a:path w="5038724" h="1857375">
                  <a:moveTo>
                    <a:pt x="4126832" y="226689"/>
                  </a:moveTo>
                  <a:lnTo>
                    <a:pt x="4121439" y="226689"/>
                  </a:lnTo>
                  <a:lnTo>
                    <a:pt x="4121439" y="205110"/>
                  </a:lnTo>
                  <a:lnTo>
                    <a:pt x="4126832" y="205110"/>
                  </a:lnTo>
                  <a:lnTo>
                    <a:pt x="4126832" y="226689"/>
                  </a:lnTo>
                  <a:close/>
                </a:path>
                <a:path w="5038724" h="1857375">
                  <a:moveTo>
                    <a:pt x="4148403" y="232083"/>
                  </a:moveTo>
                  <a:lnTo>
                    <a:pt x="4099868" y="232083"/>
                  </a:lnTo>
                  <a:lnTo>
                    <a:pt x="4099868" y="226689"/>
                  </a:lnTo>
                  <a:lnTo>
                    <a:pt x="4148403" y="226689"/>
                  </a:lnTo>
                  <a:lnTo>
                    <a:pt x="4148403" y="232083"/>
                  </a:lnTo>
                  <a:close/>
                </a:path>
                <a:path w="5038724" h="1857375">
                  <a:moveTo>
                    <a:pt x="4126832" y="253662"/>
                  </a:moveTo>
                  <a:lnTo>
                    <a:pt x="4121439" y="253662"/>
                  </a:lnTo>
                  <a:lnTo>
                    <a:pt x="4121439" y="232083"/>
                  </a:lnTo>
                  <a:lnTo>
                    <a:pt x="4126832" y="232083"/>
                  </a:lnTo>
                  <a:lnTo>
                    <a:pt x="4126832" y="253662"/>
                  </a:lnTo>
                  <a:close/>
                </a:path>
                <a:path w="5038724" h="1857375">
                  <a:moveTo>
                    <a:pt x="3897638" y="226689"/>
                  </a:moveTo>
                  <a:lnTo>
                    <a:pt x="3892246" y="226689"/>
                  </a:lnTo>
                  <a:lnTo>
                    <a:pt x="3892246" y="205110"/>
                  </a:lnTo>
                  <a:lnTo>
                    <a:pt x="3897638" y="205110"/>
                  </a:lnTo>
                  <a:lnTo>
                    <a:pt x="3897638" y="226689"/>
                  </a:lnTo>
                  <a:close/>
                </a:path>
                <a:path w="5038724" h="1857375">
                  <a:moveTo>
                    <a:pt x="3919210" y="232083"/>
                  </a:moveTo>
                  <a:lnTo>
                    <a:pt x="3870674" y="232083"/>
                  </a:lnTo>
                  <a:lnTo>
                    <a:pt x="3870674" y="226689"/>
                  </a:lnTo>
                  <a:lnTo>
                    <a:pt x="3919210" y="226689"/>
                  </a:lnTo>
                  <a:lnTo>
                    <a:pt x="3919210" y="232083"/>
                  </a:lnTo>
                  <a:close/>
                </a:path>
                <a:path w="5038724" h="1857375">
                  <a:moveTo>
                    <a:pt x="3897638" y="253662"/>
                  </a:moveTo>
                  <a:lnTo>
                    <a:pt x="3892246" y="253662"/>
                  </a:lnTo>
                  <a:lnTo>
                    <a:pt x="3892246" y="232083"/>
                  </a:lnTo>
                  <a:lnTo>
                    <a:pt x="3897638" y="232083"/>
                  </a:lnTo>
                  <a:lnTo>
                    <a:pt x="3897638" y="253662"/>
                  </a:lnTo>
                  <a:close/>
                </a:path>
                <a:path w="5038724" h="1857375">
                  <a:moveTo>
                    <a:pt x="4470622" y="341326"/>
                  </a:moveTo>
                  <a:lnTo>
                    <a:pt x="4465230" y="341326"/>
                  </a:lnTo>
                  <a:lnTo>
                    <a:pt x="4465230" y="319747"/>
                  </a:lnTo>
                  <a:lnTo>
                    <a:pt x="4470622" y="319747"/>
                  </a:lnTo>
                  <a:lnTo>
                    <a:pt x="4470622" y="341326"/>
                  </a:lnTo>
                  <a:close/>
                </a:path>
                <a:path w="5038724" h="1857375">
                  <a:moveTo>
                    <a:pt x="4492193" y="346721"/>
                  </a:moveTo>
                  <a:lnTo>
                    <a:pt x="4443658" y="346721"/>
                  </a:lnTo>
                  <a:lnTo>
                    <a:pt x="4443658" y="341326"/>
                  </a:lnTo>
                  <a:lnTo>
                    <a:pt x="4492193" y="341326"/>
                  </a:lnTo>
                  <a:lnTo>
                    <a:pt x="4492193" y="346721"/>
                  </a:lnTo>
                  <a:close/>
                </a:path>
                <a:path w="5038724" h="1857375">
                  <a:moveTo>
                    <a:pt x="4470622" y="368299"/>
                  </a:moveTo>
                  <a:lnTo>
                    <a:pt x="4465230" y="368299"/>
                  </a:lnTo>
                  <a:lnTo>
                    <a:pt x="4465230" y="346721"/>
                  </a:lnTo>
                  <a:lnTo>
                    <a:pt x="4470622" y="346721"/>
                  </a:lnTo>
                  <a:lnTo>
                    <a:pt x="4470622" y="368299"/>
                  </a:lnTo>
                  <a:close/>
                </a:path>
                <a:path w="5038724" h="1857375">
                  <a:moveTo>
                    <a:pt x="4241429" y="341326"/>
                  </a:moveTo>
                  <a:lnTo>
                    <a:pt x="4236036" y="341326"/>
                  </a:lnTo>
                  <a:lnTo>
                    <a:pt x="4236036" y="319747"/>
                  </a:lnTo>
                  <a:lnTo>
                    <a:pt x="4241429" y="319747"/>
                  </a:lnTo>
                  <a:lnTo>
                    <a:pt x="4241429" y="341326"/>
                  </a:lnTo>
                  <a:close/>
                </a:path>
                <a:path w="5038724" h="1857375">
                  <a:moveTo>
                    <a:pt x="4263000" y="346721"/>
                  </a:moveTo>
                  <a:lnTo>
                    <a:pt x="4214465" y="346721"/>
                  </a:lnTo>
                  <a:lnTo>
                    <a:pt x="4214465" y="341326"/>
                  </a:lnTo>
                  <a:lnTo>
                    <a:pt x="4263000" y="341326"/>
                  </a:lnTo>
                  <a:lnTo>
                    <a:pt x="4263000" y="346721"/>
                  </a:lnTo>
                  <a:close/>
                </a:path>
                <a:path w="5038724" h="1857375">
                  <a:moveTo>
                    <a:pt x="4241429" y="368299"/>
                  </a:moveTo>
                  <a:lnTo>
                    <a:pt x="4236036" y="368299"/>
                  </a:lnTo>
                  <a:lnTo>
                    <a:pt x="4236036" y="346721"/>
                  </a:lnTo>
                  <a:lnTo>
                    <a:pt x="4241429" y="346721"/>
                  </a:lnTo>
                  <a:lnTo>
                    <a:pt x="4241429" y="368299"/>
                  </a:lnTo>
                  <a:close/>
                </a:path>
                <a:path w="5038724" h="1857375">
                  <a:moveTo>
                    <a:pt x="4012235" y="341326"/>
                  </a:moveTo>
                  <a:lnTo>
                    <a:pt x="4006842" y="341326"/>
                  </a:lnTo>
                  <a:lnTo>
                    <a:pt x="4006842" y="319747"/>
                  </a:lnTo>
                  <a:lnTo>
                    <a:pt x="4012235" y="319747"/>
                  </a:lnTo>
                  <a:lnTo>
                    <a:pt x="4012235" y="341326"/>
                  </a:lnTo>
                  <a:close/>
                </a:path>
                <a:path w="5038724" h="1857375">
                  <a:moveTo>
                    <a:pt x="4033806" y="346721"/>
                  </a:moveTo>
                  <a:lnTo>
                    <a:pt x="3985271" y="346721"/>
                  </a:lnTo>
                  <a:lnTo>
                    <a:pt x="3985271" y="341326"/>
                  </a:lnTo>
                  <a:lnTo>
                    <a:pt x="4033806" y="341326"/>
                  </a:lnTo>
                  <a:lnTo>
                    <a:pt x="4033806" y="346721"/>
                  </a:lnTo>
                  <a:close/>
                </a:path>
                <a:path w="5038724" h="1857375">
                  <a:moveTo>
                    <a:pt x="4012235" y="368299"/>
                  </a:moveTo>
                  <a:lnTo>
                    <a:pt x="4006842" y="368299"/>
                  </a:lnTo>
                  <a:lnTo>
                    <a:pt x="4006842" y="346721"/>
                  </a:lnTo>
                  <a:lnTo>
                    <a:pt x="4012235" y="346721"/>
                  </a:lnTo>
                  <a:lnTo>
                    <a:pt x="4012235" y="368299"/>
                  </a:lnTo>
                  <a:close/>
                </a:path>
                <a:path w="5038724" h="1857375">
                  <a:moveTo>
                    <a:pt x="4356026" y="455963"/>
                  </a:moveTo>
                  <a:lnTo>
                    <a:pt x="4350633" y="455963"/>
                  </a:lnTo>
                  <a:lnTo>
                    <a:pt x="4350633" y="434384"/>
                  </a:lnTo>
                  <a:lnTo>
                    <a:pt x="4356026" y="434384"/>
                  </a:lnTo>
                  <a:lnTo>
                    <a:pt x="4356026" y="455963"/>
                  </a:lnTo>
                  <a:close/>
                </a:path>
                <a:path w="5038724" h="1857375">
                  <a:moveTo>
                    <a:pt x="4377597" y="461358"/>
                  </a:moveTo>
                  <a:lnTo>
                    <a:pt x="4329062" y="461358"/>
                  </a:lnTo>
                  <a:lnTo>
                    <a:pt x="4329062" y="455963"/>
                  </a:lnTo>
                  <a:lnTo>
                    <a:pt x="4377597" y="455963"/>
                  </a:lnTo>
                  <a:lnTo>
                    <a:pt x="4377597" y="461358"/>
                  </a:lnTo>
                  <a:close/>
                </a:path>
                <a:path w="5038724" h="1857375">
                  <a:moveTo>
                    <a:pt x="4356026" y="482937"/>
                  </a:moveTo>
                  <a:lnTo>
                    <a:pt x="4350633" y="482937"/>
                  </a:lnTo>
                  <a:lnTo>
                    <a:pt x="4350633" y="461358"/>
                  </a:lnTo>
                  <a:lnTo>
                    <a:pt x="4356026" y="461358"/>
                  </a:lnTo>
                  <a:lnTo>
                    <a:pt x="4356026" y="482937"/>
                  </a:lnTo>
                  <a:close/>
                </a:path>
                <a:path w="5038724" h="1857375">
                  <a:moveTo>
                    <a:pt x="4126832" y="455963"/>
                  </a:moveTo>
                  <a:lnTo>
                    <a:pt x="4121439" y="455963"/>
                  </a:lnTo>
                  <a:lnTo>
                    <a:pt x="4121439" y="434384"/>
                  </a:lnTo>
                  <a:lnTo>
                    <a:pt x="4126832" y="434384"/>
                  </a:lnTo>
                  <a:lnTo>
                    <a:pt x="4126832" y="455963"/>
                  </a:lnTo>
                  <a:close/>
                </a:path>
                <a:path w="5038724" h="1857375">
                  <a:moveTo>
                    <a:pt x="4148403" y="461358"/>
                  </a:moveTo>
                  <a:lnTo>
                    <a:pt x="4099868" y="461358"/>
                  </a:lnTo>
                  <a:lnTo>
                    <a:pt x="4099868" y="455963"/>
                  </a:lnTo>
                  <a:lnTo>
                    <a:pt x="4148403" y="455963"/>
                  </a:lnTo>
                  <a:lnTo>
                    <a:pt x="4148403" y="461358"/>
                  </a:lnTo>
                  <a:close/>
                </a:path>
                <a:path w="5038724" h="1857375">
                  <a:moveTo>
                    <a:pt x="4126832" y="482937"/>
                  </a:moveTo>
                  <a:lnTo>
                    <a:pt x="4121439" y="482937"/>
                  </a:lnTo>
                  <a:lnTo>
                    <a:pt x="4121439" y="461358"/>
                  </a:lnTo>
                  <a:lnTo>
                    <a:pt x="4126832" y="461358"/>
                  </a:lnTo>
                  <a:lnTo>
                    <a:pt x="4126832" y="482937"/>
                  </a:lnTo>
                  <a:close/>
                </a:path>
                <a:path w="5038724" h="1857375">
                  <a:moveTo>
                    <a:pt x="3897638" y="455963"/>
                  </a:moveTo>
                  <a:lnTo>
                    <a:pt x="3892246" y="455963"/>
                  </a:lnTo>
                  <a:lnTo>
                    <a:pt x="3892246" y="434384"/>
                  </a:lnTo>
                  <a:lnTo>
                    <a:pt x="3897638" y="434384"/>
                  </a:lnTo>
                  <a:lnTo>
                    <a:pt x="3897638" y="455963"/>
                  </a:lnTo>
                  <a:close/>
                </a:path>
                <a:path w="5038724" h="1857375">
                  <a:moveTo>
                    <a:pt x="3919210" y="461358"/>
                  </a:moveTo>
                  <a:lnTo>
                    <a:pt x="3870674" y="461358"/>
                  </a:lnTo>
                  <a:lnTo>
                    <a:pt x="3870674" y="455963"/>
                  </a:lnTo>
                  <a:lnTo>
                    <a:pt x="3919210" y="455963"/>
                  </a:lnTo>
                  <a:lnTo>
                    <a:pt x="3919210" y="461358"/>
                  </a:lnTo>
                  <a:close/>
                </a:path>
                <a:path w="5038724" h="1857375">
                  <a:moveTo>
                    <a:pt x="3897638" y="482937"/>
                  </a:moveTo>
                  <a:lnTo>
                    <a:pt x="3892246" y="482937"/>
                  </a:lnTo>
                  <a:lnTo>
                    <a:pt x="3892246" y="461358"/>
                  </a:lnTo>
                  <a:lnTo>
                    <a:pt x="3897638" y="461358"/>
                  </a:lnTo>
                  <a:lnTo>
                    <a:pt x="3897638" y="482937"/>
                  </a:lnTo>
                  <a:close/>
                </a:path>
                <a:path w="5038724" h="1857375">
                  <a:moveTo>
                    <a:pt x="4241429" y="570600"/>
                  </a:moveTo>
                  <a:lnTo>
                    <a:pt x="4236036" y="570600"/>
                  </a:lnTo>
                  <a:lnTo>
                    <a:pt x="4236036" y="549022"/>
                  </a:lnTo>
                  <a:lnTo>
                    <a:pt x="4241429" y="549022"/>
                  </a:lnTo>
                  <a:lnTo>
                    <a:pt x="4241429" y="570600"/>
                  </a:lnTo>
                  <a:close/>
                </a:path>
                <a:path w="5038724" h="1857375">
                  <a:moveTo>
                    <a:pt x="4263000" y="575995"/>
                  </a:moveTo>
                  <a:lnTo>
                    <a:pt x="4214465" y="575995"/>
                  </a:lnTo>
                  <a:lnTo>
                    <a:pt x="4214465" y="570600"/>
                  </a:lnTo>
                  <a:lnTo>
                    <a:pt x="4263000" y="570600"/>
                  </a:lnTo>
                  <a:lnTo>
                    <a:pt x="4263000" y="575995"/>
                  </a:lnTo>
                  <a:close/>
                </a:path>
                <a:path w="5038724" h="1857375">
                  <a:moveTo>
                    <a:pt x="4241429" y="597574"/>
                  </a:moveTo>
                  <a:lnTo>
                    <a:pt x="4236036" y="597574"/>
                  </a:lnTo>
                  <a:lnTo>
                    <a:pt x="4236036" y="575995"/>
                  </a:lnTo>
                  <a:lnTo>
                    <a:pt x="4241429" y="575995"/>
                  </a:lnTo>
                  <a:lnTo>
                    <a:pt x="4241429" y="597574"/>
                  </a:lnTo>
                  <a:close/>
                </a:path>
                <a:path w="5038724" h="1857375">
                  <a:moveTo>
                    <a:pt x="4012235" y="570600"/>
                  </a:moveTo>
                  <a:lnTo>
                    <a:pt x="4006842" y="570600"/>
                  </a:lnTo>
                  <a:lnTo>
                    <a:pt x="4006842" y="549022"/>
                  </a:lnTo>
                  <a:lnTo>
                    <a:pt x="4012235" y="549022"/>
                  </a:lnTo>
                  <a:lnTo>
                    <a:pt x="4012235" y="570600"/>
                  </a:lnTo>
                  <a:close/>
                </a:path>
                <a:path w="5038724" h="1857375">
                  <a:moveTo>
                    <a:pt x="4033806" y="575995"/>
                  </a:moveTo>
                  <a:lnTo>
                    <a:pt x="3985271" y="575995"/>
                  </a:lnTo>
                  <a:lnTo>
                    <a:pt x="3985271" y="570600"/>
                  </a:lnTo>
                  <a:lnTo>
                    <a:pt x="4033806" y="570600"/>
                  </a:lnTo>
                  <a:lnTo>
                    <a:pt x="4033806" y="575995"/>
                  </a:lnTo>
                  <a:close/>
                </a:path>
                <a:path w="5038724" h="1857375">
                  <a:moveTo>
                    <a:pt x="4012235" y="597574"/>
                  </a:moveTo>
                  <a:lnTo>
                    <a:pt x="4006842" y="597574"/>
                  </a:lnTo>
                  <a:lnTo>
                    <a:pt x="4006842" y="575995"/>
                  </a:lnTo>
                  <a:lnTo>
                    <a:pt x="4012235" y="575995"/>
                  </a:lnTo>
                  <a:lnTo>
                    <a:pt x="4012235" y="597574"/>
                  </a:lnTo>
                  <a:close/>
                </a:path>
                <a:path w="5038724" h="1857375">
                  <a:moveTo>
                    <a:pt x="4126832" y="685238"/>
                  </a:moveTo>
                  <a:lnTo>
                    <a:pt x="4121439" y="685238"/>
                  </a:lnTo>
                  <a:lnTo>
                    <a:pt x="4121439" y="663659"/>
                  </a:lnTo>
                  <a:lnTo>
                    <a:pt x="4126832" y="663659"/>
                  </a:lnTo>
                  <a:lnTo>
                    <a:pt x="4126832" y="685238"/>
                  </a:lnTo>
                  <a:close/>
                </a:path>
                <a:path w="5038724" h="1857375">
                  <a:moveTo>
                    <a:pt x="4148403" y="690632"/>
                  </a:moveTo>
                  <a:lnTo>
                    <a:pt x="4099868" y="690632"/>
                  </a:lnTo>
                  <a:lnTo>
                    <a:pt x="4099868" y="685238"/>
                  </a:lnTo>
                  <a:lnTo>
                    <a:pt x="4148403" y="685238"/>
                  </a:lnTo>
                  <a:lnTo>
                    <a:pt x="4148403" y="690632"/>
                  </a:lnTo>
                  <a:close/>
                </a:path>
                <a:path w="5038724" h="1857375">
                  <a:moveTo>
                    <a:pt x="4126832" y="712211"/>
                  </a:moveTo>
                  <a:lnTo>
                    <a:pt x="4121439" y="712211"/>
                  </a:lnTo>
                  <a:lnTo>
                    <a:pt x="4121439" y="690632"/>
                  </a:lnTo>
                  <a:lnTo>
                    <a:pt x="4126832" y="690632"/>
                  </a:lnTo>
                  <a:lnTo>
                    <a:pt x="4126832" y="712211"/>
                  </a:lnTo>
                  <a:close/>
                </a:path>
                <a:path w="5038724" h="1857375">
                  <a:moveTo>
                    <a:pt x="3897638" y="685238"/>
                  </a:moveTo>
                  <a:lnTo>
                    <a:pt x="3892246" y="685238"/>
                  </a:lnTo>
                  <a:lnTo>
                    <a:pt x="3892246" y="663659"/>
                  </a:lnTo>
                  <a:lnTo>
                    <a:pt x="3897638" y="663659"/>
                  </a:lnTo>
                  <a:lnTo>
                    <a:pt x="3897638" y="685238"/>
                  </a:lnTo>
                  <a:close/>
                </a:path>
                <a:path w="5038724" h="1857375">
                  <a:moveTo>
                    <a:pt x="3919210" y="690632"/>
                  </a:moveTo>
                  <a:lnTo>
                    <a:pt x="3870674" y="690632"/>
                  </a:lnTo>
                  <a:lnTo>
                    <a:pt x="3870674" y="685238"/>
                  </a:lnTo>
                  <a:lnTo>
                    <a:pt x="3919210" y="685238"/>
                  </a:lnTo>
                  <a:lnTo>
                    <a:pt x="3919210" y="690632"/>
                  </a:lnTo>
                  <a:close/>
                </a:path>
                <a:path w="5038724" h="1857375">
                  <a:moveTo>
                    <a:pt x="3897638" y="712211"/>
                  </a:moveTo>
                  <a:lnTo>
                    <a:pt x="3892246" y="712211"/>
                  </a:lnTo>
                  <a:lnTo>
                    <a:pt x="3892246" y="690632"/>
                  </a:lnTo>
                  <a:lnTo>
                    <a:pt x="3897638" y="690632"/>
                  </a:lnTo>
                  <a:lnTo>
                    <a:pt x="3897638" y="712211"/>
                  </a:lnTo>
                  <a:close/>
                </a:path>
                <a:path w="5038724" h="1857375">
                  <a:moveTo>
                    <a:pt x="4012235" y="799875"/>
                  </a:moveTo>
                  <a:lnTo>
                    <a:pt x="4006842" y="799875"/>
                  </a:lnTo>
                  <a:lnTo>
                    <a:pt x="4006842" y="778296"/>
                  </a:lnTo>
                  <a:lnTo>
                    <a:pt x="4012235" y="778296"/>
                  </a:lnTo>
                  <a:lnTo>
                    <a:pt x="4012235" y="799875"/>
                  </a:lnTo>
                  <a:close/>
                </a:path>
                <a:path w="5038724" h="1857375">
                  <a:moveTo>
                    <a:pt x="4033806" y="805269"/>
                  </a:moveTo>
                  <a:lnTo>
                    <a:pt x="3985271" y="805269"/>
                  </a:lnTo>
                  <a:lnTo>
                    <a:pt x="3985271" y="799875"/>
                  </a:lnTo>
                  <a:lnTo>
                    <a:pt x="4033806" y="799875"/>
                  </a:lnTo>
                  <a:lnTo>
                    <a:pt x="4033806" y="805269"/>
                  </a:lnTo>
                  <a:close/>
                </a:path>
                <a:path w="5038724" h="1857375">
                  <a:moveTo>
                    <a:pt x="4012235" y="826848"/>
                  </a:moveTo>
                  <a:lnTo>
                    <a:pt x="4006842" y="826848"/>
                  </a:lnTo>
                  <a:lnTo>
                    <a:pt x="4006842" y="805269"/>
                  </a:lnTo>
                  <a:lnTo>
                    <a:pt x="4012235" y="805269"/>
                  </a:lnTo>
                  <a:lnTo>
                    <a:pt x="4012235" y="826848"/>
                  </a:lnTo>
                  <a:close/>
                </a:path>
                <a:path w="5038724" h="1857375">
                  <a:moveTo>
                    <a:pt x="3691364" y="2809"/>
                  </a:moveTo>
                  <a:lnTo>
                    <a:pt x="3642829" y="2809"/>
                  </a:lnTo>
                  <a:lnTo>
                    <a:pt x="3642829" y="0"/>
                  </a:lnTo>
                  <a:lnTo>
                    <a:pt x="3691364" y="0"/>
                  </a:lnTo>
                  <a:lnTo>
                    <a:pt x="3691364" y="2809"/>
                  </a:lnTo>
                  <a:close/>
                </a:path>
                <a:path w="5038724" h="1857375">
                  <a:moveTo>
                    <a:pt x="3669793" y="24388"/>
                  </a:moveTo>
                  <a:lnTo>
                    <a:pt x="3664400" y="24388"/>
                  </a:lnTo>
                  <a:lnTo>
                    <a:pt x="3664400" y="2809"/>
                  </a:lnTo>
                  <a:lnTo>
                    <a:pt x="3669793" y="2809"/>
                  </a:lnTo>
                  <a:lnTo>
                    <a:pt x="3669793" y="24388"/>
                  </a:lnTo>
                  <a:close/>
                </a:path>
                <a:path w="5038724" h="1857375">
                  <a:moveTo>
                    <a:pt x="3462171" y="2809"/>
                  </a:moveTo>
                  <a:lnTo>
                    <a:pt x="3413635" y="2809"/>
                  </a:lnTo>
                  <a:lnTo>
                    <a:pt x="3413635" y="0"/>
                  </a:lnTo>
                  <a:lnTo>
                    <a:pt x="3462171" y="0"/>
                  </a:lnTo>
                  <a:lnTo>
                    <a:pt x="3462171" y="2809"/>
                  </a:lnTo>
                  <a:close/>
                </a:path>
                <a:path w="5038724" h="1857375">
                  <a:moveTo>
                    <a:pt x="3440599" y="24388"/>
                  </a:moveTo>
                  <a:lnTo>
                    <a:pt x="3435207" y="24388"/>
                  </a:lnTo>
                  <a:lnTo>
                    <a:pt x="3435207" y="2809"/>
                  </a:lnTo>
                  <a:lnTo>
                    <a:pt x="3440599" y="2809"/>
                  </a:lnTo>
                  <a:lnTo>
                    <a:pt x="3440599" y="24388"/>
                  </a:lnTo>
                  <a:close/>
                </a:path>
                <a:path w="5038724" h="1857375">
                  <a:moveTo>
                    <a:pt x="3232977" y="2809"/>
                  </a:moveTo>
                  <a:lnTo>
                    <a:pt x="3184442" y="2809"/>
                  </a:lnTo>
                  <a:lnTo>
                    <a:pt x="3184442" y="0"/>
                  </a:lnTo>
                  <a:lnTo>
                    <a:pt x="3232977" y="0"/>
                  </a:lnTo>
                  <a:lnTo>
                    <a:pt x="3232977" y="2809"/>
                  </a:lnTo>
                  <a:close/>
                </a:path>
                <a:path w="5038724" h="1857375">
                  <a:moveTo>
                    <a:pt x="3211406" y="24388"/>
                  </a:moveTo>
                  <a:lnTo>
                    <a:pt x="3206013" y="24388"/>
                  </a:lnTo>
                  <a:lnTo>
                    <a:pt x="3206013" y="2809"/>
                  </a:lnTo>
                  <a:lnTo>
                    <a:pt x="3211406" y="2809"/>
                  </a:lnTo>
                  <a:lnTo>
                    <a:pt x="3211406" y="24388"/>
                  </a:lnTo>
                  <a:close/>
                </a:path>
                <a:path w="5038724" h="1857375">
                  <a:moveTo>
                    <a:pt x="3003783" y="2809"/>
                  </a:moveTo>
                  <a:lnTo>
                    <a:pt x="2955248" y="2809"/>
                  </a:lnTo>
                  <a:lnTo>
                    <a:pt x="2955248" y="0"/>
                  </a:lnTo>
                  <a:lnTo>
                    <a:pt x="3003783" y="0"/>
                  </a:lnTo>
                  <a:lnTo>
                    <a:pt x="3003783" y="2809"/>
                  </a:lnTo>
                  <a:close/>
                </a:path>
                <a:path w="5038724" h="1857375">
                  <a:moveTo>
                    <a:pt x="2982212" y="24388"/>
                  </a:moveTo>
                  <a:lnTo>
                    <a:pt x="2976820" y="24388"/>
                  </a:lnTo>
                  <a:lnTo>
                    <a:pt x="2976820" y="2809"/>
                  </a:lnTo>
                  <a:lnTo>
                    <a:pt x="2982212" y="2809"/>
                  </a:lnTo>
                  <a:lnTo>
                    <a:pt x="2982212" y="24388"/>
                  </a:lnTo>
                  <a:close/>
                </a:path>
                <a:path w="5038724" h="1857375">
                  <a:moveTo>
                    <a:pt x="3784390" y="112052"/>
                  </a:moveTo>
                  <a:lnTo>
                    <a:pt x="3778997" y="112052"/>
                  </a:lnTo>
                  <a:lnTo>
                    <a:pt x="3778997" y="90473"/>
                  </a:lnTo>
                  <a:lnTo>
                    <a:pt x="3784390" y="90473"/>
                  </a:lnTo>
                  <a:lnTo>
                    <a:pt x="3784390" y="112052"/>
                  </a:lnTo>
                  <a:close/>
                </a:path>
                <a:path w="5038724" h="1857375">
                  <a:moveTo>
                    <a:pt x="3805961" y="117446"/>
                  </a:moveTo>
                  <a:lnTo>
                    <a:pt x="3757426" y="117446"/>
                  </a:lnTo>
                  <a:lnTo>
                    <a:pt x="3757426" y="112052"/>
                  </a:lnTo>
                  <a:lnTo>
                    <a:pt x="3805961" y="112052"/>
                  </a:lnTo>
                  <a:lnTo>
                    <a:pt x="3805961" y="117446"/>
                  </a:lnTo>
                  <a:close/>
                </a:path>
                <a:path w="5038724" h="1857375">
                  <a:moveTo>
                    <a:pt x="3784390" y="139025"/>
                  </a:moveTo>
                  <a:lnTo>
                    <a:pt x="3778997" y="139025"/>
                  </a:lnTo>
                  <a:lnTo>
                    <a:pt x="3778997" y="117446"/>
                  </a:lnTo>
                  <a:lnTo>
                    <a:pt x="3784390" y="117446"/>
                  </a:lnTo>
                  <a:lnTo>
                    <a:pt x="3784390" y="139025"/>
                  </a:lnTo>
                  <a:close/>
                </a:path>
                <a:path w="5038724" h="1857375">
                  <a:moveTo>
                    <a:pt x="3555196" y="112052"/>
                  </a:moveTo>
                  <a:lnTo>
                    <a:pt x="3549803" y="112052"/>
                  </a:lnTo>
                  <a:lnTo>
                    <a:pt x="3549803" y="90473"/>
                  </a:lnTo>
                  <a:lnTo>
                    <a:pt x="3555196" y="90473"/>
                  </a:lnTo>
                  <a:lnTo>
                    <a:pt x="3555196" y="112052"/>
                  </a:lnTo>
                  <a:close/>
                </a:path>
                <a:path w="5038724" h="1857375">
                  <a:moveTo>
                    <a:pt x="3576767" y="117446"/>
                  </a:moveTo>
                  <a:lnTo>
                    <a:pt x="3528232" y="117446"/>
                  </a:lnTo>
                  <a:lnTo>
                    <a:pt x="3528232" y="112052"/>
                  </a:lnTo>
                  <a:lnTo>
                    <a:pt x="3576767" y="112052"/>
                  </a:lnTo>
                  <a:lnTo>
                    <a:pt x="3576767" y="117446"/>
                  </a:lnTo>
                  <a:close/>
                </a:path>
                <a:path w="5038724" h="1857375">
                  <a:moveTo>
                    <a:pt x="3555196" y="139025"/>
                  </a:moveTo>
                  <a:lnTo>
                    <a:pt x="3549803" y="139025"/>
                  </a:lnTo>
                  <a:lnTo>
                    <a:pt x="3549803" y="117446"/>
                  </a:lnTo>
                  <a:lnTo>
                    <a:pt x="3555196" y="117446"/>
                  </a:lnTo>
                  <a:lnTo>
                    <a:pt x="3555196" y="139025"/>
                  </a:lnTo>
                  <a:close/>
                </a:path>
                <a:path w="5038724" h="1857375">
                  <a:moveTo>
                    <a:pt x="3326003" y="112052"/>
                  </a:moveTo>
                  <a:lnTo>
                    <a:pt x="3320610" y="112052"/>
                  </a:lnTo>
                  <a:lnTo>
                    <a:pt x="3320610" y="90473"/>
                  </a:lnTo>
                  <a:lnTo>
                    <a:pt x="3326003" y="90473"/>
                  </a:lnTo>
                  <a:lnTo>
                    <a:pt x="3326003" y="112052"/>
                  </a:lnTo>
                  <a:close/>
                </a:path>
                <a:path w="5038724" h="1857375">
                  <a:moveTo>
                    <a:pt x="3347574" y="117446"/>
                  </a:moveTo>
                  <a:lnTo>
                    <a:pt x="3299039" y="117446"/>
                  </a:lnTo>
                  <a:lnTo>
                    <a:pt x="3299039" y="112052"/>
                  </a:lnTo>
                  <a:lnTo>
                    <a:pt x="3347574" y="112052"/>
                  </a:lnTo>
                  <a:lnTo>
                    <a:pt x="3347574" y="117446"/>
                  </a:lnTo>
                  <a:close/>
                </a:path>
                <a:path w="5038724" h="1857375">
                  <a:moveTo>
                    <a:pt x="3326003" y="139025"/>
                  </a:moveTo>
                  <a:lnTo>
                    <a:pt x="3320610" y="139025"/>
                  </a:lnTo>
                  <a:lnTo>
                    <a:pt x="3320610" y="117446"/>
                  </a:lnTo>
                  <a:lnTo>
                    <a:pt x="3326003" y="117446"/>
                  </a:lnTo>
                  <a:lnTo>
                    <a:pt x="3326003" y="139025"/>
                  </a:lnTo>
                  <a:close/>
                </a:path>
                <a:path w="5038724" h="1857375">
                  <a:moveTo>
                    <a:pt x="3096809" y="112052"/>
                  </a:moveTo>
                  <a:lnTo>
                    <a:pt x="3091416" y="112052"/>
                  </a:lnTo>
                  <a:lnTo>
                    <a:pt x="3091416" y="90473"/>
                  </a:lnTo>
                  <a:lnTo>
                    <a:pt x="3096809" y="90473"/>
                  </a:lnTo>
                  <a:lnTo>
                    <a:pt x="3096809" y="112052"/>
                  </a:lnTo>
                  <a:close/>
                </a:path>
                <a:path w="5038724" h="1857375">
                  <a:moveTo>
                    <a:pt x="3118380" y="117446"/>
                  </a:moveTo>
                  <a:lnTo>
                    <a:pt x="3069845" y="117446"/>
                  </a:lnTo>
                  <a:lnTo>
                    <a:pt x="3069845" y="112052"/>
                  </a:lnTo>
                  <a:lnTo>
                    <a:pt x="3118380" y="112052"/>
                  </a:lnTo>
                  <a:lnTo>
                    <a:pt x="3118380" y="117446"/>
                  </a:lnTo>
                  <a:close/>
                </a:path>
                <a:path w="5038724" h="1857375">
                  <a:moveTo>
                    <a:pt x="3096809" y="139025"/>
                  </a:moveTo>
                  <a:lnTo>
                    <a:pt x="3091416" y="139025"/>
                  </a:lnTo>
                  <a:lnTo>
                    <a:pt x="3091416" y="117446"/>
                  </a:lnTo>
                  <a:lnTo>
                    <a:pt x="3096809" y="117446"/>
                  </a:lnTo>
                  <a:lnTo>
                    <a:pt x="3096809" y="139025"/>
                  </a:lnTo>
                  <a:close/>
                </a:path>
                <a:path w="5038724" h="1857375">
                  <a:moveTo>
                    <a:pt x="3669793" y="226689"/>
                  </a:moveTo>
                  <a:lnTo>
                    <a:pt x="3664400" y="226689"/>
                  </a:lnTo>
                  <a:lnTo>
                    <a:pt x="3664400" y="205110"/>
                  </a:lnTo>
                  <a:lnTo>
                    <a:pt x="3669793" y="205110"/>
                  </a:lnTo>
                  <a:lnTo>
                    <a:pt x="3669793" y="226689"/>
                  </a:lnTo>
                  <a:close/>
                </a:path>
                <a:path w="5038724" h="1857375">
                  <a:moveTo>
                    <a:pt x="3691364" y="232083"/>
                  </a:moveTo>
                  <a:lnTo>
                    <a:pt x="3642829" y="232083"/>
                  </a:lnTo>
                  <a:lnTo>
                    <a:pt x="3642829" y="226689"/>
                  </a:lnTo>
                  <a:lnTo>
                    <a:pt x="3691364" y="226689"/>
                  </a:lnTo>
                  <a:lnTo>
                    <a:pt x="3691364" y="232083"/>
                  </a:lnTo>
                  <a:close/>
                </a:path>
                <a:path w="5038724" h="1857375">
                  <a:moveTo>
                    <a:pt x="3669793" y="253662"/>
                  </a:moveTo>
                  <a:lnTo>
                    <a:pt x="3664400" y="253662"/>
                  </a:lnTo>
                  <a:lnTo>
                    <a:pt x="3664400" y="232083"/>
                  </a:lnTo>
                  <a:lnTo>
                    <a:pt x="3669793" y="232083"/>
                  </a:lnTo>
                  <a:lnTo>
                    <a:pt x="3669793" y="253662"/>
                  </a:lnTo>
                  <a:close/>
                </a:path>
                <a:path w="5038724" h="1857375">
                  <a:moveTo>
                    <a:pt x="3440599" y="226689"/>
                  </a:moveTo>
                  <a:lnTo>
                    <a:pt x="3435207" y="226689"/>
                  </a:lnTo>
                  <a:lnTo>
                    <a:pt x="3435207" y="205110"/>
                  </a:lnTo>
                  <a:lnTo>
                    <a:pt x="3440599" y="205110"/>
                  </a:lnTo>
                  <a:lnTo>
                    <a:pt x="3440599" y="226689"/>
                  </a:lnTo>
                  <a:close/>
                </a:path>
                <a:path w="5038724" h="1857375">
                  <a:moveTo>
                    <a:pt x="3462171" y="232083"/>
                  </a:moveTo>
                  <a:lnTo>
                    <a:pt x="3413635" y="232083"/>
                  </a:lnTo>
                  <a:lnTo>
                    <a:pt x="3413635" y="226689"/>
                  </a:lnTo>
                  <a:lnTo>
                    <a:pt x="3462171" y="226689"/>
                  </a:lnTo>
                  <a:lnTo>
                    <a:pt x="3462171" y="232083"/>
                  </a:lnTo>
                  <a:close/>
                </a:path>
                <a:path w="5038724" h="1857375">
                  <a:moveTo>
                    <a:pt x="3440599" y="253662"/>
                  </a:moveTo>
                  <a:lnTo>
                    <a:pt x="3435207" y="253662"/>
                  </a:lnTo>
                  <a:lnTo>
                    <a:pt x="3435207" y="232083"/>
                  </a:lnTo>
                  <a:lnTo>
                    <a:pt x="3440599" y="232083"/>
                  </a:lnTo>
                  <a:lnTo>
                    <a:pt x="3440599" y="253662"/>
                  </a:lnTo>
                  <a:close/>
                </a:path>
                <a:path w="5038724" h="1857375">
                  <a:moveTo>
                    <a:pt x="3211406" y="226689"/>
                  </a:moveTo>
                  <a:lnTo>
                    <a:pt x="3206013" y="226689"/>
                  </a:lnTo>
                  <a:lnTo>
                    <a:pt x="3206013" y="205110"/>
                  </a:lnTo>
                  <a:lnTo>
                    <a:pt x="3211406" y="205110"/>
                  </a:lnTo>
                  <a:lnTo>
                    <a:pt x="3211406" y="226689"/>
                  </a:lnTo>
                  <a:close/>
                </a:path>
                <a:path w="5038724" h="1857375">
                  <a:moveTo>
                    <a:pt x="3232977" y="232083"/>
                  </a:moveTo>
                  <a:lnTo>
                    <a:pt x="3184442" y="232083"/>
                  </a:lnTo>
                  <a:lnTo>
                    <a:pt x="3184442" y="226689"/>
                  </a:lnTo>
                  <a:lnTo>
                    <a:pt x="3232977" y="226689"/>
                  </a:lnTo>
                  <a:lnTo>
                    <a:pt x="3232977" y="232083"/>
                  </a:lnTo>
                  <a:close/>
                </a:path>
                <a:path w="5038724" h="1857375">
                  <a:moveTo>
                    <a:pt x="3211406" y="253662"/>
                  </a:moveTo>
                  <a:lnTo>
                    <a:pt x="3206013" y="253662"/>
                  </a:lnTo>
                  <a:lnTo>
                    <a:pt x="3206013" y="232083"/>
                  </a:lnTo>
                  <a:lnTo>
                    <a:pt x="3211406" y="232083"/>
                  </a:lnTo>
                  <a:lnTo>
                    <a:pt x="3211406" y="253662"/>
                  </a:lnTo>
                  <a:close/>
                </a:path>
                <a:path w="5038724" h="1857375">
                  <a:moveTo>
                    <a:pt x="2982212" y="226689"/>
                  </a:moveTo>
                  <a:lnTo>
                    <a:pt x="2976820" y="226689"/>
                  </a:lnTo>
                  <a:lnTo>
                    <a:pt x="2976820" y="205110"/>
                  </a:lnTo>
                  <a:lnTo>
                    <a:pt x="2982212" y="205110"/>
                  </a:lnTo>
                  <a:lnTo>
                    <a:pt x="2982212" y="226689"/>
                  </a:lnTo>
                  <a:close/>
                </a:path>
                <a:path w="5038724" h="1857375">
                  <a:moveTo>
                    <a:pt x="3003783" y="232083"/>
                  </a:moveTo>
                  <a:lnTo>
                    <a:pt x="2955248" y="232083"/>
                  </a:lnTo>
                  <a:lnTo>
                    <a:pt x="2955248" y="226689"/>
                  </a:lnTo>
                  <a:lnTo>
                    <a:pt x="3003783" y="226689"/>
                  </a:lnTo>
                  <a:lnTo>
                    <a:pt x="3003783" y="232083"/>
                  </a:lnTo>
                  <a:close/>
                </a:path>
                <a:path w="5038724" h="1857375">
                  <a:moveTo>
                    <a:pt x="2982212" y="253662"/>
                  </a:moveTo>
                  <a:lnTo>
                    <a:pt x="2976820" y="253662"/>
                  </a:lnTo>
                  <a:lnTo>
                    <a:pt x="2976820" y="232083"/>
                  </a:lnTo>
                  <a:lnTo>
                    <a:pt x="2982212" y="232083"/>
                  </a:lnTo>
                  <a:lnTo>
                    <a:pt x="2982212" y="253662"/>
                  </a:lnTo>
                  <a:close/>
                </a:path>
                <a:path w="5038724" h="1857375">
                  <a:moveTo>
                    <a:pt x="3784390" y="341326"/>
                  </a:moveTo>
                  <a:lnTo>
                    <a:pt x="3778997" y="341326"/>
                  </a:lnTo>
                  <a:lnTo>
                    <a:pt x="3778997" y="319747"/>
                  </a:lnTo>
                  <a:lnTo>
                    <a:pt x="3784390" y="319747"/>
                  </a:lnTo>
                  <a:lnTo>
                    <a:pt x="3784390" y="341326"/>
                  </a:lnTo>
                  <a:close/>
                </a:path>
                <a:path w="5038724" h="1857375">
                  <a:moveTo>
                    <a:pt x="3805961" y="346721"/>
                  </a:moveTo>
                  <a:lnTo>
                    <a:pt x="3757426" y="346721"/>
                  </a:lnTo>
                  <a:lnTo>
                    <a:pt x="3757426" y="341326"/>
                  </a:lnTo>
                  <a:lnTo>
                    <a:pt x="3805961" y="341326"/>
                  </a:lnTo>
                  <a:lnTo>
                    <a:pt x="3805961" y="346721"/>
                  </a:lnTo>
                  <a:close/>
                </a:path>
                <a:path w="5038724" h="1857375">
                  <a:moveTo>
                    <a:pt x="3784390" y="368299"/>
                  </a:moveTo>
                  <a:lnTo>
                    <a:pt x="3778997" y="368299"/>
                  </a:lnTo>
                  <a:lnTo>
                    <a:pt x="3778997" y="346721"/>
                  </a:lnTo>
                  <a:lnTo>
                    <a:pt x="3784390" y="346721"/>
                  </a:lnTo>
                  <a:lnTo>
                    <a:pt x="3784390" y="368299"/>
                  </a:lnTo>
                  <a:close/>
                </a:path>
                <a:path w="5038724" h="1857375">
                  <a:moveTo>
                    <a:pt x="3555196" y="341326"/>
                  </a:moveTo>
                  <a:lnTo>
                    <a:pt x="3549803" y="341326"/>
                  </a:lnTo>
                  <a:lnTo>
                    <a:pt x="3549803" y="319747"/>
                  </a:lnTo>
                  <a:lnTo>
                    <a:pt x="3555196" y="319747"/>
                  </a:lnTo>
                  <a:lnTo>
                    <a:pt x="3555196" y="341326"/>
                  </a:lnTo>
                  <a:close/>
                </a:path>
                <a:path w="5038724" h="1857375">
                  <a:moveTo>
                    <a:pt x="3576767" y="346721"/>
                  </a:moveTo>
                  <a:lnTo>
                    <a:pt x="3528232" y="346721"/>
                  </a:lnTo>
                  <a:lnTo>
                    <a:pt x="3528232" y="341326"/>
                  </a:lnTo>
                  <a:lnTo>
                    <a:pt x="3576767" y="341326"/>
                  </a:lnTo>
                  <a:lnTo>
                    <a:pt x="3576767" y="346721"/>
                  </a:lnTo>
                  <a:close/>
                </a:path>
                <a:path w="5038724" h="1857375">
                  <a:moveTo>
                    <a:pt x="3555196" y="368299"/>
                  </a:moveTo>
                  <a:lnTo>
                    <a:pt x="3549803" y="368299"/>
                  </a:lnTo>
                  <a:lnTo>
                    <a:pt x="3549803" y="346721"/>
                  </a:lnTo>
                  <a:lnTo>
                    <a:pt x="3555196" y="346721"/>
                  </a:lnTo>
                  <a:lnTo>
                    <a:pt x="3555196" y="368299"/>
                  </a:lnTo>
                  <a:close/>
                </a:path>
                <a:path w="5038724" h="1857375">
                  <a:moveTo>
                    <a:pt x="3326003" y="341326"/>
                  </a:moveTo>
                  <a:lnTo>
                    <a:pt x="3320610" y="341326"/>
                  </a:lnTo>
                  <a:lnTo>
                    <a:pt x="3320610" y="319747"/>
                  </a:lnTo>
                  <a:lnTo>
                    <a:pt x="3326003" y="319747"/>
                  </a:lnTo>
                  <a:lnTo>
                    <a:pt x="3326003" y="341326"/>
                  </a:lnTo>
                  <a:close/>
                </a:path>
                <a:path w="5038724" h="1857375">
                  <a:moveTo>
                    <a:pt x="3347574" y="346721"/>
                  </a:moveTo>
                  <a:lnTo>
                    <a:pt x="3299039" y="346721"/>
                  </a:lnTo>
                  <a:lnTo>
                    <a:pt x="3299039" y="341326"/>
                  </a:lnTo>
                  <a:lnTo>
                    <a:pt x="3347574" y="341326"/>
                  </a:lnTo>
                  <a:lnTo>
                    <a:pt x="3347574" y="346721"/>
                  </a:lnTo>
                  <a:close/>
                </a:path>
                <a:path w="5038724" h="1857375">
                  <a:moveTo>
                    <a:pt x="3326003" y="368299"/>
                  </a:moveTo>
                  <a:lnTo>
                    <a:pt x="3320610" y="368299"/>
                  </a:lnTo>
                  <a:lnTo>
                    <a:pt x="3320610" y="346721"/>
                  </a:lnTo>
                  <a:lnTo>
                    <a:pt x="3326003" y="346721"/>
                  </a:lnTo>
                  <a:lnTo>
                    <a:pt x="3326003" y="368299"/>
                  </a:lnTo>
                  <a:close/>
                </a:path>
                <a:path w="5038724" h="1857375">
                  <a:moveTo>
                    <a:pt x="3096809" y="341326"/>
                  </a:moveTo>
                  <a:lnTo>
                    <a:pt x="3091416" y="341326"/>
                  </a:lnTo>
                  <a:lnTo>
                    <a:pt x="3091416" y="319747"/>
                  </a:lnTo>
                  <a:lnTo>
                    <a:pt x="3096809" y="319747"/>
                  </a:lnTo>
                  <a:lnTo>
                    <a:pt x="3096809" y="341326"/>
                  </a:lnTo>
                  <a:close/>
                </a:path>
                <a:path w="5038724" h="1857375">
                  <a:moveTo>
                    <a:pt x="3118380" y="346721"/>
                  </a:moveTo>
                  <a:lnTo>
                    <a:pt x="3069845" y="346721"/>
                  </a:lnTo>
                  <a:lnTo>
                    <a:pt x="3069845" y="341326"/>
                  </a:lnTo>
                  <a:lnTo>
                    <a:pt x="3118380" y="341326"/>
                  </a:lnTo>
                  <a:lnTo>
                    <a:pt x="3118380" y="346721"/>
                  </a:lnTo>
                  <a:close/>
                </a:path>
                <a:path w="5038724" h="1857375">
                  <a:moveTo>
                    <a:pt x="3096809" y="368299"/>
                  </a:moveTo>
                  <a:lnTo>
                    <a:pt x="3091416" y="368299"/>
                  </a:lnTo>
                  <a:lnTo>
                    <a:pt x="3091416" y="346721"/>
                  </a:lnTo>
                  <a:lnTo>
                    <a:pt x="3096809" y="346721"/>
                  </a:lnTo>
                  <a:lnTo>
                    <a:pt x="3096809" y="368299"/>
                  </a:lnTo>
                  <a:close/>
                </a:path>
                <a:path w="5038724" h="1857375">
                  <a:moveTo>
                    <a:pt x="3669793" y="455963"/>
                  </a:moveTo>
                  <a:lnTo>
                    <a:pt x="3664400" y="455963"/>
                  </a:lnTo>
                  <a:lnTo>
                    <a:pt x="3664400" y="434384"/>
                  </a:lnTo>
                  <a:lnTo>
                    <a:pt x="3669793" y="434384"/>
                  </a:lnTo>
                  <a:lnTo>
                    <a:pt x="3669793" y="455963"/>
                  </a:lnTo>
                  <a:close/>
                </a:path>
                <a:path w="5038724" h="1857375">
                  <a:moveTo>
                    <a:pt x="3691364" y="461358"/>
                  </a:moveTo>
                  <a:lnTo>
                    <a:pt x="3642829" y="461358"/>
                  </a:lnTo>
                  <a:lnTo>
                    <a:pt x="3642829" y="455963"/>
                  </a:lnTo>
                  <a:lnTo>
                    <a:pt x="3691364" y="455963"/>
                  </a:lnTo>
                  <a:lnTo>
                    <a:pt x="3691364" y="461358"/>
                  </a:lnTo>
                  <a:close/>
                </a:path>
                <a:path w="5038724" h="1857375">
                  <a:moveTo>
                    <a:pt x="3669793" y="482937"/>
                  </a:moveTo>
                  <a:lnTo>
                    <a:pt x="3664400" y="482937"/>
                  </a:lnTo>
                  <a:lnTo>
                    <a:pt x="3664400" y="461358"/>
                  </a:lnTo>
                  <a:lnTo>
                    <a:pt x="3669793" y="461358"/>
                  </a:lnTo>
                  <a:lnTo>
                    <a:pt x="3669793" y="482937"/>
                  </a:lnTo>
                  <a:close/>
                </a:path>
                <a:path w="5038724" h="1857375">
                  <a:moveTo>
                    <a:pt x="3440599" y="455963"/>
                  </a:moveTo>
                  <a:lnTo>
                    <a:pt x="3435207" y="455963"/>
                  </a:lnTo>
                  <a:lnTo>
                    <a:pt x="3435207" y="434384"/>
                  </a:lnTo>
                  <a:lnTo>
                    <a:pt x="3440599" y="434384"/>
                  </a:lnTo>
                  <a:lnTo>
                    <a:pt x="3440599" y="455963"/>
                  </a:lnTo>
                  <a:close/>
                </a:path>
                <a:path w="5038724" h="1857375">
                  <a:moveTo>
                    <a:pt x="3462171" y="461358"/>
                  </a:moveTo>
                  <a:lnTo>
                    <a:pt x="3413635" y="461358"/>
                  </a:lnTo>
                  <a:lnTo>
                    <a:pt x="3413635" y="455963"/>
                  </a:lnTo>
                  <a:lnTo>
                    <a:pt x="3462171" y="455963"/>
                  </a:lnTo>
                  <a:lnTo>
                    <a:pt x="3462171" y="461358"/>
                  </a:lnTo>
                  <a:close/>
                </a:path>
                <a:path w="5038724" h="1857375">
                  <a:moveTo>
                    <a:pt x="3440599" y="482937"/>
                  </a:moveTo>
                  <a:lnTo>
                    <a:pt x="3435207" y="482937"/>
                  </a:lnTo>
                  <a:lnTo>
                    <a:pt x="3435207" y="461358"/>
                  </a:lnTo>
                  <a:lnTo>
                    <a:pt x="3440599" y="461358"/>
                  </a:lnTo>
                  <a:lnTo>
                    <a:pt x="3440599" y="482937"/>
                  </a:lnTo>
                  <a:close/>
                </a:path>
                <a:path w="5038724" h="1857375">
                  <a:moveTo>
                    <a:pt x="3211406" y="455963"/>
                  </a:moveTo>
                  <a:lnTo>
                    <a:pt x="3206013" y="455963"/>
                  </a:lnTo>
                  <a:lnTo>
                    <a:pt x="3206013" y="434384"/>
                  </a:lnTo>
                  <a:lnTo>
                    <a:pt x="3211406" y="434384"/>
                  </a:lnTo>
                  <a:lnTo>
                    <a:pt x="3211406" y="455963"/>
                  </a:lnTo>
                  <a:close/>
                </a:path>
                <a:path w="5038724" h="1857375">
                  <a:moveTo>
                    <a:pt x="3232977" y="461358"/>
                  </a:moveTo>
                  <a:lnTo>
                    <a:pt x="3184442" y="461358"/>
                  </a:lnTo>
                  <a:lnTo>
                    <a:pt x="3184442" y="455963"/>
                  </a:lnTo>
                  <a:lnTo>
                    <a:pt x="3232977" y="455963"/>
                  </a:lnTo>
                  <a:lnTo>
                    <a:pt x="3232977" y="461358"/>
                  </a:lnTo>
                  <a:close/>
                </a:path>
                <a:path w="5038724" h="1857375">
                  <a:moveTo>
                    <a:pt x="3211406" y="482937"/>
                  </a:moveTo>
                  <a:lnTo>
                    <a:pt x="3206013" y="482937"/>
                  </a:lnTo>
                  <a:lnTo>
                    <a:pt x="3206013" y="461358"/>
                  </a:lnTo>
                  <a:lnTo>
                    <a:pt x="3211406" y="461358"/>
                  </a:lnTo>
                  <a:lnTo>
                    <a:pt x="3211406" y="482937"/>
                  </a:lnTo>
                  <a:close/>
                </a:path>
                <a:path w="5038724" h="1857375">
                  <a:moveTo>
                    <a:pt x="2982212" y="455963"/>
                  </a:moveTo>
                  <a:lnTo>
                    <a:pt x="2976820" y="455963"/>
                  </a:lnTo>
                  <a:lnTo>
                    <a:pt x="2976820" y="434384"/>
                  </a:lnTo>
                  <a:lnTo>
                    <a:pt x="2982212" y="434384"/>
                  </a:lnTo>
                  <a:lnTo>
                    <a:pt x="2982212" y="455963"/>
                  </a:lnTo>
                  <a:close/>
                </a:path>
                <a:path w="5038724" h="1857375">
                  <a:moveTo>
                    <a:pt x="3003783" y="461358"/>
                  </a:moveTo>
                  <a:lnTo>
                    <a:pt x="2955248" y="461358"/>
                  </a:lnTo>
                  <a:lnTo>
                    <a:pt x="2955248" y="455963"/>
                  </a:lnTo>
                  <a:lnTo>
                    <a:pt x="3003783" y="455963"/>
                  </a:lnTo>
                  <a:lnTo>
                    <a:pt x="3003783" y="461358"/>
                  </a:lnTo>
                  <a:close/>
                </a:path>
                <a:path w="5038724" h="1857375">
                  <a:moveTo>
                    <a:pt x="2982212" y="482937"/>
                  </a:moveTo>
                  <a:lnTo>
                    <a:pt x="2976820" y="482937"/>
                  </a:lnTo>
                  <a:lnTo>
                    <a:pt x="2976820" y="461358"/>
                  </a:lnTo>
                  <a:lnTo>
                    <a:pt x="2982212" y="461358"/>
                  </a:lnTo>
                  <a:lnTo>
                    <a:pt x="2982212" y="482937"/>
                  </a:lnTo>
                  <a:close/>
                </a:path>
                <a:path w="5038724" h="1857375">
                  <a:moveTo>
                    <a:pt x="3784390" y="570600"/>
                  </a:moveTo>
                  <a:lnTo>
                    <a:pt x="3778997" y="570600"/>
                  </a:lnTo>
                  <a:lnTo>
                    <a:pt x="3778997" y="549022"/>
                  </a:lnTo>
                  <a:lnTo>
                    <a:pt x="3784390" y="549022"/>
                  </a:lnTo>
                  <a:lnTo>
                    <a:pt x="3784390" y="570600"/>
                  </a:lnTo>
                  <a:close/>
                </a:path>
                <a:path w="5038724" h="1857375">
                  <a:moveTo>
                    <a:pt x="3805961" y="575995"/>
                  </a:moveTo>
                  <a:lnTo>
                    <a:pt x="3757426" y="575995"/>
                  </a:lnTo>
                  <a:lnTo>
                    <a:pt x="3757426" y="570600"/>
                  </a:lnTo>
                  <a:lnTo>
                    <a:pt x="3805961" y="570600"/>
                  </a:lnTo>
                  <a:lnTo>
                    <a:pt x="3805961" y="575995"/>
                  </a:lnTo>
                  <a:close/>
                </a:path>
                <a:path w="5038724" h="1857375">
                  <a:moveTo>
                    <a:pt x="3784390" y="597574"/>
                  </a:moveTo>
                  <a:lnTo>
                    <a:pt x="3778997" y="597574"/>
                  </a:lnTo>
                  <a:lnTo>
                    <a:pt x="3778997" y="575995"/>
                  </a:lnTo>
                  <a:lnTo>
                    <a:pt x="3784390" y="575995"/>
                  </a:lnTo>
                  <a:lnTo>
                    <a:pt x="3784390" y="597574"/>
                  </a:lnTo>
                  <a:close/>
                </a:path>
                <a:path w="5038724" h="1857375">
                  <a:moveTo>
                    <a:pt x="3555196" y="570600"/>
                  </a:moveTo>
                  <a:lnTo>
                    <a:pt x="3549803" y="570600"/>
                  </a:lnTo>
                  <a:lnTo>
                    <a:pt x="3549803" y="549022"/>
                  </a:lnTo>
                  <a:lnTo>
                    <a:pt x="3555196" y="549022"/>
                  </a:lnTo>
                  <a:lnTo>
                    <a:pt x="3555196" y="570600"/>
                  </a:lnTo>
                  <a:close/>
                </a:path>
                <a:path w="5038724" h="1857375">
                  <a:moveTo>
                    <a:pt x="3576767" y="575995"/>
                  </a:moveTo>
                  <a:lnTo>
                    <a:pt x="3528232" y="575995"/>
                  </a:lnTo>
                  <a:lnTo>
                    <a:pt x="3528232" y="570600"/>
                  </a:lnTo>
                  <a:lnTo>
                    <a:pt x="3576767" y="570600"/>
                  </a:lnTo>
                  <a:lnTo>
                    <a:pt x="3576767" y="575995"/>
                  </a:lnTo>
                  <a:close/>
                </a:path>
                <a:path w="5038724" h="1857375">
                  <a:moveTo>
                    <a:pt x="3555196" y="597574"/>
                  </a:moveTo>
                  <a:lnTo>
                    <a:pt x="3549803" y="597574"/>
                  </a:lnTo>
                  <a:lnTo>
                    <a:pt x="3549803" y="575995"/>
                  </a:lnTo>
                  <a:lnTo>
                    <a:pt x="3555196" y="575995"/>
                  </a:lnTo>
                  <a:lnTo>
                    <a:pt x="3555196" y="597574"/>
                  </a:lnTo>
                  <a:close/>
                </a:path>
                <a:path w="5038724" h="1857375">
                  <a:moveTo>
                    <a:pt x="3326003" y="570600"/>
                  </a:moveTo>
                  <a:lnTo>
                    <a:pt x="3320610" y="570600"/>
                  </a:lnTo>
                  <a:lnTo>
                    <a:pt x="3320610" y="549022"/>
                  </a:lnTo>
                  <a:lnTo>
                    <a:pt x="3326003" y="549022"/>
                  </a:lnTo>
                  <a:lnTo>
                    <a:pt x="3326003" y="570600"/>
                  </a:lnTo>
                  <a:close/>
                </a:path>
                <a:path w="5038724" h="1857375">
                  <a:moveTo>
                    <a:pt x="3347574" y="575995"/>
                  </a:moveTo>
                  <a:lnTo>
                    <a:pt x="3299039" y="575995"/>
                  </a:lnTo>
                  <a:lnTo>
                    <a:pt x="3299039" y="570600"/>
                  </a:lnTo>
                  <a:lnTo>
                    <a:pt x="3347574" y="570600"/>
                  </a:lnTo>
                  <a:lnTo>
                    <a:pt x="3347574" y="575995"/>
                  </a:lnTo>
                  <a:close/>
                </a:path>
                <a:path w="5038724" h="1857375">
                  <a:moveTo>
                    <a:pt x="3326003" y="597574"/>
                  </a:moveTo>
                  <a:lnTo>
                    <a:pt x="3320610" y="597574"/>
                  </a:lnTo>
                  <a:lnTo>
                    <a:pt x="3320610" y="575995"/>
                  </a:lnTo>
                  <a:lnTo>
                    <a:pt x="3326003" y="575995"/>
                  </a:lnTo>
                  <a:lnTo>
                    <a:pt x="3326003" y="597574"/>
                  </a:lnTo>
                  <a:close/>
                </a:path>
                <a:path w="5038724" h="1857375">
                  <a:moveTo>
                    <a:pt x="3096809" y="570600"/>
                  </a:moveTo>
                  <a:lnTo>
                    <a:pt x="3091416" y="570600"/>
                  </a:lnTo>
                  <a:lnTo>
                    <a:pt x="3091416" y="549022"/>
                  </a:lnTo>
                  <a:lnTo>
                    <a:pt x="3096809" y="549022"/>
                  </a:lnTo>
                  <a:lnTo>
                    <a:pt x="3096809" y="570600"/>
                  </a:lnTo>
                  <a:close/>
                </a:path>
                <a:path w="5038724" h="1857375">
                  <a:moveTo>
                    <a:pt x="3118380" y="575995"/>
                  </a:moveTo>
                  <a:lnTo>
                    <a:pt x="3069845" y="575995"/>
                  </a:lnTo>
                  <a:lnTo>
                    <a:pt x="3069845" y="570600"/>
                  </a:lnTo>
                  <a:lnTo>
                    <a:pt x="3118380" y="570600"/>
                  </a:lnTo>
                  <a:lnTo>
                    <a:pt x="3118380" y="575995"/>
                  </a:lnTo>
                  <a:close/>
                </a:path>
                <a:path w="5038724" h="1857375">
                  <a:moveTo>
                    <a:pt x="3096809" y="597574"/>
                  </a:moveTo>
                  <a:lnTo>
                    <a:pt x="3091416" y="597574"/>
                  </a:lnTo>
                  <a:lnTo>
                    <a:pt x="3091416" y="575995"/>
                  </a:lnTo>
                  <a:lnTo>
                    <a:pt x="3096809" y="575995"/>
                  </a:lnTo>
                  <a:lnTo>
                    <a:pt x="3096809" y="597574"/>
                  </a:lnTo>
                  <a:close/>
                </a:path>
                <a:path w="5038724" h="1857375">
                  <a:moveTo>
                    <a:pt x="3669793" y="685238"/>
                  </a:moveTo>
                  <a:lnTo>
                    <a:pt x="3664400" y="685238"/>
                  </a:lnTo>
                  <a:lnTo>
                    <a:pt x="3664400" y="663659"/>
                  </a:lnTo>
                  <a:lnTo>
                    <a:pt x="3669793" y="663659"/>
                  </a:lnTo>
                  <a:lnTo>
                    <a:pt x="3669793" y="685238"/>
                  </a:lnTo>
                  <a:close/>
                </a:path>
                <a:path w="5038724" h="1857375">
                  <a:moveTo>
                    <a:pt x="3691364" y="690632"/>
                  </a:moveTo>
                  <a:lnTo>
                    <a:pt x="3642829" y="690632"/>
                  </a:lnTo>
                  <a:lnTo>
                    <a:pt x="3642829" y="685238"/>
                  </a:lnTo>
                  <a:lnTo>
                    <a:pt x="3691364" y="685238"/>
                  </a:lnTo>
                  <a:lnTo>
                    <a:pt x="3691364" y="690632"/>
                  </a:lnTo>
                  <a:close/>
                </a:path>
                <a:path w="5038724" h="1857375">
                  <a:moveTo>
                    <a:pt x="3669793" y="712211"/>
                  </a:moveTo>
                  <a:lnTo>
                    <a:pt x="3664400" y="712211"/>
                  </a:lnTo>
                  <a:lnTo>
                    <a:pt x="3664400" y="690632"/>
                  </a:lnTo>
                  <a:lnTo>
                    <a:pt x="3669793" y="690632"/>
                  </a:lnTo>
                  <a:lnTo>
                    <a:pt x="3669793" y="712211"/>
                  </a:lnTo>
                  <a:close/>
                </a:path>
                <a:path w="5038724" h="1857375">
                  <a:moveTo>
                    <a:pt x="3440599" y="685238"/>
                  </a:moveTo>
                  <a:lnTo>
                    <a:pt x="3435207" y="685238"/>
                  </a:lnTo>
                  <a:lnTo>
                    <a:pt x="3435207" y="663659"/>
                  </a:lnTo>
                  <a:lnTo>
                    <a:pt x="3440599" y="663659"/>
                  </a:lnTo>
                  <a:lnTo>
                    <a:pt x="3440599" y="685238"/>
                  </a:lnTo>
                  <a:close/>
                </a:path>
                <a:path w="5038724" h="1857375">
                  <a:moveTo>
                    <a:pt x="3462171" y="690632"/>
                  </a:moveTo>
                  <a:lnTo>
                    <a:pt x="3413635" y="690632"/>
                  </a:lnTo>
                  <a:lnTo>
                    <a:pt x="3413635" y="685238"/>
                  </a:lnTo>
                  <a:lnTo>
                    <a:pt x="3462171" y="685238"/>
                  </a:lnTo>
                  <a:lnTo>
                    <a:pt x="3462171" y="690632"/>
                  </a:lnTo>
                  <a:close/>
                </a:path>
                <a:path w="5038724" h="1857375">
                  <a:moveTo>
                    <a:pt x="3440599" y="712211"/>
                  </a:moveTo>
                  <a:lnTo>
                    <a:pt x="3435207" y="712211"/>
                  </a:lnTo>
                  <a:lnTo>
                    <a:pt x="3435207" y="690632"/>
                  </a:lnTo>
                  <a:lnTo>
                    <a:pt x="3440599" y="690632"/>
                  </a:lnTo>
                  <a:lnTo>
                    <a:pt x="3440599" y="712211"/>
                  </a:lnTo>
                  <a:close/>
                </a:path>
                <a:path w="5038724" h="1857375">
                  <a:moveTo>
                    <a:pt x="3211406" y="685238"/>
                  </a:moveTo>
                  <a:lnTo>
                    <a:pt x="3206013" y="685238"/>
                  </a:lnTo>
                  <a:lnTo>
                    <a:pt x="3206013" y="663659"/>
                  </a:lnTo>
                  <a:lnTo>
                    <a:pt x="3211406" y="663659"/>
                  </a:lnTo>
                  <a:lnTo>
                    <a:pt x="3211406" y="685238"/>
                  </a:lnTo>
                  <a:close/>
                </a:path>
                <a:path w="5038724" h="1857375">
                  <a:moveTo>
                    <a:pt x="3232977" y="690632"/>
                  </a:moveTo>
                  <a:lnTo>
                    <a:pt x="3184442" y="690632"/>
                  </a:lnTo>
                  <a:lnTo>
                    <a:pt x="3184442" y="685238"/>
                  </a:lnTo>
                  <a:lnTo>
                    <a:pt x="3232977" y="685238"/>
                  </a:lnTo>
                  <a:lnTo>
                    <a:pt x="3232977" y="690632"/>
                  </a:lnTo>
                  <a:close/>
                </a:path>
                <a:path w="5038724" h="1857375">
                  <a:moveTo>
                    <a:pt x="3211406" y="712211"/>
                  </a:moveTo>
                  <a:lnTo>
                    <a:pt x="3206013" y="712211"/>
                  </a:lnTo>
                  <a:lnTo>
                    <a:pt x="3206013" y="690632"/>
                  </a:lnTo>
                  <a:lnTo>
                    <a:pt x="3211406" y="690632"/>
                  </a:lnTo>
                  <a:lnTo>
                    <a:pt x="3211406" y="712211"/>
                  </a:lnTo>
                  <a:close/>
                </a:path>
                <a:path w="5038724" h="1857375">
                  <a:moveTo>
                    <a:pt x="2982212" y="685238"/>
                  </a:moveTo>
                  <a:lnTo>
                    <a:pt x="2976820" y="685238"/>
                  </a:lnTo>
                  <a:lnTo>
                    <a:pt x="2976820" y="663659"/>
                  </a:lnTo>
                  <a:lnTo>
                    <a:pt x="2982212" y="663659"/>
                  </a:lnTo>
                  <a:lnTo>
                    <a:pt x="2982212" y="685238"/>
                  </a:lnTo>
                  <a:close/>
                </a:path>
                <a:path w="5038724" h="1857375">
                  <a:moveTo>
                    <a:pt x="3003783" y="690632"/>
                  </a:moveTo>
                  <a:lnTo>
                    <a:pt x="2955248" y="690632"/>
                  </a:lnTo>
                  <a:lnTo>
                    <a:pt x="2955248" y="685238"/>
                  </a:lnTo>
                  <a:lnTo>
                    <a:pt x="3003783" y="685238"/>
                  </a:lnTo>
                  <a:lnTo>
                    <a:pt x="3003783" y="690632"/>
                  </a:lnTo>
                  <a:close/>
                </a:path>
                <a:path w="5038724" h="1857375">
                  <a:moveTo>
                    <a:pt x="2982212" y="712211"/>
                  </a:moveTo>
                  <a:lnTo>
                    <a:pt x="2976820" y="712211"/>
                  </a:lnTo>
                  <a:lnTo>
                    <a:pt x="2976820" y="690632"/>
                  </a:lnTo>
                  <a:lnTo>
                    <a:pt x="2982212" y="690632"/>
                  </a:lnTo>
                  <a:lnTo>
                    <a:pt x="2982212" y="712211"/>
                  </a:lnTo>
                  <a:close/>
                </a:path>
                <a:path w="5038724" h="1857375">
                  <a:moveTo>
                    <a:pt x="3669793" y="913163"/>
                  </a:moveTo>
                  <a:lnTo>
                    <a:pt x="3664400" y="913163"/>
                  </a:lnTo>
                  <a:lnTo>
                    <a:pt x="3664400" y="891585"/>
                  </a:lnTo>
                  <a:lnTo>
                    <a:pt x="3669793" y="891585"/>
                  </a:lnTo>
                  <a:lnTo>
                    <a:pt x="3669793" y="913163"/>
                  </a:lnTo>
                  <a:close/>
                </a:path>
                <a:path w="5038724" h="1857375">
                  <a:moveTo>
                    <a:pt x="3691364" y="918558"/>
                  </a:moveTo>
                  <a:lnTo>
                    <a:pt x="3642829" y="918558"/>
                  </a:lnTo>
                  <a:lnTo>
                    <a:pt x="3642829" y="913163"/>
                  </a:lnTo>
                  <a:lnTo>
                    <a:pt x="3691364" y="913163"/>
                  </a:lnTo>
                  <a:lnTo>
                    <a:pt x="3691364" y="918558"/>
                  </a:lnTo>
                  <a:close/>
                </a:path>
                <a:path w="5038724" h="1857375">
                  <a:moveTo>
                    <a:pt x="3784390" y="799875"/>
                  </a:moveTo>
                  <a:lnTo>
                    <a:pt x="3778997" y="799875"/>
                  </a:lnTo>
                  <a:lnTo>
                    <a:pt x="3778997" y="778296"/>
                  </a:lnTo>
                  <a:lnTo>
                    <a:pt x="3784390" y="778296"/>
                  </a:lnTo>
                  <a:lnTo>
                    <a:pt x="3784390" y="799875"/>
                  </a:lnTo>
                  <a:close/>
                </a:path>
                <a:path w="5038724" h="1857375">
                  <a:moveTo>
                    <a:pt x="3805961" y="805269"/>
                  </a:moveTo>
                  <a:lnTo>
                    <a:pt x="3757426" y="805269"/>
                  </a:lnTo>
                  <a:lnTo>
                    <a:pt x="3757426" y="799875"/>
                  </a:lnTo>
                  <a:lnTo>
                    <a:pt x="3805961" y="799875"/>
                  </a:lnTo>
                  <a:lnTo>
                    <a:pt x="3805961" y="805269"/>
                  </a:lnTo>
                  <a:close/>
                </a:path>
                <a:path w="5038724" h="1857375">
                  <a:moveTo>
                    <a:pt x="3784390" y="826848"/>
                  </a:moveTo>
                  <a:lnTo>
                    <a:pt x="3778997" y="826848"/>
                  </a:lnTo>
                  <a:lnTo>
                    <a:pt x="3778997" y="805269"/>
                  </a:lnTo>
                  <a:lnTo>
                    <a:pt x="3784390" y="805269"/>
                  </a:lnTo>
                  <a:lnTo>
                    <a:pt x="3784390" y="826848"/>
                  </a:lnTo>
                  <a:close/>
                </a:path>
                <a:path w="5038724" h="1857375">
                  <a:moveTo>
                    <a:pt x="3555196" y="799875"/>
                  </a:moveTo>
                  <a:lnTo>
                    <a:pt x="3549803" y="799875"/>
                  </a:lnTo>
                  <a:lnTo>
                    <a:pt x="3549803" y="778296"/>
                  </a:lnTo>
                  <a:lnTo>
                    <a:pt x="3555196" y="778296"/>
                  </a:lnTo>
                  <a:lnTo>
                    <a:pt x="3555196" y="799875"/>
                  </a:lnTo>
                  <a:close/>
                </a:path>
                <a:path w="5038724" h="1857375">
                  <a:moveTo>
                    <a:pt x="3576767" y="805269"/>
                  </a:moveTo>
                  <a:lnTo>
                    <a:pt x="3528232" y="805269"/>
                  </a:lnTo>
                  <a:lnTo>
                    <a:pt x="3528232" y="799875"/>
                  </a:lnTo>
                  <a:lnTo>
                    <a:pt x="3576767" y="799875"/>
                  </a:lnTo>
                  <a:lnTo>
                    <a:pt x="3576767" y="805269"/>
                  </a:lnTo>
                  <a:close/>
                </a:path>
                <a:path w="5038724" h="1857375">
                  <a:moveTo>
                    <a:pt x="3555196" y="826848"/>
                  </a:moveTo>
                  <a:lnTo>
                    <a:pt x="3549803" y="826848"/>
                  </a:lnTo>
                  <a:lnTo>
                    <a:pt x="3549803" y="805269"/>
                  </a:lnTo>
                  <a:lnTo>
                    <a:pt x="3555196" y="805269"/>
                  </a:lnTo>
                  <a:lnTo>
                    <a:pt x="3555196" y="826848"/>
                  </a:lnTo>
                  <a:close/>
                </a:path>
                <a:path w="5038724" h="1857375">
                  <a:moveTo>
                    <a:pt x="3326003" y="799875"/>
                  </a:moveTo>
                  <a:lnTo>
                    <a:pt x="3320610" y="799875"/>
                  </a:lnTo>
                  <a:lnTo>
                    <a:pt x="3320610" y="778296"/>
                  </a:lnTo>
                  <a:lnTo>
                    <a:pt x="3326003" y="778296"/>
                  </a:lnTo>
                  <a:lnTo>
                    <a:pt x="3326003" y="799875"/>
                  </a:lnTo>
                  <a:close/>
                </a:path>
                <a:path w="5038724" h="1857375">
                  <a:moveTo>
                    <a:pt x="3347574" y="805269"/>
                  </a:moveTo>
                  <a:lnTo>
                    <a:pt x="3299039" y="805269"/>
                  </a:lnTo>
                  <a:lnTo>
                    <a:pt x="3299039" y="799875"/>
                  </a:lnTo>
                  <a:lnTo>
                    <a:pt x="3347574" y="799875"/>
                  </a:lnTo>
                  <a:lnTo>
                    <a:pt x="3347574" y="805269"/>
                  </a:lnTo>
                  <a:close/>
                </a:path>
                <a:path w="5038724" h="1857375">
                  <a:moveTo>
                    <a:pt x="3326003" y="826848"/>
                  </a:moveTo>
                  <a:lnTo>
                    <a:pt x="3320610" y="826848"/>
                  </a:lnTo>
                  <a:lnTo>
                    <a:pt x="3320610" y="805269"/>
                  </a:lnTo>
                  <a:lnTo>
                    <a:pt x="3326003" y="805269"/>
                  </a:lnTo>
                  <a:lnTo>
                    <a:pt x="3326003" y="826848"/>
                  </a:lnTo>
                  <a:close/>
                </a:path>
                <a:path w="5038724" h="1857375">
                  <a:moveTo>
                    <a:pt x="3096809" y="799875"/>
                  </a:moveTo>
                  <a:lnTo>
                    <a:pt x="3091416" y="799875"/>
                  </a:lnTo>
                  <a:lnTo>
                    <a:pt x="3091416" y="778296"/>
                  </a:lnTo>
                  <a:lnTo>
                    <a:pt x="3096809" y="778296"/>
                  </a:lnTo>
                  <a:lnTo>
                    <a:pt x="3096809" y="799875"/>
                  </a:lnTo>
                  <a:close/>
                </a:path>
                <a:path w="5038724" h="1857375">
                  <a:moveTo>
                    <a:pt x="3118380" y="805269"/>
                  </a:moveTo>
                  <a:lnTo>
                    <a:pt x="3069845" y="805269"/>
                  </a:lnTo>
                  <a:lnTo>
                    <a:pt x="3069845" y="799875"/>
                  </a:lnTo>
                  <a:lnTo>
                    <a:pt x="3118380" y="799875"/>
                  </a:lnTo>
                  <a:lnTo>
                    <a:pt x="3118380" y="805269"/>
                  </a:lnTo>
                  <a:close/>
                </a:path>
                <a:path w="5038724" h="1857375">
                  <a:moveTo>
                    <a:pt x="3096809" y="826848"/>
                  </a:moveTo>
                  <a:lnTo>
                    <a:pt x="3091416" y="826848"/>
                  </a:lnTo>
                  <a:lnTo>
                    <a:pt x="3091416" y="805269"/>
                  </a:lnTo>
                  <a:lnTo>
                    <a:pt x="3096809" y="805269"/>
                  </a:lnTo>
                  <a:lnTo>
                    <a:pt x="3096809" y="826848"/>
                  </a:lnTo>
                  <a:close/>
                </a:path>
                <a:path w="5038724" h="1857375">
                  <a:moveTo>
                    <a:pt x="3440599" y="914512"/>
                  </a:moveTo>
                  <a:lnTo>
                    <a:pt x="3435207" y="914512"/>
                  </a:lnTo>
                  <a:lnTo>
                    <a:pt x="3435207" y="892933"/>
                  </a:lnTo>
                  <a:lnTo>
                    <a:pt x="3440599" y="892933"/>
                  </a:lnTo>
                  <a:lnTo>
                    <a:pt x="3440599" y="914512"/>
                  </a:lnTo>
                  <a:close/>
                </a:path>
                <a:path w="5038724" h="1857375">
                  <a:moveTo>
                    <a:pt x="3462171" y="919907"/>
                  </a:moveTo>
                  <a:lnTo>
                    <a:pt x="3413635" y="919907"/>
                  </a:lnTo>
                  <a:lnTo>
                    <a:pt x="3413635" y="914512"/>
                  </a:lnTo>
                  <a:lnTo>
                    <a:pt x="3462171" y="914512"/>
                  </a:lnTo>
                  <a:lnTo>
                    <a:pt x="3462171" y="919907"/>
                  </a:lnTo>
                  <a:close/>
                </a:path>
                <a:path w="5038724" h="1857375">
                  <a:moveTo>
                    <a:pt x="3440599" y="941485"/>
                  </a:moveTo>
                  <a:lnTo>
                    <a:pt x="3435207" y="941485"/>
                  </a:lnTo>
                  <a:lnTo>
                    <a:pt x="3435207" y="919907"/>
                  </a:lnTo>
                  <a:lnTo>
                    <a:pt x="3440599" y="919907"/>
                  </a:lnTo>
                  <a:lnTo>
                    <a:pt x="3440599" y="941485"/>
                  </a:lnTo>
                  <a:close/>
                </a:path>
                <a:path w="5038724" h="1857375">
                  <a:moveTo>
                    <a:pt x="3211406" y="914512"/>
                  </a:moveTo>
                  <a:lnTo>
                    <a:pt x="3206013" y="914512"/>
                  </a:lnTo>
                  <a:lnTo>
                    <a:pt x="3206013" y="892933"/>
                  </a:lnTo>
                  <a:lnTo>
                    <a:pt x="3211406" y="892933"/>
                  </a:lnTo>
                  <a:lnTo>
                    <a:pt x="3211406" y="914512"/>
                  </a:lnTo>
                  <a:close/>
                </a:path>
                <a:path w="5038724" h="1857375">
                  <a:moveTo>
                    <a:pt x="3232977" y="919907"/>
                  </a:moveTo>
                  <a:lnTo>
                    <a:pt x="3184442" y="919907"/>
                  </a:lnTo>
                  <a:lnTo>
                    <a:pt x="3184442" y="914512"/>
                  </a:lnTo>
                  <a:lnTo>
                    <a:pt x="3232977" y="914512"/>
                  </a:lnTo>
                  <a:lnTo>
                    <a:pt x="3232977" y="919907"/>
                  </a:lnTo>
                  <a:close/>
                </a:path>
                <a:path w="5038724" h="1857375">
                  <a:moveTo>
                    <a:pt x="3211406" y="941485"/>
                  </a:moveTo>
                  <a:lnTo>
                    <a:pt x="3206013" y="941485"/>
                  </a:lnTo>
                  <a:lnTo>
                    <a:pt x="3206013" y="919907"/>
                  </a:lnTo>
                  <a:lnTo>
                    <a:pt x="3211406" y="919907"/>
                  </a:lnTo>
                  <a:lnTo>
                    <a:pt x="3211406" y="941485"/>
                  </a:lnTo>
                  <a:close/>
                </a:path>
                <a:path w="5038724" h="1857375">
                  <a:moveTo>
                    <a:pt x="2982212" y="914512"/>
                  </a:moveTo>
                  <a:lnTo>
                    <a:pt x="2976820" y="914512"/>
                  </a:lnTo>
                  <a:lnTo>
                    <a:pt x="2976820" y="892933"/>
                  </a:lnTo>
                  <a:lnTo>
                    <a:pt x="2982212" y="892933"/>
                  </a:lnTo>
                  <a:lnTo>
                    <a:pt x="2982212" y="914512"/>
                  </a:lnTo>
                  <a:close/>
                </a:path>
                <a:path w="5038724" h="1857375">
                  <a:moveTo>
                    <a:pt x="3003783" y="919907"/>
                  </a:moveTo>
                  <a:lnTo>
                    <a:pt x="2955248" y="919907"/>
                  </a:lnTo>
                  <a:lnTo>
                    <a:pt x="2955248" y="914512"/>
                  </a:lnTo>
                  <a:lnTo>
                    <a:pt x="3003783" y="914512"/>
                  </a:lnTo>
                  <a:lnTo>
                    <a:pt x="3003783" y="919907"/>
                  </a:lnTo>
                  <a:close/>
                </a:path>
                <a:path w="5038724" h="1857375">
                  <a:moveTo>
                    <a:pt x="2982212" y="941485"/>
                  </a:moveTo>
                  <a:lnTo>
                    <a:pt x="2976820" y="941485"/>
                  </a:lnTo>
                  <a:lnTo>
                    <a:pt x="2976820" y="919907"/>
                  </a:lnTo>
                  <a:lnTo>
                    <a:pt x="2982212" y="919907"/>
                  </a:lnTo>
                  <a:lnTo>
                    <a:pt x="2982212" y="941485"/>
                  </a:lnTo>
                  <a:close/>
                </a:path>
                <a:path w="5038724" h="1857375">
                  <a:moveTo>
                    <a:pt x="3096809" y="1034544"/>
                  </a:moveTo>
                  <a:lnTo>
                    <a:pt x="3069845" y="1034544"/>
                  </a:lnTo>
                  <a:lnTo>
                    <a:pt x="3069845" y="1029149"/>
                  </a:lnTo>
                  <a:lnTo>
                    <a:pt x="3091416" y="1029149"/>
                  </a:lnTo>
                  <a:lnTo>
                    <a:pt x="3091416" y="1007570"/>
                  </a:lnTo>
                  <a:lnTo>
                    <a:pt x="3096809" y="1007570"/>
                  </a:lnTo>
                  <a:lnTo>
                    <a:pt x="3096809" y="1034544"/>
                  </a:lnTo>
                  <a:close/>
                </a:path>
                <a:path w="5038724" h="1857375">
                  <a:moveTo>
                    <a:pt x="2774590" y="2809"/>
                  </a:moveTo>
                  <a:lnTo>
                    <a:pt x="2726055" y="2809"/>
                  </a:lnTo>
                  <a:lnTo>
                    <a:pt x="2726055" y="0"/>
                  </a:lnTo>
                  <a:lnTo>
                    <a:pt x="2774590" y="0"/>
                  </a:lnTo>
                  <a:lnTo>
                    <a:pt x="2774590" y="2809"/>
                  </a:lnTo>
                  <a:close/>
                </a:path>
                <a:path w="5038724" h="1857375">
                  <a:moveTo>
                    <a:pt x="2753019" y="24388"/>
                  </a:moveTo>
                  <a:lnTo>
                    <a:pt x="2747626" y="24388"/>
                  </a:lnTo>
                  <a:lnTo>
                    <a:pt x="2747626" y="2809"/>
                  </a:lnTo>
                  <a:lnTo>
                    <a:pt x="2753019" y="2809"/>
                  </a:lnTo>
                  <a:lnTo>
                    <a:pt x="2753019" y="24388"/>
                  </a:lnTo>
                  <a:close/>
                </a:path>
                <a:path w="5038724" h="1857375">
                  <a:moveTo>
                    <a:pt x="2545396" y="2809"/>
                  </a:moveTo>
                  <a:lnTo>
                    <a:pt x="2496861" y="2809"/>
                  </a:lnTo>
                  <a:lnTo>
                    <a:pt x="2496861" y="0"/>
                  </a:lnTo>
                  <a:lnTo>
                    <a:pt x="2545396" y="0"/>
                  </a:lnTo>
                  <a:lnTo>
                    <a:pt x="2545396" y="2809"/>
                  </a:lnTo>
                  <a:close/>
                </a:path>
                <a:path w="5038724" h="1857375">
                  <a:moveTo>
                    <a:pt x="2523825" y="24388"/>
                  </a:moveTo>
                  <a:lnTo>
                    <a:pt x="2518432" y="24388"/>
                  </a:lnTo>
                  <a:lnTo>
                    <a:pt x="2518432" y="2809"/>
                  </a:lnTo>
                  <a:lnTo>
                    <a:pt x="2523825" y="2809"/>
                  </a:lnTo>
                  <a:lnTo>
                    <a:pt x="2523825" y="24388"/>
                  </a:lnTo>
                  <a:close/>
                </a:path>
                <a:path w="5038724" h="1857375">
                  <a:moveTo>
                    <a:pt x="2316203" y="2809"/>
                  </a:moveTo>
                  <a:lnTo>
                    <a:pt x="2267668" y="2809"/>
                  </a:lnTo>
                  <a:lnTo>
                    <a:pt x="2267668" y="0"/>
                  </a:lnTo>
                  <a:lnTo>
                    <a:pt x="2316203" y="0"/>
                  </a:lnTo>
                  <a:lnTo>
                    <a:pt x="2316203" y="2809"/>
                  </a:lnTo>
                  <a:close/>
                </a:path>
                <a:path w="5038724" h="1857375">
                  <a:moveTo>
                    <a:pt x="2294632" y="24388"/>
                  </a:moveTo>
                  <a:lnTo>
                    <a:pt x="2289239" y="24388"/>
                  </a:lnTo>
                  <a:lnTo>
                    <a:pt x="2289239" y="2809"/>
                  </a:lnTo>
                  <a:lnTo>
                    <a:pt x="2294632" y="2809"/>
                  </a:lnTo>
                  <a:lnTo>
                    <a:pt x="2294632" y="24388"/>
                  </a:lnTo>
                  <a:close/>
                </a:path>
                <a:path w="5038724" h="1857375">
                  <a:moveTo>
                    <a:pt x="2087009" y="2809"/>
                  </a:moveTo>
                  <a:lnTo>
                    <a:pt x="2038474" y="2809"/>
                  </a:lnTo>
                  <a:lnTo>
                    <a:pt x="2038474" y="0"/>
                  </a:lnTo>
                  <a:lnTo>
                    <a:pt x="2087009" y="0"/>
                  </a:lnTo>
                  <a:lnTo>
                    <a:pt x="2087009" y="2809"/>
                  </a:lnTo>
                  <a:close/>
                </a:path>
                <a:path w="5038724" h="1857375">
                  <a:moveTo>
                    <a:pt x="2065438" y="24388"/>
                  </a:moveTo>
                  <a:lnTo>
                    <a:pt x="2060045" y="24388"/>
                  </a:lnTo>
                  <a:lnTo>
                    <a:pt x="2060045" y="2809"/>
                  </a:lnTo>
                  <a:lnTo>
                    <a:pt x="2065438" y="2809"/>
                  </a:lnTo>
                  <a:lnTo>
                    <a:pt x="2065438" y="24388"/>
                  </a:lnTo>
                  <a:close/>
                </a:path>
                <a:path w="5038724" h="1857375">
                  <a:moveTo>
                    <a:pt x="2867616" y="112052"/>
                  </a:moveTo>
                  <a:lnTo>
                    <a:pt x="2862223" y="112052"/>
                  </a:lnTo>
                  <a:lnTo>
                    <a:pt x="2862223" y="90473"/>
                  </a:lnTo>
                  <a:lnTo>
                    <a:pt x="2867616" y="90473"/>
                  </a:lnTo>
                  <a:lnTo>
                    <a:pt x="2867616" y="112052"/>
                  </a:lnTo>
                  <a:close/>
                </a:path>
                <a:path w="5038724" h="1857375">
                  <a:moveTo>
                    <a:pt x="2889187" y="117446"/>
                  </a:moveTo>
                  <a:lnTo>
                    <a:pt x="2840652" y="117446"/>
                  </a:lnTo>
                  <a:lnTo>
                    <a:pt x="2840652" y="112052"/>
                  </a:lnTo>
                  <a:lnTo>
                    <a:pt x="2889187" y="112052"/>
                  </a:lnTo>
                  <a:lnTo>
                    <a:pt x="2889187" y="117446"/>
                  </a:lnTo>
                  <a:close/>
                </a:path>
                <a:path w="5038724" h="1857375">
                  <a:moveTo>
                    <a:pt x="2867616" y="139025"/>
                  </a:moveTo>
                  <a:lnTo>
                    <a:pt x="2862223" y="139025"/>
                  </a:lnTo>
                  <a:lnTo>
                    <a:pt x="2862223" y="117446"/>
                  </a:lnTo>
                  <a:lnTo>
                    <a:pt x="2867616" y="117446"/>
                  </a:lnTo>
                  <a:lnTo>
                    <a:pt x="2867616" y="139025"/>
                  </a:lnTo>
                  <a:close/>
                </a:path>
                <a:path w="5038724" h="1857375">
                  <a:moveTo>
                    <a:pt x="2638422" y="112052"/>
                  </a:moveTo>
                  <a:lnTo>
                    <a:pt x="2633029" y="112052"/>
                  </a:lnTo>
                  <a:lnTo>
                    <a:pt x="2633029" y="90473"/>
                  </a:lnTo>
                  <a:lnTo>
                    <a:pt x="2638422" y="90473"/>
                  </a:lnTo>
                  <a:lnTo>
                    <a:pt x="2638422" y="112052"/>
                  </a:lnTo>
                  <a:close/>
                </a:path>
                <a:path w="5038724" h="1857375">
                  <a:moveTo>
                    <a:pt x="2659993" y="117446"/>
                  </a:moveTo>
                  <a:lnTo>
                    <a:pt x="2611458" y="117446"/>
                  </a:lnTo>
                  <a:lnTo>
                    <a:pt x="2611458" y="112052"/>
                  </a:lnTo>
                  <a:lnTo>
                    <a:pt x="2659993" y="112052"/>
                  </a:lnTo>
                  <a:lnTo>
                    <a:pt x="2659993" y="117446"/>
                  </a:lnTo>
                  <a:close/>
                </a:path>
                <a:path w="5038724" h="1857375">
                  <a:moveTo>
                    <a:pt x="2638422" y="139025"/>
                  </a:moveTo>
                  <a:lnTo>
                    <a:pt x="2633029" y="139025"/>
                  </a:lnTo>
                  <a:lnTo>
                    <a:pt x="2633029" y="117446"/>
                  </a:lnTo>
                  <a:lnTo>
                    <a:pt x="2638422" y="117446"/>
                  </a:lnTo>
                  <a:lnTo>
                    <a:pt x="2638422" y="139025"/>
                  </a:lnTo>
                  <a:close/>
                </a:path>
                <a:path w="5038724" h="1857375">
                  <a:moveTo>
                    <a:pt x="2409228" y="112052"/>
                  </a:moveTo>
                  <a:lnTo>
                    <a:pt x="2403836" y="112052"/>
                  </a:lnTo>
                  <a:lnTo>
                    <a:pt x="2403836" y="90473"/>
                  </a:lnTo>
                  <a:lnTo>
                    <a:pt x="2409228" y="90473"/>
                  </a:lnTo>
                  <a:lnTo>
                    <a:pt x="2409228" y="112052"/>
                  </a:lnTo>
                  <a:close/>
                </a:path>
                <a:path w="5038724" h="1857375">
                  <a:moveTo>
                    <a:pt x="2430800" y="117446"/>
                  </a:moveTo>
                  <a:lnTo>
                    <a:pt x="2382264" y="117446"/>
                  </a:lnTo>
                  <a:lnTo>
                    <a:pt x="2382264" y="112052"/>
                  </a:lnTo>
                  <a:lnTo>
                    <a:pt x="2430800" y="112052"/>
                  </a:lnTo>
                  <a:lnTo>
                    <a:pt x="2430800" y="117446"/>
                  </a:lnTo>
                  <a:close/>
                </a:path>
                <a:path w="5038724" h="1857375">
                  <a:moveTo>
                    <a:pt x="2409228" y="139025"/>
                  </a:moveTo>
                  <a:lnTo>
                    <a:pt x="2403836" y="139025"/>
                  </a:lnTo>
                  <a:lnTo>
                    <a:pt x="2403836" y="117446"/>
                  </a:lnTo>
                  <a:lnTo>
                    <a:pt x="2409228" y="117446"/>
                  </a:lnTo>
                  <a:lnTo>
                    <a:pt x="2409228" y="139025"/>
                  </a:lnTo>
                  <a:close/>
                </a:path>
                <a:path w="5038724" h="1857375">
                  <a:moveTo>
                    <a:pt x="2180035" y="112052"/>
                  </a:moveTo>
                  <a:lnTo>
                    <a:pt x="2174642" y="112052"/>
                  </a:lnTo>
                  <a:lnTo>
                    <a:pt x="2174642" y="90473"/>
                  </a:lnTo>
                  <a:lnTo>
                    <a:pt x="2180035" y="90473"/>
                  </a:lnTo>
                  <a:lnTo>
                    <a:pt x="2180035" y="112052"/>
                  </a:lnTo>
                  <a:close/>
                </a:path>
                <a:path w="5038724" h="1857375">
                  <a:moveTo>
                    <a:pt x="2201606" y="117446"/>
                  </a:moveTo>
                  <a:lnTo>
                    <a:pt x="2153071" y="117446"/>
                  </a:lnTo>
                  <a:lnTo>
                    <a:pt x="2153071" y="112052"/>
                  </a:lnTo>
                  <a:lnTo>
                    <a:pt x="2201606" y="112052"/>
                  </a:lnTo>
                  <a:lnTo>
                    <a:pt x="2201606" y="117446"/>
                  </a:lnTo>
                  <a:close/>
                </a:path>
                <a:path w="5038724" h="1857375">
                  <a:moveTo>
                    <a:pt x="2180035" y="139025"/>
                  </a:moveTo>
                  <a:lnTo>
                    <a:pt x="2174642" y="139025"/>
                  </a:lnTo>
                  <a:lnTo>
                    <a:pt x="2174642" y="117446"/>
                  </a:lnTo>
                  <a:lnTo>
                    <a:pt x="2180035" y="117446"/>
                  </a:lnTo>
                  <a:lnTo>
                    <a:pt x="2180035" y="139025"/>
                  </a:lnTo>
                  <a:close/>
                </a:path>
                <a:path w="5038724" h="1857375">
                  <a:moveTo>
                    <a:pt x="2753019" y="226689"/>
                  </a:moveTo>
                  <a:lnTo>
                    <a:pt x="2747626" y="226689"/>
                  </a:lnTo>
                  <a:lnTo>
                    <a:pt x="2747626" y="205110"/>
                  </a:lnTo>
                  <a:lnTo>
                    <a:pt x="2753019" y="205110"/>
                  </a:lnTo>
                  <a:lnTo>
                    <a:pt x="2753019" y="226689"/>
                  </a:lnTo>
                  <a:close/>
                </a:path>
                <a:path w="5038724" h="1857375">
                  <a:moveTo>
                    <a:pt x="2774590" y="232083"/>
                  </a:moveTo>
                  <a:lnTo>
                    <a:pt x="2726055" y="232083"/>
                  </a:lnTo>
                  <a:lnTo>
                    <a:pt x="2726055" y="226689"/>
                  </a:lnTo>
                  <a:lnTo>
                    <a:pt x="2774590" y="226689"/>
                  </a:lnTo>
                  <a:lnTo>
                    <a:pt x="2774590" y="232083"/>
                  </a:lnTo>
                  <a:close/>
                </a:path>
                <a:path w="5038724" h="1857375">
                  <a:moveTo>
                    <a:pt x="2753019" y="253662"/>
                  </a:moveTo>
                  <a:lnTo>
                    <a:pt x="2747626" y="253662"/>
                  </a:lnTo>
                  <a:lnTo>
                    <a:pt x="2747626" y="232083"/>
                  </a:lnTo>
                  <a:lnTo>
                    <a:pt x="2753019" y="232083"/>
                  </a:lnTo>
                  <a:lnTo>
                    <a:pt x="2753019" y="253662"/>
                  </a:lnTo>
                  <a:close/>
                </a:path>
                <a:path w="5038724" h="1857375">
                  <a:moveTo>
                    <a:pt x="2523825" y="226689"/>
                  </a:moveTo>
                  <a:lnTo>
                    <a:pt x="2518432" y="226689"/>
                  </a:lnTo>
                  <a:lnTo>
                    <a:pt x="2518432" y="205110"/>
                  </a:lnTo>
                  <a:lnTo>
                    <a:pt x="2523825" y="205110"/>
                  </a:lnTo>
                  <a:lnTo>
                    <a:pt x="2523825" y="226689"/>
                  </a:lnTo>
                  <a:close/>
                </a:path>
                <a:path w="5038724" h="1857375">
                  <a:moveTo>
                    <a:pt x="2545396" y="232083"/>
                  </a:moveTo>
                  <a:lnTo>
                    <a:pt x="2496861" y="232083"/>
                  </a:lnTo>
                  <a:lnTo>
                    <a:pt x="2496861" y="226689"/>
                  </a:lnTo>
                  <a:lnTo>
                    <a:pt x="2545396" y="226689"/>
                  </a:lnTo>
                  <a:lnTo>
                    <a:pt x="2545396" y="232083"/>
                  </a:lnTo>
                  <a:close/>
                </a:path>
                <a:path w="5038724" h="1857375">
                  <a:moveTo>
                    <a:pt x="2523825" y="253662"/>
                  </a:moveTo>
                  <a:lnTo>
                    <a:pt x="2518432" y="253662"/>
                  </a:lnTo>
                  <a:lnTo>
                    <a:pt x="2518432" y="232083"/>
                  </a:lnTo>
                  <a:lnTo>
                    <a:pt x="2523825" y="232083"/>
                  </a:lnTo>
                  <a:lnTo>
                    <a:pt x="2523825" y="253662"/>
                  </a:lnTo>
                  <a:close/>
                </a:path>
                <a:path w="5038724" h="1857375">
                  <a:moveTo>
                    <a:pt x="2294632" y="226689"/>
                  </a:moveTo>
                  <a:lnTo>
                    <a:pt x="2289239" y="226689"/>
                  </a:lnTo>
                  <a:lnTo>
                    <a:pt x="2289239" y="205110"/>
                  </a:lnTo>
                  <a:lnTo>
                    <a:pt x="2294632" y="205110"/>
                  </a:lnTo>
                  <a:lnTo>
                    <a:pt x="2294632" y="226689"/>
                  </a:lnTo>
                  <a:close/>
                </a:path>
                <a:path w="5038724" h="1857375">
                  <a:moveTo>
                    <a:pt x="2316203" y="232083"/>
                  </a:moveTo>
                  <a:lnTo>
                    <a:pt x="2267668" y="232083"/>
                  </a:lnTo>
                  <a:lnTo>
                    <a:pt x="2267668" y="226689"/>
                  </a:lnTo>
                  <a:lnTo>
                    <a:pt x="2316203" y="226689"/>
                  </a:lnTo>
                  <a:lnTo>
                    <a:pt x="2316203" y="232083"/>
                  </a:lnTo>
                  <a:close/>
                </a:path>
                <a:path w="5038724" h="1857375">
                  <a:moveTo>
                    <a:pt x="2294632" y="253662"/>
                  </a:moveTo>
                  <a:lnTo>
                    <a:pt x="2289239" y="253662"/>
                  </a:lnTo>
                  <a:lnTo>
                    <a:pt x="2289239" y="232083"/>
                  </a:lnTo>
                  <a:lnTo>
                    <a:pt x="2294632" y="232083"/>
                  </a:lnTo>
                  <a:lnTo>
                    <a:pt x="2294632" y="253662"/>
                  </a:lnTo>
                  <a:close/>
                </a:path>
                <a:path w="5038724" h="1857375">
                  <a:moveTo>
                    <a:pt x="2065438" y="226689"/>
                  </a:moveTo>
                  <a:lnTo>
                    <a:pt x="2060045" y="226689"/>
                  </a:lnTo>
                  <a:lnTo>
                    <a:pt x="2060045" y="205110"/>
                  </a:lnTo>
                  <a:lnTo>
                    <a:pt x="2065438" y="205110"/>
                  </a:lnTo>
                  <a:lnTo>
                    <a:pt x="2065438" y="226689"/>
                  </a:lnTo>
                  <a:close/>
                </a:path>
                <a:path w="5038724" h="1857375">
                  <a:moveTo>
                    <a:pt x="2087009" y="232083"/>
                  </a:moveTo>
                  <a:lnTo>
                    <a:pt x="2038474" y="232083"/>
                  </a:lnTo>
                  <a:lnTo>
                    <a:pt x="2038474" y="226689"/>
                  </a:lnTo>
                  <a:lnTo>
                    <a:pt x="2087009" y="226689"/>
                  </a:lnTo>
                  <a:lnTo>
                    <a:pt x="2087009" y="232083"/>
                  </a:lnTo>
                  <a:close/>
                </a:path>
                <a:path w="5038724" h="1857375">
                  <a:moveTo>
                    <a:pt x="2065438" y="253662"/>
                  </a:moveTo>
                  <a:lnTo>
                    <a:pt x="2060045" y="253662"/>
                  </a:lnTo>
                  <a:lnTo>
                    <a:pt x="2060045" y="232083"/>
                  </a:lnTo>
                  <a:lnTo>
                    <a:pt x="2065438" y="232083"/>
                  </a:lnTo>
                  <a:lnTo>
                    <a:pt x="2065438" y="253662"/>
                  </a:lnTo>
                  <a:close/>
                </a:path>
                <a:path w="5038724" h="1857375">
                  <a:moveTo>
                    <a:pt x="2867616" y="341326"/>
                  </a:moveTo>
                  <a:lnTo>
                    <a:pt x="2862223" y="341326"/>
                  </a:lnTo>
                  <a:lnTo>
                    <a:pt x="2862223" y="319747"/>
                  </a:lnTo>
                  <a:lnTo>
                    <a:pt x="2867616" y="319747"/>
                  </a:lnTo>
                  <a:lnTo>
                    <a:pt x="2867616" y="341326"/>
                  </a:lnTo>
                  <a:close/>
                </a:path>
                <a:path w="5038724" h="1857375">
                  <a:moveTo>
                    <a:pt x="2889187" y="346721"/>
                  </a:moveTo>
                  <a:lnTo>
                    <a:pt x="2840652" y="346721"/>
                  </a:lnTo>
                  <a:lnTo>
                    <a:pt x="2840652" y="341326"/>
                  </a:lnTo>
                  <a:lnTo>
                    <a:pt x="2889187" y="341326"/>
                  </a:lnTo>
                  <a:lnTo>
                    <a:pt x="2889187" y="346721"/>
                  </a:lnTo>
                  <a:close/>
                </a:path>
                <a:path w="5038724" h="1857375">
                  <a:moveTo>
                    <a:pt x="2867616" y="368299"/>
                  </a:moveTo>
                  <a:lnTo>
                    <a:pt x="2862223" y="368299"/>
                  </a:lnTo>
                  <a:lnTo>
                    <a:pt x="2862223" y="346721"/>
                  </a:lnTo>
                  <a:lnTo>
                    <a:pt x="2867616" y="346721"/>
                  </a:lnTo>
                  <a:lnTo>
                    <a:pt x="2867616" y="368299"/>
                  </a:lnTo>
                  <a:close/>
                </a:path>
                <a:path w="5038724" h="1857375">
                  <a:moveTo>
                    <a:pt x="2638422" y="341326"/>
                  </a:moveTo>
                  <a:lnTo>
                    <a:pt x="2633029" y="341326"/>
                  </a:lnTo>
                  <a:lnTo>
                    <a:pt x="2633029" y="319747"/>
                  </a:lnTo>
                  <a:lnTo>
                    <a:pt x="2638422" y="319747"/>
                  </a:lnTo>
                  <a:lnTo>
                    <a:pt x="2638422" y="341326"/>
                  </a:lnTo>
                  <a:close/>
                </a:path>
                <a:path w="5038724" h="1857375">
                  <a:moveTo>
                    <a:pt x="2659993" y="346721"/>
                  </a:moveTo>
                  <a:lnTo>
                    <a:pt x="2611458" y="346721"/>
                  </a:lnTo>
                  <a:lnTo>
                    <a:pt x="2611458" y="341326"/>
                  </a:lnTo>
                  <a:lnTo>
                    <a:pt x="2659993" y="341326"/>
                  </a:lnTo>
                  <a:lnTo>
                    <a:pt x="2659993" y="346721"/>
                  </a:lnTo>
                  <a:close/>
                </a:path>
                <a:path w="5038724" h="1857375">
                  <a:moveTo>
                    <a:pt x="2638422" y="368299"/>
                  </a:moveTo>
                  <a:lnTo>
                    <a:pt x="2633029" y="368299"/>
                  </a:lnTo>
                  <a:lnTo>
                    <a:pt x="2633029" y="346721"/>
                  </a:lnTo>
                  <a:lnTo>
                    <a:pt x="2638422" y="346721"/>
                  </a:lnTo>
                  <a:lnTo>
                    <a:pt x="2638422" y="368299"/>
                  </a:lnTo>
                  <a:close/>
                </a:path>
                <a:path w="5038724" h="1857375">
                  <a:moveTo>
                    <a:pt x="2409228" y="341326"/>
                  </a:moveTo>
                  <a:lnTo>
                    <a:pt x="2403836" y="341326"/>
                  </a:lnTo>
                  <a:lnTo>
                    <a:pt x="2403836" y="319747"/>
                  </a:lnTo>
                  <a:lnTo>
                    <a:pt x="2409228" y="319747"/>
                  </a:lnTo>
                  <a:lnTo>
                    <a:pt x="2409228" y="341326"/>
                  </a:lnTo>
                  <a:close/>
                </a:path>
                <a:path w="5038724" h="1857375">
                  <a:moveTo>
                    <a:pt x="2430800" y="346721"/>
                  </a:moveTo>
                  <a:lnTo>
                    <a:pt x="2382264" y="346721"/>
                  </a:lnTo>
                  <a:lnTo>
                    <a:pt x="2382264" y="341326"/>
                  </a:lnTo>
                  <a:lnTo>
                    <a:pt x="2430800" y="341326"/>
                  </a:lnTo>
                  <a:lnTo>
                    <a:pt x="2430800" y="346721"/>
                  </a:lnTo>
                  <a:close/>
                </a:path>
                <a:path w="5038724" h="1857375">
                  <a:moveTo>
                    <a:pt x="2409228" y="368299"/>
                  </a:moveTo>
                  <a:lnTo>
                    <a:pt x="2403836" y="368299"/>
                  </a:lnTo>
                  <a:lnTo>
                    <a:pt x="2403836" y="346721"/>
                  </a:lnTo>
                  <a:lnTo>
                    <a:pt x="2409228" y="346721"/>
                  </a:lnTo>
                  <a:lnTo>
                    <a:pt x="2409228" y="368299"/>
                  </a:lnTo>
                  <a:close/>
                </a:path>
                <a:path w="5038724" h="1857375">
                  <a:moveTo>
                    <a:pt x="2180035" y="341326"/>
                  </a:moveTo>
                  <a:lnTo>
                    <a:pt x="2174642" y="341326"/>
                  </a:lnTo>
                  <a:lnTo>
                    <a:pt x="2174642" y="319747"/>
                  </a:lnTo>
                  <a:lnTo>
                    <a:pt x="2180035" y="319747"/>
                  </a:lnTo>
                  <a:lnTo>
                    <a:pt x="2180035" y="341326"/>
                  </a:lnTo>
                  <a:close/>
                </a:path>
                <a:path w="5038724" h="1857375">
                  <a:moveTo>
                    <a:pt x="2201606" y="346721"/>
                  </a:moveTo>
                  <a:lnTo>
                    <a:pt x="2153071" y="346721"/>
                  </a:lnTo>
                  <a:lnTo>
                    <a:pt x="2153071" y="341326"/>
                  </a:lnTo>
                  <a:lnTo>
                    <a:pt x="2201606" y="341326"/>
                  </a:lnTo>
                  <a:lnTo>
                    <a:pt x="2201606" y="346721"/>
                  </a:lnTo>
                  <a:close/>
                </a:path>
                <a:path w="5038724" h="1857375">
                  <a:moveTo>
                    <a:pt x="2180035" y="368299"/>
                  </a:moveTo>
                  <a:lnTo>
                    <a:pt x="2174642" y="368299"/>
                  </a:lnTo>
                  <a:lnTo>
                    <a:pt x="2174642" y="346721"/>
                  </a:lnTo>
                  <a:lnTo>
                    <a:pt x="2180035" y="346721"/>
                  </a:lnTo>
                  <a:lnTo>
                    <a:pt x="2180035" y="368299"/>
                  </a:lnTo>
                  <a:close/>
                </a:path>
                <a:path w="5038724" h="1857375">
                  <a:moveTo>
                    <a:pt x="2753019" y="455963"/>
                  </a:moveTo>
                  <a:lnTo>
                    <a:pt x="2747626" y="455963"/>
                  </a:lnTo>
                  <a:lnTo>
                    <a:pt x="2747626" y="434384"/>
                  </a:lnTo>
                  <a:lnTo>
                    <a:pt x="2753019" y="434384"/>
                  </a:lnTo>
                  <a:lnTo>
                    <a:pt x="2753019" y="455963"/>
                  </a:lnTo>
                  <a:close/>
                </a:path>
                <a:path w="5038724" h="1857375">
                  <a:moveTo>
                    <a:pt x="2774590" y="461358"/>
                  </a:moveTo>
                  <a:lnTo>
                    <a:pt x="2726055" y="461358"/>
                  </a:lnTo>
                  <a:lnTo>
                    <a:pt x="2726055" y="455963"/>
                  </a:lnTo>
                  <a:lnTo>
                    <a:pt x="2774590" y="455963"/>
                  </a:lnTo>
                  <a:lnTo>
                    <a:pt x="2774590" y="461358"/>
                  </a:lnTo>
                  <a:close/>
                </a:path>
                <a:path w="5038724" h="1857375">
                  <a:moveTo>
                    <a:pt x="2753019" y="482937"/>
                  </a:moveTo>
                  <a:lnTo>
                    <a:pt x="2747626" y="482937"/>
                  </a:lnTo>
                  <a:lnTo>
                    <a:pt x="2747626" y="461358"/>
                  </a:lnTo>
                  <a:lnTo>
                    <a:pt x="2753019" y="461358"/>
                  </a:lnTo>
                  <a:lnTo>
                    <a:pt x="2753019" y="482937"/>
                  </a:lnTo>
                  <a:close/>
                </a:path>
                <a:path w="5038724" h="1857375">
                  <a:moveTo>
                    <a:pt x="2523825" y="455963"/>
                  </a:moveTo>
                  <a:lnTo>
                    <a:pt x="2518432" y="455963"/>
                  </a:lnTo>
                  <a:lnTo>
                    <a:pt x="2518432" y="434384"/>
                  </a:lnTo>
                  <a:lnTo>
                    <a:pt x="2523825" y="434384"/>
                  </a:lnTo>
                  <a:lnTo>
                    <a:pt x="2523825" y="455963"/>
                  </a:lnTo>
                  <a:close/>
                </a:path>
                <a:path w="5038724" h="1857375">
                  <a:moveTo>
                    <a:pt x="2545396" y="461358"/>
                  </a:moveTo>
                  <a:lnTo>
                    <a:pt x="2496861" y="461358"/>
                  </a:lnTo>
                  <a:lnTo>
                    <a:pt x="2496861" y="455963"/>
                  </a:lnTo>
                  <a:lnTo>
                    <a:pt x="2545396" y="455963"/>
                  </a:lnTo>
                  <a:lnTo>
                    <a:pt x="2545396" y="461358"/>
                  </a:lnTo>
                  <a:close/>
                </a:path>
                <a:path w="5038724" h="1857375">
                  <a:moveTo>
                    <a:pt x="2523825" y="482937"/>
                  </a:moveTo>
                  <a:lnTo>
                    <a:pt x="2518432" y="482937"/>
                  </a:lnTo>
                  <a:lnTo>
                    <a:pt x="2518432" y="461358"/>
                  </a:lnTo>
                  <a:lnTo>
                    <a:pt x="2523825" y="461358"/>
                  </a:lnTo>
                  <a:lnTo>
                    <a:pt x="2523825" y="482937"/>
                  </a:lnTo>
                  <a:close/>
                </a:path>
                <a:path w="5038724" h="1857375">
                  <a:moveTo>
                    <a:pt x="2294632" y="455963"/>
                  </a:moveTo>
                  <a:lnTo>
                    <a:pt x="2289239" y="455963"/>
                  </a:lnTo>
                  <a:lnTo>
                    <a:pt x="2289239" y="434384"/>
                  </a:lnTo>
                  <a:lnTo>
                    <a:pt x="2294632" y="434384"/>
                  </a:lnTo>
                  <a:lnTo>
                    <a:pt x="2294632" y="455963"/>
                  </a:lnTo>
                  <a:close/>
                </a:path>
                <a:path w="5038724" h="1857375">
                  <a:moveTo>
                    <a:pt x="2316203" y="461358"/>
                  </a:moveTo>
                  <a:lnTo>
                    <a:pt x="2267668" y="461358"/>
                  </a:lnTo>
                  <a:lnTo>
                    <a:pt x="2267668" y="455963"/>
                  </a:lnTo>
                  <a:lnTo>
                    <a:pt x="2316203" y="455963"/>
                  </a:lnTo>
                  <a:lnTo>
                    <a:pt x="2316203" y="461358"/>
                  </a:lnTo>
                  <a:close/>
                </a:path>
                <a:path w="5038724" h="1857375">
                  <a:moveTo>
                    <a:pt x="2294632" y="482937"/>
                  </a:moveTo>
                  <a:lnTo>
                    <a:pt x="2289239" y="482937"/>
                  </a:lnTo>
                  <a:lnTo>
                    <a:pt x="2289239" y="461358"/>
                  </a:lnTo>
                  <a:lnTo>
                    <a:pt x="2294632" y="461358"/>
                  </a:lnTo>
                  <a:lnTo>
                    <a:pt x="2294632" y="482937"/>
                  </a:lnTo>
                  <a:close/>
                </a:path>
                <a:path w="5038724" h="1857375">
                  <a:moveTo>
                    <a:pt x="2065438" y="455963"/>
                  </a:moveTo>
                  <a:lnTo>
                    <a:pt x="2060045" y="455963"/>
                  </a:lnTo>
                  <a:lnTo>
                    <a:pt x="2060045" y="434384"/>
                  </a:lnTo>
                  <a:lnTo>
                    <a:pt x="2065438" y="434384"/>
                  </a:lnTo>
                  <a:lnTo>
                    <a:pt x="2065438" y="455963"/>
                  </a:lnTo>
                  <a:close/>
                </a:path>
                <a:path w="5038724" h="1857375">
                  <a:moveTo>
                    <a:pt x="2087009" y="461358"/>
                  </a:moveTo>
                  <a:lnTo>
                    <a:pt x="2038474" y="461358"/>
                  </a:lnTo>
                  <a:lnTo>
                    <a:pt x="2038474" y="455963"/>
                  </a:lnTo>
                  <a:lnTo>
                    <a:pt x="2087009" y="455963"/>
                  </a:lnTo>
                  <a:lnTo>
                    <a:pt x="2087009" y="461358"/>
                  </a:lnTo>
                  <a:close/>
                </a:path>
                <a:path w="5038724" h="1857375">
                  <a:moveTo>
                    <a:pt x="2065438" y="482937"/>
                  </a:moveTo>
                  <a:lnTo>
                    <a:pt x="2060045" y="482937"/>
                  </a:lnTo>
                  <a:lnTo>
                    <a:pt x="2060045" y="461358"/>
                  </a:lnTo>
                  <a:lnTo>
                    <a:pt x="2065438" y="461358"/>
                  </a:lnTo>
                  <a:lnTo>
                    <a:pt x="2065438" y="482937"/>
                  </a:lnTo>
                  <a:close/>
                </a:path>
                <a:path w="5038724" h="1857375">
                  <a:moveTo>
                    <a:pt x="2867616" y="570600"/>
                  </a:moveTo>
                  <a:lnTo>
                    <a:pt x="2862223" y="570600"/>
                  </a:lnTo>
                  <a:lnTo>
                    <a:pt x="2862223" y="549022"/>
                  </a:lnTo>
                  <a:lnTo>
                    <a:pt x="2867616" y="549022"/>
                  </a:lnTo>
                  <a:lnTo>
                    <a:pt x="2867616" y="570600"/>
                  </a:lnTo>
                  <a:close/>
                </a:path>
                <a:path w="5038724" h="1857375">
                  <a:moveTo>
                    <a:pt x="2889187" y="575995"/>
                  </a:moveTo>
                  <a:lnTo>
                    <a:pt x="2840652" y="575995"/>
                  </a:lnTo>
                  <a:lnTo>
                    <a:pt x="2840652" y="570600"/>
                  </a:lnTo>
                  <a:lnTo>
                    <a:pt x="2889187" y="570600"/>
                  </a:lnTo>
                  <a:lnTo>
                    <a:pt x="2889187" y="575995"/>
                  </a:lnTo>
                  <a:close/>
                </a:path>
                <a:path w="5038724" h="1857375">
                  <a:moveTo>
                    <a:pt x="2867616" y="597574"/>
                  </a:moveTo>
                  <a:lnTo>
                    <a:pt x="2862223" y="597574"/>
                  </a:lnTo>
                  <a:lnTo>
                    <a:pt x="2862223" y="575995"/>
                  </a:lnTo>
                  <a:lnTo>
                    <a:pt x="2867616" y="575995"/>
                  </a:lnTo>
                  <a:lnTo>
                    <a:pt x="2867616" y="597574"/>
                  </a:lnTo>
                  <a:close/>
                </a:path>
                <a:path w="5038724" h="1857375">
                  <a:moveTo>
                    <a:pt x="2638422" y="570600"/>
                  </a:moveTo>
                  <a:lnTo>
                    <a:pt x="2633029" y="570600"/>
                  </a:lnTo>
                  <a:lnTo>
                    <a:pt x="2633029" y="549022"/>
                  </a:lnTo>
                  <a:lnTo>
                    <a:pt x="2638422" y="549022"/>
                  </a:lnTo>
                  <a:lnTo>
                    <a:pt x="2638422" y="570600"/>
                  </a:lnTo>
                  <a:close/>
                </a:path>
                <a:path w="5038724" h="1857375">
                  <a:moveTo>
                    <a:pt x="2659993" y="575995"/>
                  </a:moveTo>
                  <a:lnTo>
                    <a:pt x="2611458" y="575995"/>
                  </a:lnTo>
                  <a:lnTo>
                    <a:pt x="2611458" y="570600"/>
                  </a:lnTo>
                  <a:lnTo>
                    <a:pt x="2659993" y="570600"/>
                  </a:lnTo>
                  <a:lnTo>
                    <a:pt x="2659993" y="575995"/>
                  </a:lnTo>
                  <a:close/>
                </a:path>
                <a:path w="5038724" h="1857375">
                  <a:moveTo>
                    <a:pt x="2638422" y="597574"/>
                  </a:moveTo>
                  <a:lnTo>
                    <a:pt x="2633029" y="597574"/>
                  </a:lnTo>
                  <a:lnTo>
                    <a:pt x="2633029" y="575995"/>
                  </a:lnTo>
                  <a:lnTo>
                    <a:pt x="2638422" y="575995"/>
                  </a:lnTo>
                  <a:lnTo>
                    <a:pt x="2638422" y="597574"/>
                  </a:lnTo>
                  <a:close/>
                </a:path>
                <a:path w="5038724" h="1857375">
                  <a:moveTo>
                    <a:pt x="2409228" y="570600"/>
                  </a:moveTo>
                  <a:lnTo>
                    <a:pt x="2403836" y="570600"/>
                  </a:lnTo>
                  <a:lnTo>
                    <a:pt x="2403836" y="549022"/>
                  </a:lnTo>
                  <a:lnTo>
                    <a:pt x="2409228" y="549022"/>
                  </a:lnTo>
                  <a:lnTo>
                    <a:pt x="2409228" y="570600"/>
                  </a:lnTo>
                  <a:close/>
                </a:path>
                <a:path w="5038724" h="1857375">
                  <a:moveTo>
                    <a:pt x="2430800" y="575995"/>
                  </a:moveTo>
                  <a:lnTo>
                    <a:pt x="2382264" y="575995"/>
                  </a:lnTo>
                  <a:lnTo>
                    <a:pt x="2382264" y="570600"/>
                  </a:lnTo>
                  <a:lnTo>
                    <a:pt x="2430800" y="570600"/>
                  </a:lnTo>
                  <a:lnTo>
                    <a:pt x="2430800" y="575995"/>
                  </a:lnTo>
                  <a:close/>
                </a:path>
                <a:path w="5038724" h="1857375">
                  <a:moveTo>
                    <a:pt x="2409228" y="597574"/>
                  </a:moveTo>
                  <a:lnTo>
                    <a:pt x="2403836" y="597574"/>
                  </a:lnTo>
                  <a:lnTo>
                    <a:pt x="2403836" y="575995"/>
                  </a:lnTo>
                  <a:lnTo>
                    <a:pt x="2409228" y="575995"/>
                  </a:lnTo>
                  <a:lnTo>
                    <a:pt x="2409228" y="597574"/>
                  </a:lnTo>
                  <a:close/>
                </a:path>
                <a:path w="5038724" h="1857375">
                  <a:moveTo>
                    <a:pt x="2180035" y="570600"/>
                  </a:moveTo>
                  <a:lnTo>
                    <a:pt x="2174642" y="570600"/>
                  </a:lnTo>
                  <a:lnTo>
                    <a:pt x="2174642" y="549022"/>
                  </a:lnTo>
                  <a:lnTo>
                    <a:pt x="2180035" y="549022"/>
                  </a:lnTo>
                  <a:lnTo>
                    <a:pt x="2180035" y="570600"/>
                  </a:lnTo>
                  <a:close/>
                </a:path>
                <a:path w="5038724" h="1857375">
                  <a:moveTo>
                    <a:pt x="2201606" y="575995"/>
                  </a:moveTo>
                  <a:lnTo>
                    <a:pt x="2153071" y="575995"/>
                  </a:lnTo>
                  <a:lnTo>
                    <a:pt x="2153071" y="570600"/>
                  </a:lnTo>
                  <a:lnTo>
                    <a:pt x="2201606" y="570600"/>
                  </a:lnTo>
                  <a:lnTo>
                    <a:pt x="2201606" y="575995"/>
                  </a:lnTo>
                  <a:close/>
                </a:path>
                <a:path w="5038724" h="1857375">
                  <a:moveTo>
                    <a:pt x="2180035" y="597574"/>
                  </a:moveTo>
                  <a:lnTo>
                    <a:pt x="2174642" y="597574"/>
                  </a:lnTo>
                  <a:lnTo>
                    <a:pt x="2174642" y="575995"/>
                  </a:lnTo>
                  <a:lnTo>
                    <a:pt x="2180035" y="575995"/>
                  </a:lnTo>
                  <a:lnTo>
                    <a:pt x="2180035" y="597574"/>
                  </a:lnTo>
                  <a:close/>
                </a:path>
                <a:path w="5038724" h="1857375">
                  <a:moveTo>
                    <a:pt x="2753019" y="685238"/>
                  </a:moveTo>
                  <a:lnTo>
                    <a:pt x="2747626" y="685238"/>
                  </a:lnTo>
                  <a:lnTo>
                    <a:pt x="2747626" y="663659"/>
                  </a:lnTo>
                  <a:lnTo>
                    <a:pt x="2753019" y="663659"/>
                  </a:lnTo>
                  <a:lnTo>
                    <a:pt x="2753019" y="685238"/>
                  </a:lnTo>
                  <a:close/>
                </a:path>
                <a:path w="5038724" h="1857375">
                  <a:moveTo>
                    <a:pt x="2774590" y="690632"/>
                  </a:moveTo>
                  <a:lnTo>
                    <a:pt x="2726055" y="690632"/>
                  </a:lnTo>
                  <a:lnTo>
                    <a:pt x="2726055" y="685238"/>
                  </a:lnTo>
                  <a:lnTo>
                    <a:pt x="2774590" y="685238"/>
                  </a:lnTo>
                  <a:lnTo>
                    <a:pt x="2774590" y="690632"/>
                  </a:lnTo>
                  <a:close/>
                </a:path>
                <a:path w="5038724" h="1857375">
                  <a:moveTo>
                    <a:pt x="2753019" y="712211"/>
                  </a:moveTo>
                  <a:lnTo>
                    <a:pt x="2747626" y="712211"/>
                  </a:lnTo>
                  <a:lnTo>
                    <a:pt x="2747626" y="690632"/>
                  </a:lnTo>
                  <a:lnTo>
                    <a:pt x="2753019" y="690632"/>
                  </a:lnTo>
                  <a:lnTo>
                    <a:pt x="2753019" y="712211"/>
                  </a:lnTo>
                  <a:close/>
                </a:path>
                <a:path w="5038724" h="1857375">
                  <a:moveTo>
                    <a:pt x="2523825" y="685238"/>
                  </a:moveTo>
                  <a:lnTo>
                    <a:pt x="2518432" y="685238"/>
                  </a:lnTo>
                  <a:lnTo>
                    <a:pt x="2518432" y="663659"/>
                  </a:lnTo>
                  <a:lnTo>
                    <a:pt x="2523825" y="663659"/>
                  </a:lnTo>
                  <a:lnTo>
                    <a:pt x="2523825" y="685238"/>
                  </a:lnTo>
                  <a:close/>
                </a:path>
                <a:path w="5038724" h="1857375">
                  <a:moveTo>
                    <a:pt x="2545396" y="690632"/>
                  </a:moveTo>
                  <a:lnTo>
                    <a:pt x="2496861" y="690632"/>
                  </a:lnTo>
                  <a:lnTo>
                    <a:pt x="2496861" y="685238"/>
                  </a:lnTo>
                  <a:lnTo>
                    <a:pt x="2545396" y="685238"/>
                  </a:lnTo>
                  <a:lnTo>
                    <a:pt x="2545396" y="690632"/>
                  </a:lnTo>
                  <a:close/>
                </a:path>
                <a:path w="5038724" h="1857375">
                  <a:moveTo>
                    <a:pt x="2523825" y="712211"/>
                  </a:moveTo>
                  <a:lnTo>
                    <a:pt x="2518432" y="712211"/>
                  </a:lnTo>
                  <a:lnTo>
                    <a:pt x="2518432" y="690632"/>
                  </a:lnTo>
                  <a:lnTo>
                    <a:pt x="2523825" y="690632"/>
                  </a:lnTo>
                  <a:lnTo>
                    <a:pt x="2523825" y="712211"/>
                  </a:lnTo>
                  <a:close/>
                </a:path>
                <a:path w="5038724" h="1857375">
                  <a:moveTo>
                    <a:pt x="2294632" y="685238"/>
                  </a:moveTo>
                  <a:lnTo>
                    <a:pt x="2289239" y="685238"/>
                  </a:lnTo>
                  <a:lnTo>
                    <a:pt x="2289239" y="663659"/>
                  </a:lnTo>
                  <a:lnTo>
                    <a:pt x="2294632" y="663659"/>
                  </a:lnTo>
                  <a:lnTo>
                    <a:pt x="2294632" y="685238"/>
                  </a:lnTo>
                  <a:close/>
                </a:path>
                <a:path w="5038724" h="1857375">
                  <a:moveTo>
                    <a:pt x="2316203" y="690632"/>
                  </a:moveTo>
                  <a:lnTo>
                    <a:pt x="2267668" y="690632"/>
                  </a:lnTo>
                  <a:lnTo>
                    <a:pt x="2267668" y="685238"/>
                  </a:lnTo>
                  <a:lnTo>
                    <a:pt x="2316203" y="685238"/>
                  </a:lnTo>
                  <a:lnTo>
                    <a:pt x="2316203" y="690632"/>
                  </a:lnTo>
                  <a:close/>
                </a:path>
                <a:path w="5038724" h="1857375">
                  <a:moveTo>
                    <a:pt x="2294632" y="712211"/>
                  </a:moveTo>
                  <a:lnTo>
                    <a:pt x="2289239" y="712211"/>
                  </a:lnTo>
                  <a:lnTo>
                    <a:pt x="2289239" y="690632"/>
                  </a:lnTo>
                  <a:lnTo>
                    <a:pt x="2294632" y="690632"/>
                  </a:lnTo>
                  <a:lnTo>
                    <a:pt x="2294632" y="712211"/>
                  </a:lnTo>
                  <a:close/>
                </a:path>
                <a:path w="5038724" h="1857375">
                  <a:moveTo>
                    <a:pt x="2065438" y="685238"/>
                  </a:moveTo>
                  <a:lnTo>
                    <a:pt x="2060045" y="685238"/>
                  </a:lnTo>
                  <a:lnTo>
                    <a:pt x="2060045" y="663659"/>
                  </a:lnTo>
                  <a:lnTo>
                    <a:pt x="2065438" y="663659"/>
                  </a:lnTo>
                  <a:lnTo>
                    <a:pt x="2065438" y="685238"/>
                  </a:lnTo>
                  <a:close/>
                </a:path>
                <a:path w="5038724" h="1857375">
                  <a:moveTo>
                    <a:pt x="2087009" y="690632"/>
                  </a:moveTo>
                  <a:lnTo>
                    <a:pt x="2038474" y="690632"/>
                  </a:lnTo>
                  <a:lnTo>
                    <a:pt x="2038474" y="685238"/>
                  </a:lnTo>
                  <a:lnTo>
                    <a:pt x="2087009" y="685238"/>
                  </a:lnTo>
                  <a:lnTo>
                    <a:pt x="2087009" y="690632"/>
                  </a:lnTo>
                  <a:close/>
                </a:path>
                <a:path w="5038724" h="1857375">
                  <a:moveTo>
                    <a:pt x="2065438" y="712211"/>
                  </a:moveTo>
                  <a:lnTo>
                    <a:pt x="2060045" y="712211"/>
                  </a:lnTo>
                  <a:lnTo>
                    <a:pt x="2060045" y="690632"/>
                  </a:lnTo>
                  <a:lnTo>
                    <a:pt x="2065438" y="690632"/>
                  </a:lnTo>
                  <a:lnTo>
                    <a:pt x="2065438" y="712211"/>
                  </a:lnTo>
                  <a:close/>
                </a:path>
                <a:path w="5038724" h="1857375">
                  <a:moveTo>
                    <a:pt x="2867616" y="799875"/>
                  </a:moveTo>
                  <a:lnTo>
                    <a:pt x="2862223" y="799875"/>
                  </a:lnTo>
                  <a:lnTo>
                    <a:pt x="2862223" y="778296"/>
                  </a:lnTo>
                  <a:lnTo>
                    <a:pt x="2867616" y="778296"/>
                  </a:lnTo>
                  <a:lnTo>
                    <a:pt x="2867616" y="799875"/>
                  </a:lnTo>
                  <a:close/>
                </a:path>
                <a:path w="5038724" h="1857375">
                  <a:moveTo>
                    <a:pt x="2889187" y="805269"/>
                  </a:moveTo>
                  <a:lnTo>
                    <a:pt x="2840652" y="805269"/>
                  </a:lnTo>
                  <a:lnTo>
                    <a:pt x="2840652" y="799875"/>
                  </a:lnTo>
                  <a:lnTo>
                    <a:pt x="2889187" y="799875"/>
                  </a:lnTo>
                  <a:lnTo>
                    <a:pt x="2889187" y="805269"/>
                  </a:lnTo>
                  <a:close/>
                </a:path>
                <a:path w="5038724" h="1857375">
                  <a:moveTo>
                    <a:pt x="2867616" y="826848"/>
                  </a:moveTo>
                  <a:lnTo>
                    <a:pt x="2862223" y="826848"/>
                  </a:lnTo>
                  <a:lnTo>
                    <a:pt x="2862223" y="805269"/>
                  </a:lnTo>
                  <a:lnTo>
                    <a:pt x="2867616" y="805269"/>
                  </a:lnTo>
                  <a:lnTo>
                    <a:pt x="2867616" y="826848"/>
                  </a:lnTo>
                  <a:close/>
                </a:path>
                <a:path w="5038724" h="1857375">
                  <a:moveTo>
                    <a:pt x="2638422" y="799875"/>
                  </a:moveTo>
                  <a:lnTo>
                    <a:pt x="2633029" y="799875"/>
                  </a:lnTo>
                  <a:lnTo>
                    <a:pt x="2633029" y="778296"/>
                  </a:lnTo>
                  <a:lnTo>
                    <a:pt x="2638422" y="778296"/>
                  </a:lnTo>
                  <a:lnTo>
                    <a:pt x="2638422" y="799875"/>
                  </a:lnTo>
                  <a:close/>
                </a:path>
                <a:path w="5038724" h="1857375">
                  <a:moveTo>
                    <a:pt x="2659993" y="805269"/>
                  </a:moveTo>
                  <a:lnTo>
                    <a:pt x="2611458" y="805269"/>
                  </a:lnTo>
                  <a:lnTo>
                    <a:pt x="2611458" y="799875"/>
                  </a:lnTo>
                  <a:lnTo>
                    <a:pt x="2659993" y="799875"/>
                  </a:lnTo>
                  <a:lnTo>
                    <a:pt x="2659993" y="805269"/>
                  </a:lnTo>
                  <a:close/>
                </a:path>
                <a:path w="5038724" h="1857375">
                  <a:moveTo>
                    <a:pt x="2638422" y="826848"/>
                  </a:moveTo>
                  <a:lnTo>
                    <a:pt x="2633029" y="826848"/>
                  </a:lnTo>
                  <a:lnTo>
                    <a:pt x="2633029" y="805269"/>
                  </a:lnTo>
                  <a:lnTo>
                    <a:pt x="2638422" y="805269"/>
                  </a:lnTo>
                  <a:lnTo>
                    <a:pt x="2638422" y="826848"/>
                  </a:lnTo>
                  <a:close/>
                </a:path>
                <a:path w="5038724" h="1857375">
                  <a:moveTo>
                    <a:pt x="2409228" y="799875"/>
                  </a:moveTo>
                  <a:lnTo>
                    <a:pt x="2403836" y="799875"/>
                  </a:lnTo>
                  <a:lnTo>
                    <a:pt x="2403836" y="778296"/>
                  </a:lnTo>
                  <a:lnTo>
                    <a:pt x="2409228" y="778296"/>
                  </a:lnTo>
                  <a:lnTo>
                    <a:pt x="2409228" y="799875"/>
                  </a:lnTo>
                  <a:close/>
                </a:path>
                <a:path w="5038724" h="1857375">
                  <a:moveTo>
                    <a:pt x="2430800" y="805269"/>
                  </a:moveTo>
                  <a:lnTo>
                    <a:pt x="2382264" y="805269"/>
                  </a:lnTo>
                  <a:lnTo>
                    <a:pt x="2382264" y="799875"/>
                  </a:lnTo>
                  <a:lnTo>
                    <a:pt x="2430800" y="799875"/>
                  </a:lnTo>
                  <a:lnTo>
                    <a:pt x="2430800" y="805269"/>
                  </a:lnTo>
                  <a:close/>
                </a:path>
                <a:path w="5038724" h="1857375">
                  <a:moveTo>
                    <a:pt x="2409228" y="826848"/>
                  </a:moveTo>
                  <a:lnTo>
                    <a:pt x="2403836" y="826848"/>
                  </a:lnTo>
                  <a:lnTo>
                    <a:pt x="2403836" y="805269"/>
                  </a:lnTo>
                  <a:lnTo>
                    <a:pt x="2409228" y="805269"/>
                  </a:lnTo>
                  <a:lnTo>
                    <a:pt x="2409228" y="826848"/>
                  </a:lnTo>
                  <a:close/>
                </a:path>
                <a:path w="5038724" h="1857375">
                  <a:moveTo>
                    <a:pt x="2180035" y="799875"/>
                  </a:moveTo>
                  <a:lnTo>
                    <a:pt x="2174642" y="799875"/>
                  </a:lnTo>
                  <a:lnTo>
                    <a:pt x="2174642" y="778296"/>
                  </a:lnTo>
                  <a:lnTo>
                    <a:pt x="2180035" y="778296"/>
                  </a:lnTo>
                  <a:lnTo>
                    <a:pt x="2180035" y="799875"/>
                  </a:lnTo>
                  <a:close/>
                </a:path>
                <a:path w="5038724" h="1857375">
                  <a:moveTo>
                    <a:pt x="2201606" y="805269"/>
                  </a:moveTo>
                  <a:lnTo>
                    <a:pt x="2153071" y="805269"/>
                  </a:lnTo>
                  <a:lnTo>
                    <a:pt x="2153071" y="799875"/>
                  </a:lnTo>
                  <a:lnTo>
                    <a:pt x="2201606" y="799875"/>
                  </a:lnTo>
                  <a:lnTo>
                    <a:pt x="2201606" y="805269"/>
                  </a:lnTo>
                  <a:close/>
                </a:path>
                <a:path w="5038724" h="1857375">
                  <a:moveTo>
                    <a:pt x="2180035" y="826848"/>
                  </a:moveTo>
                  <a:lnTo>
                    <a:pt x="2174642" y="826848"/>
                  </a:lnTo>
                  <a:lnTo>
                    <a:pt x="2174642" y="805269"/>
                  </a:lnTo>
                  <a:lnTo>
                    <a:pt x="2180035" y="805269"/>
                  </a:lnTo>
                  <a:lnTo>
                    <a:pt x="2180035" y="826848"/>
                  </a:lnTo>
                  <a:close/>
                </a:path>
                <a:path w="5038724" h="1857375">
                  <a:moveTo>
                    <a:pt x="2753019" y="914512"/>
                  </a:moveTo>
                  <a:lnTo>
                    <a:pt x="2747626" y="914512"/>
                  </a:lnTo>
                  <a:lnTo>
                    <a:pt x="2747626" y="892933"/>
                  </a:lnTo>
                  <a:lnTo>
                    <a:pt x="2753019" y="892933"/>
                  </a:lnTo>
                  <a:lnTo>
                    <a:pt x="2753019" y="914512"/>
                  </a:lnTo>
                  <a:close/>
                </a:path>
                <a:path w="5038724" h="1857375">
                  <a:moveTo>
                    <a:pt x="2774590" y="919907"/>
                  </a:moveTo>
                  <a:lnTo>
                    <a:pt x="2726055" y="919907"/>
                  </a:lnTo>
                  <a:lnTo>
                    <a:pt x="2726055" y="914512"/>
                  </a:lnTo>
                  <a:lnTo>
                    <a:pt x="2774590" y="914512"/>
                  </a:lnTo>
                  <a:lnTo>
                    <a:pt x="2774590" y="919907"/>
                  </a:lnTo>
                  <a:close/>
                </a:path>
                <a:path w="5038724" h="1857375">
                  <a:moveTo>
                    <a:pt x="2753019" y="941485"/>
                  </a:moveTo>
                  <a:lnTo>
                    <a:pt x="2747626" y="941485"/>
                  </a:lnTo>
                  <a:lnTo>
                    <a:pt x="2747626" y="919907"/>
                  </a:lnTo>
                  <a:lnTo>
                    <a:pt x="2753019" y="919907"/>
                  </a:lnTo>
                  <a:lnTo>
                    <a:pt x="2753019" y="941485"/>
                  </a:lnTo>
                  <a:close/>
                </a:path>
                <a:path w="5038724" h="1857375">
                  <a:moveTo>
                    <a:pt x="2523825" y="914512"/>
                  </a:moveTo>
                  <a:lnTo>
                    <a:pt x="2518432" y="914512"/>
                  </a:lnTo>
                  <a:lnTo>
                    <a:pt x="2518432" y="892933"/>
                  </a:lnTo>
                  <a:lnTo>
                    <a:pt x="2523825" y="892933"/>
                  </a:lnTo>
                  <a:lnTo>
                    <a:pt x="2523825" y="914512"/>
                  </a:lnTo>
                  <a:close/>
                </a:path>
                <a:path w="5038724" h="1857375">
                  <a:moveTo>
                    <a:pt x="2545396" y="919907"/>
                  </a:moveTo>
                  <a:lnTo>
                    <a:pt x="2496861" y="919907"/>
                  </a:lnTo>
                  <a:lnTo>
                    <a:pt x="2496861" y="914512"/>
                  </a:lnTo>
                  <a:lnTo>
                    <a:pt x="2545396" y="914512"/>
                  </a:lnTo>
                  <a:lnTo>
                    <a:pt x="2545396" y="919907"/>
                  </a:lnTo>
                  <a:close/>
                </a:path>
                <a:path w="5038724" h="1857375">
                  <a:moveTo>
                    <a:pt x="2523825" y="941485"/>
                  </a:moveTo>
                  <a:lnTo>
                    <a:pt x="2518432" y="941485"/>
                  </a:lnTo>
                  <a:lnTo>
                    <a:pt x="2518432" y="919907"/>
                  </a:lnTo>
                  <a:lnTo>
                    <a:pt x="2523825" y="919907"/>
                  </a:lnTo>
                  <a:lnTo>
                    <a:pt x="2523825" y="941485"/>
                  </a:lnTo>
                  <a:close/>
                </a:path>
                <a:path w="5038724" h="1857375">
                  <a:moveTo>
                    <a:pt x="2294632" y="914512"/>
                  </a:moveTo>
                  <a:lnTo>
                    <a:pt x="2289239" y="914512"/>
                  </a:lnTo>
                  <a:lnTo>
                    <a:pt x="2289239" y="892933"/>
                  </a:lnTo>
                  <a:lnTo>
                    <a:pt x="2294632" y="892933"/>
                  </a:lnTo>
                  <a:lnTo>
                    <a:pt x="2294632" y="914512"/>
                  </a:lnTo>
                  <a:close/>
                </a:path>
                <a:path w="5038724" h="1857375">
                  <a:moveTo>
                    <a:pt x="2316203" y="919907"/>
                  </a:moveTo>
                  <a:lnTo>
                    <a:pt x="2267668" y="919907"/>
                  </a:lnTo>
                  <a:lnTo>
                    <a:pt x="2267668" y="914512"/>
                  </a:lnTo>
                  <a:lnTo>
                    <a:pt x="2316203" y="914512"/>
                  </a:lnTo>
                  <a:lnTo>
                    <a:pt x="2316203" y="919907"/>
                  </a:lnTo>
                  <a:close/>
                </a:path>
                <a:path w="5038724" h="1857375">
                  <a:moveTo>
                    <a:pt x="2294632" y="941485"/>
                  </a:moveTo>
                  <a:lnTo>
                    <a:pt x="2289239" y="941485"/>
                  </a:lnTo>
                  <a:lnTo>
                    <a:pt x="2289239" y="919907"/>
                  </a:lnTo>
                  <a:lnTo>
                    <a:pt x="2294632" y="919907"/>
                  </a:lnTo>
                  <a:lnTo>
                    <a:pt x="2294632" y="941485"/>
                  </a:lnTo>
                  <a:close/>
                </a:path>
                <a:path w="5038724" h="1857375">
                  <a:moveTo>
                    <a:pt x="2065438" y="914512"/>
                  </a:moveTo>
                  <a:lnTo>
                    <a:pt x="2060045" y="914512"/>
                  </a:lnTo>
                  <a:lnTo>
                    <a:pt x="2060045" y="892933"/>
                  </a:lnTo>
                  <a:lnTo>
                    <a:pt x="2065438" y="892933"/>
                  </a:lnTo>
                  <a:lnTo>
                    <a:pt x="2065438" y="914512"/>
                  </a:lnTo>
                  <a:close/>
                </a:path>
                <a:path w="5038724" h="1857375">
                  <a:moveTo>
                    <a:pt x="2087009" y="919907"/>
                  </a:moveTo>
                  <a:lnTo>
                    <a:pt x="2038474" y="919907"/>
                  </a:lnTo>
                  <a:lnTo>
                    <a:pt x="2038474" y="914512"/>
                  </a:lnTo>
                  <a:lnTo>
                    <a:pt x="2087009" y="914512"/>
                  </a:lnTo>
                  <a:lnTo>
                    <a:pt x="2087009" y="919907"/>
                  </a:lnTo>
                  <a:close/>
                </a:path>
                <a:path w="5038724" h="1857375">
                  <a:moveTo>
                    <a:pt x="2065438" y="941485"/>
                  </a:moveTo>
                  <a:lnTo>
                    <a:pt x="2060045" y="941485"/>
                  </a:lnTo>
                  <a:lnTo>
                    <a:pt x="2060045" y="919907"/>
                  </a:lnTo>
                  <a:lnTo>
                    <a:pt x="2065438" y="919907"/>
                  </a:lnTo>
                  <a:lnTo>
                    <a:pt x="2065438" y="941485"/>
                  </a:lnTo>
                  <a:close/>
                </a:path>
                <a:path w="5038724" h="1857375">
                  <a:moveTo>
                    <a:pt x="2867616" y="1027800"/>
                  </a:moveTo>
                  <a:lnTo>
                    <a:pt x="2862223" y="1027800"/>
                  </a:lnTo>
                  <a:lnTo>
                    <a:pt x="2862223" y="1006222"/>
                  </a:lnTo>
                  <a:lnTo>
                    <a:pt x="2867616" y="1006222"/>
                  </a:lnTo>
                  <a:lnTo>
                    <a:pt x="2867616" y="1027800"/>
                  </a:lnTo>
                  <a:close/>
                </a:path>
                <a:path w="5038724" h="1857375">
                  <a:moveTo>
                    <a:pt x="2889187" y="1033195"/>
                  </a:moveTo>
                  <a:lnTo>
                    <a:pt x="2840652" y="1033195"/>
                  </a:lnTo>
                  <a:lnTo>
                    <a:pt x="2840652" y="1027800"/>
                  </a:lnTo>
                  <a:lnTo>
                    <a:pt x="2889187" y="1027800"/>
                  </a:lnTo>
                  <a:lnTo>
                    <a:pt x="2889187" y="1033195"/>
                  </a:lnTo>
                  <a:close/>
                </a:path>
                <a:path w="5038724" h="1857375">
                  <a:moveTo>
                    <a:pt x="2867616" y="1054774"/>
                  </a:moveTo>
                  <a:lnTo>
                    <a:pt x="2862223" y="1054774"/>
                  </a:lnTo>
                  <a:lnTo>
                    <a:pt x="2862223" y="1033195"/>
                  </a:lnTo>
                  <a:lnTo>
                    <a:pt x="2867616" y="1033195"/>
                  </a:lnTo>
                  <a:lnTo>
                    <a:pt x="2867616" y="1054774"/>
                  </a:lnTo>
                  <a:close/>
                </a:path>
                <a:path w="5038724" h="1857375">
                  <a:moveTo>
                    <a:pt x="2638422" y="1027800"/>
                  </a:moveTo>
                  <a:lnTo>
                    <a:pt x="2633029" y="1027800"/>
                  </a:lnTo>
                  <a:lnTo>
                    <a:pt x="2633029" y="1006222"/>
                  </a:lnTo>
                  <a:lnTo>
                    <a:pt x="2638422" y="1006222"/>
                  </a:lnTo>
                  <a:lnTo>
                    <a:pt x="2638422" y="1027800"/>
                  </a:lnTo>
                  <a:close/>
                </a:path>
                <a:path w="5038724" h="1857375">
                  <a:moveTo>
                    <a:pt x="2659993" y="1033195"/>
                  </a:moveTo>
                  <a:lnTo>
                    <a:pt x="2611458" y="1033195"/>
                  </a:lnTo>
                  <a:lnTo>
                    <a:pt x="2611458" y="1027800"/>
                  </a:lnTo>
                  <a:lnTo>
                    <a:pt x="2659993" y="1027800"/>
                  </a:lnTo>
                  <a:lnTo>
                    <a:pt x="2659993" y="1033195"/>
                  </a:lnTo>
                  <a:close/>
                </a:path>
                <a:path w="5038724" h="1857375">
                  <a:moveTo>
                    <a:pt x="2638422" y="1054774"/>
                  </a:moveTo>
                  <a:lnTo>
                    <a:pt x="2633029" y="1054774"/>
                  </a:lnTo>
                  <a:lnTo>
                    <a:pt x="2633029" y="1033195"/>
                  </a:lnTo>
                  <a:lnTo>
                    <a:pt x="2638422" y="1033195"/>
                  </a:lnTo>
                  <a:lnTo>
                    <a:pt x="2638422" y="1054774"/>
                  </a:lnTo>
                  <a:close/>
                </a:path>
                <a:path w="5038724" h="1857375">
                  <a:moveTo>
                    <a:pt x="2409228" y="1027800"/>
                  </a:moveTo>
                  <a:lnTo>
                    <a:pt x="2403836" y="1027800"/>
                  </a:lnTo>
                  <a:lnTo>
                    <a:pt x="2403836" y="1006222"/>
                  </a:lnTo>
                  <a:lnTo>
                    <a:pt x="2409228" y="1006222"/>
                  </a:lnTo>
                  <a:lnTo>
                    <a:pt x="2409228" y="1027800"/>
                  </a:lnTo>
                  <a:close/>
                </a:path>
                <a:path w="5038724" h="1857375">
                  <a:moveTo>
                    <a:pt x="2430800" y="1033195"/>
                  </a:moveTo>
                  <a:lnTo>
                    <a:pt x="2382264" y="1033195"/>
                  </a:lnTo>
                  <a:lnTo>
                    <a:pt x="2382264" y="1027800"/>
                  </a:lnTo>
                  <a:lnTo>
                    <a:pt x="2430800" y="1027800"/>
                  </a:lnTo>
                  <a:lnTo>
                    <a:pt x="2430800" y="1033195"/>
                  </a:lnTo>
                  <a:close/>
                </a:path>
                <a:path w="5038724" h="1857375">
                  <a:moveTo>
                    <a:pt x="2409228" y="1054774"/>
                  </a:moveTo>
                  <a:lnTo>
                    <a:pt x="2403836" y="1054774"/>
                  </a:lnTo>
                  <a:lnTo>
                    <a:pt x="2403836" y="1033195"/>
                  </a:lnTo>
                  <a:lnTo>
                    <a:pt x="2409228" y="1033195"/>
                  </a:lnTo>
                  <a:lnTo>
                    <a:pt x="2409228" y="1054774"/>
                  </a:lnTo>
                  <a:close/>
                </a:path>
                <a:path w="5038724" h="1857375">
                  <a:moveTo>
                    <a:pt x="2180035" y="1027800"/>
                  </a:moveTo>
                  <a:lnTo>
                    <a:pt x="2174642" y="1027800"/>
                  </a:lnTo>
                  <a:lnTo>
                    <a:pt x="2174642" y="1006222"/>
                  </a:lnTo>
                  <a:lnTo>
                    <a:pt x="2180035" y="1006222"/>
                  </a:lnTo>
                  <a:lnTo>
                    <a:pt x="2180035" y="1027800"/>
                  </a:lnTo>
                  <a:close/>
                </a:path>
                <a:path w="5038724" h="1857375">
                  <a:moveTo>
                    <a:pt x="2201606" y="1033195"/>
                  </a:moveTo>
                  <a:lnTo>
                    <a:pt x="2153071" y="1033195"/>
                  </a:lnTo>
                  <a:lnTo>
                    <a:pt x="2153071" y="1027800"/>
                  </a:lnTo>
                  <a:lnTo>
                    <a:pt x="2201606" y="1027800"/>
                  </a:lnTo>
                  <a:lnTo>
                    <a:pt x="2201606" y="1033195"/>
                  </a:lnTo>
                  <a:close/>
                </a:path>
                <a:path w="5038724" h="1857375">
                  <a:moveTo>
                    <a:pt x="2180035" y="1054774"/>
                  </a:moveTo>
                  <a:lnTo>
                    <a:pt x="2174642" y="1054774"/>
                  </a:lnTo>
                  <a:lnTo>
                    <a:pt x="2174642" y="1033195"/>
                  </a:lnTo>
                  <a:lnTo>
                    <a:pt x="2180035" y="1033195"/>
                  </a:lnTo>
                  <a:lnTo>
                    <a:pt x="2180035" y="1054774"/>
                  </a:lnTo>
                  <a:close/>
                </a:path>
                <a:path w="5038724" h="1857375">
                  <a:moveTo>
                    <a:pt x="2519781" y="1123556"/>
                  </a:moveTo>
                  <a:lnTo>
                    <a:pt x="2519781" y="1120859"/>
                  </a:lnTo>
                  <a:lnTo>
                    <a:pt x="2525173" y="1120859"/>
                  </a:lnTo>
                  <a:lnTo>
                    <a:pt x="2525173" y="1122208"/>
                  </a:lnTo>
                  <a:lnTo>
                    <a:pt x="2519781" y="1123556"/>
                  </a:lnTo>
                  <a:close/>
                </a:path>
                <a:path w="5038724" h="1857375">
                  <a:moveTo>
                    <a:pt x="2294632" y="1142438"/>
                  </a:moveTo>
                  <a:lnTo>
                    <a:pt x="2289239" y="1142438"/>
                  </a:lnTo>
                  <a:lnTo>
                    <a:pt x="2289239" y="1120859"/>
                  </a:lnTo>
                  <a:lnTo>
                    <a:pt x="2294632" y="1120859"/>
                  </a:lnTo>
                  <a:lnTo>
                    <a:pt x="2294632" y="1142438"/>
                  </a:lnTo>
                  <a:close/>
                </a:path>
                <a:path w="5038724" h="1857375">
                  <a:moveTo>
                    <a:pt x="2316203" y="1147832"/>
                  </a:moveTo>
                  <a:lnTo>
                    <a:pt x="2267668" y="1147832"/>
                  </a:lnTo>
                  <a:lnTo>
                    <a:pt x="2267668" y="1142438"/>
                  </a:lnTo>
                  <a:lnTo>
                    <a:pt x="2316203" y="1142438"/>
                  </a:lnTo>
                  <a:lnTo>
                    <a:pt x="2316203" y="1147832"/>
                  </a:lnTo>
                  <a:close/>
                </a:path>
                <a:path w="5038724" h="1857375">
                  <a:moveTo>
                    <a:pt x="2294632" y="1169411"/>
                  </a:moveTo>
                  <a:lnTo>
                    <a:pt x="2289239" y="1169411"/>
                  </a:lnTo>
                  <a:lnTo>
                    <a:pt x="2289239" y="1147832"/>
                  </a:lnTo>
                  <a:lnTo>
                    <a:pt x="2294632" y="1147832"/>
                  </a:lnTo>
                  <a:lnTo>
                    <a:pt x="2294632" y="1169411"/>
                  </a:lnTo>
                  <a:close/>
                </a:path>
                <a:path w="5038724" h="1857375">
                  <a:moveTo>
                    <a:pt x="2065438" y="1142438"/>
                  </a:moveTo>
                  <a:lnTo>
                    <a:pt x="2060045" y="1142438"/>
                  </a:lnTo>
                  <a:lnTo>
                    <a:pt x="2060045" y="1120859"/>
                  </a:lnTo>
                  <a:lnTo>
                    <a:pt x="2065438" y="1120859"/>
                  </a:lnTo>
                  <a:lnTo>
                    <a:pt x="2065438" y="1142438"/>
                  </a:lnTo>
                  <a:close/>
                </a:path>
                <a:path w="5038724" h="1857375">
                  <a:moveTo>
                    <a:pt x="2087009" y="1147832"/>
                  </a:moveTo>
                  <a:lnTo>
                    <a:pt x="2038474" y="1147832"/>
                  </a:lnTo>
                  <a:lnTo>
                    <a:pt x="2038474" y="1142438"/>
                  </a:lnTo>
                  <a:lnTo>
                    <a:pt x="2087009" y="1142438"/>
                  </a:lnTo>
                  <a:lnTo>
                    <a:pt x="2087009" y="1147832"/>
                  </a:lnTo>
                  <a:close/>
                </a:path>
                <a:path w="5038724" h="1857375">
                  <a:moveTo>
                    <a:pt x="2065438" y="1169411"/>
                  </a:moveTo>
                  <a:lnTo>
                    <a:pt x="2060045" y="1169411"/>
                  </a:lnTo>
                  <a:lnTo>
                    <a:pt x="2060045" y="1147832"/>
                  </a:lnTo>
                  <a:lnTo>
                    <a:pt x="2065438" y="1147832"/>
                  </a:lnTo>
                  <a:lnTo>
                    <a:pt x="2065438" y="1169411"/>
                  </a:lnTo>
                  <a:close/>
                </a:path>
                <a:path w="5038724" h="1857375">
                  <a:moveTo>
                    <a:pt x="2410577" y="1262470"/>
                  </a:moveTo>
                  <a:lnTo>
                    <a:pt x="2383613" y="1262470"/>
                  </a:lnTo>
                  <a:lnTo>
                    <a:pt x="2383613" y="1257075"/>
                  </a:lnTo>
                  <a:lnTo>
                    <a:pt x="2405184" y="1257075"/>
                  </a:lnTo>
                  <a:lnTo>
                    <a:pt x="2405184" y="1235496"/>
                  </a:lnTo>
                  <a:lnTo>
                    <a:pt x="2410577" y="1235496"/>
                  </a:lnTo>
                  <a:lnTo>
                    <a:pt x="2410577" y="1262470"/>
                  </a:lnTo>
                  <a:close/>
                </a:path>
                <a:path w="5038724" h="1857375">
                  <a:moveTo>
                    <a:pt x="2180035" y="1257075"/>
                  </a:moveTo>
                  <a:lnTo>
                    <a:pt x="2174642" y="1257075"/>
                  </a:lnTo>
                  <a:lnTo>
                    <a:pt x="2174642" y="1235496"/>
                  </a:lnTo>
                  <a:lnTo>
                    <a:pt x="2180035" y="1235496"/>
                  </a:lnTo>
                  <a:lnTo>
                    <a:pt x="2180035" y="1257075"/>
                  </a:lnTo>
                  <a:close/>
                </a:path>
                <a:path w="5038724" h="1857375">
                  <a:moveTo>
                    <a:pt x="2201606" y="1262470"/>
                  </a:moveTo>
                  <a:lnTo>
                    <a:pt x="2153071" y="1262470"/>
                  </a:lnTo>
                  <a:lnTo>
                    <a:pt x="2153071" y="1257075"/>
                  </a:lnTo>
                  <a:lnTo>
                    <a:pt x="2201606" y="1257075"/>
                  </a:lnTo>
                  <a:lnTo>
                    <a:pt x="2201606" y="1262470"/>
                  </a:lnTo>
                  <a:close/>
                </a:path>
                <a:path w="5038724" h="1857375">
                  <a:moveTo>
                    <a:pt x="2180035" y="1284048"/>
                  </a:moveTo>
                  <a:lnTo>
                    <a:pt x="2174642" y="1284048"/>
                  </a:lnTo>
                  <a:lnTo>
                    <a:pt x="2174642" y="1262470"/>
                  </a:lnTo>
                  <a:lnTo>
                    <a:pt x="2180035" y="1262470"/>
                  </a:lnTo>
                  <a:lnTo>
                    <a:pt x="2180035" y="1284048"/>
                  </a:lnTo>
                  <a:close/>
                </a:path>
                <a:path w="5038724" h="1857375">
                  <a:moveTo>
                    <a:pt x="2294632" y="1371712"/>
                  </a:moveTo>
                  <a:lnTo>
                    <a:pt x="2289239" y="1371712"/>
                  </a:lnTo>
                  <a:lnTo>
                    <a:pt x="2289239" y="1350133"/>
                  </a:lnTo>
                  <a:lnTo>
                    <a:pt x="2294632" y="1350133"/>
                  </a:lnTo>
                  <a:lnTo>
                    <a:pt x="2294632" y="1371712"/>
                  </a:lnTo>
                  <a:close/>
                </a:path>
                <a:path w="5038724" h="1857375">
                  <a:moveTo>
                    <a:pt x="2316203" y="1377107"/>
                  </a:moveTo>
                  <a:lnTo>
                    <a:pt x="2267668" y="1377107"/>
                  </a:lnTo>
                  <a:lnTo>
                    <a:pt x="2267668" y="1371712"/>
                  </a:lnTo>
                  <a:lnTo>
                    <a:pt x="2316203" y="1371712"/>
                  </a:lnTo>
                  <a:lnTo>
                    <a:pt x="2316203" y="1377107"/>
                  </a:lnTo>
                  <a:close/>
                </a:path>
                <a:path w="5038724" h="1857375">
                  <a:moveTo>
                    <a:pt x="2294632" y="1398686"/>
                  </a:moveTo>
                  <a:lnTo>
                    <a:pt x="2289239" y="1398686"/>
                  </a:lnTo>
                  <a:lnTo>
                    <a:pt x="2289239" y="1377107"/>
                  </a:lnTo>
                  <a:lnTo>
                    <a:pt x="2294632" y="1377107"/>
                  </a:lnTo>
                  <a:lnTo>
                    <a:pt x="2294632" y="1398686"/>
                  </a:lnTo>
                  <a:close/>
                </a:path>
                <a:path w="5038724" h="1857375">
                  <a:moveTo>
                    <a:pt x="2065438" y="1371712"/>
                  </a:moveTo>
                  <a:lnTo>
                    <a:pt x="2060045" y="1371712"/>
                  </a:lnTo>
                  <a:lnTo>
                    <a:pt x="2060045" y="1350133"/>
                  </a:lnTo>
                  <a:lnTo>
                    <a:pt x="2065438" y="1350133"/>
                  </a:lnTo>
                  <a:lnTo>
                    <a:pt x="2065438" y="1371712"/>
                  </a:lnTo>
                  <a:close/>
                </a:path>
                <a:path w="5038724" h="1857375">
                  <a:moveTo>
                    <a:pt x="2087009" y="1377107"/>
                  </a:moveTo>
                  <a:lnTo>
                    <a:pt x="2038474" y="1377107"/>
                  </a:lnTo>
                  <a:lnTo>
                    <a:pt x="2038474" y="1371712"/>
                  </a:lnTo>
                  <a:lnTo>
                    <a:pt x="2087009" y="1371712"/>
                  </a:lnTo>
                  <a:lnTo>
                    <a:pt x="2087009" y="1377107"/>
                  </a:lnTo>
                  <a:close/>
                </a:path>
                <a:path w="5038724" h="1857375">
                  <a:moveTo>
                    <a:pt x="2065438" y="1398686"/>
                  </a:moveTo>
                  <a:lnTo>
                    <a:pt x="2060045" y="1398686"/>
                  </a:lnTo>
                  <a:lnTo>
                    <a:pt x="2060045" y="1377107"/>
                  </a:lnTo>
                  <a:lnTo>
                    <a:pt x="2065438" y="1377107"/>
                  </a:lnTo>
                  <a:lnTo>
                    <a:pt x="2065438" y="1398686"/>
                  </a:lnTo>
                  <a:close/>
                </a:path>
                <a:path w="5038724" h="1857375">
                  <a:moveTo>
                    <a:pt x="2180035" y="1486349"/>
                  </a:moveTo>
                  <a:lnTo>
                    <a:pt x="2174642" y="1486349"/>
                  </a:lnTo>
                  <a:lnTo>
                    <a:pt x="2174642" y="1464771"/>
                  </a:lnTo>
                  <a:lnTo>
                    <a:pt x="2180035" y="1464771"/>
                  </a:lnTo>
                  <a:lnTo>
                    <a:pt x="2180035" y="1486349"/>
                  </a:lnTo>
                  <a:close/>
                </a:path>
                <a:path w="5038724" h="1857375">
                  <a:moveTo>
                    <a:pt x="2201606" y="1491744"/>
                  </a:moveTo>
                  <a:lnTo>
                    <a:pt x="2153071" y="1491744"/>
                  </a:lnTo>
                  <a:lnTo>
                    <a:pt x="2153071" y="1486349"/>
                  </a:lnTo>
                  <a:lnTo>
                    <a:pt x="2201606" y="1486349"/>
                  </a:lnTo>
                  <a:lnTo>
                    <a:pt x="2201606" y="1491744"/>
                  </a:lnTo>
                  <a:close/>
                </a:path>
                <a:path w="5038724" h="1857375">
                  <a:moveTo>
                    <a:pt x="2180035" y="1513323"/>
                  </a:moveTo>
                  <a:lnTo>
                    <a:pt x="2174642" y="1513323"/>
                  </a:lnTo>
                  <a:lnTo>
                    <a:pt x="2174642" y="1491744"/>
                  </a:lnTo>
                  <a:lnTo>
                    <a:pt x="2180035" y="1491744"/>
                  </a:lnTo>
                  <a:lnTo>
                    <a:pt x="2180035" y="1513323"/>
                  </a:lnTo>
                  <a:close/>
                </a:path>
                <a:path w="5038724" h="1857375">
                  <a:moveTo>
                    <a:pt x="2065438" y="1600986"/>
                  </a:moveTo>
                  <a:lnTo>
                    <a:pt x="2060045" y="1600986"/>
                  </a:lnTo>
                  <a:lnTo>
                    <a:pt x="2060045" y="1579408"/>
                  </a:lnTo>
                  <a:lnTo>
                    <a:pt x="2065438" y="1579408"/>
                  </a:lnTo>
                  <a:lnTo>
                    <a:pt x="2065438" y="1600986"/>
                  </a:lnTo>
                  <a:close/>
                </a:path>
                <a:path w="5038724" h="1857375">
                  <a:moveTo>
                    <a:pt x="2087009" y="1606381"/>
                  </a:moveTo>
                  <a:lnTo>
                    <a:pt x="2038474" y="1606381"/>
                  </a:lnTo>
                  <a:lnTo>
                    <a:pt x="2038474" y="1600986"/>
                  </a:lnTo>
                  <a:lnTo>
                    <a:pt x="2087009" y="1600986"/>
                  </a:lnTo>
                  <a:lnTo>
                    <a:pt x="2087009" y="1606381"/>
                  </a:lnTo>
                  <a:close/>
                </a:path>
                <a:path w="5038724" h="1857375">
                  <a:moveTo>
                    <a:pt x="2065438" y="1627960"/>
                  </a:moveTo>
                  <a:lnTo>
                    <a:pt x="2060045" y="1627960"/>
                  </a:lnTo>
                  <a:lnTo>
                    <a:pt x="2060045" y="1606381"/>
                  </a:lnTo>
                  <a:lnTo>
                    <a:pt x="2065438" y="1606381"/>
                  </a:lnTo>
                  <a:lnTo>
                    <a:pt x="2065438" y="1627960"/>
                  </a:lnTo>
                  <a:close/>
                </a:path>
                <a:path w="5038724" h="1857375">
                  <a:moveTo>
                    <a:pt x="2181383" y="1721018"/>
                  </a:moveTo>
                  <a:lnTo>
                    <a:pt x="2154419" y="1721018"/>
                  </a:lnTo>
                  <a:lnTo>
                    <a:pt x="2154419" y="1715624"/>
                  </a:lnTo>
                  <a:lnTo>
                    <a:pt x="2175990" y="1715624"/>
                  </a:lnTo>
                  <a:lnTo>
                    <a:pt x="2175990" y="1694045"/>
                  </a:lnTo>
                  <a:lnTo>
                    <a:pt x="2181383" y="1694045"/>
                  </a:lnTo>
                  <a:lnTo>
                    <a:pt x="2181383" y="1721018"/>
                  </a:lnTo>
                  <a:close/>
                </a:path>
                <a:path w="5038724" h="1857375">
                  <a:moveTo>
                    <a:pt x="2065438" y="1830261"/>
                  </a:moveTo>
                  <a:lnTo>
                    <a:pt x="2060045" y="1830261"/>
                  </a:lnTo>
                  <a:lnTo>
                    <a:pt x="2060045" y="1808682"/>
                  </a:lnTo>
                  <a:lnTo>
                    <a:pt x="2065438" y="1808682"/>
                  </a:lnTo>
                  <a:lnTo>
                    <a:pt x="2065438" y="1830261"/>
                  </a:lnTo>
                  <a:close/>
                </a:path>
                <a:path w="5038724" h="1857375">
                  <a:moveTo>
                    <a:pt x="2087009" y="1835656"/>
                  </a:moveTo>
                  <a:lnTo>
                    <a:pt x="2038474" y="1835656"/>
                  </a:lnTo>
                  <a:lnTo>
                    <a:pt x="2038474" y="1830261"/>
                  </a:lnTo>
                  <a:lnTo>
                    <a:pt x="2087009" y="1830261"/>
                  </a:lnTo>
                  <a:lnTo>
                    <a:pt x="2087009" y="1835656"/>
                  </a:lnTo>
                  <a:close/>
                </a:path>
                <a:path w="5038724" h="1857375">
                  <a:moveTo>
                    <a:pt x="2065438" y="1857234"/>
                  </a:moveTo>
                  <a:lnTo>
                    <a:pt x="2060045" y="1857234"/>
                  </a:lnTo>
                  <a:lnTo>
                    <a:pt x="2060045" y="1835656"/>
                  </a:lnTo>
                  <a:lnTo>
                    <a:pt x="2065438" y="1835656"/>
                  </a:lnTo>
                  <a:lnTo>
                    <a:pt x="2065438" y="1857234"/>
                  </a:lnTo>
                  <a:close/>
                </a:path>
                <a:path w="5038724" h="1857375">
                  <a:moveTo>
                    <a:pt x="1859164" y="2809"/>
                  </a:moveTo>
                  <a:lnTo>
                    <a:pt x="1810629" y="2809"/>
                  </a:lnTo>
                  <a:lnTo>
                    <a:pt x="1810629" y="0"/>
                  </a:lnTo>
                  <a:lnTo>
                    <a:pt x="1859164" y="0"/>
                  </a:lnTo>
                  <a:lnTo>
                    <a:pt x="1859164" y="2809"/>
                  </a:lnTo>
                  <a:close/>
                </a:path>
                <a:path w="5038724" h="1857375">
                  <a:moveTo>
                    <a:pt x="1837593" y="24388"/>
                  </a:moveTo>
                  <a:lnTo>
                    <a:pt x="1832200" y="24388"/>
                  </a:lnTo>
                  <a:lnTo>
                    <a:pt x="1832200" y="2809"/>
                  </a:lnTo>
                  <a:lnTo>
                    <a:pt x="1837593" y="2809"/>
                  </a:lnTo>
                  <a:lnTo>
                    <a:pt x="1837593" y="24388"/>
                  </a:lnTo>
                  <a:close/>
                </a:path>
                <a:path w="5038724" h="1857375">
                  <a:moveTo>
                    <a:pt x="1629970" y="2809"/>
                  </a:moveTo>
                  <a:lnTo>
                    <a:pt x="1581435" y="2809"/>
                  </a:lnTo>
                  <a:lnTo>
                    <a:pt x="1581435" y="0"/>
                  </a:lnTo>
                  <a:lnTo>
                    <a:pt x="1629970" y="0"/>
                  </a:lnTo>
                  <a:lnTo>
                    <a:pt x="1629970" y="2809"/>
                  </a:lnTo>
                  <a:close/>
                </a:path>
                <a:path w="5038724" h="1857375">
                  <a:moveTo>
                    <a:pt x="1608399" y="24388"/>
                  </a:moveTo>
                  <a:lnTo>
                    <a:pt x="1603006" y="24388"/>
                  </a:lnTo>
                  <a:lnTo>
                    <a:pt x="1603006" y="2809"/>
                  </a:lnTo>
                  <a:lnTo>
                    <a:pt x="1608399" y="2809"/>
                  </a:lnTo>
                  <a:lnTo>
                    <a:pt x="1608399" y="24388"/>
                  </a:lnTo>
                  <a:close/>
                </a:path>
                <a:path w="5038724" h="1857375">
                  <a:moveTo>
                    <a:pt x="1400777" y="2809"/>
                  </a:moveTo>
                  <a:lnTo>
                    <a:pt x="1352242" y="2809"/>
                  </a:lnTo>
                  <a:lnTo>
                    <a:pt x="1352242" y="0"/>
                  </a:lnTo>
                  <a:lnTo>
                    <a:pt x="1400777" y="0"/>
                  </a:lnTo>
                  <a:lnTo>
                    <a:pt x="1400777" y="2809"/>
                  </a:lnTo>
                  <a:close/>
                </a:path>
                <a:path w="5038724" h="1857375">
                  <a:moveTo>
                    <a:pt x="1379206" y="24388"/>
                  </a:moveTo>
                  <a:lnTo>
                    <a:pt x="1373813" y="24388"/>
                  </a:lnTo>
                  <a:lnTo>
                    <a:pt x="1373813" y="2809"/>
                  </a:lnTo>
                  <a:lnTo>
                    <a:pt x="1379206" y="2809"/>
                  </a:lnTo>
                  <a:lnTo>
                    <a:pt x="1379206" y="24388"/>
                  </a:lnTo>
                  <a:close/>
                </a:path>
                <a:path w="5038724" h="1857375">
                  <a:moveTo>
                    <a:pt x="1171583" y="2809"/>
                  </a:moveTo>
                  <a:lnTo>
                    <a:pt x="1123048" y="2809"/>
                  </a:lnTo>
                  <a:lnTo>
                    <a:pt x="1123048" y="0"/>
                  </a:lnTo>
                  <a:lnTo>
                    <a:pt x="1171583" y="0"/>
                  </a:lnTo>
                  <a:lnTo>
                    <a:pt x="1171583" y="2809"/>
                  </a:lnTo>
                  <a:close/>
                </a:path>
                <a:path w="5038724" h="1857375">
                  <a:moveTo>
                    <a:pt x="1150012" y="24388"/>
                  </a:moveTo>
                  <a:lnTo>
                    <a:pt x="1144619" y="24388"/>
                  </a:lnTo>
                  <a:lnTo>
                    <a:pt x="1144619" y="2809"/>
                  </a:lnTo>
                  <a:lnTo>
                    <a:pt x="1150012" y="2809"/>
                  </a:lnTo>
                  <a:lnTo>
                    <a:pt x="1150012" y="24388"/>
                  </a:lnTo>
                  <a:close/>
                </a:path>
                <a:path w="5038724" h="1857375">
                  <a:moveTo>
                    <a:pt x="1950841" y="112052"/>
                  </a:moveTo>
                  <a:lnTo>
                    <a:pt x="1945448" y="112052"/>
                  </a:lnTo>
                  <a:lnTo>
                    <a:pt x="1945448" y="90473"/>
                  </a:lnTo>
                  <a:lnTo>
                    <a:pt x="1950841" y="90473"/>
                  </a:lnTo>
                  <a:lnTo>
                    <a:pt x="1950841" y="112052"/>
                  </a:lnTo>
                  <a:close/>
                </a:path>
                <a:path w="5038724" h="1857375">
                  <a:moveTo>
                    <a:pt x="1972412" y="117446"/>
                  </a:moveTo>
                  <a:lnTo>
                    <a:pt x="1923877" y="117446"/>
                  </a:lnTo>
                  <a:lnTo>
                    <a:pt x="1923877" y="112052"/>
                  </a:lnTo>
                  <a:lnTo>
                    <a:pt x="1972412" y="112052"/>
                  </a:lnTo>
                  <a:lnTo>
                    <a:pt x="1972412" y="117446"/>
                  </a:lnTo>
                  <a:close/>
                </a:path>
                <a:path w="5038724" h="1857375">
                  <a:moveTo>
                    <a:pt x="1950841" y="139025"/>
                  </a:moveTo>
                  <a:lnTo>
                    <a:pt x="1945448" y="139025"/>
                  </a:lnTo>
                  <a:lnTo>
                    <a:pt x="1945448" y="117446"/>
                  </a:lnTo>
                  <a:lnTo>
                    <a:pt x="1950841" y="117446"/>
                  </a:lnTo>
                  <a:lnTo>
                    <a:pt x="1950841" y="139025"/>
                  </a:lnTo>
                  <a:close/>
                </a:path>
                <a:path w="5038724" h="1857375">
                  <a:moveTo>
                    <a:pt x="1722996" y="112052"/>
                  </a:moveTo>
                  <a:lnTo>
                    <a:pt x="1717603" y="112052"/>
                  </a:lnTo>
                  <a:lnTo>
                    <a:pt x="1717603" y="90473"/>
                  </a:lnTo>
                  <a:lnTo>
                    <a:pt x="1722996" y="90473"/>
                  </a:lnTo>
                  <a:lnTo>
                    <a:pt x="1722996" y="112052"/>
                  </a:lnTo>
                  <a:close/>
                </a:path>
                <a:path w="5038724" h="1857375">
                  <a:moveTo>
                    <a:pt x="1744567" y="117446"/>
                  </a:moveTo>
                  <a:lnTo>
                    <a:pt x="1696032" y="117446"/>
                  </a:lnTo>
                  <a:lnTo>
                    <a:pt x="1696032" y="112052"/>
                  </a:lnTo>
                  <a:lnTo>
                    <a:pt x="1744567" y="112052"/>
                  </a:lnTo>
                  <a:lnTo>
                    <a:pt x="1744567" y="117446"/>
                  </a:lnTo>
                  <a:close/>
                </a:path>
                <a:path w="5038724" h="1857375">
                  <a:moveTo>
                    <a:pt x="1722996" y="139025"/>
                  </a:moveTo>
                  <a:lnTo>
                    <a:pt x="1717603" y="139025"/>
                  </a:lnTo>
                  <a:lnTo>
                    <a:pt x="1717603" y="117446"/>
                  </a:lnTo>
                  <a:lnTo>
                    <a:pt x="1722996" y="117446"/>
                  </a:lnTo>
                  <a:lnTo>
                    <a:pt x="1722996" y="139025"/>
                  </a:lnTo>
                  <a:close/>
                </a:path>
                <a:path w="5038724" h="1857375">
                  <a:moveTo>
                    <a:pt x="1493802" y="112052"/>
                  </a:moveTo>
                  <a:lnTo>
                    <a:pt x="1488410" y="112052"/>
                  </a:lnTo>
                  <a:lnTo>
                    <a:pt x="1488410" y="90473"/>
                  </a:lnTo>
                  <a:lnTo>
                    <a:pt x="1493802" y="90473"/>
                  </a:lnTo>
                  <a:lnTo>
                    <a:pt x="1493802" y="112052"/>
                  </a:lnTo>
                  <a:close/>
                </a:path>
                <a:path w="5038724" h="1857375">
                  <a:moveTo>
                    <a:pt x="1515373" y="117446"/>
                  </a:moveTo>
                  <a:lnTo>
                    <a:pt x="1466838" y="117446"/>
                  </a:lnTo>
                  <a:lnTo>
                    <a:pt x="1466838" y="112052"/>
                  </a:lnTo>
                  <a:lnTo>
                    <a:pt x="1515373" y="112052"/>
                  </a:lnTo>
                  <a:lnTo>
                    <a:pt x="1515373" y="117446"/>
                  </a:lnTo>
                  <a:close/>
                </a:path>
                <a:path w="5038724" h="1857375">
                  <a:moveTo>
                    <a:pt x="1493802" y="139025"/>
                  </a:moveTo>
                  <a:lnTo>
                    <a:pt x="1488410" y="139025"/>
                  </a:lnTo>
                  <a:lnTo>
                    <a:pt x="1488410" y="117446"/>
                  </a:lnTo>
                  <a:lnTo>
                    <a:pt x="1493802" y="117446"/>
                  </a:lnTo>
                  <a:lnTo>
                    <a:pt x="1493802" y="139025"/>
                  </a:lnTo>
                  <a:close/>
                </a:path>
                <a:path w="5038724" h="1857375">
                  <a:moveTo>
                    <a:pt x="1264609" y="112052"/>
                  </a:moveTo>
                  <a:lnTo>
                    <a:pt x="1259216" y="112052"/>
                  </a:lnTo>
                  <a:lnTo>
                    <a:pt x="1259216" y="90473"/>
                  </a:lnTo>
                  <a:lnTo>
                    <a:pt x="1264609" y="90473"/>
                  </a:lnTo>
                  <a:lnTo>
                    <a:pt x="1264609" y="112052"/>
                  </a:lnTo>
                  <a:close/>
                </a:path>
                <a:path w="5038724" h="1857375">
                  <a:moveTo>
                    <a:pt x="1286180" y="117446"/>
                  </a:moveTo>
                  <a:lnTo>
                    <a:pt x="1237645" y="117446"/>
                  </a:lnTo>
                  <a:lnTo>
                    <a:pt x="1237645" y="112052"/>
                  </a:lnTo>
                  <a:lnTo>
                    <a:pt x="1286180" y="112052"/>
                  </a:lnTo>
                  <a:lnTo>
                    <a:pt x="1286180" y="117446"/>
                  </a:lnTo>
                  <a:close/>
                </a:path>
                <a:path w="5038724" h="1857375">
                  <a:moveTo>
                    <a:pt x="1264609" y="139025"/>
                  </a:moveTo>
                  <a:lnTo>
                    <a:pt x="1259216" y="139025"/>
                  </a:lnTo>
                  <a:lnTo>
                    <a:pt x="1259216" y="117446"/>
                  </a:lnTo>
                  <a:lnTo>
                    <a:pt x="1264609" y="117446"/>
                  </a:lnTo>
                  <a:lnTo>
                    <a:pt x="1264609" y="139025"/>
                  </a:lnTo>
                  <a:close/>
                </a:path>
                <a:path w="5038724" h="1857375">
                  <a:moveTo>
                    <a:pt x="1837593" y="226689"/>
                  </a:moveTo>
                  <a:lnTo>
                    <a:pt x="1832200" y="226689"/>
                  </a:lnTo>
                  <a:lnTo>
                    <a:pt x="1832200" y="205110"/>
                  </a:lnTo>
                  <a:lnTo>
                    <a:pt x="1837593" y="205110"/>
                  </a:lnTo>
                  <a:lnTo>
                    <a:pt x="1837593" y="226689"/>
                  </a:lnTo>
                  <a:close/>
                </a:path>
                <a:path w="5038724" h="1857375">
                  <a:moveTo>
                    <a:pt x="1859164" y="232083"/>
                  </a:moveTo>
                  <a:lnTo>
                    <a:pt x="1810629" y="232083"/>
                  </a:lnTo>
                  <a:lnTo>
                    <a:pt x="1810629" y="226689"/>
                  </a:lnTo>
                  <a:lnTo>
                    <a:pt x="1859164" y="226689"/>
                  </a:lnTo>
                  <a:lnTo>
                    <a:pt x="1859164" y="232083"/>
                  </a:lnTo>
                  <a:close/>
                </a:path>
                <a:path w="5038724" h="1857375">
                  <a:moveTo>
                    <a:pt x="1837593" y="253662"/>
                  </a:moveTo>
                  <a:lnTo>
                    <a:pt x="1832200" y="253662"/>
                  </a:lnTo>
                  <a:lnTo>
                    <a:pt x="1832200" y="232083"/>
                  </a:lnTo>
                  <a:lnTo>
                    <a:pt x="1837593" y="232083"/>
                  </a:lnTo>
                  <a:lnTo>
                    <a:pt x="1837593" y="253662"/>
                  </a:lnTo>
                  <a:close/>
                </a:path>
                <a:path w="5038724" h="1857375">
                  <a:moveTo>
                    <a:pt x="1608399" y="226689"/>
                  </a:moveTo>
                  <a:lnTo>
                    <a:pt x="1603006" y="226689"/>
                  </a:lnTo>
                  <a:lnTo>
                    <a:pt x="1603006" y="205110"/>
                  </a:lnTo>
                  <a:lnTo>
                    <a:pt x="1608399" y="205110"/>
                  </a:lnTo>
                  <a:lnTo>
                    <a:pt x="1608399" y="226689"/>
                  </a:lnTo>
                  <a:close/>
                </a:path>
                <a:path w="5038724" h="1857375">
                  <a:moveTo>
                    <a:pt x="1629970" y="232083"/>
                  </a:moveTo>
                  <a:lnTo>
                    <a:pt x="1581435" y="232083"/>
                  </a:lnTo>
                  <a:lnTo>
                    <a:pt x="1581435" y="226689"/>
                  </a:lnTo>
                  <a:lnTo>
                    <a:pt x="1629970" y="226689"/>
                  </a:lnTo>
                  <a:lnTo>
                    <a:pt x="1629970" y="232083"/>
                  </a:lnTo>
                  <a:close/>
                </a:path>
                <a:path w="5038724" h="1857375">
                  <a:moveTo>
                    <a:pt x="1608399" y="253662"/>
                  </a:moveTo>
                  <a:lnTo>
                    <a:pt x="1603006" y="253662"/>
                  </a:lnTo>
                  <a:lnTo>
                    <a:pt x="1603006" y="232083"/>
                  </a:lnTo>
                  <a:lnTo>
                    <a:pt x="1608399" y="232083"/>
                  </a:lnTo>
                  <a:lnTo>
                    <a:pt x="1608399" y="253662"/>
                  </a:lnTo>
                  <a:close/>
                </a:path>
                <a:path w="5038724" h="1857375">
                  <a:moveTo>
                    <a:pt x="1379206" y="226689"/>
                  </a:moveTo>
                  <a:lnTo>
                    <a:pt x="1373813" y="226689"/>
                  </a:lnTo>
                  <a:lnTo>
                    <a:pt x="1373813" y="205110"/>
                  </a:lnTo>
                  <a:lnTo>
                    <a:pt x="1379206" y="205110"/>
                  </a:lnTo>
                  <a:lnTo>
                    <a:pt x="1379206" y="226689"/>
                  </a:lnTo>
                  <a:close/>
                </a:path>
                <a:path w="5038724" h="1857375">
                  <a:moveTo>
                    <a:pt x="1400777" y="232083"/>
                  </a:moveTo>
                  <a:lnTo>
                    <a:pt x="1352242" y="232083"/>
                  </a:lnTo>
                  <a:lnTo>
                    <a:pt x="1352242" y="226689"/>
                  </a:lnTo>
                  <a:lnTo>
                    <a:pt x="1400777" y="226689"/>
                  </a:lnTo>
                  <a:lnTo>
                    <a:pt x="1400777" y="232083"/>
                  </a:lnTo>
                  <a:close/>
                </a:path>
                <a:path w="5038724" h="1857375">
                  <a:moveTo>
                    <a:pt x="1379206" y="253662"/>
                  </a:moveTo>
                  <a:lnTo>
                    <a:pt x="1373813" y="253662"/>
                  </a:lnTo>
                  <a:lnTo>
                    <a:pt x="1373813" y="232083"/>
                  </a:lnTo>
                  <a:lnTo>
                    <a:pt x="1379206" y="232083"/>
                  </a:lnTo>
                  <a:lnTo>
                    <a:pt x="1379206" y="253662"/>
                  </a:lnTo>
                  <a:close/>
                </a:path>
                <a:path w="5038724" h="1857375">
                  <a:moveTo>
                    <a:pt x="1150012" y="226689"/>
                  </a:moveTo>
                  <a:lnTo>
                    <a:pt x="1144619" y="226689"/>
                  </a:lnTo>
                  <a:lnTo>
                    <a:pt x="1144619" y="205110"/>
                  </a:lnTo>
                  <a:lnTo>
                    <a:pt x="1150012" y="205110"/>
                  </a:lnTo>
                  <a:lnTo>
                    <a:pt x="1150012" y="226689"/>
                  </a:lnTo>
                  <a:close/>
                </a:path>
                <a:path w="5038724" h="1857375">
                  <a:moveTo>
                    <a:pt x="1171583" y="232083"/>
                  </a:moveTo>
                  <a:lnTo>
                    <a:pt x="1123048" y="232083"/>
                  </a:lnTo>
                  <a:lnTo>
                    <a:pt x="1123048" y="226689"/>
                  </a:lnTo>
                  <a:lnTo>
                    <a:pt x="1171583" y="226689"/>
                  </a:lnTo>
                  <a:lnTo>
                    <a:pt x="1171583" y="232083"/>
                  </a:lnTo>
                  <a:close/>
                </a:path>
                <a:path w="5038724" h="1857375">
                  <a:moveTo>
                    <a:pt x="1150012" y="253662"/>
                  </a:moveTo>
                  <a:lnTo>
                    <a:pt x="1144619" y="253662"/>
                  </a:lnTo>
                  <a:lnTo>
                    <a:pt x="1144619" y="232083"/>
                  </a:lnTo>
                  <a:lnTo>
                    <a:pt x="1150012" y="232083"/>
                  </a:lnTo>
                  <a:lnTo>
                    <a:pt x="1150012" y="253662"/>
                  </a:lnTo>
                  <a:close/>
                </a:path>
                <a:path w="5038724" h="1857375">
                  <a:moveTo>
                    <a:pt x="1950841" y="341326"/>
                  </a:moveTo>
                  <a:lnTo>
                    <a:pt x="1945448" y="341326"/>
                  </a:lnTo>
                  <a:lnTo>
                    <a:pt x="1945448" y="319747"/>
                  </a:lnTo>
                  <a:lnTo>
                    <a:pt x="1950841" y="319747"/>
                  </a:lnTo>
                  <a:lnTo>
                    <a:pt x="1950841" y="341326"/>
                  </a:lnTo>
                  <a:close/>
                </a:path>
                <a:path w="5038724" h="1857375">
                  <a:moveTo>
                    <a:pt x="1972412" y="346721"/>
                  </a:moveTo>
                  <a:lnTo>
                    <a:pt x="1923877" y="346721"/>
                  </a:lnTo>
                  <a:lnTo>
                    <a:pt x="1923877" y="341326"/>
                  </a:lnTo>
                  <a:lnTo>
                    <a:pt x="1972412" y="341326"/>
                  </a:lnTo>
                  <a:lnTo>
                    <a:pt x="1972412" y="346721"/>
                  </a:lnTo>
                  <a:close/>
                </a:path>
                <a:path w="5038724" h="1857375">
                  <a:moveTo>
                    <a:pt x="1950841" y="368299"/>
                  </a:moveTo>
                  <a:lnTo>
                    <a:pt x="1945448" y="368299"/>
                  </a:lnTo>
                  <a:lnTo>
                    <a:pt x="1945448" y="346721"/>
                  </a:lnTo>
                  <a:lnTo>
                    <a:pt x="1950841" y="346721"/>
                  </a:lnTo>
                  <a:lnTo>
                    <a:pt x="1950841" y="368299"/>
                  </a:lnTo>
                  <a:close/>
                </a:path>
                <a:path w="5038724" h="1857375">
                  <a:moveTo>
                    <a:pt x="1722996" y="341326"/>
                  </a:moveTo>
                  <a:lnTo>
                    <a:pt x="1717603" y="341326"/>
                  </a:lnTo>
                  <a:lnTo>
                    <a:pt x="1717603" y="319747"/>
                  </a:lnTo>
                  <a:lnTo>
                    <a:pt x="1722996" y="319747"/>
                  </a:lnTo>
                  <a:lnTo>
                    <a:pt x="1722996" y="341326"/>
                  </a:lnTo>
                  <a:close/>
                </a:path>
                <a:path w="5038724" h="1857375">
                  <a:moveTo>
                    <a:pt x="1744567" y="346721"/>
                  </a:moveTo>
                  <a:lnTo>
                    <a:pt x="1696032" y="346721"/>
                  </a:lnTo>
                  <a:lnTo>
                    <a:pt x="1696032" y="341326"/>
                  </a:lnTo>
                  <a:lnTo>
                    <a:pt x="1744567" y="341326"/>
                  </a:lnTo>
                  <a:lnTo>
                    <a:pt x="1744567" y="346721"/>
                  </a:lnTo>
                  <a:close/>
                </a:path>
                <a:path w="5038724" h="1857375">
                  <a:moveTo>
                    <a:pt x="1722996" y="368299"/>
                  </a:moveTo>
                  <a:lnTo>
                    <a:pt x="1717603" y="368299"/>
                  </a:lnTo>
                  <a:lnTo>
                    <a:pt x="1717603" y="346721"/>
                  </a:lnTo>
                  <a:lnTo>
                    <a:pt x="1722996" y="346721"/>
                  </a:lnTo>
                  <a:lnTo>
                    <a:pt x="1722996" y="368299"/>
                  </a:lnTo>
                  <a:close/>
                </a:path>
                <a:path w="5038724" h="1857375">
                  <a:moveTo>
                    <a:pt x="1493802" y="341326"/>
                  </a:moveTo>
                  <a:lnTo>
                    <a:pt x="1488410" y="341326"/>
                  </a:lnTo>
                  <a:lnTo>
                    <a:pt x="1488410" y="319747"/>
                  </a:lnTo>
                  <a:lnTo>
                    <a:pt x="1493802" y="319747"/>
                  </a:lnTo>
                  <a:lnTo>
                    <a:pt x="1493802" y="341326"/>
                  </a:lnTo>
                  <a:close/>
                </a:path>
                <a:path w="5038724" h="1857375">
                  <a:moveTo>
                    <a:pt x="1515373" y="346721"/>
                  </a:moveTo>
                  <a:lnTo>
                    <a:pt x="1466838" y="346721"/>
                  </a:lnTo>
                  <a:lnTo>
                    <a:pt x="1466838" y="341326"/>
                  </a:lnTo>
                  <a:lnTo>
                    <a:pt x="1515373" y="341326"/>
                  </a:lnTo>
                  <a:lnTo>
                    <a:pt x="1515373" y="346721"/>
                  </a:lnTo>
                  <a:close/>
                </a:path>
                <a:path w="5038724" h="1857375">
                  <a:moveTo>
                    <a:pt x="1493802" y="368299"/>
                  </a:moveTo>
                  <a:lnTo>
                    <a:pt x="1488410" y="368299"/>
                  </a:lnTo>
                  <a:lnTo>
                    <a:pt x="1488410" y="346721"/>
                  </a:lnTo>
                  <a:lnTo>
                    <a:pt x="1493802" y="346721"/>
                  </a:lnTo>
                  <a:lnTo>
                    <a:pt x="1493802" y="368299"/>
                  </a:lnTo>
                  <a:close/>
                </a:path>
                <a:path w="5038724" h="1857375">
                  <a:moveTo>
                    <a:pt x="1264609" y="341326"/>
                  </a:moveTo>
                  <a:lnTo>
                    <a:pt x="1259216" y="341326"/>
                  </a:lnTo>
                  <a:lnTo>
                    <a:pt x="1259216" y="319747"/>
                  </a:lnTo>
                  <a:lnTo>
                    <a:pt x="1264609" y="319747"/>
                  </a:lnTo>
                  <a:lnTo>
                    <a:pt x="1264609" y="341326"/>
                  </a:lnTo>
                  <a:close/>
                </a:path>
                <a:path w="5038724" h="1857375">
                  <a:moveTo>
                    <a:pt x="1286180" y="346721"/>
                  </a:moveTo>
                  <a:lnTo>
                    <a:pt x="1237645" y="346721"/>
                  </a:lnTo>
                  <a:lnTo>
                    <a:pt x="1237645" y="341326"/>
                  </a:lnTo>
                  <a:lnTo>
                    <a:pt x="1286180" y="341326"/>
                  </a:lnTo>
                  <a:lnTo>
                    <a:pt x="1286180" y="346721"/>
                  </a:lnTo>
                  <a:close/>
                </a:path>
                <a:path w="5038724" h="1857375">
                  <a:moveTo>
                    <a:pt x="1264609" y="368299"/>
                  </a:moveTo>
                  <a:lnTo>
                    <a:pt x="1259216" y="368299"/>
                  </a:lnTo>
                  <a:lnTo>
                    <a:pt x="1259216" y="346721"/>
                  </a:lnTo>
                  <a:lnTo>
                    <a:pt x="1264609" y="346721"/>
                  </a:lnTo>
                  <a:lnTo>
                    <a:pt x="1264609" y="368299"/>
                  </a:lnTo>
                  <a:close/>
                </a:path>
                <a:path w="5038724" h="1857375">
                  <a:moveTo>
                    <a:pt x="1837593" y="455963"/>
                  </a:moveTo>
                  <a:lnTo>
                    <a:pt x="1832200" y="455963"/>
                  </a:lnTo>
                  <a:lnTo>
                    <a:pt x="1832200" y="434384"/>
                  </a:lnTo>
                  <a:lnTo>
                    <a:pt x="1837593" y="434384"/>
                  </a:lnTo>
                  <a:lnTo>
                    <a:pt x="1837593" y="455963"/>
                  </a:lnTo>
                  <a:close/>
                </a:path>
                <a:path w="5038724" h="1857375">
                  <a:moveTo>
                    <a:pt x="1859164" y="461358"/>
                  </a:moveTo>
                  <a:lnTo>
                    <a:pt x="1810629" y="461358"/>
                  </a:lnTo>
                  <a:lnTo>
                    <a:pt x="1810629" y="455963"/>
                  </a:lnTo>
                  <a:lnTo>
                    <a:pt x="1859164" y="455963"/>
                  </a:lnTo>
                  <a:lnTo>
                    <a:pt x="1859164" y="461358"/>
                  </a:lnTo>
                  <a:close/>
                </a:path>
                <a:path w="5038724" h="1857375">
                  <a:moveTo>
                    <a:pt x="1837593" y="482937"/>
                  </a:moveTo>
                  <a:lnTo>
                    <a:pt x="1832200" y="482937"/>
                  </a:lnTo>
                  <a:lnTo>
                    <a:pt x="1832200" y="461358"/>
                  </a:lnTo>
                  <a:lnTo>
                    <a:pt x="1837593" y="461358"/>
                  </a:lnTo>
                  <a:lnTo>
                    <a:pt x="1837593" y="482937"/>
                  </a:lnTo>
                  <a:close/>
                </a:path>
                <a:path w="5038724" h="1857375">
                  <a:moveTo>
                    <a:pt x="1608399" y="455963"/>
                  </a:moveTo>
                  <a:lnTo>
                    <a:pt x="1603006" y="455963"/>
                  </a:lnTo>
                  <a:lnTo>
                    <a:pt x="1603006" y="434384"/>
                  </a:lnTo>
                  <a:lnTo>
                    <a:pt x="1608399" y="434384"/>
                  </a:lnTo>
                  <a:lnTo>
                    <a:pt x="1608399" y="455963"/>
                  </a:lnTo>
                  <a:close/>
                </a:path>
                <a:path w="5038724" h="1857375">
                  <a:moveTo>
                    <a:pt x="1629970" y="461358"/>
                  </a:moveTo>
                  <a:lnTo>
                    <a:pt x="1581435" y="461358"/>
                  </a:lnTo>
                  <a:lnTo>
                    <a:pt x="1581435" y="455963"/>
                  </a:lnTo>
                  <a:lnTo>
                    <a:pt x="1629970" y="455963"/>
                  </a:lnTo>
                  <a:lnTo>
                    <a:pt x="1629970" y="461358"/>
                  </a:lnTo>
                  <a:close/>
                </a:path>
                <a:path w="5038724" h="1857375">
                  <a:moveTo>
                    <a:pt x="1608399" y="482937"/>
                  </a:moveTo>
                  <a:lnTo>
                    <a:pt x="1603006" y="482937"/>
                  </a:lnTo>
                  <a:lnTo>
                    <a:pt x="1603006" y="461358"/>
                  </a:lnTo>
                  <a:lnTo>
                    <a:pt x="1608399" y="461358"/>
                  </a:lnTo>
                  <a:lnTo>
                    <a:pt x="1608399" y="482937"/>
                  </a:lnTo>
                  <a:close/>
                </a:path>
                <a:path w="5038724" h="1857375">
                  <a:moveTo>
                    <a:pt x="1379206" y="455963"/>
                  </a:moveTo>
                  <a:lnTo>
                    <a:pt x="1373813" y="455963"/>
                  </a:lnTo>
                  <a:lnTo>
                    <a:pt x="1373813" y="434384"/>
                  </a:lnTo>
                  <a:lnTo>
                    <a:pt x="1379206" y="434384"/>
                  </a:lnTo>
                  <a:lnTo>
                    <a:pt x="1379206" y="455963"/>
                  </a:lnTo>
                  <a:close/>
                </a:path>
                <a:path w="5038724" h="1857375">
                  <a:moveTo>
                    <a:pt x="1400777" y="461358"/>
                  </a:moveTo>
                  <a:lnTo>
                    <a:pt x="1352242" y="461358"/>
                  </a:lnTo>
                  <a:lnTo>
                    <a:pt x="1352242" y="455963"/>
                  </a:lnTo>
                  <a:lnTo>
                    <a:pt x="1400777" y="455963"/>
                  </a:lnTo>
                  <a:lnTo>
                    <a:pt x="1400777" y="461358"/>
                  </a:lnTo>
                  <a:close/>
                </a:path>
                <a:path w="5038724" h="1857375">
                  <a:moveTo>
                    <a:pt x="1379206" y="482937"/>
                  </a:moveTo>
                  <a:lnTo>
                    <a:pt x="1373813" y="482937"/>
                  </a:lnTo>
                  <a:lnTo>
                    <a:pt x="1373813" y="461358"/>
                  </a:lnTo>
                  <a:lnTo>
                    <a:pt x="1379206" y="461358"/>
                  </a:lnTo>
                  <a:lnTo>
                    <a:pt x="1379206" y="482937"/>
                  </a:lnTo>
                  <a:close/>
                </a:path>
                <a:path w="5038724" h="1857375">
                  <a:moveTo>
                    <a:pt x="1150012" y="455963"/>
                  </a:moveTo>
                  <a:lnTo>
                    <a:pt x="1144619" y="455963"/>
                  </a:lnTo>
                  <a:lnTo>
                    <a:pt x="1144619" y="434384"/>
                  </a:lnTo>
                  <a:lnTo>
                    <a:pt x="1150012" y="434384"/>
                  </a:lnTo>
                  <a:lnTo>
                    <a:pt x="1150012" y="455963"/>
                  </a:lnTo>
                  <a:close/>
                </a:path>
                <a:path w="5038724" h="1857375">
                  <a:moveTo>
                    <a:pt x="1171583" y="461358"/>
                  </a:moveTo>
                  <a:lnTo>
                    <a:pt x="1123048" y="461358"/>
                  </a:lnTo>
                  <a:lnTo>
                    <a:pt x="1123048" y="455963"/>
                  </a:lnTo>
                  <a:lnTo>
                    <a:pt x="1171583" y="455963"/>
                  </a:lnTo>
                  <a:lnTo>
                    <a:pt x="1171583" y="461358"/>
                  </a:lnTo>
                  <a:close/>
                </a:path>
                <a:path w="5038724" h="1857375">
                  <a:moveTo>
                    <a:pt x="1150012" y="482937"/>
                  </a:moveTo>
                  <a:lnTo>
                    <a:pt x="1144619" y="482937"/>
                  </a:lnTo>
                  <a:lnTo>
                    <a:pt x="1144619" y="461358"/>
                  </a:lnTo>
                  <a:lnTo>
                    <a:pt x="1150012" y="461358"/>
                  </a:lnTo>
                  <a:lnTo>
                    <a:pt x="1150012" y="482937"/>
                  </a:lnTo>
                  <a:close/>
                </a:path>
                <a:path w="5038724" h="1857375">
                  <a:moveTo>
                    <a:pt x="1950841" y="570600"/>
                  </a:moveTo>
                  <a:lnTo>
                    <a:pt x="1945448" y="570600"/>
                  </a:lnTo>
                  <a:lnTo>
                    <a:pt x="1945448" y="549022"/>
                  </a:lnTo>
                  <a:lnTo>
                    <a:pt x="1950841" y="549022"/>
                  </a:lnTo>
                  <a:lnTo>
                    <a:pt x="1950841" y="570600"/>
                  </a:lnTo>
                  <a:close/>
                </a:path>
                <a:path w="5038724" h="1857375">
                  <a:moveTo>
                    <a:pt x="1972412" y="575995"/>
                  </a:moveTo>
                  <a:lnTo>
                    <a:pt x="1923877" y="575995"/>
                  </a:lnTo>
                  <a:lnTo>
                    <a:pt x="1923877" y="570600"/>
                  </a:lnTo>
                  <a:lnTo>
                    <a:pt x="1972412" y="570600"/>
                  </a:lnTo>
                  <a:lnTo>
                    <a:pt x="1972412" y="575995"/>
                  </a:lnTo>
                  <a:close/>
                </a:path>
                <a:path w="5038724" h="1857375">
                  <a:moveTo>
                    <a:pt x="1950841" y="597574"/>
                  </a:moveTo>
                  <a:lnTo>
                    <a:pt x="1945448" y="597574"/>
                  </a:lnTo>
                  <a:lnTo>
                    <a:pt x="1945448" y="575995"/>
                  </a:lnTo>
                  <a:lnTo>
                    <a:pt x="1950841" y="575995"/>
                  </a:lnTo>
                  <a:lnTo>
                    <a:pt x="1950841" y="597574"/>
                  </a:lnTo>
                  <a:close/>
                </a:path>
                <a:path w="5038724" h="1857375">
                  <a:moveTo>
                    <a:pt x="1722996" y="570600"/>
                  </a:moveTo>
                  <a:lnTo>
                    <a:pt x="1717603" y="570600"/>
                  </a:lnTo>
                  <a:lnTo>
                    <a:pt x="1717603" y="549022"/>
                  </a:lnTo>
                  <a:lnTo>
                    <a:pt x="1722996" y="549022"/>
                  </a:lnTo>
                  <a:lnTo>
                    <a:pt x="1722996" y="570600"/>
                  </a:lnTo>
                  <a:close/>
                </a:path>
                <a:path w="5038724" h="1857375">
                  <a:moveTo>
                    <a:pt x="1744567" y="575995"/>
                  </a:moveTo>
                  <a:lnTo>
                    <a:pt x="1696032" y="575995"/>
                  </a:lnTo>
                  <a:lnTo>
                    <a:pt x="1696032" y="570600"/>
                  </a:lnTo>
                  <a:lnTo>
                    <a:pt x="1744567" y="570600"/>
                  </a:lnTo>
                  <a:lnTo>
                    <a:pt x="1744567" y="575995"/>
                  </a:lnTo>
                  <a:close/>
                </a:path>
                <a:path w="5038724" h="1857375">
                  <a:moveTo>
                    <a:pt x="1722996" y="597574"/>
                  </a:moveTo>
                  <a:lnTo>
                    <a:pt x="1717603" y="597574"/>
                  </a:lnTo>
                  <a:lnTo>
                    <a:pt x="1717603" y="575995"/>
                  </a:lnTo>
                  <a:lnTo>
                    <a:pt x="1722996" y="575995"/>
                  </a:lnTo>
                  <a:lnTo>
                    <a:pt x="1722996" y="597574"/>
                  </a:lnTo>
                  <a:close/>
                </a:path>
                <a:path w="5038724" h="1857375">
                  <a:moveTo>
                    <a:pt x="1493802" y="570600"/>
                  </a:moveTo>
                  <a:lnTo>
                    <a:pt x="1488410" y="570600"/>
                  </a:lnTo>
                  <a:lnTo>
                    <a:pt x="1488410" y="549022"/>
                  </a:lnTo>
                  <a:lnTo>
                    <a:pt x="1493802" y="549022"/>
                  </a:lnTo>
                  <a:lnTo>
                    <a:pt x="1493802" y="570600"/>
                  </a:lnTo>
                  <a:close/>
                </a:path>
                <a:path w="5038724" h="1857375">
                  <a:moveTo>
                    <a:pt x="1515373" y="575995"/>
                  </a:moveTo>
                  <a:lnTo>
                    <a:pt x="1466838" y="575995"/>
                  </a:lnTo>
                  <a:lnTo>
                    <a:pt x="1466838" y="570600"/>
                  </a:lnTo>
                  <a:lnTo>
                    <a:pt x="1515373" y="570600"/>
                  </a:lnTo>
                  <a:lnTo>
                    <a:pt x="1515373" y="575995"/>
                  </a:lnTo>
                  <a:close/>
                </a:path>
                <a:path w="5038724" h="1857375">
                  <a:moveTo>
                    <a:pt x="1493802" y="597574"/>
                  </a:moveTo>
                  <a:lnTo>
                    <a:pt x="1488410" y="597574"/>
                  </a:lnTo>
                  <a:lnTo>
                    <a:pt x="1488410" y="575995"/>
                  </a:lnTo>
                  <a:lnTo>
                    <a:pt x="1493802" y="575995"/>
                  </a:lnTo>
                  <a:lnTo>
                    <a:pt x="1493802" y="597574"/>
                  </a:lnTo>
                  <a:close/>
                </a:path>
                <a:path w="5038724" h="1857375">
                  <a:moveTo>
                    <a:pt x="1264609" y="570600"/>
                  </a:moveTo>
                  <a:lnTo>
                    <a:pt x="1259216" y="570600"/>
                  </a:lnTo>
                  <a:lnTo>
                    <a:pt x="1259216" y="549022"/>
                  </a:lnTo>
                  <a:lnTo>
                    <a:pt x="1264609" y="549022"/>
                  </a:lnTo>
                  <a:lnTo>
                    <a:pt x="1264609" y="570600"/>
                  </a:lnTo>
                  <a:close/>
                </a:path>
                <a:path w="5038724" h="1857375">
                  <a:moveTo>
                    <a:pt x="1286180" y="575995"/>
                  </a:moveTo>
                  <a:lnTo>
                    <a:pt x="1237645" y="575995"/>
                  </a:lnTo>
                  <a:lnTo>
                    <a:pt x="1237645" y="570600"/>
                  </a:lnTo>
                  <a:lnTo>
                    <a:pt x="1286180" y="570600"/>
                  </a:lnTo>
                  <a:lnTo>
                    <a:pt x="1286180" y="575995"/>
                  </a:lnTo>
                  <a:close/>
                </a:path>
                <a:path w="5038724" h="1857375">
                  <a:moveTo>
                    <a:pt x="1264609" y="597574"/>
                  </a:moveTo>
                  <a:lnTo>
                    <a:pt x="1259216" y="597574"/>
                  </a:lnTo>
                  <a:lnTo>
                    <a:pt x="1259216" y="575995"/>
                  </a:lnTo>
                  <a:lnTo>
                    <a:pt x="1264609" y="575995"/>
                  </a:lnTo>
                  <a:lnTo>
                    <a:pt x="1264609" y="597574"/>
                  </a:lnTo>
                  <a:close/>
                </a:path>
                <a:path w="5038724" h="1857375">
                  <a:moveTo>
                    <a:pt x="1837593" y="685238"/>
                  </a:moveTo>
                  <a:lnTo>
                    <a:pt x="1832200" y="685238"/>
                  </a:lnTo>
                  <a:lnTo>
                    <a:pt x="1832200" y="663659"/>
                  </a:lnTo>
                  <a:lnTo>
                    <a:pt x="1837593" y="663659"/>
                  </a:lnTo>
                  <a:lnTo>
                    <a:pt x="1837593" y="685238"/>
                  </a:lnTo>
                  <a:close/>
                </a:path>
                <a:path w="5038724" h="1857375">
                  <a:moveTo>
                    <a:pt x="1859164" y="690632"/>
                  </a:moveTo>
                  <a:lnTo>
                    <a:pt x="1810629" y="690632"/>
                  </a:lnTo>
                  <a:lnTo>
                    <a:pt x="1810629" y="685238"/>
                  </a:lnTo>
                  <a:lnTo>
                    <a:pt x="1859164" y="685238"/>
                  </a:lnTo>
                  <a:lnTo>
                    <a:pt x="1859164" y="690632"/>
                  </a:lnTo>
                  <a:close/>
                </a:path>
                <a:path w="5038724" h="1857375">
                  <a:moveTo>
                    <a:pt x="1837593" y="712211"/>
                  </a:moveTo>
                  <a:lnTo>
                    <a:pt x="1832200" y="712211"/>
                  </a:lnTo>
                  <a:lnTo>
                    <a:pt x="1832200" y="690632"/>
                  </a:lnTo>
                  <a:lnTo>
                    <a:pt x="1837593" y="690632"/>
                  </a:lnTo>
                  <a:lnTo>
                    <a:pt x="1837593" y="712211"/>
                  </a:lnTo>
                  <a:close/>
                </a:path>
                <a:path w="5038724" h="1857375">
                  <a:moveTo>
                    <a:pt x="1608399" y="685238"/>
                  </a:moveTo>
                  <a:lnTo>
                    <a:pt x="1603006" y="685238"/>
                  </a:lnTo>
                  <a:lnTo>
                    <a:pt x="1603006" y="663659"/>
                  </a:lnTo>
                  <a:lnTo>
                    <a:pt x="1608399" y="663659"/>
                  </a:lnTo>
                  <a:lnTo>
                    <a:pt x="1608399" y="685238"/>
                  </a:lnTo>
                  <a:close/>
                </a:path>
                <a:path w="5038724" h="1857375">
                  <a:moveTo>
                    <a:pt x="1629970" y="690632"/>
                  </a:moveTo>
                  <a:lnTo>
                    <a:pt x="1581435" y="690632"/>
                  </a:lnTo>
                  <a:lnTo>
                    <a:pt x="1581435" y="685238"/>
                  </a:lnTo>
                  <a:lnTo>
                    <a:pt x="1629970" y="685238"/>
                  </a:lnTo>
                  <a:lnTo>
                    <a:pt x="1629970" y="690632"/>
                  </a:lnTo>
                  <a:close/>
                </a:path>
                <a:path w="5038724" h="1857375">
                  <a:moveTo>
                    <a:pt x="1608399" y="712211"/>
                  </a:moveTo>
                  <a:lnTo>
                    <a:pt x="1603006" y="712211"/>
                  </a:lnTo>
                  <a:lnTo>
                    <a:pt x="1603006" y="690632"/>
                  </a:lnTo>
                  <a:lnTo>
                    <a:pt x="1608399" y="690632"/>
                  </a:lnTo>
                  <a:lnTo>
                    <a:pt x="1608399" y="712211"/>
                  </a:lnTo>
                  <a:close/>
                </a:path>
                <a:path w="5038724" h="1857375">
                  <a:moveTo>
                    <a:pt x="1379206" y="685238"/>
                  </a:moveTo>
                  <a:lnTo>
                    <a:pt x="1373813" y="685238"/>
                  </a:lnTo>
                  <a:lnTo>
                    <a:pt x="1373813" y="663659"/>
                  </a:lnTo>
                  <a:lnTo>
                    <a:pt x="1379206" y="663659"/>
                  </a:lnTo>
                  <a:lnTo>
                    <a:pt x="1379206" y="685238"/>
                  </a:lnTo>
                  <a:close/>
                </a:path>
                <a:path w="5038724" h="1857375">
                  <a:moveTo>
                    <a:pt x="1400777" y="690632"/>
                  </a:moveTo>
                  <a:lnTo>
                    <a:pt x="1352242" y="690632"/>
                  </a:lnTo>
                  <a:lnTo>
                    <a:pt x="1352242" y="685238"/>
                  </a:lnTo>
                  <a:lnTo>
                    <a:pt x="1400777" y="685238"/>
                  </a:lnTo>
                  <a:lnTo>
                    <a:pt x="1400777" y="690632"/>
                  </a:lnTo>
                  <a:close/>
                </a:path>
                <a:path w="5038724" h="1857375">
                  <a:moveTo>
                    <a:pt x="1379206" y="712211"/>
                  </a:moveTo>
                  <a:lnTo>
                    <a:pt x="1373813" y="712211"/>
                  </a:lnTo>
                  <a:lnTo>
                    <a:pt x="1373813" y="690632"/>
                  </a:lnTo>
                  <a:lnTo>
                    <a:pt x="1379206" y="690632"/>
                  </a:lnTo>
                  <a:lnTo>
                    <a:pt x="1379206" y="712211"/>
                  </a:lnTo>
                  <a:close/>
                </a:path>
                <a:path w="5038724" h="1857375">
                  <a:moveTo>
                    <a:pt x="1150012" y="685238"/>
                  </a:moveTo>
                  <a:lnTo>
                    <a:pt x="1144619" y="685238"/>
                  </a:lnTo>
                  <a:lnTo>
                    <a:pt x="1144619" y="663659"/>
                  </a:lnTo>
                  <a:lnTo>
                    <a:pt x="1150012" y="663659"/>
                  </a:lnTo>
                  <a:lnTo>
                    <a:pt x="1150012" y="685238"/>
                  </a:lnTo>
                  <a:close/>
                </a:path>
                <a:path w="5038724" h="1857375">
                  <a:moveTo>
                    <a:pt x="1171583" y="690632"/>
                  </a:moveTo>
                  <a:lnTo>
                    <a:pt x="1123048" y="690632"/>
                  </a:lnTo>
                  <a:lnTo>
                    <a:pt x="1123048" y="685238"/>
                  </a:lnTo>
                  <a:lnTo>
                    <a:pt x="1171583" y="685238"/>
                  </a:lnTo>
                  <a:lnTo>
                    <a:pt x="1171583" y="690632"/>
                  </a:lnTo>
                  <a:close/>
                </a:path>
                <a:path w="5038724" h="1857375">
                  <a:moveTo>
                    <a:pt x="1150012" y="712211"/>
                  </a:moveTo>
                  <a:lnTo>
                    <a:pt x="1144619" y="712211"/>
                  </a:lnTo>
                  <a:lnTo>
                    <a:pt x="1144619" y="690632"/>
                  </a:lnTo>
                  <a:lnTo>
                    <a:pt x="1150012" y="690632"/>
                  </a:lnTo>
                  <a:lnTo>
                    <a:pt x="1150012" y="712211"/>
                  </a:lnTo>
                  <a:close/>
                </a:path>
                <a:path w="5038724" h="1857375">
                  <a:moveTo>
                    <a:pt x="1950841" y="799875"/>
                  </a:moveTo>
                  <a:lnTo>
                    <a:pt x="1945448" y="799875"/>
                  </a:lnTo>
                  <a:lnTo>
                    <a:pt x="1945448" y="778296"/>
                  </a:lnTo>
                  <a:lnTo>
                    <a:pt x="1950841" y="778296"/>
                  </a:lnTo>
                  <a:lnTo>
                    <a:pt x="1950841" y="799875"/>
                  </a:lnTo>
                  <a:close/>
                </a:path>
                <a:path w="5038724" h="1857375">
                  <a:moveTo>
                    <a:pt x="1972412" y="805269"/>
                  </a:moveTo>
                  <a:lnTo>
                    <a:pt x="1923877" y="805269"/>
                  </a:lnTo>
                  <a:lnTo>
                    <a:pt x="1923877" y="799875"/>
                  </a:lnTo>
                  <a:lnTo>
                    <a:pt x="1972412" y="799875"/>
                  </a:lnTo>
                  <a:lnTo>
                    <a:pt x="1972412" y="805269"/>
                  </a:lnTo>
                  <a:close/>
                </a:path>
                <a:path w="5038724" h="1857375">
                  <a:moveTo>
                    <a:pt x="1950841" y="826848"/>
                  </a:moveTo>
                  <a:lnTo>
                    <a:pt x="1945448" y="826848"/>
                  </a:lnTo>
                  <a:lnTo>
                    <a:pt x="1945448" y="805269"/>
                  </a:lnTo>
                  <a:lnTo>
                    <a:pt x="1950841" y="805269"/>
                  </a:lnTo>
                  <a:lnTo>
                    <a:pt x="1950841" y="826848"/>
                  </a:lnTo>
                  <a:close/>
                </a:path>
                <a:path w="5038724" h="1857375">
                  <a:moveTo>
                    <a:pt x="1722996" y="799875"/>
                  </a:moveTo>
                  <a:lnTo>
                    <a:pt x="1717603" y="799875"/>
                  </a:lnTo>
                  <a:lnTo>
                    <a:pt x="1717603" y="778296"/>
                  </a:lnTo>
                  <a:lnTo>
                    <a:pt x="1722996" y="778296"/>
                  </a:lnTo>
                  <a:lnTo>
                    <a:pt x="1722996" y="799875"/>
                  </a:lnTo>
                  <a:close/>
                </a:path>
                <a:path w="5038724" h="1857375">
                  <a:moveTo>
                    <a:pt x="1744567" y="805269"/>
                  </a:moveTo>
                  <a:lnTo>
                    <a:pt x="1696032" y="805269"/>
                  </a:lnTo>
                  <a:lnTo>
                    <a:pt x="1696032" y="799875"/>
                  </a:lnTo>
                  <a:lnTo>
                    <a:pt x="1744567" y="799875"/>
                  </a:lnTo>
                  <a:lnTo>
                    <a:pt x="1744567" y="805269"/>
                  </a:lnTo>
                  <a:close/>
                </a:path>
                <a:path w="5038724" h="1857375">
                  <a:moveTo>
                    <a:pt x="1722996" y="826848"/>
                  </a:moveTo>
                  <a:lnTo>
                    <a:pt x="1717603" y="826848"/>
                  </a:lnTo>
                  <a:lnTo>
                    <a:pt x="1717603" y="805269"/>
                  </a:lnTo>
                  <a:lnTo>
                    <a:pt x="1722996" y="805269"/>
                  </a:lnTo>
                  <a:lnTo>
                    <a:pt x="1722996" y="826848"/>
                  </a:lnTo>
                  <a:close/>
                </a:path>
                <a:path w="5038724" h="1857375">
                  <a:moveTo>
                    <a:pt x="1493802" y="799875"/>
                  </a:moveTo>
                  <a:lnTo>
                    <a:pt x="1488410" y="799875"/>
                  </a:lnTo>
                  <a:lnTo>
                    <a:pt x="1488410" y="778296"/>
                  </a:lnTo>
                  <a:lnTo>
                    <a:pt x="1493802" y="778296"/>
                  </a:lnTo>
                  <a:lnTo>
                    <a:pt x="1493802" y="799875"/>
                  </a:lnTo>
                  <a:close/>
                </a:path>
                <a:path w="5038724" h="1857375">
                  <a:moveTo>
                    <a:pt x="1515373" y="805269"/>
                  </a:moveTo>
                  <a:lnTo>
                    <a:pt x="1466838" y="805269"/>
                  </a:lnTo>
                  <a:lnTo>
                    <a:pt x="1466838" y="799875"/>
                  </a:lnTo>
                  <a:lnTo>
                    <a:pt x="1515373" y="799875"/>
                  </a:lnTo>
                  <a:lnTo>
                    <a:pt x="1515373" y="805269"/>
                  </a:lnTo>
                  <a:close/>
                </a:path>
                <a:path w="5038724" h="1857375">
                  <a:moveTo>
                    <a:pt x="1493802" y="826848"/>
                  </a:moveTo>
                  <a:lnTo>
                    <a:pt x="1488410" y="826848"/>
                  </a:lnTo>
                  <a:lnTo>
                    <a:pt x="1488410" y="805269"/>
                  </a:lnTo>
                  <a:lnTo>
                    <a:pt x="1493802" y="805269"/>
                  </a:lnTo>
                  <a:lnTo>
                    <a:pt x="1493802" y="826848"/>
                  </a:lnTo>
                  <a:close/>
                </a:path>
                <a:path w="5038724" h="1857375">
                  <a:moveTo>
                    <a:pt x="1264609" y="799875"/>
                  </a:moveTo>
                  <a:lnTo>
                    <a:pt x="1259216" y="799875"/>
                  </a:lnTo>
                  <a:lnTo>
                    <a:pt x="1259216" y="778296"/>
                  </a:lnTo>
                  <a:lnTo>
                    <a:pt x="1264609" y="778296"/>
                  </a:lnTo>
                  <a:lnTo>
                    <a:pt x="1264609" y="799875"/>
                  </a:lnTo>
                  <a:close/>
                </a:path>
                <a:path w="5038724" h="1857375">
                  <a:moveTo>
                    <a:pt x="1286180" y="805269"/>
                  </a:moveTo>
                  <a:lnTo>
                    <a:pt x="1237645" y="805269"/>
                  </a:lnTo>
                  <a:lnTo>
                    <a:pt x="1237645" y="799875"/>
                  </a:lnTo>
                  <a:lnTo>
                    <a:pt x="1286180" y="799875"/>
                  </a:lnTo>
                  <a:lnTo>
                    <a:pt x="1286180" y="805269"/>
                  </a:lnTo>
                  <a:close/>
                </a:path>
                <a:path w="5038724" h="1857375">
                  <a:moveTo>
                    <a:pt x="1264609" y="826848"/>
                  </a:moveTo>
                  <a:lnTo>
                    <a:pt x="1259216" y="826848"/>
                  </a:lnTo>
                  <a:lnTo>
                    <a:pt x="1259216" y="805269"/>
                  </a:lnTo>
                  <a:lnTo>
                    <a:pt x="1264609" y="805269"/>
                  </a:lnTo>
                  <a:lnTo>
                    <a:pt x="1264609" y="826848"/>
                  </a:lnTo>
                  <a:close/>
                </a:path>
                <a:path w="5038724" h="1857375">
                  <a:moveTo>
                    <a:pt x="1837593" y="914512"/>
                  </a:moveTo>
                  <a:lnTo>
                    <a:pt x="1832200" y="914512"/>
                  </a:lnTo>
                  <a:lnTo>
                    <a:pt x="1832200" y="892933"/>
                  </a:lnTo>
                  <a:lnTo>
                    <a:pt x="1837593" y="892933"/>
                  </a:lnTo>
                  <a:lnTo>
                    <a:pt x="1837593" y="914512"/>
                  </a:lnTo>
                  <a:close/>
                </a:path>
                <a:path w="5038724" h="1857375">
                  <a:moveTo>
                    <a:pt x="1859164" y="919907"/>
                  </a:moveTo>
                  <a:lnTo>
                    <a:pt x="1810629" y="919907"/>
                  </a:lnTo>
                  <a:lnTo>
                    <a:pt x="1810629" y="914512"/>
                  </a:lnTo>
                  <a:lnTo>
                    <a:pt x="1859164" y="914512"/>
                  </a:lnTo>
                  <a:lnTo>
                    <a:pt x="1859164" y="919907"/>
                  </a:lnTo>
                  <a:close/>
                </a:path>
                <a:path w="5038724" h="1857375">
                  <a:moveTo>
                    <a:pt x="1837593" y="941485"/>
                  </a:moveTo>
                  <a:lnTo>
                    <a:pt x="1832200" y="941485"/>
                  </a:lnTo>
                  <a:lnTo>
                    <a:pt x="1832200" y="919907"/>
                  </a:lnTo>
                  <a:lnTo>
                    <a:pt x="1837593" y="919907"/>
                  </a:lnTo>
                  <a:lnTo>
                    <a:pt x="1837593" y="941485"/>
                  </a:lnTo>
                  <a:close/>
                </a:path>
                <a:path w="5038724" h="1857375">
                  <a:moveTo>
                    <a:pt x="1608399" y="914512"/>
                  </a:moveTo>
                  <a:lnTo>
                    <a:pt x="1603006" y="914512"/>
                  </a:lnTo>
                  <a:lnTo>
                    <a:pt x="1603006" y="892933"/>
                  </a:lnTo>
                  <a:lnTo>
                    <a:pt x="1608399" y="892933"/>
                  </a:lnTo>
                  <a:lnTo>
                    <a:pt x="1608399" y="914512"/>
                  </a:lnTo>
                  <a:close/>
                </a:path>
                <a:path w="5038724" h="1857375">
                  <a:moveTo>
                    <a:pt x="1629970" y="919907"/>
                  </a:moveTo>
                  <a:lnTo>
                    <a:pt x="1581435" y="919907"/>
                  </a:lnTo>
                  <a:lnTo>
                    <a:pt x="1581435" y="914512"/>
                  </a:lnTo>
                  <a:lnTo>
                    <a:pt x="1629970" y="914512"/>
                  </a:lnTo>
                  <a:lnTo>
                    <a:pt x="1629970" y="919907"/>
                  </a:lnTo>
                  <a:close/>
                </a:path>
                <a:path w="5038724" h="1857375">
                  <a:moveTo>
                    <a:pt x="1608399" y="941485"/>
                  </a:moveTo>
                  <a:lnTo>
                    <a:pt x="1603006" y="941485"/>
                  </a:lnTo>
                  <a:lnTo>
                    <a:pt x="1603006" y="919907"/>
                  </a:lnTo>
                  <a:lnTo>
                    <a:pt x="1608399" y="919907"/>
                  </a:lnTo>
                  <a:lnTo>
                    <a:pt x="1608399" y="941485"/>
                  </a:lnTo>
                  <a:close/>
                </a:path>
                <a:path w="5038724" h="1857375">
                  <a:moveTo>
                    <a:pt x="1379206" y="914512"/>
                  </a:moveTo>
                  <a:lnTo>
                    <a:pt x="1373813" y="914512"/>
                  </a:lnTo>
                  <a:lnTo>
                    <a:pt x="1373813" y="892933"/>
                  </a:lnTo>
                  <a:lnTo>
                    <a:pt x="1379206" y="892933"/>
                  </a:lnTo>
                  <a:lnTo>
                    <a:pt x="1379206" y="914512"/>
                  </a:lnTo>
                  <a:close/>
                </a:path>
                <a:path w="5038724" h="1857375">
                  <a:moveTo>
                    <a:pt x="1400777" y="919907"/>
                  </a:moveTo>
                  <a:lnTo>
                    <a:pt x="1352242" y="919907"/>
                  </a:lnTo>
                  <a:lnTo>
                    <a:pt x="1352242" y="914512"/>
                  </a:lnTo>
                  <a:lnTo>
                    <a:pt x="1400777" y="914512"/>
                  </a:lnTo>
                  <a:lnTo>
                    <a:pt x="1400777" y="919907"/>
                  </a:lnTo>
                  <a:close/>
                </a:path>
                <a:path w="5038724" h="1857375">
                  <a:moveTo>
                    <a:pt x="1379206" y="941485"/>
                  </a:moveTo>
                  <a:lnTo>
                    <a:pt x="1373813" y="941485"/>
                  </a:lnTo>
                  <a:lnTo>
                    <a:pt x="1373813" y="919907"/>
                  </a:lnTo>
                  <a:lnTo>
                    <a:pt x="1379206" y="919907"/>
                  </a:lnTo>
                  <a:lnTo>
                    <a:pt x="1379206" y="941485"/>
                  </a:lnTo>
                  <a:close/>
                </a:path>
                <a:path w="5038724" h="1857375">
                  <a:moveTo>
                    <a:pt x="1150012" y="914512"/>
                  </a:moveTo>
                  <a:lnTo>
                    <a:pt x="1144619" y="914512"/>
                  </a:lnTo>
                  <a:lnTo>
                    <a:pt x="1144619" y="892933"/>
                  </a:lnTo>
                  <a:lnTo>
                    <a:pt x="1150012" y="892933"/>
                  </a:lnTo>
                  <a:lnTo>
                    <a:pt x="1150012" y="914512"/>
                  </a:lnTo>
                  <a:close/>
                </a:path>
                <a:path w="5038724" h="1857375">
                  <a:moveTo>
                    <a:pt x="1171583" y="919907"/>
                  </a:moveTo>
                  <a:lnTo>
                    <a:pt x="1123048" y="919907"/>
                  </a:lnTo>
                  <a:lnTo>
                    <a:pt x="1123048" y="914512"/>
                  </a:lnTo>
                  <a:lnTo>
                    <a:pt x="1171583" y="914512"/>
                  </a:lnTo>
                  <a:lnTo>
                    <a:pt x="1171583" y="919907"/>
                  </a:lnTo>
                  <a:close/>
                </a:path>
                <a:path w="5038724" h="1857375">
                  <a:moveTo>
                    <a:pt x="1150012" y="941485"/>
                  </a:moveTo>
                  <a:lnTo>
                    <a:pt x="1144619" y="941485"/>
                  </a:lnTo>
                  <a:lnTo>
                    <a:pt x="1144619" y="919907"/>
                  </a:lnTo>
                  <a:lnTo>
                    <a:pt x="1150012" y="919907"/>
                  </a:lnTo>
                  <a:lnTo>
                    <a:pt x="1150012" y="941485"/>
                  </a:lnTo>
                  <a:close/>
                </a:path>
                <a:path w="5038724" h="1857375">
                  <a:moveTo>
                    <a:pt x="1950841" y="1027800"/>
                  </a:moveTo>
                  <a:lnTo>
                    <a:pt x="1945448" y="1027800"/>
                  </a:lnTo>
                  <a:lnTo>
                    <a:pt x="1945448" y="1006222"/>
                  </a:lnTo>
                  <a:lnTo>
                    <a:pt x="1950841" y="1006222"/>
                  </a:lnTo>
                  <a:lnTo>
                    <a:pt x="1950841" y="1027800"/>
                  </a:lnTo>
                  <a:close/>
                </a:path>
                <a:path w="5038724" h="1857375">
                  <a:moveTo>
                    <a:pt x="1972412" y="1033195"/>
                  </a:moveTo>
                  <a:lnTo>
                    <a:pt x="1923877" y="1033195"/>
                  </a:lnTo>
                  <a:lnTo>
                    <a:pt x="1923877" y="1027800"/>
                  </a:lnTo>
                  <a:lnTo>
                    <a:pt x="1972412" y="1027800"/>
                  </a:lnTo>
                  <a:lnTo>
                    <a:pt x="1972412" y="1033195"/>
                  </a:lnTo>
                  <a:close/>
                </a:path>
                <a:path w="5038724" h="1857375">
                  <a:moveTo>
                    <a:pt x="1950841" y="1054774"/>
                  </a:moveTo>
                  <a:lnTo>
                    <a:pt x="1945448" y="1054774"/>
                  </a:lnTo>
                  <a:lnTo>
                    <a:pt x="1945448" y="1033195"/>
                  </a:lnTo>
                  <a:lnTo>
                    <a:pt x="1950841" y="1033195"/>
                  </a:lnTo>
                  <a:lnTo>
                    <a:pt x="1950841" y="1054774"/>
                  </a:lnTo>
                  <a:close/>
                </a:path>
                <a:path w="5038724" h="1857375">
                  <a:moveTo>
                    <a:pt x="1722996" y="1027800"/>
                  </a:moveTo>
                  <a:lnTo>
                    <a:pt x="1717603" y="1027800"/>
                  </a:lnTo>
                  <a:lnTo>
                    <a:pt x="1717603" y="1006222"/>
                  </a:lnTo>
                  <a:lnTo>
                    <a:pt x="1722996" y="1006222"/>
                  </a:lnTo>
                  <a:lnTo>
                    <a:pt x="1722996" y="1027800"/>
                  </a:lnTo>
                  <a:close/>
                </a:path>
                <a:path w="5038724" h="1857375">
                  <a:moveTo>
                    <a:pt x="1744567" y="1033195"/>
                  </a:moveTo>
                  <a:lnTo>
                    <a:pt x="1696032" y="1033195"/>
                  </a:lnTo>
                  <a:lnTo>
                    <a:pt x="1696032" y="1027800"/>
                  </a:lnTo>
                  <a:lnTo>
                    <a:pt x="1744567" y="1027800"/>
                  </a:lnTo>
                  <a:lnTo>
                    <a:pt x="1744567" y="1033195"/>
                  </a:lnTo>
                  <a:close/>
                </a:path>
                <a:path w="5038724" h="1857375">
                  <a:moveTo>
                    <a:pt x="1722996" y="1054774"/>
                  </a:moveTo>
                  <a:lnTo>
                    <a:pt x="1717603" y="1054774"/>
                  </a:lnTo>
                  <a:lnTo>
                    <a:pt x="1717603" y="1033195"/>
                  </a:lnTo>
                  <a:lnTo>
                    <a:pt x="1722996" y="1033195"/>
                  </a:lnTo>
                  <a:lnTo>
                    <a:pt x="1722996" y="1054774"/>
                  </a:lnTo>
                  <a:close/>
                </a:path>
                <a:path w="5038724" h="1857375">
                  <a:moveTo>
                    <a:pt x="1493802" y="1027800"/>
                  </a:moveTo>
                  <a:lnTo>
                    <a:pt x="1488410" y="1027800"/>
                  </a:lnTo>
                  <a:lnTo>
                    <a:pt x="1488410" y="1006222"/>
                  </a:lnTo>
                  <a:lnTo>
                    <a:pt x="1493802" y="1006222"/>
                  </a:lnTo>
                  <a:lnTo>
                    <a:pt x="1493802" y="1027800"/>
                  </a:lnTo>
                  <a:close/>
                </a:path>
                <a:path w="5038724" h="1857375">
                  <a:moveTo>
                    <a:pt x="1515373" y="1033195"/>
                  </a:moveTo>
                  <a:lnTo>
                    <a:pt x="1466838" y="1033195"/>
                  </a:lnTo>
                  <a:lnTo>
                    <a:pt x="1466838" y="1027800"/>
                  </a:lnTo>
                  <a:lnTo>
                    <a:pt x="1515373" y="1027800"/>
                  </a:lnTo>
                  <a:lnTo>
                    <a:pt x="1515373" y="1033195"/>
                  </a:lnTo>
                  <a:close/>
                </a:path>
                <a:path w="5038724" h="1857375">
                  <a:moveTo>
                    <a:pt x="1493802" y="1054774"/>
                  </a:moveTo>
                  <a:lnTo>
                    <a:pt x="1488410" y="1054774"/>
                  </a:lnTo>
                  <a:lnTo>
                    <a:pt x="1488410" y="1033195"/>
                  </a:lnTo>
                  <a:lnTo>
                    <a:pt x="1493802" y="1033195"/>
                  </a:lnTo>
                  <a:lnTo>
                    <a:pt x="1493802" y="1054774"/>
                  </a:lnTo>
                  <a:close/>
                </a:path>
                <a:path w="5038724" h="1857375">
                  <a:moveTo>
                    <a:pt x="1264609" y="1027800"/>
                  </a:moveTo>
                  <a:lnTo>
                    <a:pt x="1259216" y="1027800"/>
                  </a:lnTo>
                  <a:lnTo>
                    <a:pt x="1259216" y="1006222"/>
                  </a:lnTo>
                  <a:lnTo>
                    <a:pt x="1264609" y="1006222"/>
                  </a:lnTo>
                  <a:lnTo>
                    <a:pt x="1264609" y="1027800"/>
                  </a:lnTo>
                  <a:close/>
                </a:path>
                <a:path w="5038724" h="1857375">
                  <a:moveTo>
                    <a:pt x="1286180" y="1033195"/>
                  </a:moveTo>
                  <a:lnTo>
                    <a:pt x="1237645" y="1033195"/>
                  </a:lnTo>
                  <a:lnTo>
                    <a:pt x="1237645" y="1027800"/>
                  </a:lnTo>
                  <a:lnTo>
                    <a:pt x="1286180" y="1027800"/>
                  </a:lnTo>
                  <a:lnTo>
                    <a:pt x="1286180" y="1033195"/>
                  </a:lnTo>
                  <a:close/>
                </a:path>
                <a:path w="5038724" h="1857375">
                  <a:moveTo>
                    <a:pt x="1264609" y="1054774"/>
                  </a:moveTo>
                  <a:lnTo>
                    <a:pt x="1259216" y="1054774"/>
                  </a:lnTo>
                  <a:lnTo>
                    <a:pt x="1259216" y="1033195"/>
                  </a:lnTo>
                  <a:lnTo>
                    <a:pt x="1264609" y="1033195"/>
                  </a:lnTo>
                  <a:lnTo>
                    <a:pt x="1264609" y="1054774"/>
                  </a:lnTo>
                  <a:close/>
                </a:path>
                <a:path w="5038724" h="1857375">
                  <a:moveTo>
                    <a:pt x="1837593" y="1142438"/>
                  </a:moveTo>
                  <a:lnTo>
                    <a:pt x="1832200" y="1142438"/>
                  </a:lnTo>
                  <a:lnTo>
                    <a:pt x="1832200" y="1120859"/>
                  </a:lnTo>
                  <a:lnTo>
                    <a:pt x="1837593" y="1120859"/>
                  </a:lnTo>
                  <a:lnTo>
                    <a:pt x="1837593" y="1142438"/>
                  </a:lnTo>
                  <a:close/>
                </a:path>
                <a:path w="5038724" h="1857375">
                  <a:moveTo>
                    <a:pt x="1859164" y="1147832"/>
                  </a:moveTo>
                  <a:lnTo>
                    <a:pt x="1810629" y="1147832"/>
                  </a:lnTo>
                  <a:lnTo>
                    <a:pt x="1810629" y="1142438"/>
                  </a:lnTo>
                  <a:lnTo>
                    <a:pt x="1859164" y="1142438"/>
                  </a:lnTo>
                  <a:lnTo>
                    <a:pt x="1859164" y="1147832"/>
                  </a:lnTo>
                  <a:close/>
                </a:path>
                <a:path w="5038724" h="1857375">
                  <a:moveTo>
                    <a:pt x="1837593" y="1169411"/>
                  </a:moveTo>
                  <a:lnTo>
                    <a:pt x="1832200" y="1169411"/>
                  </a:lnTo>
                  <a:lnTo>
                    <a:pt x="1832200" y="1147832"/>
                  </a:lnTo>
                  <a:lnTo>
                    <a:pt x="1837593" y="1147832"/>
                  </a:lnTo>
                  <a:lnTo>
                    <a:pt x="1837593" y="1169411"/>
                  </a:lnTo>
                  <a:close/>
                </a:path>
                <a:path w="5038724" h="1857375">
                  <a:moveTo>
                    <a:pt x="1608399" y="1142438"/>
                  </a:moveTo>
                  <a:lnTo>
                    <a:pt x="1603006" y="1142438"/>
                  </a:lnTo>
                  <a:lnTo>
                    <a:pt x="1603006" y="1120859"/>
                  </a:lnTo>
                  <a:lnTo>
                    <a:pt x="1608399" y="1120859"/>
                  </a:lnTo>
                  <a:lnTo>
                    <a:pt x="1608399" y="1142438"/>
                  </a:lnTo>
                  <a:close/>
                </a:path>
                <a:path w="5038724" h="1857375">
                  <a:moveTo>
                    <a:pt x="1629970" y="1147832"/>
                  </a:moveTo>
                  <a:lnTo>
                    <a:pt x="1581435" y="1147832"/>
                  </a:lnTo>
                  <a:lnTo>
                    <a:pt x="1581435" y="1142438"/>
                  </a:lnTo>
                  <a:lnTo>
                    <a:pt x="1629970" y="1142438"/>
                  </a:lnTo>
                  <a:lnTo>
                    <a:pt x="1629970" y="1147832"/>
                  </a:lnTo>
                  <a:close/>
                </a:path>
                <a:path w="5038724" h="1857375">
                  <a:moveTo>
                    <a:pt x="1608399" y="1169411"/>
                  </a:moveTo>
                  <a:lnTo>
                    <a:pt x="1603006" y="1169411"/>
                  </a:lnTo>
                  <a:lnTo>
                    <a:pt x="1603006" y="1147832"/>
                  </a:lnTo>
                  <a:lnTo>
                    <a:pt x="1608399" y="1147832"/>
                  </a:lnTo>
                  <a:lnTo>
                    <a:pt x="1608399" y="1169411"/>
                  </a:lnTo>
                  <a:close/>
                </a:path>
                <a:path w="5038724" h="1857375">
                  <a:moveTo>
                    <a:pt x="1379206" y="1142438"/>
                  </a:moveTo>
                  <a:lnTo>
                    <a:pt x="1373813" y="1142438"/>
                  </a:lnTo>
                  <a:lnTo>
                    <a:pt x="1373813" y="1120859"/>
                  </a:lnTo>
                  <a:lnTo>
                    <a:pt x="1379206" y="1120859"/>
                  </a:lnTo>
                  <a:lnTo>
                    <a:pt x="1379206" y="1142438"/>
                  </a:lnTo>
                  <a:close/>
                </a:path>
                <a:path w="5038724" h="1857375">
                  <a:moveTo>
                    <a:pt x="1400777" y="1147832"/>
                  </a:moveTo>
                  <a:lnTo>
                    <a:pt x="1352242" y="1147832"/>
                  </a:lnTo>
                  <a:lnTo>
                    <a:pt x="1352242" y="1142438"/>
                  </a:lnTo>
                  <a:lnTo>
                    <a:pt x="1400777" y="1142438"/>
                  </a:lnTo>
                  <a:lnTo>
                    <a:pt x="1400777" y="1147832"/>
                  </a:lnTo>
                  <a:close/>
                </a:path>
                <a:path w="5038724" h="1857375">
                  <a:moveTo>
                    <a:pt x="1379206" y="1169411"/>
                  </a:moveTo>
                  <a:lnTo>
                    <a:pt x="1373813" y="1169411"/>
                  </a:lnTo>
                  <a:lnTo>
                    <a:pt x="1373813" y="1147832"/>
                  </a:lnTo>
                  <a:lnTo>
                    <a:pt x="1379206" y="1147832"/>
                  </a:lnTo>
                  <a:lnTo>
                    <a:pt x="1379206" y="1169411"/>
                  </a:lnTo>
                  <a:close/>
                </a:path>
                <a:path w="5038724" h="1857375">
                  <a:moveTo>
                    <a:pt x="1150012" y="1142438"/>
                  </a:moveTo>
                  <a:lnTo>
                    <a:pt x="1144619" y="1142438"/>
                  </a:lnTo>
                  <a:lnTo>
                    <a:pt x="1144619" y="1120859"/>
                  </a:lnTo>
                  <a:lnTo>
                    <a:pt x="1150012" y="1120859"/>
                  </a:lnTo>
                  <a:lnTo>
                    <a:pt x="1150012" y="1142438"/>
                  </a:lnTo>
                  <a:close/>
                </a:path>
                <a:path w="5038724" h="1857375">
                  <a:moveTo>
                    <a:pt x="1171583" y="1147832"/>
                  </a:moveTo>
                  <a:lnTo>
                    <a:pt x="1123048" y="1147832"/>
                  </a:lnTo>
                  <a:lnTo>
                    <a:pt x="1123048" y="1142438"/>
                  </a:lnTo>
                  <a:lnTo>
                    <a:pt x="1171583" y="1142438"/>
                  </a:lnTo>
                  <a:lnTo>
                    <a:pt x="1171583" y="1147832"/>
                  </a:lnTo>
                  <a:close/>
                </a:path>
                <a:path w="5038724" h="1857375">
                  <a:moveTo>
                    <a:pt x="1150012" y="1169411"/>
                  </a:moveTo>
                  <a:lnTo>
                    <a:pt x="1144619" y="1169411"/>
                  </a:lnTo>
                  <a:lnTo>
                    <a:pt x="1144619" y="1147832"/>
                  </a:lnTo>
                  <a:lnTo>
                    <a:pt x="1150012" y="1147832"/>
                  </a:lnTo>
                  <a:lnTo>
                    <a:pt x="1150012" y="1169411"/>
                  </a:lnTo>
                  <a:close/>
                </a:path>
                <a:path w="5038724" h="1857375">
                  <a:moveTo>
                    <a:pt x="1950841" y="1257075"/>
                  </a:moveTo>
                  <a:lnTo>
                    <a:pt x="1945448" y="1257075"/>
                  </a:lnTo>
                  <a:lnTo>
                    <a:pt x="1945448" y="1235496"/>
                  </a:lnTo>
                  <a:lnTo>
                    <a:pt x="1950841" y="1235496"/>
                  </a:lnTo>
                  <a:lnTo>
                    <a:pt x="1950841" y="1257075"/>
                  </a:lnTo>
                  <a:close/>
                </a:path>
                <a:path w="5038724" h="1857375">
                  <a:moveTo>
                    <a:pt x="1972412" y="1262470"/>
                  </a:moveTo>
                  <a:lnTo>
                    <a:pt x="1923877" y="1262470"/>
                  </a:lnTo>
                  <a:lnTo>
                    <a:pt x="1923877" y="1257075"/>
                  </a:lnTo>
                  <a:lnTo>
                    <a:pt x="1972412" y="1257075"/>
                  </a:lnTo>
                  <a:lnTo>
                    <a:pt x="1972412" y="1262470"/>
                  </a:lnTo>
                  <a:close/>
                </a:path>
                <a:path w="5038724" h="1857375">
                  <a:moveTo>
                    <a:pt x="1950841" y="1284048"/>
                  </a:moveTo>
                  <a:lnTo>
                    <a:pt x="1945448" y="1284048"/>
                  </a:lnTo>
                  <a:lnTo>
                    <a:pt x="1945448" y="1262470"/>
                  </a:lnTo>
                  <a:lnTo>
                    <a:pt x="1950841" y="1262470"/>
                  </a:lnTo>
                  <a:lnTo>
                    <a:pt x="1950841" y="1284048"/>
                  </a:lnTo>
                  <a:close/>
                </a:path>
                <a:path w="5038724" h="1857375">
                  <a:moveTo>
                    <a:pt x="1722996" y="1257075"/>
                  </a:moveTo>
                  <a:lnTo>
                    <a:pt x="1717603" y="1257075"/>
                  </a:lnTo>
                  <a:lnTo>
                    <a:pt x="1717603" y="1235496"/>
                  </a:lnTo>
                  <a:lnTo>
                    <a:pt x="1722996" y="1235496"/>
                  </a:lnTo>
                  <a:lnTo>
                    <a:pt x="1722996" y="1257075"/>
                  </a:lnTo>
                  <a:close/>
                </a:path>
                <a:path w="5038724" h="1857375">
                  <a:moveTo>
                    <a:pt x="1744567" y="1262470"/>
                  </a:moveTo>
                  <a:lnTo>
                    <a:pt x="1696032" y="1262470"/>
                  </a:lnTo>
                  <a:lnTo>
                    <a:pt x="1696032" y="1257075"/>
                  </a:lnTo>
                  <a:lnTo>
                    <a:pt x="1744567" y="1257075"/>
                  </a:lnTo>
                  <a:lnTo>
                    <a:pt x="1744567" y="1262470"/>
                  </a:lnTo>
                  <a:close/>
                </a:path>
                <a:path w="5038724" h="1857375">
                  <a:moveTo>
                    <a:pt x="1722996" y="1284048"/>
                  </a:moveTo>
                  <a:lnTo>
                    <a:pt x="1717603" y="1284048"/>
                  </a:lnTo>
                  <a:lnTo>
                    <a:pt x="1717603" y="1262470"/>
                  </a:lnTo>
                  <a:lnTo>
                    <a:pt x="1722996" y="1262470"/>
                  </a:lnTo>
                  <a:lnTo>
                    <a:pt x="1722996" y="1284048"/>
                  </a:lnTo>
                  <a:close/>
                </a:path>
                <a:path w="5038724" h="1857375">
                  <a:moveTo>
                    <a:pt x="1493802" y="1257075"/>
                  </a:moveTo>
                  <a:lnTo>
                    <a:pt x="1488410" y="1257075"/>
                  </a:lnTo>
                  <a:lnTo>
                    <a:pt x="1488410" y="1235496"/>
                  </a:lnTo>
                  <a:lnTo>
                    <a:pt x="1493802" y="1235496"/>
                  </a:lnTo>
                  <a:lnTo>
                    <a:pt x="1493802" y="1257075"/>
                  </a:lnTo>
                  <a:close/>
                </a:path>
                <a:path w="5038724" h="1857375">
                  <a:moveTo>
                    <a:pt x="1515373" y="1262470"/>
                  </a:moveTo>
                  <a:lnTo>
                    <a:pt x="1466838" y="1262470"/>
                  </a:lnTo>
                  <a:lnTo>
                    <a:pt x="1466838" y="1257075"/>
                  </a:lnTo>
                  <a:lnTo>
                    <a:pt x="1515373" y="1257075"/>
                  </a:lnTo>
                  <a:lnTo>
                    <a:pt x="1515373" y="1262470"/>
                  </a:lnTo>
                  <a:close/>
                </a:path>
                <a:path w="5038724" h="1857375">
                  <a:moveTo>
                    <a:pt x="1493802" y="1284048"/>
                  </a:moveTo>
                  <a:lnTo>
                    <a:pt x="1488410" y="1284048"/>
                  </a:lnTo>
                  <a:lnTo>
                    <a:pt x="1488410" y="1262470"/>
                  </a:lnTo>
                  <a:lnTo>
                    <a:pt x="1493802" y="1262470"/>
                  </a:lnTo>
                  <a:lnTo>
                    <a:pt x="1493802" y="1284048"/>
                  </a:lnTo>
                  <a:close/>
                </a:path>
                <a:path w="5038724" h="1857375">
                  <a:moveTo>
                    <a:pt x="1264609" y="1257075"/>
                  </a:moveTo>
                  <a:lnTo>
                    <a:pt x="1259216" y="1257075"/>
                  </a:lnTo>
                  <a:lnTo>
                    <a:pt x="1259216" y="1235496"/>
                  </a:lnTo>
                  <a:lnTo>
                    <a:pt x="1264609" y="1235496"/>
                  </a:lnTo>
                  <a:lnTo>
                    <a:pt x="1264609" y="1257075"/>
                  </a:lnTo>
                  <a:close/>
                </a:path>
                <a:path w="5038724" h="1857375">
                  <a:moveTo>
                    <a:pt x="1286180" y="1262470"/>
                  </a:moveTo>
                  <a:lnTo>
                    <a:pt x="1237645" y="1262470"/>
                  </a:lnTo>
                  <a:lnTo>
                    <a:pt x="1237645" y="1257075"/>
                  </a:lnTo>
                  <a:lnTo>
                    <a:pt x="1286180" y="1257075"/>
                  </a:lnTo>
                  <a:lnTo>
                    <a:pt x="1286180" y="1262470"/>
                  </a:lnTo>
                  <a:close/>
                </a:path>
                <a:path w="5038724" h="1857375">
                  <a:moveTo>
                    <a:pt x="1264609" y="1284048"/>
                  </a:moveTo>
                  <a:lnTo>
                    <a:pt x="1259216" y="1284048"/>
                  </a:lnTo>
                  <a:lnTo>
                    <a:pt x="1259216" y="1262470"/>
                  </a:lnTo>
                  <a:lnTo>
                    <a:pt x="1264609" y="1262470"/>
                  </a:lnTo>
                  <a:lnTo>
                    <a:pt x="1264609" y="1284048"/>
                  </a:lnTo>
                  <a:close/>
                </a:path>
                <a:path w="5038724" h="1857375">
                  <a:moveTo>
                    <a:pt x="1837593" y="1371712"/>
                  </a:moveTo>
                  <a:lnTo>
                    <a:pt x="1832200" y="1371712"/>
                  </a:lnTo>
                  <a:lnTo>
                    <a:pt x="1832200" y="1350133"/>
                  </a:lnTo>
                  <a:lnTo>
                    <a:pt x="1837593" y="1350133"/>
                  </a:lnTo>
                  <a:lnTo>
                    <a:pt x="1837593" y="1371712"/>
                  </a:lnTo>
                  <a:close/>
                </a:path>
                <a:path w="5038724" h="1857375">
                  <a:moveTo>
                    <a:pt x="1859164" y="1377107"/>
                  </a:moveTo>
                  <a:lnTo>
                    <a:pt x="1810629" y="1377107"/>
                  </a:lnTo>
                  <a:lnTo>
                    <a:pt x="1810629" y="1371712"/>
                  </a:lnTo>
                  <a:lnTo>
                    <a:pt x="1859164" y="1371712"/>
                  </a:lnTo>
                  <a:lnTo>
                    <a:pt x="1859164" y="1377107"/>
                  </a:lnTo>
                  <a:close/>
                </a:path>
                <a:path w="5038724" h="1857375">
                  <a:moveTo>
                    <a:pt x="1837593" y="1398686"/>
                  </a:moveTo>
                  <a:lnTo>
                    <a:pt x="1832200" y="1398686"/>
                  </a:lnTo>
                  <a:lnTo>
                    <a:pt x="1832200" y="1377107"/>
                  </a:lnTo>
                  <a:lnTo>
                    <a:pt x="1837593" y="1377107"/>
                  </a:lnTo>
                  <a:lnTo>
                    <a:pt x="1837593" y="1398686"/>
                  </a:lnTo>
                  <a:close/>
                </a:path>
                <a:path w="5038724" h="1857375">
                  <a:moveTo>
                    <a:pt x="1608399" y="1371712"/>
                  </a:moveTo>
                  <a:lnTo>
                    <a:pt x="1603006" y="1371712"/>
                  </a:lnTo>
                  <a:lnTo>
                    <a:pt x="1603006" y="1350133"/>
                  </a:lnTo>
                  <a:lnTo>
                    <a:pt x="1608399" y="1350133"/>
                  </a:lnTo>
                  <a:lnTo>
                    <a:pt x="1608399" y="1371712"/>
                  </a:lnTo>
                  <a:close/>
                </a:path>
                <a:path w="5038724" h="1857375">
                  <a:moveTo>
                    <a:pt x="1629970" y="1377107"/>
                  </a:moveTo>
                  <a:lnTo>
                    <a:pt x="1581435" y="1377107"/>
                  </a:lnTo>
                  <a:lnTo>
                    <a:pt x="1581435" y="1371712"/>
                  </a:lnTo>
                  <a:lnTo>
                    <a:pt x="1629970" y="1371712"/>
                  </a:lnTo>
                  <a:lnTo>
                    <a:pt x="1629970" y="1377107"/>
                  </a:lnTo>
                  <a:close/>
                </a:path>
                <a:path w="5038724" h="1857375">
                  <a:moveTo>
                    <a:pt x="1608399" y="1398686"/>
                  </a:moveTo>
                  <a:lnTo>
                    <a:pt x="1603006" y="1398686"/>
                  </a:lnTo>
                  <a:lnTo>
                    <a:pt x="1603006" y="1377107"/>
                  </a:lnTo>
                  <a:lnTo>
                    <a:pt x="1608399" y="1377107"/>
                  </a:lnTo>
                  <a:lnTo>
                    <a:pt x="1608399" y="1398686"/>
                  </a:lnTo>
                  <a:close/>
                </a:path>
                <a:path w="5038724" h="1857375">
                  <a:moveTo>
                    <a:pt x="1379206" y="1371712"/>
                  </a:moveTo>
                  <a:lnTo>
                    <a:pt x="1373813" y="1371712"/>
                  </a:lnTo>
                  <a:lnTo>
                    <a:pt x="1373813" y="1350133"/>
                  </a:lnTo>
                  <a:lnTo>
                    <a:pt x="1379206" y="1350133"/>
                  </a:lnTo>
                  <a:lnTo>
                    <a:pt x="1379206" y="1371712"/>
                  </a:lnTo>
                  <a:close/>
                </a:path>
                <a:path w="5038724" h="1857375">
                  <a:moveTo>
                    <a:pt x="1400777" y="1377107"/>
                  </a:moveTo>
                  <a:lnTo>
                    <a:pt x="1352242" y="1377107"/>
                  </a:lnTo>
                  <a:lnTo>
                    <a:pt x="1352242" y="1371712"/>
                  </a:lnTo>
                  <a:lnTo>
                    <a:pt x="1400777" y="1371712"/>
                  </a:lnTo>
                  <a:lnTo>
                    <a:pt x="1400777" y="1377107"/>
                  </a:lnTo>
                  <a:close/>
                </a:path>
                <a:path w="5038724" h="1857375">
                  <a:moveTo>
                    <a:pt x="1379206" y="1398686"/>
                  </a:moveTo>
                  <a:lnTo>
                    <a:pt x="1373813" y="1398686"/>
                  </a:lnTo>
                  <a:lnTo>
                    <a:pt x="1373813" y="1377107"/>
                  </a:lnTo>
                  <a:lnTo>
                    <a:pt x="1379206" y="1377107"/>
                  </a:lnTo>
                  <a:lnTo>
                    <a:pt x="1379206" y="1398686"/>
                  </a:lnTo>
                  <a:close/>
                </a:path>
                <a:path w="5038724" h="1857375">
                  <a:moveTo>
                    <a:pt x="1950841" y="1486349"/>
                  </a:moveTo>
                  <a:lnTo>
                    <a:pt x="1945448" y="1486349"/>
                  </a:lnTo>
                  <a:lnTo>
                    <a:pt x="1945448" y="1464771"/>
                  </a:lnTo>
                  <a:lnTo>
                    <a:pt x="1950841" y="1464771"/>
                  </a:lnTo>
                  <a:lnTo>
                    <a:pt x="1950841" y="1486349"/>
                  </a:lnTo>
                  <a:close/>
                </a:path>
                <a:path w="5038724" h="1857375">
                  <a:moveTo>
                    <a:pt x="1972412" y="1491744"/>
                  </a:moveTo>
                  <a:lnTo>
                    <a:pt x="1923877" y="1491744"/>
                  </a:lnTo>
                  <a:lnTo>
                    <a:pt x="1923877" y="1486349"/>
                  </a:lnTo>
                  <a:lnTo>
                    <a:pt x="1972412" y="1486349"/>
                  </a:lnTo>
                  <a:lnTo>
                    <a:pt x="1972412" y="1491744"/>
                  </a:lnTo>
                  <a:close/>
                </a:path>
                <a:path w="5038724" h="1857375">
                  <a:moveTo>
                    <a:pt x="1950841" y="1513323"/>
                  </a:moveTo>
                  <a:lnTo>
                    <a:pt x="1945448" y="1513323"/>
                  </a:lnTo>
                  <a:lnTo>
                    <a:pt x="1945448" y="1491744"/>
                  </a:lnTo>
                  <a:lnTo>
                    <a:pt x="1950841" y="1491744"/>
                  </a:lnTo>
                  <a:lnTo>
                    <a:pt x="1950841" y="1513323"/>
                  </a:lnTo>
                  <a:close/>
                </a:path>
                <a:path w="5038724" h="1857375">
                  <a:moveTo>
                    <a:pt x="1722996" y="1486349"/>
                  </a:moveTo>
                  <a:lnTo>
                    <a:pt x="1717603" y="1486349"/>
                  </a:lnTo>
                  <a:lnTo>
                    <a:pt x="1717603" y="1464771"/>
                  </a:lnTo>
                  <a:lnTo>
                    <a:pt x="1722996" y="1464771"/>
                  </a:lnTo>
                  <a:lnTo>
                    <a:pt x="1722996" y="1486349"/>
                  </a:lnTo>
                  <a:close/>
                </a:path>
                <a:path w="5038724" h="1857375">
                  <a:moveTo>
                    <a:pt x="1744567" y="1491744"/>
                  </a:moveTo>
                  <a:lnTo>
                    <a:pt x="1696032" y="1491744"/>
                  </a:lnTo>
                  <a:lnTo>
                    <a:pt x="1696032" y="1486349"/>
                  </a:lnTo>
                  <a:lnTo>
                    <a:pt x="1744567" y="1486349"/>
                  </a:lnTo>
                  <a:lnTo>
                    <a:pt x="1744567" y="1491744"/>
                  </a:lnTo>
                  <a:close/>
                </a:path>
                <a:path w="5038724" h="1857375">
                  <a:moveTo>
                    <a:pt x="1722996" y="1513323"/>
                  </a:moveTo>
                  <a:lnTo>
                    <a:pt x="1717603" y="1513323"/>
                  </a:lnTo>
                  <a:lnTo>
                    <a:pt x="1717603" y="1491744"/>
                  </a:lnTo>
                  <a:lnTo>
                    <a:pt x="1722996" y="1491744"/>
                  </a:lnTo>
                  <a:lnTo>
                    <a:pt x="1722996" y="1513323"/>
                  </a:lnTo>
                  <a:close/>
                </a:path>
                <a:path w="5038724" h="1857375">
                  <a:moveTo>
                    <a:pt x="1493802" y="1486349"/>
                  </a:moveTo>
                  <a:lnTo>
                    <a:pt x="1488410" y="1486349"/>
                  </a:lnTo>
                  <a:lnTo>
                    <a:pt x="1488410" y="1464771"/>
                  </a:lnTo>
                  <a:lnTo>
                    <a:pt x="1493802" y="1464771"/>
                  </a:lnTo>
                  <a:lnTo>
                    <a:pt x="1493802" y="1486349"/>
                  </a:lnTo>
                  <a:close/>
                </a:path>
                <a:path w="5038724" h="1857375">
                  <a:moveTo>
                    <a:pt x="1515373" y="1491744"/>
                  </a:moveTo>
                  <a:lnTo>
                    <a:pt x="1466838" y="1491744"/>
                  </a:lnTo>
                  <a:lnTo>
                    <a:pt x="1466838" y="1486349"/>
                  </a:lnTo>
                  <a:lnTo>
                    <a:pt x="1515373" y="1486349"/>
                  </a:lnTo>
                  <a:lnTo>
                    <a:pt x="1515373" y="1491744"/>
                  </a:lnTo>
                  <a:close/>
                </a:path>
                <a:path w="5038724" h="1857375">
                  <a:moveTo>
                    <a:pt x="1493802" y="1513323"/>
                  </a:moveTo>
                  <a:lnTo>
                    <a:pt x="1488410" y="1513323"/>
                  </a:lnTo>
                  <a:lnTo>
                    <a:pt x="1488410" y="1491744"/>
                  </a:lnTo>
                  <a:lnTo>
                    <a:pt x="1493802" y="1491744"/>
                  </a:lnTo>
                  <a:lnTo>
                    <a:pt x="1493802" y="1513323"/>
                  </a:lnTo>
                  <a:close/>
                </a:path>
                <a:path w="5038724" h="1857375">
                  <a:moveTo>
                    <a:pt x="1837593" y="1600986"/>
                  </a:moveTo>
                  <a:lnTo>
                    <a:pt x="1832200" y="1600986"/>
                  </a:lnTo>
                  <a:lnTo>
                    <a:pt x="1832200" y="1579408"/>
                  </a:lnTo>
                  <a:lnTo>
                    <a:pt x="1837593" y="1579408"/>
                  </a:lnTo>
                  <a:lnTo>
                    <a:pt x="1837593" y="1600986"/>
                  </a:lnTo>
                  <a:close/>
                </a:path>
                <a:path w="5038724" h="1857375">
                  <a:moveTo>
                    <a:pt x="1859164" y="1606381"/>
                  </a:moveTo>
                  <a:lnTo>
                    <a:pt x="1810629" y="1606381"/>
                  </a:lnTo>
                  <a:lnTo>
                    <a:pt x="1810629" y="1600986"/>
                  </a:lnTo>
                  <a:lnTo>
                    <a:pt x="1859164" y="1600986"/>
                  </a:lnTo>
                  <a:lnTo>
                    <a:pt x="1859164" y="1606381"/>
                  </a:lnTo>
                  <a:close/>
                </a:path>
                <a:path w="5038724" h="1857375">
                  <a:moveTo>
                    <a:pt x="1837593" y="1627960"/>
                  </a:moveTo>
                  <a:lnTo>
                    <a:pt x="1832200" y="1627960"/>
                  </a:lnTo>
                  <a:lnTo>
                    <a:pt x="1832200" y="1606381"/>
                  </a:lnTo>
                  <a:lnTo>
                    <a:pt x="1837593" y="1606381"/>
                  </a:lnTo>
                  <a:lnTo>
                    <a:pt x="1837593" y="1627960"/>
                  </a:lnTo>
                  <a:close/>
                </a:path>
                <a:path w="5038724" h="1857375">
                  <a:moveTo>
                    <a:pt x="1950841" y="1715624"/>
                  </a:moveTo>
                  <a:lnTo>
                    <a:pt x="1945448" y="1715624"/>
                  </a:lnTo>
                  <a:lnTo>
                    <a:pt x="1945448" y="1694045"/>
                  </a:lnTo>
                  <a:lnTo>
                    <a:pt x="1950841" y="1694045"/>
                  </a:lnTo>
                  <a:lnTo>
                    <a:pt x="1950841" y="1715624"/>
                  </a:lnTo>
                  <a:close/>
                </a:path>
                <a:path w="5038724" h="1857375">
                  <a:moveTo>
                    <a:pt x="1972412" y="1721018"/>
                  </a:moveTo>
                  <a:lnTo>
                    <a:pt x="1923877" y="1721018"/>
                  </a:lnTo>
                  <a:lnTo>
                    <a:pt x="1923877" y="1715624"/>
                  </a:lnTo>
                  <a:lnTo>
                    <a:pt x="1972412" y="1715624"/>
                  </a:lnTo>
                  <a:lnTo>
                    <a:pt x="1972412" y="1721018"/>
                  </a:lnTo>
                  <a:close/>
                </a:path>
                <a:path w="5038724" h="1857375">
                  <a:moveTo>
                    <a:pt x="1950841" y="1742597"/>
                  </a:moveTo>
                  <a:lnTo>
                    <a:pt x="1945448" y="1742597"/>
                  </a:lnTo>
                  <a:lnTo>
                    <a:pt x="1945448" y="1721018"/>
                  </a:lnTo>
                  <a:lnTo>
                    <a:pt x="1950841" y="1721018"/>
                  </a:lnTo>
                  <a:lnTo>
                    <a:pt x="1950841" y="1742597"/>
                  </a:lnTo>
                  <a:close/>
                </a:path>
                <a:path w="5038724" h="1857375">
                  <a:moveTo>
                    <a:pt x="942390" y="2809"/>
                  </a:moveTo>
                  <a:lnTo>
                    <a:pt x="893854" y="2809"/>
                  </a:lnTo>
                  <a:lnTo>
                    <a:pt x="893854" y="0"/>
                  </a:lnTo>
                  <a:lnTo>
                    <a:pt x="942390" y="0"/>
                  </a:lnTo>
                  <a:lnTo>
                    <a:pt x="942390" y="2809"/>
                  </a:lnTo>
                  <a:close/>
                </a:path>
                <a:path w="5038724" h="1857375">
                  <a:moveTo>
                    <a:pt x="920818" y="24388"/>
                  </a:moveTo>
                  <a:lnTo>
                    <a:pt x="915426" y="24388"/>
                  </a:lnTo>
                  <a:lnTo>
                    <a:pt x="915426" y="2809"/>
                  </a:lnTo>
                  <a:lnTo>
                    <a:pt x="920818" y="2809"/>
                  </a:lnTo>
                  <a:lnTo>
                    <a:pt x="920818" y="24388"/>
                  </a:lnTo>
                  <a:close/>
                </a:path>
                <a:path w="5038724" h="1857375">
                  <a:moveTo>
                    <a:pt x="713196" y="2809"/>
                  </a:moveTo>
                  <a:lnTo>
                    <a:pt x="664661" y="2809"/>
                  </a:lnTo>
                  <a:lnTo>
                    <a:pt x="664661" y="0"/>
                  </a:lnTo>
                  <a:lnTo>
                    <a:pt x="713196" y="0"/>
                  </a:lnTo>
                  <a:lnTo>
                    <a:pt x="713196" y="2809"/>
                  </a:lnTo>
                  <a:close/>
                </a:path>
                <a:path w="5038724" h="1857375">
                  <a:moveTo>
                    <a:pt x="691625" y="24388"/>
                  </a:moveTo>
                  <a:lnTo>
                    <a:pt x="686232" y="24388"/>
                  </a:lnTo>
                  <a:lnTo>
                    <a:pt x="686232" y="2809"/>
                  </a:lnTo>
                  <a:lnTo>
                    <a:pt x="691625" y="2809"/>
                  </a:lnTo>
                  <a:lnTo>
                    <a:pt x="691625" y="24388"/>
                  </a:lnTo>
                  <a:close/>
                </a:path>
                <a:path w="5038724" h="1857375">
                  <a:moveTo>
                    <a:pt x="484002" y="2809"/>
                  </a:moveTo>
                  <a:lnTo>
                    <a:pt x="435467" y="2809"/>
                  </a:lnTo>
                  <a:lnTo>
                    <a:pt x="435467" y="0"/>
                  </a:lnTo>
                  <a:lnTo>
                    <a:pt x="484002" y="0"/>
                  </a:lnTo>
                  <a:lnTo>
                    <a:pt x="484002" y="2809"/>
                  </a:lnTo>
                  <a:close/>
                </a:path>
                <a:path w="5038724" h="1857375">
                  <a:moveTo>
                    <a:pt x="462431" y="24388"/>
                  </a:moveTo>
                  <a:lnTo>
                    <a:pt x="457038" y="24388"/>
                  </a:lnTo>
                  <a:lnTo>
                    <a:pt x="457038" y="2809"/>
                  </a:lnTo>
                  <a:lnTo>
                    <a:pt x="462431" y="2809"/>
                  </a:lnTo>
                  <a:lnTo>
                    <a:pt x="462431" y="24388"/>
                  </a:lnTo>
                  <a:close/>
                </a:path>
                <a:path w="5038724" h="1857375">
                  <a:moveTo>
                    <a:pt x="1035415" y="112052"/>
                  </a:moveTo>
                  <a:lnTo>
                    <a:pt x="1030022" y="112052"/>
                  </a:lnTo>
                  <a:lnTo>
                    <a:pt x="1030022" y="90473"/>
                  </a:lnTo>
                  <a:lnTo>
                    <a:pt x="1035415" y="90473"/>
                  </a:lnTo>
                  <a:lnTo>
                    <a:pt x="1035415" y="112052"/>
                  </a:lnTo>
                  <a:close/>
                </a:path>
                <a:path w="5038724" h="1857375">
                  <a:moveTo>
                    <a:pt x="1056986" y="117446"/>
                  </a:moveTo>
                  <a:lnTo>
                    <a:pt x="1008451" y="117446"/>
                  </a:lnTo>
                  <a:lnTo>
                    <a:pt x="1008451" y="112052"/>
                  </a:lnTo>
                  <a:lnTo>
                    <a:pt x="1056986" y="112052"/>
                  </a:lnTo>
                  <a:lnTo>
                    <a:pt x="1056986" y="117446"/>
                  </a:lnTo>
                  <a:close/>
                </a:path>
                <a:path w="5038724" h="1857375">
                  <a:moveTo>
                    <a:pt x="1035415" y="139025"/>
                  </a:moveTo>
                  <a:lnTo>
                    <a:pt x="1030022" y="139025"/>
                  </a:lnTo>
                  <a:lnTo>
                    <a:pt x="1030022" y="117446"/>
                  </a:lnTo>
                  <a:lnTo>
                    <a:pt x="1035415" y="117446"/>
                  </a:lnTo>
                  <a:lnTo>
                    <a:pt x="1035415" y="139025"/>
                  </a:lnTo>
                  <a:close/>
                </a:path>
                <a:path w="5038724" h="1857375">
                  <a:moveTo>
                    <a:pt x="806222" y="112052"/>
                  </a:moveTo>
                  <a:lnTo>
                    <a:pt x="800829" y="112052"/>
                  </a:lnTo>
                  <a:lnTo>
                    <a:pt x="800829" y="90473"/>
                  </a:lnTo>
                  <a:lnTo>
                    <a:pt x="806222" y="90473"/>
                  </a:lnTo>
                  <a:lnTo>
                    <a:pt x="806222" y="112052"/>
                  </a:lnTo>
                  <a:close/>
                </a:path>
                <a:path w="5038724" h="1857375">
                  <a:moveTo>
                    <a:pt x="827793" y="117446"/>
                  </a:moveTo>
                  <a:lnTo>
                    <a:pt x="779258" y="117446"/>
                  </a:lnTo>
                  <a:lnTo>
                    <a:pt x="779258" y="112052"/>
                  </a:lnTo>
                  <a:lnTo>
                    <a:pt x="827793" y="112052"/>
                  </a:lnTo>
                  <a:lnTo>
                    <a:pt x="827793" y="117446"/>
                  </a:lnTo>
                  <a:close/>
                </a:path>
                <a:path w="5038724" h="1857375">
                  <a:moveTo>
                    <a:pt x="806222" y="139025"/>
                  </a:moveTo>
                  <a:lnTo>
                    <a:pt x="800829" y="139025"/>
                  </a:lnTo>
                  <a:lnTo>
                    <a:pt x="800829" y="117446"/>
                  </a:lnTo>
                  <a:lnTo>
                    <a:pt x="806222" y="117446"/>
                  </a:lnTo>
                  <a:lnTo>
                    <a:pt x="806222" y="139025"/>
                  </a:lnTo>
                  <a:close/>
                </a:path>
                <a:path w="5038724" h="1857375">
                  <a:moveTo>
                    <a:pt x="577028" y="112052"/>
                  </a:moveTo>
                  <a:lnTo>
                    <a:pt x="571635" y="112052"/>
                  </a:lnTo>
                  <a:lnTo>
                    <a:pt x="571635" y="90473"/>
                  </a:lnTo>
                  <a:lnTo>
                    <a:pt x="577028" y="90473"/>
                  </a:lnTo>
                  <a:lnTo>
                    <a:pt x="577028" y="112052"/>
                  </a:lnTo>
                  <a:close/>
                </a:path>
                <a:path w="5038724" h="1857375">
                  <a:moveTo>
                    <a:pt x="598599" y="117446"/>
                  </a:moveTo>
                  <a:lnTo>
                    <a:pt x="550064" y="117446"/>
                  </a:lnTo>
                  <a:lnTo>
                    <a:pt x="550064" y="112052"/>
                  </a:lnTo>
                  <a:lnTo>
                    <a:pt x="598599" y="112052"/>
                  </a:lnTo>
                  <a:lnTo>
                    <a:pt x="598599" y="117446"/>
                  </a:lnTo>
                  <a:close/>
                </a:path>
                <a:path w="5038724" h="1857375">
                  <a:moveTo>
                    <a:pt x="577028" y="139025"/>
                  </a:moveTo>
                  <a:lnTo>
                    <a:pt x="571635" y="139025"/>
                  </a:lnTo>
                  <a:lnTo>
                    <a:pt x="571635" y="117446"/>
                  </a:lnTo>
                  <a:lnTo>
                    <a:pt x="577028" y="117446"/>
                  </a:lnTo>
                  <a:lnTo>
                    <a:pt x="577028" y="139025"/>
                  </a:lnTo>
                  <a:close/>
                </a:path>
                <a:path w="5038724" h="1857375">
                  <a:moveTo>
                    <a:pt x="347834" y="112052"/>
                  </a:moveTo>
                  <a:lnTo>
                    <a:pt x="342442" y="112052"/>
                  </a:lnTo>
                  <a:lnTo>
                    <a:pt x="342442" y="90473"/>
                  </a:lnTo>
                  <a:lnTo>
                    <a:pt x="347834" y="90473"/>
                  </a:lnTo>
                  <a:lnTo>
                    <a:pt x="347834" y="112052"/>
                  </a:lnTo>
                  <a:close/>
                </a:path>
                <a:path w="5038724" h="1857375">
                  <a:moveTo>
                    <a:pt x="369406" y="117446"/>
                  </a:moveTo>
                  <a:lnTo>
                    <a:pt x="320870" y="117446"/>
                  </a:lnTo>
                  <a:lnTo>
                    <a:pt x="320870" y="112052"/>
                  </a:lnTo>
                  <a:lnTo>
                    <a:pt x="369406" y="112052"/>
                  </a:lnTo>
                  <a:lnTo>
                    <a:pt x="369406" y="117446"/>
                  </a:lnTo>
                  <a:close/>
                </a:path>
                <a:path w="5038724" h="1857375">
                  <a:moveTo>
                    <a:pt x="347834" y="139025"/>
                  </a:moveTo>
                  <a:lnTo>
                    <a:pt x="342442" y="139025"/>
                  </a:lnTo>
                  <a:lnTo>
                    <a:pt x="342442" y="117446"/>
                  </a:lnTo>
                  <a:lnTo>
                    <a:pt x="347834" y="117446"/>
                  </a:lnTo>
                  <a:lnTo>
                    <a:pt x="347834" y="139025"/>
                  </a:lnTo>
                  <a:close/>
                </a:path>
                <a:path w="5038724" h="1857375">
                  <a:moveTo>
                    <a:pt x="920818" y="226689"/>
                  </a:moveTo>
                  <a:lnTo>
                    <a:pt x="915426" y="226689"/>
                  </a:lnTo>
                  <a:lnTo>
                    <a:pt x="915426" y="205110"/>
                  </a:lnTo>
                  <a:lnTo>
                    <a:pt x="920818" y="205110"/>
                  </a:lnTo>
                  <a:lnTo>
                    <a:pt x="920818" y="226689"/>
                  </a:lnTo>
                  <a:close/>
                </a:path>
                <a:path w="5038724" h="1857375">
                  <a:moveTo>
                    <a:pt x="942390" y="232083"/>
                  </a:moveTo>
                  <a:lnTo>
                    <a:pt x="893854" y="232083"/>
                  </a:lnTo>
                  <a:lnTo>
                    <a:pt x="893854" y="226689"/>
                  </a:lnTo>
                  <a:lnTo>
                    <a:pt x="942390" y="226689"/>
                  </a:lnTo>
                  <a:lnTo>
                    <a:pt x="942390" y="232083"/>
                  </a:lnTo>
                  <a:close/>
                </a:path>
                <a:path w="5038724" h="1857375">
                  <a:moveTo>
                    <a:pt x="920818" y="253662"/>
                  </a:moveTo>
                  <a:lnTo>
                    <a:pt x="915426" y="253662"/>
                  </a:lnTo>
                  <a:lnTo>
                    <a:pt x="915426" y="232083"/>
                  </a:lnTo>
                  <a:lnTo>
                    <a:pt x="920818" y="232083"/>
                  </a:lnTo>
                  <a:lnTo>
                    <a:pt x="920818" y="253662"/>
                  </a:lnTo>
                  <a:close/>
                </a:path>
                <a:path w="5038724" h="1857375">
                  <a:moveTo>
                    <a:pt x="691625" y="226689"/>
                  </a:moveTo>
                  <a:lnTo>
                    <a:pt x="686232" y="226689"/>
                  </a:lnTo>
                  <a:lnTo>
                    <a:pt x="686232" y="205110"/>
                  </a:lnTo>
                  <a:lnTo>
                    <a:pt x="691625" y="205110"/>
                  </a:lnTo>
                  <a:lnTo>
                    <a:pt x="691625" y="226689"/>
                  </a:lnTo>
                  <a:close/>
                </a:path>
                <a:path w="5038724" h="1857375">
                  <a:moveTo>
                    <a:pt x="713196" y="232083"/>
                  </a:moveTo>
                  <a:lnTo>
                    <a:pt x="664661" y="232083"/>
                  </a:lnTo>
                  <a:lnTo>
                    <a:pt x="664661" y="226689"/>
                  </a:lnTo>
                  <a:lnTo>
                    <a:pt x="713196" y="226689"/>
                  </a:lnTo>
                  <a:lnTo>
                    <a:pt x="713196" y="232083"/>
                  </a:lnTo>
                  <a:close/>
                </a:path>
                <a:path w="5038724" h="1857375">
                  <a:moveTo>
                    <a:pt x="691625" y="253662"/>
                  </a:moveTo>
                  <a:lnTo>
                    <a:pt x="686232" y="253662"/>
                  </a:lnTo>
                  <a:lnTo>
                    <a:pt x="686232" y="232083"/>
                  </a:lnTo>
                  <a:lnTo>
                    <a:pt x="691625" y="232083"/>
                  </a:lnTo>
                  <a:lnTo>
                    <a:pt x="691625" y="253662"/>
                  </a:lnTo>
                  <a:close/>
                </a:path>
                <a:path w="5038724" h="1857375">
                  <a:moveTo>
                    <a:pt x="462431" y="226689"/>
                  </a:moveTo>
                  <a:lnTo>
                    <a:pt x="457038" y="226689"/>
                  </a:lnTo>
                  <a:lnTo>
                    <a:pt x="457038" y="205110"/>
                  </a:lnTo>
                  <a:lnTo>
                    <a:pt x="462431" y="205110"/>
                  </a:lnTo>
                  <a:lnTo>
                    <a:pt x="462431" y="226689"/>
                  </a:lnTo>
                  <a:close/>
                </a:path>
                <a:path w="5038724" h="1857375">
                  <a:moveTo>
                    <a:pt x="484002" y="232083"/>
                  </a:moveTo>
                  <a:lnTo>
                    <a:pt x="435467" y="232083"/>
                  </a:lnTo>
                  <a:lnTo>
                    <a:pt x="435467" y="226689"/>
                  </a:lnTo>
                  <a:lnTo>
                    <a:pt x="484002" y="226689"/>
                  </a:lnTo>
                  <a:lnTo>
                    <a:pt x="484002" y="232083"/>
                  </a:lnTo>
                  <a:close/>
                </a:path>
                <a:path w="5038724" h="1857375">
                  <a:moveTo>
                    <a:pt x="462431" y="253662"/>
                  </a:moveTo>
                  <a:lnTo>
                    <a:pt x="457038" y="253662"/>
                  </a:lnTo>
                  <a:lnTo>
                    <a:pt x="457038" y="232083"/>
                  </a:lnTo>
                  <a:lnTo>
                    <a:pt x="462431" y="232083"/>
                  </a:lnTo>
                  <a:lnTo>
                    <a:pt x="462431" y="253662"/>
                  </a:lnTo>
                  <a:close/>
                </a:path>
                <a:path w="5038724" h="1857375">
                  <a:moveTo>
                    <a:pt x="233238" y="226689"/>
                  </a:moveTo>
                  <a:lnTo>
                    <a:pt x="227845" y="226689"/>
                  </a:lnTo>
                  <a:lnTo>
                    <a:pt x="227845" y="205110"/>
                  </a:lnTo>
                  <a:lnTo>
                    <a:pt x="233238" y="205110"/>
                  </a:lnTo>
                  <a:lnTo>
                    <a:pt x="233238" y="226689"/>
                  </a:lnTo>
                  <a:close/>
                </a:path>
                <a:path w="5038724" h="1857375">
                  <a:moveTo>
                    <a:pt x="254809" y="232083"/>
                  </a:moveTo>
                  <a:lnTo>
                    <a:pt x="206274" y="232083"/>
                  </a:lnTo>
                  <a:lnTo>
                    <a:pt x="206274" y="226689"/>
                  </a:lnTo>
                  <a:lnTo>
                    <a:pt x="254809" y="226689"/>
                  </a:lnTo>
                  <a:lnTo>
                    <a:pt x="254809" y="232083"/>
                  </a:lnTo>
                  <a:close/>
                </a:path>
                <a:path w="5038724" h="1857375">
                  <a:moveTo>
                    <a:pt x="233238" y="253662"/>
                  </a:moveTo>
                  <a:lnTo>
                    <a:pt x="227845" y="253662"/>
                  </a:lnTo>
                  <a:lnTo>
                    <a:pt x="227845" y="232083"/>
                  </a:lnTo>
                  <a:lnTo>
                    <a:pt x="233238" y="232083"/>
                  </a:lnTo>
                  <a:lnTo>
                    <a:pt x="233238" y="253662"/>
                  </a:lnTo>
                  <a:close/>
                </a:path>
                <a:path w="5038724" h="1857375">
                  <a:moveTo>
                    <a:pt x="1035415" y="341326"/>
                  </a:moveTo>
                  <a:lnTo>
                    <a:pt x="1030022" y="341326"/>
                  </a:lnTo>
                  <a:lnTo>
                    <a:pt x="1030022" y="319747"/>
                  </a:lnTo>
                  <a:lnTo>
                    <a:pt x="1035415" y="319747"/>
                  </a:lnTo>
                  <a:lnTo>
                    <a:pt x="1035415" y="341326"/>
                  </a:lnTo>
                  <a:close/>
                </a:path>
                <a:path w="5038724" h="1857375">
                  <a:moveTo>
                    <a:pt x="1056986" y="346721"/>
                  </a:moveTo>
                  <a:lnTo>
                    <a:pt x="1008451" y="346721"/>
                  </a:lnTo>
                  <a:lnTo>
                    <a:pt x="1008451" y="341326"/>
                  </a:lnTo>
                  <a:lnTo>
                    <a:pt x="1056986" y="341326"/>
                  </a:lnTo>
                  <a:lnTo>
                    <a:pt x="1056986" y="346721"/>
                  </a:lnTo>
                  <a:close/>
                </a:path>
                <a:path w="5038724" h="1857375">
                  <a:moveTo>
                    <a:pt x="1035415" y="368299"/>
                  </a:moveTo>
                  <a:lnTo>
                    <a:pt x="1030022" y="368299"/>
                  </a:lnTo>
                  <a:lnTo>
                    <a:pt x="1030022" y="346721"/>
                  </a:lnTo>
                  <a:lnTo>
                    <a:pt x="1035415" y="346721"/>
                  </a:lnTo>
                  <a:lnTo>
                    <a:pt x="1035415" y="368299"/>
                  </a:lnTo>
                  <a:close/>
                </a:path>
                <a:path w="5038724" h="1857375">
                  <a:moveTo>
                    <a:pt x="806222" y="341326"/>
                  </a:moveTo>
                  <a:lnTo>
                    <a:pt x="800829" y="341326"/>
                  </a:lnTo>
                  <a:lnTo>
                    <a:pt x="800829" y="319747"/>
                  </a:lnTo>
                  <a:lnTo>
                    <a:pt x="806222" y="319747"/>
                  </a:lnTo>
                  <a:lnTo>
                    <a:pt x="806222" y="341326"/>
                  </a:lnTo>
                  <a:close/>
                </a:path>
                <a:path w="5038724" h="1857375">
                  <a:moveTo>
                    <a:pt x="827793" y="346721"/>
                  </a:moveTo>
                  <a:lnTo>
                    <a:pt x="779258" y="346721"/>
                  </a:lnTo>
                  <a:lnTo>
                    <a:pt x="779258" y="341326"/>
                  </a:lnTo>
                  <a:lnTo>
                    <a:pt x="827793" y="341326"/>
                  </a:lnTo>
                  <a:lnTo>
                    <a:pt x="827793" y="346721"/>
                  </a:lnTo>
                  <a:close/>
                </a:path>
                <a:path w="5038724" h="1857375">
                  <a:moveTo>
                    <a:pt x="806222" y="368299"/>
                  </a:moveTo>
                  <a:lnTo>
                    <a:pt x="800829" y="368299"/>
                  </a:lnTo>
                  <a:lnTo>
                    <a:pt x="800829" y="346721"/>
                  </a:lnTo>
                  <a:lnTo>
                    <a:pt x="806222" y="346721"/>
                  </a:lnTo>
                  <a:lnTo>
                    <a:pt x="806222" y="368299"/>
                  </a:lnTo>
                  <a:close/>
                </a:path>
                <a:path w="5038724" h="1857375">
                  <a:moveTo>
                    <a:pt x="577028" y="341326"/>
                  </a:moveTo>
                  <a:lnTo>
                    <a:pt x="571635" y="341326"/>
                  </a:lnTo>
                  <a:lnTo>
                    <a:pt x="571635" y="319747"/>
                  </a:lnTo>
                  <a:lnTo>
                    <a:pt x="577028" y="319747"/>
                  </a:lnTo>
                  <a:lnTo>
                    <a:pt x="577028" y="341326"/>
                  </a:lnTo>
                  <a:close/>
                </a:path>
                <a:path w="5038724" h="1857375">
                  <a:moveTo>
                    <a:pt x="598599" y="346721"/>
                  </a:moveTo>
                  <a:lnTo>
                    <a:pt x="550064" y="346721"/>
                  </a:lnTo>
                  <a:lnTo>
                    <a:pt x="550064" y="341326"/>
                  </a:lnTo>
                  <a:lnTo>
                    <a:pt x="598599" y="341326"/>
                  </a:lnTo>
                  <a:lnTo>
                    <a:pt x="598599" y="346721"/>
                  </a:lnTo>
                  <a:close/>
                </a:path>
                <a:path w="5038724" h="1857375">
                  <a:moveTo>
                    <a:pt x="577028" y="368299"/>
                  </a:moveTo>
                  <a:lnTo>
                    <a:pt x="571635" y="368299"/>
                  </a:lnTo>
                  <a:lnTo>
                    <a:pt x="571635" y="346721"/>
                  </a:lnTo>
                  <a:lnTo>
                    <a:pt x="577028" y="346721"/>
                  </a:lnTo>
                  <a:lnTo>
                    <a:pt x="577028" y="368299"/>
                  </a:lnTo>
                  <a:close/>
                </a:path>
                <a:path w="5038724" h="1857375">
                  <a:moveTo>
                    <a:pt x="347834" y="341326"/>
                  </a:moveTo>
                  <a:lnTo>
                    <a:pt x="342442" y="341326"/>
                  </a:lnTo>
                  <a:lnTo>
                    <a:pt x="342442" y="319747"/>
                  </a:lnTo>
                  <a:lnTo>
                    <a:pt x="347834" y="319747"/>
                  </a:lnTo>
                  <a:lnTo>
                    <a:pt x="347834" y="341326"/>
                  </a:lnTo>
                  <a:close/>
                </a:path>
                <a:path w="5038724" h="1857375">
                  <a:moveTo>
                    <a:pt x="369406" y="346721"/>
                  </a:moveTo>
                  <a:lnTo>
                    <a:pt x="320870" y="346721"/>
                  </a:lnTo>
                  <a:lnTo>
                    <a:pt x="320870" y="341326"/>
                  </a:lnTo>
                  <a:lnTo>
                    <a:pt x="369406" y="341326"/>
                  </a:lnTo>
                  <a:lnTo>
                    <a:pt x="369406" y="346721"/>
                  </a:lnTo>
                  <a:close/>
                </a:path>
                <a:path w="5038724" h="1857375">
                  <a:moveTo>
                    <a:pt x="347834" y="368299"/>
                  </a:moveTo>
                  <a:lnTo>
                    <a:pt x="342442" y="368299"/>
                  </a:lnTo>
                  <a:lnTo>
                    <a:pt x="342442" y="346721"/>
                  </a:lnTo>
                  <a:lnTo>
                    <a:pt x="347834" y="346721"/>
                  </a:lnTo>
                  <a:lnTo>
                    <a:pt x="347834" y="368299"/>
                  </a:lnTo>
                  <a:close/>
                </a:path>
                <a:path w="5038724" h="1857375">
                  <a:moveTo>
                    <a:pt x="920818" y="455963"/>
                  </a:moveTo>
                  <a:lnTo>
                    <a:pt x="915426" y="455963"/>
                  </a:lnTo>
                  <a:lnTo>
                    <a:pt x="915426" y="434384"/>
                  </a:lnTo>
                  <a:lnTo>
                    <a:pt x="920818" y="434384"/>
                  </a:lnTo>
                  <a:lnTo>
                    <a:pt x="920818" y="455963"/>
                  </a:lnTo>
                  <a:close/>
                </a:path>
                <a:path w="5038724" h="1857375">
                  <a:moveTo>
                    <a:pt x="942390" y="461358"/>
                  </a:moveTo>
                  <a:lnTo>
                    <a:pt x="893854" y="461358"/>
                  </a:lnTo>
                  <a:lnTo>
                    <a:pt x="893854" y="455963"/>
                  </a:lnTo>
                  <a:lnTo>
                    <a:pt x="942390" y="455963"/>
                  </a:lnTo>
                  <a:lnTo>
                    <a:pt x="942390" y="461358"/>
                  </a:lnTo>
                  <a:close/>
                </a:path>
                <a:path w="5038724" h="1857375">
                  <a:moveTo>
                    <a:pt x="920818" y="482937"/>
                  </a:moveTo>
                  <a:lnTo>
                    <a:pt x="915426" y="482937"/>
                  </a:lnTo>
                  <a:lnTo>
                    <a:pt x="915426" y="461358"/>
                  </a:lnTo>
                  <a:lnTo>
                    <a:pt x="920818" y="461358"/>
                  </a:lnTo>
                  <a:lnTo>
                    <a:pt x="920818" y="482937"/>
                  </a:lnTo>
                  <a:close/>
                </a:path>
                <a:path w="5038724" h="1857375">
                  <a:moveTo>
                    <a:pt x="691625" y="455963"/>
                  </a:moveTo>
                  <a:lnTo>
                    <a:pt x="686232" y="455963"/>
                  </a:lnTo>
                  <a:lnTo>
                    <a:pt x="686232" y="434384"/>
                  </a:lnTo>
                  <a:lnTo>
                    <a:pt x="691625" y="434384"/>
                  </a:lnTo>
                  <a:lnTo>
                    <a:pt x="691625" y="455963"/>
                  </a:lnTo>
                  <a:close/>
                </a:path>
                <a:path w="5038724" h="1857375">
                  <a:moveTo>
                    <a:pt x="713196" y="461358"/>
                  </a:moveTo>
                  <a:lnTo>
                    <a:pt x="664661" y="461358"/>
                  </a:lnTo>
                  <a:lnTo>
                    <a:pt x="664661" y="455963"/>
                  </a:lnTo>
                  <a:lnTo>
                    <a:pt x="713196" y="455963"/>
                  </a:lnTo>
                  <a:lnTo>
                    <a:pt x="713196" y="461358"/>
                  </a:lnTo>
                  <a:close/>
                </a:path>
                <a:path w="5038724" h="1857375">
                  <a:moveTo>
                    <a:pt x="691625" y="482937"/>
                  </a:moveTo>
                  <a:lnTo>
                    <a:pt x="686232" y="482937"/>
                  </a:lnTo>
                  <a:lnTo>
                    <a:pt x="686232" y="461358"/>
                  </a:lnTo>
                  <a:lnTo>
                    <a:pt x="691625" y="461358"/>
                  </a:lnTo>
                  <a:lnTo>
                    <a:pt x="691625" y="482937"/>
                  </a:lnTo>
                  <a:close/>
                </a:path>
                <a:path w="5038724" h="1857375">
                  <a:moveTo>
                    <a:pt x="462431" y="455963"/>
                  </a:moveTo>
                  <a:lnTo>
                    <a:pt x="457038" y="455963"/>
                  </a:lnTo>
                  <a:lnTo>
                    <a:pt x="457038" y="434384"/>
                  </a:lnTo>
                  <a:lnTo>
                    <a:pt x="462431" y="434384"/>
                  </a:lnTo>
                  <a:lnTo>
                    <a:pt x="462431" y="455963"/>
                  </a:lnTo>
                  <a:close/>
                </a:path>
                <a:path w="5038724" h="1857375">
                  <a:moveTo>
                    <a:pt x="484002" y="461358"/>
                  </a:moveTo>
                  <a:lnTo>
                    <a:pt x="435467" y="461358"/>
                  </a:lnTo>
                  <a:lnTo>
                    <a:pt x="435467" y="455963"/>
                  </a:lnTo>
                  <a:lnTo>
                    <a:pt x="484002" y="455963"/>
                  </a:lnTo>
                  <a:lnTo>
                    <a:pt x="484002" y="461358"/>
                  </a:lnTo>
                  <a:close/>
                </a:path>
                <a:path w="5038724" h="1857375">
                  <a:moveTo>
                    <a:pt x="462431" y="482937"/>
                  </a:moveTo>
                  <a:lnTo>
                    <a:pt x="457038" y="482937"/>
                  </a:lnTo>
                  <a:lnTo>
                    <a:pt x="457038" y="461358"/>
                  </a:lnTo>
                  <a:lnTo>
                    <a:pt x="462431" y="461358"/>
                  </a:lnTo>
                  <a:lnTo>
                    <a:pt x="462431" y="482937"/>
                  </a:lnTo>
                  <a:close/>
                </a:path>
                <a:path w="5038724" h="1857375">
                  <a:moveTo>
                    <a:pt x="233238" y="455963"/>
                  </a:moveTo>
                  <a:lnTo>
                    <a:pt x="227845" y="455963"/>
                  </a:lnTo>
                  <a:lnTo>
                    <a:pt x="227845" y="434384"/>
                  </a:lnTo>
                  <a:lnTo>
                    <a:pt x="233238" y="434384"/>
                  </a:lnTo>
                  <a:lnTo>
                    <a:pt x="233238" y="455963"/>
                  </a:lnTo>
                  <a:close/>
                </a:path>
                <a:path w="5038724" h="1857375">
                  <a:moveTo>
                    <a:pt x="254809" y="461358"/>
                  </a:moveTo>
                  <a:lnTo>
                    <a:pt x="206274" y="461358"/>
                  </a:lnTo>
                  <a:lnTo>
                    <a:pt x="206274" y="455963"/>
                  </a:lnTo>
                  <a:lnTo>
                    <a:pt x="254809" y="455963"/>
                  </a:lnTo>
                  <a:lnTo>
                    <a:pt x="254809" y="461358"/>
                  </a:lnTo>
                  <a:close/>
                </a:path>
                <a:path w="5038724" h="1857375">
                  <a:moveTo>
                    <a:pt x="233238" y="482937"/>
                  </a:moveTo>
                  <a:lnTo>
                    <a:pt x="227845" y="482937"/>
                  </a:lnTo>
                  <a:lnTo>
                    <a:pt x="227845" y="461358"/>
                  </a:lnTo>
                  <a:lnTo>
                    <a:pt x="233238" y="461358"/>
                  </a:lnTo>
                  <a:lnTo>
                    <a:pt x="233238" y="482937"/>
                  </a:lnTo>
                  <a:close/>
                </a:path>
                <a:path w="5038724" h="1857375">
                  <a:moveTo>
                    <a:pt x="1035415" y="570600"/>
                  </a:moveTo>
                  <a:lnTo>
                    <a:pt x="1030022" y="570600"/>
                  </a:lnTo>
                  <a:lnTo>
                    <a:pt x="1030022" y="549022"/>
                  </a:lnTo>
                  <a:lnTo>
                    <a:pt x="1035415" y="549022"/>
                  </a:lnTo>
                  <a:lnTo>
                    <a:pt x="1035415" y="570600"/>
                  </a:lnTo>
                  <a:close/>
                </a:path>
                <a:path w="5038724" h="1857375">
                  <a:moveTo>
                    <a:pt x="1056986" y="575995"/>
                  </a:moveTo>
                  <a:lnTo>
                    <a:pt x="1008451" y="575995"/>
                  </a:lnTo>
                  <a:lnTo>
                    <a:pt x="1008451" y="570600"/>
                  </a:lnTo>
                  <a:lnTo>
                    <a:pt x="1056986" y="570600"/>
                  </a:lnTo>
                  <a:lnTo>
                    <a:pt x="1056986" y="575995"/>
                  </a:lnTo>
                  <a:close/>
                </a:path>
                <a:path w="5038724" h="1857375">
                  <a:moveTo>
                    <a:pt x="1035415" y="597574"/>
                  </a:moveTo>
                  <a:lnTo>
                    <a:pt x="1030022" y="597574"/>
                  </a:lnTo>
                  <a:lnTo>
                    <a:pt x="1030022" y="575995"/>
                  </a:lnTo>
                  <a:lnTo>
                    <a:pt x="1035415" y="575995"/>
                  </a:lnTo>
                  <a:lnTo>
                    <a:pt x="1035415" y="597574"/>
                  </a:lnTo>
                  <a:close/>
                </a:path>
                <a:path w="5038724" h="1857375">
                  <a:moveTo>
                    <a:pt x="806222" y="570600"/>
                  </a:moveTo>
                  <a:lnTo>
                    <a:pt x="800829" y="570600"/>
                  </a:lnTo>
                  <a:lnTo>
                    <a:pt x="800829" y="549022"/>
                  </a:lnTo>
                  <a:lnTo>
                    <a:pt x="806222" y="549022"/>
                  </a:lnTo>
                  <a:lnTo>
                    <a:pt x="806222" y="570600"/>
                  </a:lnTo>
                  <a:close/>
                </a:path>
                <a:path w="5038724" h="1857375">
                  <a:moveTo>
                    <a:pt x="827793" y="575995"/>
                  </a:moveTo>
                  <a:lnTo>
                    <a:pt x="779258" y="575995"/>
                  </a:lnTo>
                  <a:lnTo>
                    <a:pt x="779258" y="570600"/>
                  </a:lnTo>
                  <a:lnTo>
                    <a:pt x="827793" y="570600"/>
                  </a:lnTo>
                  <a:lnTo>
                    <a:pt x="827793" y="575995"/>
                  </a:lnTo>
                  <a:close/>
                </a:path>
                <a:path w="5038724" h="1857375">
                  <a:moveTo>
                    <a:pt x="806222" y="597574"/>
                  </a:moveTo>
                  <a:lnTo>
                    <a:pt x="800829" y="597574"/>
                  </a:lnTo>
                  <a:lnTo>
                    <a:pt x="800829" y="575995"/>
                  </a:lnTo>
                  <a:lnTo>
                    <a:pt x="806222" y="575995"/>
                  </a:lnTo>
                  <a:lnTo>
                    <a:pt x="806222" y="597574"/>
                  </a:lnTo>
                  <a:close/>
                </a:path>
                <a:path w="5038724" h="1857375">
                  <a:moveTo>
                    <a:pt x="577028" y="570600"/>
                  </a:moveTo>
                  <a:lnTo>
                    <a:pt x="571635" y="570600"/>
                  </a:lnTo>
                  <a:lnTo>
                    <a:pt x="571635" y="549022"/>
                  </a:lnTo>
                  <a:lnTo>
                    <a:pt x="577028" y="549022"/>
                  </a:lnTo>
                  <a:lnTo>
                    <a:pt x="577028" y="570600"/>
                  </a:lnTo>
                  <a:close/>
                </a:path>
                <a:path w="5038724" h="1857375">
                  <a:moveTo>
                    <a:pt x="598599" y="575995"/>
                  </a:moveTo>
                  <a:lnTo>
                    <a:pt x="550064" y="575995"/>
                  </a:lnTo>
                  <a:lnTo>
                    <a:pt x="550064" y="570600"/>
                  </a:lnTo>
                  <a:lnTo>
                    <a:pt x="598599" y="570600"/>
                  </a:lnTo>
                  <a:lnTo>
                    <a:pt x="598599" y="575995"/>
                  </a:lnTo>
                  <a:close/>
                </a:path>
                <a:path w="5038724" h="1857375">
                  <a:moveTo>
                    <a:pt x="577028" y="597574"/>
                  </a:moveTo>
                  <a:lnTo>
                    <a:pt x="571635" y="597574"/>
                  </a:lnTo>
                  <a:lnTo>
                    <a:pt x="571635" y="575995"/>
                  </a:lnTo>
                  <a:lnTo>
                    <a:pt x="577028" y="575995"/>
                  </a:lnTo>
                  <a:lnTo>
                    <a:pt x="577028" y="597574"/>
                  </a:lnTo>
                  <a:close/>
                </a:path>
                <a:path w="5038724" h="1857375">
                  <a:moveTo>
                    <a:pt x="347834" y="570600"/>
                  </a:moveTo>
                  <a:lnTo>
                    <a:pt x="342442" y="570600"/>
                  </a:lnTo>
                  <a:lnTo>
                    <a:pt x="342442" y="549022"/>
                  </a:lnTo>
                  <a:lnTo>
                    <a:pt x="347834" y="549022"/>
                  </a:lnTo>
                  <a:lnTo>
                    <a:pt x="347834" y="570600"/>
                  </a:lnTo>
                  <a:close/>
                </a:path>
                <a:path w="5038724" h="1857375">
                  <a:moveTo>
                    <a:pt x="369406" y="575995"/>
                  </a:moveTo>
                  <a:lnTo>
                    <a:pt x="320870" y="575995"/>
                  </a:lnTo>
                  <a:lnTo>
                    <a:pt x="320870" y="570600"/>
                  </a:lnTo>
                  <a:lnTo>
                    <a:pt x="369406" y="570600"/>
                  </a:lnTo>
                  <a:lnTo>
                    <a:pt x="369406" y="575995"/>
                  </a:lnTo>
                  <a:close/>
                </a:path>
                <a:path w="5038724" h="1857375">
                  <a:moveTo>
                    <a:pt x="347834" y="597574"/>
                  </a:moveTo>
                  <a:lnTo>
                    <a:pt x="342442" y="597574"/>
                  </a:lnTo>
                  <a:lnTo>
                    <a:pt x="342442" y="575995"/>
                  </a:lnTo>
                  <a:lnTo>
                    <a:pt x="347834" y="575995"/>
                  </a:lnTo>
                  <a:lnTo>
                    <a:pt x="347834" y="597574"/>
                  </a:lnTo>
                  <a:close/>
                </a:path>
                <a:path w="5038724" h="1857375">
                  <a:moveTo>
                    <a:pt x="920818" y="685238"/>
                  </a:moveTo>
                  <a:lnTo>
                    <a:pt x="915426" y="685238"/>
                  </a:lnTo>
                  <a:lnTo>
                    <a:pt x="915426" y="663659"/>
                  </a:lnTo>
                  <a:lnTo>
                    <a:pt x="920818" y="663659"/>
                  </a:lnTo>
                  <a:lnTo>
                    <a:pt x="920818" y="685238"/>
                  </a:lnTo>
                  <a:close/>
                </a:path>
                <a:path w="5038724" h="1857375">
                  <a:moveTo>
                    <a:pt x="942390" y="690632"/>
                  </a:moveTo>
                  <a:lnTo>
                    <a:pt x="893854" y="690632"/>
                  </a:lnTo>
                  <a:lnTo>
                    <a:pt x="893854" y="685238"/>
                  </a:lnTo>
                  <a:lnTo>
                    <a:pt x="942390" y="685238"/>
                  </a:lnTo>
                  <a:lnTo>
                    <a:pt x="942390" y="690632"/>
                  </a:lnTo>
                  <a:close/>
                </a:path>
                <a:path w="5038724" h="1857375">
                  <a:moveTo>
                    <a:pt x="920818" y="712211"/>
                  </a:moveTo>
                  <a:lnTo>
                    <a:pt x="915426" y="712211"/>
                  </a:lnTo>
                  <a:lnTo>
                    <a:pt x="915426" y="690632"/>
                  </a:lnTo>
                  <a:lnTo>
                    <a:pt x="920818" y="690632"/>
                  </a:lnTo>
                  <a:lnTo>
                    <a:pt x="920818" y="712211"/>
                  </a:lnTo>
                  <a:close/>
                </a:path>
                <a:path w="5038724" h="1857375">
                  <a:moveTo>
                    <a:pt x="691625" y="685238"/>
                  </a:moveTo>
                  <a:lnTo>
                    <a:pt x="686232" y="685238"/>
                  </a:lnTo>
                  <a:lnTo>
                    <a:pt x="686232" y="663659"/>
                  </a:lnTo>
                  <a:lnTo>
                    <a:pt x="691625" y="663659"/>
                  </a:lnTo>
                  <a:lnTo>
                    <a:pt x="691625" y="685238"/>
                  </a:lnTo>
                  <a:close/>
                </a:path>
                <a:path w="5038724" h="1857375">
                  <a:moveTo>
                    <a:pt x="713196" y="690632"/>
                  </a:moveTo>
                  <a:lnTo>
                    <a:pt x="664661" y="690632"/>
                  </a:lnTo>
                  <a:lnTo>
                    <a:pt x="664661" y="685238"/>
                  </a:lnTo>
                  <a:lnTo>
                    <a:pt x="713196" y="685238"/>
                  </a:lnTo>
                  <a:lnTo>
                    <a:pt x="713196" y="690632"/>
                  </a:lnTo>
                  <a:close/>
                </a:path>
                <a:path w="5038724" h="1857375">
                  <a:moveTo>
                    <a:pt x="691625" y="712211"/>
                  </a:moveTo>
                  <a:lnTo>
                    <a:pt x="686232" y="712211"/>
                  </a:lnTo>
                  <a:lnTo>
                    <a:pt x="686232" y="690632"/>
                  </a:lnTo>
                  <a:lnTo>
                    <a:pt x="691625" y="690632"/>
                  </a:lnTo>
                  <a:lnTo>
                    <a:pt x="691625" y="712211"/>
                  </a:lnTo>
                  <a:close/>
                </a:path>
                <a:path w="5038724" h="1857375">
                  <a:moveTo>
                    <a:pt x="462431" y="685238"/>
                  </a:moveTo>
                  <a:lnTo>
                    <a:pt x="457038" y="685238"/>
                  </a:lnTo>
                  <a:lnTo>
                    <a:pt x="457038" y="663659"/>
                  </a:lnTo>
                  <a:lnTo>
                    <a:pt x="462431" y="663659"/>
                  </a:lnTo>
                  <a:lnTo>
                    <a:pt x="462431" y="685238"/>
                  </a:lnTo>
                  <a:close/>
                </a:path>
                <a:path w="5038724" h="1857375">
                  <a:moveTo>
                    <a:pt x="484002" y="690632"/>
                  </a:moveTo>
                  <a:lnTo>
                    <a:pt x="435467" y="690632"/>
                  </a:lnTo>
                  <a:lnTo>
                    <a:pt x="435467" y="685238"/>
                  </a:lnTo>
                  <a:lnTo>
                    <a:pt x="484002" y="685238"/>
                  </a:lnTo>
                  <a:lnTo>
                    <a:pt x="484002" y="690632"/>
                  </a:lnTo>
                  <a:close/>
                </a:path>
                <a:path w="5038724" h="1857375">
                  <a:moveTo>
                    <a:pt x="462431" y="712211"/>
                  </a:moveTo>
                  <a:lnTo>
                    <a:pt x="457038" y="712211"/>
                  </a:lnTo>
                  <a:lnTo>
                    <a:pt x="457038" y="690632"/>
                  </a:lnTo>
                  <a:lnTo>
                    <a:pt x="462431" y="690632"/>
                  </a:lnTo>
                  <a:lnTo>
                    <a:pt x="462431" y="712211"/>
                  </a:lnTo>
                  <a:close/>
                </a:path>
                <a:path w="5038724" h="1857375">
                  <a:moveTo>
                    <a:pt x="233238" y="685238"/>
                  </a:moveTo>
                  <a:lnTo>
                    <a:pt x="227845" y="685238"/>
                  </a:lnTo>
                  <a:lnTo>
                    <a:pt x="227845" y="663659"/>
                  </a:lnTo>
                  <a:lnTo>
                    <a:pt x="233238" y="663659"/>
                  </a:lnTo>
                  <a:lnTo>
                    <a:pt x="233238" y="685238"/>
                  </a:lnTo>
                  <a:close/>
                </a:path>
                <a:path w="5038724" h="1857375">
                  <a:moveTo>
                    <a:pt x="254809" y="690632"/>
                  </a:moveTo>
                  <a:lnTo>
                    <a:pt x="206274" y="690632"/>
                  </a:lnTo>
                  <a:lnTo>
                    <a:pt x="206274" y="685238"/>
                  </a:lnTo>
                  <a:lnTo>
                    <a:pt x="254809" y="685238"/>
                  </a:lnTo>
                  <a:lnTo>
                    <a:pt x="254809" y="690632"/>
                  </a:lnTo>
                  <a:close/>
                </a:path>
                <a:path w="5038724" h="1857375">
                  <a:moveTo>
                    <a:pt x="233238" y="712211"/>
                  </a:moveTo>
                  <a:lnTo>
                    <a:pt x="227845" y="712211"/>
                  </a:lnTo>
                  <a:lnTo>
                    <a:pt x="227845" y="690632"/>
                  </a:lnTo>
                  <a:lnTo>
                    <a:pt x="233238" y="690632"/>
                  </a:lnTo>
                  <a:lnTo>
                    <a:pt x="233238" y="712211"/>
                  </a:lnTo>
                  <a:close/>
                </a:path>
                <a:path w="5038724" h="1857375">
                  <a:moveTo>
                    <a:pt x="1035415" y="799875"/>
                  </a:moveTo>
                  <a:lnTo>
                    <a:pt x="1030022" y="799875"/>
                  </a:lnTo>
                  <a:lnTo>
                    <a:pt x="1030022" y="778296"/>
                  </a:lnTo>
                  <a:lnTo>
                    <a:pt x="1035415" y="778296"/>
                  </a:lnTo>
                  <a:lnTo>
                    <a:pt x="1035415" y="799875"/>
                  </a:lnTo>
                  <a:close/>
                </a:path>
                <a:path w="5038724" h="1857375">
                  <a:moveTo>
                    <a:pt x="1056986" y="805269"/>
                  </a:moveTo>
                  <a:lnTo>
                    <a:pt x="1008451" y="805269"/>
                  </a:lnTo>
                  <a:lnTo>
                    <a:pt x="1008451" y="799875"/>
                  </a:lnTo>
                  <a:lnTo>
                    <a:pt x="1056986" y="799875"/>
                  </a:lnTo>
                  <a:lnTo>
                    <a:pt x="1056986" y="805269"/>
                  </a:lnTo>
                  <a:close/>
                </a:path>
                <a:path w="5038724" h="1857375">
                  <a:moveTo>
                    <a:pt x="1035415" y="826848"/>
                  </a:moveTo>
                  <a:lnTo>
                    <a:pt x="1030022" y="826848"/>
                  </a:lnTo>
                  <a:lnTo>
                    <a:pt x="1030022" y="805269"/>
                  </a:lnTo>
                  <a:lnTo>
                    <a:pt x="1035415" y="805269"/>
                  </a:lnTo>
                  <a:lnTo>
                    <a:pt x="1035415" y="826848"/>
                  </a:lnTo>
                  <a:close/>
                </a:path>
                <a:path w="5038724" h="1857375">
                  <a:moveTo>
                    <a:pt x="806222" y="799875"/>
                  </a:moveTo>
                  <a:lnTo>
                    <a:pt x="800829" y="799875"/>
                  </a:lnTo>
                  <a:lnTo>
                    <a:pt x="800829" y="778296"/>
                  </a:lnTo>
                  <a:lnTo>
                    <a:pt x="806222" y="778296"/>
                  </a:lnTo>
                  <a:lnTo>
                    <a:pt x="806222" y="799875"/>
                  </a:lnTo>
                  <a:close/>
                </a:path>
                <a:path w="5038724" h="1857375">
                  <a:moveTo>
                    <a:pt x="827793" y="805269"/>
                  </a:moveTo>
                  <a:lnTo>
                    <a:pt x="779258" y="805269"/>
                  </a:lnTo>
                  <a:lnTo>
                    <a:pt x="779258" y="799875"/>
                  </a:lnTo>
                  <a:lnTo>
                    <a:pt x="827793" y="799875"/>
                  </a:lnTo>
                  <a:lnTo>
                    <a:pt x="827793" y="805269"/>
                  </a:lnTo>
                  <a:close/>
                </a:path>
                <a:path w="5038724" h="1857375">
                  <a:moveTo>
                    <a:pt x="806222" y="826848"/>
                  </a:moveTo>
                  <a:lnTo>
                    <a:pt x="800829" y="826848"/>
                  </a:lnTo>
                  <a:lnTo>
                    <a:pt x="800829" y="805269"/>
                  </a:lnTo>
                  <a:lnTo>
                    <a:pt x="806222" y="805269"/>
                  </a:lnTo>
                  <a:lnTo>
                    <a:pt x="806222" y="826848"/>
                  </a:lnTo>
                  <a:close/>
                </a:path>
                <a:path w="5038724" h="1857375">
                  <a:moveTo>
                    <a:pt x="577028" y="799875"/>
                  </a:moveTo>
                  <a:lnTo>
                    <a:pt x="571635" y="799875"/>
                  </a:lnTo>
                  <a:lnTo>
                    <a:pt x="571635" y="778296"/>
                  </a:lnTo>
                  <a:lnTo>
                    <a:pt x="577028" y="778296"/>
                  </a:lnTo>
                  <a:lnTo>
                    <a:pt x="577028" y="799875"/>
                  </a:lnTo>
                  <a:close/>
                </a:path>
                <a:path w="5038724" h="1857375">
                  <a:moveTo>
                    <a:pt x="598599" y="805269"/>
                  </a:moveTo>
                  <a:lnTo>
                    <a:pt x="550064" y="805269"/>
                  </a:lnTo>
                  <a:lnTo>
                    <a:pt x="550064" y="799875"/>
                  </a:lnTo>
                  <a:lnTo>
                    <a:pt x="598599" y="799875"/>
                  </a:lnTo>
                  <a:lnTo>
                    <a:pt x="598599" y="805269"/>
                  </a:lnTo>
                  <a:close/>
                </a:path>
                <a:path w="5038724" h="1857375">
                  <a:moveTo>
                    <a:pt x="577028" y="826848"/>
                  </a:moveTo>
                  <a:lnTo>
                    <a:pt x="571635" y="826848"/>
                  </a:lnTo>
                  <a:lnTo>
                    <a:pt x="571635" y="805269"/>
                  </a:lnTo>
                  <a:lnTo>
                    <a:pt x="577028" y="805269"/>
                  </a:lnTo>
                  <a:lnTo>
                    <a:pt x="577028" y="826848"/>
                  </a:lnTo>
                  <a:close/>
                </a:path>
                <a:path w="5038724" h="1857375">
                  <a:moveTo>
                    <a:pt x="347834" y="799875"/>
                  </a:moveTo>
                  <a:lnTo>
                    <a:pt x="342442" y="799875"/>
                  </a:lnTo>
                  <a:lnTo>
                    <a:pt x="342442" y="778296"/>
                  </a:lnTo>
                  <a:lnTo>
                    <a:pt x="347834" y="778296"/>
                  </a:lnTo>
                  <a:lnTo>
                    <a:pt x="347834" y="799875"/>
                  </a:lnTo>
                  <a:close/>
                </a:path>
                <a:path w="5038724" h="1857375">
                  <a:moveTo>
                    <a:pt x="369406" y="805269"/>
                  </a:moveTo>
                  <a:lnTo>
                    <a:pt x="320870" y="805269"/>
                  </a:lnTo>
                  <a:lnTo>
                    <a:pt x="320870" y="799875"/>
                  </a:lnTo>
                  <a:lnTo>
                    <a:pt x="369406" y="799875"/>
                  </a:lnTo>
                  <a:lnTo>
                    <a:pt x="369406" y="805269"/>
                  </a:lnTo>
                  <a:close/>
                </a:path>
                <a:path w="5038724" h="1857375">
                  <a:moveTo>
                    <a:pt x="347834" y="826848"/>
                  </a:moveTo>
                  <a:lnTo>
                    <a:pt x="342442" y="826848"/>
                  </a:lnTo>
                  <a:lnTo>
                    <a:pt x="342442" y="805269"/>
                  </a:lnTo>
                  <a:lnTo>
                    <a:pt x="347834" y="805269"/>
                  </a:lnTo>
                  <a:lnTo>
                    <a:pt x="347834" y="826848"/>
                  </a:lnTo>
                  <a:close/>
                </a:path>
                <a:path w="5038724" h="1857375">
                  <a:moveTo>
                    <a:pt x="920818" y="914512"/>
                  </a:moveTo>
                  <a:lnTo>
                    <a:pt x="915426" y="914512"/>
                  </a:lnTo>
                  <a:lnTo>
                    <a:pt x="915426" y="892933"/>
                  </a:lnTo>
                  <a:lnTo>
                    <a:pt x="920818" y="892933"/>
                  </a:lnTo>
                  <a:lnTo>
                    <a:pt x="920818" y="914512"/>
                  </a:lnTo>
                  <a:close/>
                </a:path>
                <a:path w="5038724" h="1857375">
                  <a:moveTo>
                    <a:pt x="942390" y="919907"/>
                  </a:moveTo>
                  <a:lnTo>
                    <a:pt x="893854" y="919907"/>
                  </a:lnTo>
                  <a:lnTo>
                    <a:pt x="893854" y="914512"/>
                  </a:lnTo>
                  <a:lnTo>
                    <a:pt x="942390" y="914512"/>
                  </a:lnTo>
                  <a:lnTo>
                    <a:pt x="942390" y="919907"/>
                  </a:lnTo>
                  <a:close/>
                </a:path>
                <a:path w="5038724" h="1857375">
                  <a:moveTo>
                    <a:pt x="920818" y="941485"/>
                  </a:moveTo>
                  <a:lnTo>
                    <a:pt x="915426" y="941485"/>
                  </a:lnTo>
                  <a:lnTo>
                    <a:pt x="915426" y="919907"/>
                  </a:lnTo>
                  <a:lnTo>
                    <a:pt x="920818" y="919907"/>
                  </a:lnTo>
                  <a:lnTo>
                    <a:pt x="920818" y="941485"/>
                  </a:lnTo>
                  <a:close/>
                </a:path>
                <a:path w="5038724" h="1857375">
                  <a:moveTo>
                    <a:pt x="691625" y="914512"/>
                  </a:moveTo>
                  <a:lnTo>
                    <a:pt x="686232" y="914512"/>
                  </a:lnTo>
                  <a:lnTo>
                    <a:pt x="686232" y="892933"/>
                  </a:lnTo>
                  <a:lnTo>
                    <a:pt x="691625" y="892933"/>
                  </a:lnTo>
                  <a:lnTo>
                    <a:pt x="691625" y="914512"/>
                  </a:lnTo>
                  <a:close/>
                </a:path>
                <a:path w="5038724" h="1857375">
                  <a:moveTo>
                    <a:pt x="713196" y="919907"/>
                  </a:moveTo>
                  <a:lnTo>
                    <a:pt x="664661" y="919907"/>
                  </a:lnTo>
                  <a:lnTo>
                    <a:pt x="664661" y="914512"/>
                  </a:lnTo>
                  <a:lnTo>
                    <a:pt x="713196" y="914512"/>
                  </a:lnTo>
                  <a:lnTo>
                    <a:pt x="713196" y="919907"/>
                  </a:lnTo>
                  <a:close/>
                </a:path>
                <a:path w="5038724" h="1857375">
                  <a:moveTo>
                    <a:pt x="691625" y="941485"/>
                  </a:moveTo>
                  <a:lnTo>
                    <a:pt x="686232" y="941485"/>
                  </a:lnTo>
                  <a:lnTo>
                    <a:pt x="686232" y="919907"/>
                  </a:lnTo>
                  <a:lnTo>
                    <a:pt x="691625" y="919907"/>
                  </a:lnTo>
                  <a:lnTo>
                    <a:pt x="691625" y="941485"/>
                  </a:lnTo>
                  <a:close/>
                </a:path>
                <a:path w="5038724" h="1857375">
                  <a:moveTo>
                    <a:pt x="462431" y="914512"/>
                  </a:moveTo>
                  <a:lnTo>
                    <a:pt x="457038" y="914512"/>
                  </a:lnTo>
                  <a:lnTo>
                    <a:pt x="457038" y="892933"/>
                  </a:lnTo>
                  <a:lnTo>
                    <a:pt x="462431" y="892933"/>
                  </a:lnTo>
                  <a:lnTo>
                    <a:pt x="462431" y="914512"/>
                  </a:lnTo>
                  <a:close/>
                </a:path>
                <a:path w="5038724" h="1857375">
                  <a:moveTo>
                    <a:pt x="484002" y="919907"/>
                  </a:moveTo>
                  <a:lnTo>
                    <a:pt x="435467" y="919907"/>
                  </a:lnTo>
                  <a:lnTo>
                    <a:pt x="435467" y="914512"/>
                  </a:lnTo>
                  <a:lnTo>
                    <a:pt x="484002" y="914512"/>
                  </a:lnTo>
                  <a:lnTo>
                    <a:pt x="484002" y="919907"/>
                  </a:lnTo>
                  <a:close/>
                </a:path>
                <a:path w="5038724" h="1857375">
                  <a:moveTo>
                    <a:pt x="462431" y="941485"/>
                  </a:moveTo>
                  <a:lnTo>
                    <a:pt x="457038" y="941485"/>
                  </a:lnTo>
                  <a:lnTo>
                    <a:pt x="457038" y="919907"/>
                  </a:lnTo>
                  <a:lnTo>
                    <a:pt x="462431" y="919907"/>
                  </a:lnTo>
                  <a:lnTo>
                    <a:pt x="462431" y="941485"/>
                  </a:lnTo>
                  <a:close/>
                </a:path>
                <a:path w="5038724" h="1857375">
                  <a:moveTo>
                    <a:pt x="1035415" y="1027800"/>
                  </a:moveTo>
                  <a:lnTo>
                    <a:pt x="1030022" y="1027800"/>
                  </a:lnTo>
                  <a:lnTo>
                    <a:pt x="1030022" y="1006222"/>
                  </a:lnTo>
                  <a:lnTo>
                    <a:pt x="1035415" y="1006222"/>
                  </a:lnTo>
                  <a:lnTo>
                    <a:pt x="1035415" y="1027800"/>
                  </a:lnTo>
                  <a:close/>
                </a:path>
                <a:path w="5038724" h="1857375">
                  <a:moveTo>
                    <a:pt x="1056986" y="1033195"/>
                  </a:moveTo>
                  <a:lnTo>
                    <a:pt x="1008451" y="1033195"/>
                  </a:lnTo>
                  <a:lnTo>
                    <a:pt x="1008451" y="1027800"/>
                  </a:lnTo>
                  <a:lnTo>
                    <a:pt x="1056986" y="1027800"/>
                  </a:lnTo>
                  <a:lnTo>
                    <a:pt x="1056986" y="1033195"/>
                  </a:lnTo>
                  <a:close/>
                </a:path>
                <a:path w="5038724" h="1857375">
                  <a:moveTo>
                    <a:pt x="1035415" y="1054774"/>
                  </a:moveTo>
                  <a:lnTo>
                    <a:pt x="1030022" y="1054774"/>
                  </a:lnTo>
                  <a:lnTo>
                    <a:pt x="1030022" y="1033195"/>
                  </a:lnTo>
                  <a:lnTo>
                    <a:pt x="1035415" y="1033195"/>
                  </a:lnTo>
                  <a:lnTo>
                    <a:pt x="1035415" y="1054774"/>
                  </a:lnTo>
                  <a:close/>
                </a:path>
                <a:path w="5038724" h="1857375">
                  <a:moveTo>
                    <a:pt x="806222" y="1027800"/>
                  </a:moveTo>
                  <a:lnTo>
                    <a:pt x="800829" y="1027800"/>
                  </a:lnTo>
                  <a:lnTo>
                    <a:pt x="800829" y="1006222"/>
                  </a:lnTo>
                  <a:lnTo>
                    <a:pt x="806222" y="1006222"/>
                  </a:lnTo>
                  <a:lnTo>
                    <a:pt x="806222" y="1027800"/>
                  </a:lnTo>
                  <a:close/>
                </a:path>
                <a:path w="5038724" h="1857375">
                  <a:moveTo>
                    <a:pt x="827793" y="1033195"/>
                  </a:moveTo>
                  <a:lnTo>
                    <a:pt x="779258" y="1033195"/>
                  </a:lnTo>
                  <a:lnTo>
                    <a:pt x="779258" y="1027800"/>
                  </a:lnTo>
                  <a:lnTo>
                    <a:pt x="827793" y="1027800"/>
                  </a:lnTo>
                  <a:lnTo>
                    <a:pt x="827793" y="1033195"/>
                  </a:lnTo>
                  <a:close/>
                </a:path>
                <a:path w="5038724" h="1857375">
                  <a:moveTo>
                    <a:pt x="806222" y="1054774"/>
                  </a:moveTo>
                  <a:lnTo>
                    <a:pt x="800829" y="1054774"/>
                  </a:lnTo>
                  <a:lnTo>
                    <a:pt x="800829" y="1033195"/>
                  </a:lnTo>
                  <a:lnTo>
                    <a:pt x="806222" y="1033195"/>
                  </a:lnTo>
                  <a:lnTo>
                    <a:pt x="806222" y="1054774"/>
                  </a:lnTo>
                  <a:close/>
                </a:path>
                <a:path w="5038724" h="1857375">
                  <a:moveTo>
                    <a:pt x="920818" y="1142438"/>
                  </a:moveTo>
                  <a:lnTo>
                    <a:pt x="915426" y="1142438"/>
                  </a:lnTo>
                  <a:lnTo>
                    <a:pt x="915426" y="1120859"/>
                  </a:lnTo>
                  <a:lnTo>
                    <a:pt x="920818" y="1120859"/>
                  </a:lnTo>
                  <a:lnTo>
                    <a:pt x="920818" y="1142438"/>
                  </a:lnTo>
                  <a:close/>
                </a:path>
                <a:path w="5038724" h="1857375">
                  <a:moveTo>
                    <a:pt x="942390" y="1147832"/>
                  </a:moveTo>
                  <a:lnTo>
                    <a:pt x="893854" y="1147832"/>
                  </a:lnTo>
                  <a:lnTo>
                    <a:pt x="893854" y="1142438"/>
                  </a:lnTo>
                  <a:lnTo>
                    <a:pt x="942390" y="1142438"/>
                  </a:lnTo>
                  <a:lnTo>
                    <a:pt x="942390" y="1147832"/>
                  </a:lnTo>
                  <a:close/>
                </a:path>
                <a:path w="5038724" h="1857375">
                  <a:moveTo>
                    <a:pt x="920818" y="1169411"/>
                  </a:moveTo>
                  <a:lnTo>
                    <a:pt x="915426" y="1169411"/>
                  </a:lnTo>
                  <a:lnTo>
                    <a:pt x="915426" y="1147832"/>
                  </a:lnTo>
                  <a:lnTo>
                    <a:pt x="920818" y="1147832"/>
                  </a:lnTo>
                  <a:lnTo>
                    <a:pt x="920818" y="1169411"/>
                  </a:lnTo>
                  <a:close/>
                </a:path>
                <a:path w="5038724" h="1857375">
                  <a:moveTo>
                    <a:pt x="1036763" y="1257075"/>
                  </a:moveTo>
                  <a:lnTo>
                    <a:pt x="1030022" y="1257075"/>
                  </a:lnTo>
                  <a:lnTo>
                    <a:pt x="1030022" y="1235496"/>
                  </a:lnTo>
                  <a:lnTo>
                    <a:pt x="1036763" y="1235496"/>
                  </a:lnTo>
                  <a:lnTo>
                    <a:pt x="1036763" y="1257075"/>
                  </a:lnTo>
                  <a:close/>
                </a:path>
                <a:path w="5038724" h="1857375">
                  <a:moveTo>
                    <a:pt x="1036763" y="1270562"/>
                  </a:moveTo>
                  <a:lnTo>
                    <a:pt x="1020585" y="1262470"/>
                  </a:lnTo>
                  <a:lnTo>
                    <a:pt x="1012496" y="1257075"/>
                  </a:lnTo>
                  <a:lnTo>
                    <a:pt x="1058335" y="1257075"/>
                  </a:lnTo>
                  <a:lnTo>
                    <a:pt x="1058335" y="1262470"/>
                  </a:lnTo>
                  <a:lnTo>
                    <a:pt x="1036763" y="1262470"/>
                  </a:lnTo>
                  <a:lnTo>
                    <a:pt x="1036763" y="1270562"/>
                  </a:lnTo>
                  <a:close/>
                </a:path>
                <a:path w="5038724" h="1857375">
                  <a:moveTo>
                    <a:pt x="26963" y="689284"/>
                  </a:moveTo>
                  <a:lnTo>
                    <a:pt x="24267" y="689284"/>
                  </a:lnTo>
                  <a:lnTo>
                    <a:pt x="14830" y="683889"/>
                  </a:lnTo>
                  <a:lnTo>
                    <a:pt x="26963" y="683889"/>
                  </a:lnTo>
                  <a:lnTo>
                    <a:pt x="26963" y="689284"/>
                  </a:lnTo>
                  <a:close/>
                </a:path>
                <a:path w="5038724" h="1857375">
                  <a:moveTo>
                    <a:pt x="118641" y="570600"/>
                  </a:moveTo>
                  <a:lnTo>
                    <a:pt x="113248" y="570600"/>
                  </a:lnTo>
                  <a:lnTo>
                    <a:pt x="113248" y="549022"/>
                  </a:lnTo>
                  <a:lnTo>
                    <a:pt x="118641" y="549022"/>
                  </a:lnTo>
                  <a:lnTo>
                    <a:pt x="118641" y="570600"/>
                  </a:lnTo>
                  <a:close/>
                </a:path>
                <a:path w="5038724" h="1857375">
                  <a:moveTo>
                    <a:pt x="140212" y="575995"/>
                  </a:moveTo>
                  <a:lnTo>
                    <a:pt x="91677" y="575995"/>
                  </a:lnTo>
                  <a:lnTo>
                    <a:pt x="91677" y="570600"/>
                  </a:lnTo>
                  <a:lnTo>
                    <a:pt x="140212" y="570600"/>
                  </a:lnTo>
                  <a:lnTo>
                    <a:pt x="140212" y="575995"/>
                  </a:lnTo>
                  <a:close/>
                </a:path>
                <a:path w="5038724" h="1857375">
                  <a:moveTo>
                    <a:pt x="118641" y="597574"/>
                  </a:moveTo>
                  <a:lnTo>
                    <a:pt x="113248" y="597574"/>
                  </a:lnTo>
                  <a:lnTo>
                    <a:pt x="113248" y="575995"/>
                  </a:lnTo>
                  <a:lnTo>
                    <a:pt x="118641" y="575995"/>
                  </a:lnTo>
                  <a:lnTo>
                    <a:pt x="118641" y="597574"/>
                  </a:lnTo>
                  <a:close/>
                </a:path>
                <a:path w="5038724" h="1857375">
                  <a:moveTo>
                    <a:pt x="5392" y="678494"/>
                  </a:moveTo>
                  <a:lnTo>
                    <a:pt x="0" y="675797"/>
                  </a:lnTo>
                  <a:lnTo>
                    <a:pt x="0" y="663659"/>
                  </a:lnTo>
                  <a:lnTo>
                    <a:pt x="5392" y="663659"/>
                  </a:lnTo>
                  <a:lnTo>
                    <a:pt x="5392" y="678494"/>
                  </a:lnTo>
                  <a:close/>
                </a:path>
              </a:pathLst>
            </a:custGeom>
            <a:solidFill>
              <a:srgbClr val="2A4A81"/>
            </a:solidFill>
          </p:spPr>
          <p:txBody>
            <a:bodyPr wrap="square" lIns="0" tIns="0" rIns="0" bIns="0" rtlCol="0"/>
            <a:lstStyle/>
            <a:p>
              <a:endParaRPr/>
            </a:p>
          </p:txBody>
        </p:sp>
        <p:sp>
          <p:nvSpPr>
            <p:cNvPr id="9" name="object 9"/>
            <p:cNvSpPr/>
            <p:nvPr/>
          </p:nvSpPr>
          <p:spPr>
            <a:xfrm>
              <a:off x="1802384" y="0"/>
              <a:ext cx="4030345" cy="1638300"/>
            </a:xfrm>
            <a:custGeom>
              <a:avLst/>
              <a:gdLst/>
              <a:ahLst/>
              <a:cxnLst/>
              <a:rect l="l" t="t" r="r" b="b"/>
              <a:pathLst>
                <a:path w="4030345" h="1638300">
                  <a:moveTo>
                    <a:pt x="0" y="165099"/>
                  </a:moveTo>
                  <a:lnTo>
                    <a:pt x="52579" y="63499"/>
                  </a:lnTo>
                  <a:lnTo>
                    <a:pt x="99265" y="50799"/>
                  </a:lnTo>
                  <a:lnTo>
                    <a:pt x="145891" y="50799"/>
                  </a:lnTo>
                  <a:lnTo>
                    <a:pt x="239226" y="25399"/>
                  </a:lnTo>
                  <a:lnTo>
                    <a:pt x="286064" y="25399"/>
                  </a:lnTo>
                  <a:lnTo>
                    <a:pt x="333104" y="12699"/>
                  </a:lnTo>
                  <a:lnTo>
                    <a:pt x="380410" y="12699"/>
                  </a:lnTo>
                  <a:lnTo>
                    <a:pt x="428048" y="0"/>
                  </a:lnTo>
                  <a:lnTo>
                    <a:pt x="882459" y="0"/>
                  </a:lnTo>
                  <a:lnTo>
                    <a:pt x="1042655" y="38099"/>
                  </a:lnTo>
                  <a:lnTo>
                    <a:pt x="1193373" y="76199"/>
                  </a:lnTo>
                  <a:lnTo>
                    <a:pt x="502769" y="76199"/>
                  </a:lnTo>
                  <a:lnTo>
                    <a:pt x="451898" y="88899"/>
                  </a:lnTo>
                  <a:lnTo>
                    <a:pt x="401576" y="88899"/>
                  </a:lnTo>
                  <a:lnTo>
                    <a:pt x="351751" y="101599"/>
                  </a:lnTo>
                  <a:lnTo>
                    <a:pt x="302371" y="101599"/>
                  </a:lnTo>
                  <a:lnTo>
                    <a:pt x="156390" y="139699"/>
                  </a:lnTo>
                  <a:lnTo>
                    <a:pt x="117166" y="139699"/>
                  </a:lnTo>
                  <a:lnTo>
                    <a:pt x="78195" y="152399"/>
                  </a:lnTo>
                  <a:lnTo>
                    <a:pt x="39224" y="152399"/>
                  </a:lnTo>
                  <a:lnTo>
                    <a:pt x="0" y="165099"/>
                  </a:lnTo>
                  <a:close/>
                </a:path>
                <a:path w="4030345" h="1638300">
                  <a:moveTo>
                    <a:pt x="2276925" y="215899"/>
                  </a:moveTo>
                  <a:lnTo>
                    <a:pt x="1665192" y="215899"/>
                  </a:lnTo>
                  <a:lnTo>
                    <a:pt x="1709264" y="203199"/>
                  </a:lnTo>
                  <a:lnTo>
                    <a:pt x="2115321" y="203199"/>
                  </a:lnTo>
                  <a:lnTo>
                    <a:pt x="2144152" y="165099"/>
                  </a:lnTo>
                  <a:lnTo>
                    <a:pt x="2176922" y="126999"/>
                  </a:lnTo>
                  <a:lnTo>
                    <a:pt x="2212781" y="88899"/>
                  </a:lnTo>
                  <a:lnTo>
                    <a:pt x="2250880" y="50799"/>
                  </a:lnTo>
                  <a:lnTo>
                    <a:pt x="2290371" y="12699"/>
                  </a:lnTo>
                  <a:lnTo>
                    <a:pt x="2308540" y="0"/>
                  </a:lnTo>
                  <a:lnTo>
                    <a:pt x="2493596" y="0"/>
                  </a:lnTo>
                  <a:lnTo>
                    <a:pt x="2476638" y="12699"/>
                  </a:lnTo>
                  <a:lnTo>
                    <a:pt x="2439234" y="50799"/>
                  </a:lnTo>
                  <a:lnTo>
                    <a:pt x="2401959" y="76199"/>
                  </a:lnTo>
                  <a:lnTo>
                    <a:pt x="2365590" y="114299"/>
                  </a:lnTo>
                  <a:lnTo>
                    <a:pt x="2330903" y="152399"/>
                  </a:lnTo>
                  <a:lnTo>
                    <a:pt x="2298676" y="190499"/>
                  </a:lnTo>
                  <a:lnTo>
                    <a:pt x="2276925" y="215899"/>
                  </a:lnTo>
                  <a:close/>
                </a:path>
                <a:path w="4030345" h="1638300">
                  <a:moveTo>
                    <a:pt x="3078037" y="101599"/>
                  </a:moveTo>
                  <a:lnTo>
                    <a:pt x="3009176" y="101599"/>
                  </a:lnTo>
                  <a:lnTo>
                    <a:pt x="2958476" y="88899"/>
                  </a:lnTo>
                  <a:lnTo>
                    <a:pt x="2908374" y="88899"/>
                  </a:lnTo>
                  <a:lnTo>
                    <a:pt x="2762793" y="50799"/>
                  </a:lnTo>
                  <a:lnTo>
                    <a:pt x="2716218" y="25399"/>
                  </a:lnTo>
                  <a:lnTo>
                    <a:pt x="2670808" y="12699"/>
                  </a:lnTo>
                  <a:lnTo>
                    <a:pt x="2637731" y="0"/>
                  </a:lnTo>
                  <a:lnTo>
                    <a:pt x="2907731" y="0"/>
                  </a:lnTo>
                  <a:lnTo>
                    <a:pt x="2954799" y="12699"/>
                  </a:lnTo>
                  <a:lnTo>
                    <a:pt x="3283478" y="12699"/>
                  </a:lnTo>
                  <a:lnTo>
                    <a:pt x="3268704" y="25399"/>
                  </a:lnTo>
                  <a:lnTo>
                    <a:pt x="3232524" y="50799"/>
                  </a:lnTo>
                  <a:lnTo>
                    <a:pt x="3189096" y="76199"/>
                  </a:lnTo>
                  <a:lnTo>
                    <a:pt x="3137805" y="88899"/>
                  </a:lnTo>
                  <a:lnTo>
                    <a:pt x="3078037" y="101599"/>
                  </a:lnTo>
                  <a:close/>
                </a:path>
                <a:path w="4030345" h="1638300">
                  <a:moveTo>
                    <a:pt x="3283478" y="12699"/>
                  </a:moveTo>
                  <a:lnTo>
                    <a:pt x="3044173" y="12699"/>
                  </a:lnTo>
                  <a:lnTo>
                    <a:pt x="3085047" y="0"/>
                  </a:lnTo>
                  <a:lnTo>
                    <a:pt x="3298251" y="0"/>
                  </a:lnTo>
                  <a:lnTo>
                    <a:pt x="3283478" y="12699"/>
                  </a:lnTo>
                  <a:close/>
                </a:path>
                <a:path w="4030345" h="1638300">
                  <a:moveTo>
                    <a:pt x="1773996" y="292099"/>
                  </a:moveTo>
                  <a:lnTo>
                    <a:pt x="1525510" y="292099"/>
                  </a:lnTo>
                  <a:lnTo>
                    <a:pt x="1472824" y="279399"/>
                  </a:lnTo>
                  <a:lnTo>
                    <a:pt x="1421000" y="253999"/>
                  </a:lnTo>
                  <a:lnTo>
                    <a:pt x="1327525" y="228599"/>
                  </a:lnTo>
                  <a:lnTo>
                    <a:pt x="1281967" y="203199"/>
                  </a:lnTo>
                  <a:lnTo>
                    <a:pt x="1236746" y="190499"/>
                  </a:lnTo>
                  <a:lnTo>
                    <a:pt x="1191525" y="165099"/>
                  </a:lnTo>
                  <a:lnTo>
                    <a:pt x="1056821" y="126999"/>
                  </a:lnTo>
                  <a:lnTo>
                    <a:pt x="870605" y="76199"/>
                  </a:lnTo>
                  <a:lnTo>
                    <a:pt x="1193373" y="76199"/>
                  </a:lnTo>
                  <a:lnTo>
                    <a:pt x="1241689" y="101599"/>
                  </a:lnTo>
                  <a:lnTo>
                    <a:pt x="1286124" y="114299"/>
                  </a:lnTo>
                  <a:lnTo>
                    <a:pt x="1330670" y="139699"/>
                  </a:lnTo>
                  <a:lnTo>
                    <a:pt x="1421449" y="165099"/>
                  </a:lnTo>
                  <a:lnTo>
                    <a:pt x="1468355" y="190499"/>
                  </a:lnTo>
                  <a:lnTo>
                    <a:pt x="1516722" y="203199"/>
                  </a:lnTo>
                  <a:lnTo>
                    <a:pt x="1571130" y="215899"/>
                  </a:lnTo>
                  <a:lnTo>
                    <a:pt x="2276925" y="215899"/>
                  </a:lnTo>
                  <a:lnTo>
                    <a:pt x="2266050" y="228599"/>
                  </a:lnTo>
                  <a:lnTo>
                    <a:pt x="2246919" y="266699"/>
                  </a:lnTo>
                  <a:lnTo>
                    <a:pt x="1851728" y="266699"/>
                  </a:lnTo>
                  <a:lnTo>
                    <a:pt x="1773996" y="292099"/>
                  </a:lnTo>
                  <a:close/>
                </a:path>
                <a:path w="4030345" h="1638300">
                  <a:moveTo>
                    <a:pt x="1956403" y="190499"/>
                  </a:moveTo>
                  <a:lnTo>
                    <a:pt x="1852579" y="190499"/>
                  </a:lnTo>
                  <a:lnTo>
                    <a:pt x="1904004" y="177799"/>
                  </a:lnTo>
                  <a:lnTo>
                    <a:pt x="1956403" y="190499"/>
                  </a:lnTo>
                  <a:close/>
                </a:path>
                <a:path w="4030345" h="1638300">
                  <a:moveTo>
                    <a:pt x="2115321" y="203199"/>
                  </a:moveTo>
                  <a:lnTo>
                    <a:pt x="1754310" y="203199"/>
                  </a:lnTo>
                  <a:lnTo>
                    <a:pt x="1802540" y="190499"/>
                  </a:lnTo>
                  <a:lnTo>
                    <a:pt x="2062473" y="190499"/>
                  </a:lnTo>
                  <a:lnTo>
                    <a:pt x="2115321" y="203199"/>
                  </a:lnTo>
                  <a:close/>
                </a:path>
                <a:path w="4030345" h="1638300">
                  <a:moveTo>
                    <a:pt x="1797652" y="939799"/>
                  </a:moveTo>
                  <a:lnTo>
                    <a:pt x="1541176" y="939799"/>
                  </a:lnTo>
                  <a:lnTo>
                    <a:pt x="1445367" y="914399"/>
                  </a:lnTo>
                  <a:lnTo>
                    <a:pt x="1397751" y="914399"/>
                  </a:lnTo>
                  <a:lnTo>
                    <a:pt x="1255125" y="876299"/>
                  </a:lnTo>
                  <a:lnTo>
                    <a:pt x="1207398" y="876299"/>
                  </a:lnTo>
                  <a:lnTo>
                    <a:pt x="1159449" y="863599"/>
                  </a:lnTo>
                  <a:lnTo>
                    <a:pt x="1662944" y="863599"/>
                  </a:lnTo>
                  <a:lnTo>
                    <a:pt x="1708686" y="850899"/>
                  </a:lnTo>
                  <a:lnTo>
                    <a:pt x="1795153" y="850899"/>
                  </a:lnTo>
                  <a:lnTo>
                    <a:pt x="1835443" y="838199"/>
                  </a:lnTo>
                  <a:lnTo>
                    <a:pt x="1873480" y="812799"/>
                  </a:lnTo>
                  <a:lnTo>
                    <a:pt x="1909047" y="800099"/>
                  </a:lnTo>
                  <a:lnTo>
                    <a:pt x="1949022" y="761999"/>
                  </a:lnTo>
                  <a:lnTo>
                    <a:pt x="1980102" y="723899"/>
                  </a:lnTo>
                  <a:lnTo>
                    <a:pt x="2003505" y="685799"/>
                  </a:lnTo>
                  <a:lnTo>
                    <a:pt x="2020448" y="647699"/>
                  </a:lnTo>
                  <a:lnTo>
                    <a:pt x="2032148" y="609599"/>
                  </a:lnTo>
                  <a:lnTo>
                    <a:pt x="2039822" y="558799"/>
                  </a:lnTo>
                  <a:lnTo>
                    <a:pt x="2044688" y="520699"/>
                  </a:lnTo>
                  <a:lnTo>
                    <a:pt x="2047961" y="469899"/>
                  </a:lnTo>
                  <a:lnTo>
                    <a:pt x="2050861" y="431799"/>
                  </a:lnTo>
                  <a:lnTo>
                    <a:pt x="2054603" y="393699"/>
                  </a:lnTo>
                  <a:lnTo>
                    <a:pt x="2060404" y="342899"/>
                  </a:lnTo>
                  <a:lnTo>
                    <a:pt x="2069483" y="304799"/>
                  </a:lnTo>
                  <a:lnTo>
                    <a:pt x="2072179" y="292099"/>
                  </a:lnTo>
                  <a:lnTo>
                    <a:pt x="2073527" y="292099"/>
                  </a:lnTo>
                  <a:lnTo>
                    <a:pt x="2076224" y="279399"/>
                  </a:lnTo>
                  <a:lnTo>
                    <a:pt x="2029753" y="279399"/>
                  </a:lnTo>
                  <a:lnTo>
                    <a:pt x="1983535" y="266699"/>
                  </a:lnTo>
                  <a:lnTo>
                    <a:pt x="2246919" y="266699"/>
                  </a:lnTo>
                  <a:lnTo>
                    <a:pt x="2240542" y="279399"/>
                  </a:lnTo>
                  <a:lnTo>
                    <a:pt x="2221505" y="330199"/>
                  </a:lnTo>
                  <a:lnTo>
                    <a:pt x="2208293" y="368299"/>
                  </a:lnTo>
                  <a:lnTo>
                    <a:pt x="2200258" y="419099"/>
                  </a:lnTo>
                  <a:lnTo>
                    <a:pt x="2198910" y="431799"/>
                  </a:lnTo>
                  <a:lnTo>
                    <a:pt x="2198910" y="444499"/>
                  </a:lnTo>
                  <a:lnTo>
                    <a:pt x="2200258" y="444499"/>
                  </a:lnTo>
                  <a:lnTo>
                    <a:pt x="2240055" y="469899"/>
                  </a:lnTo>
                  <a:lnTo>
                    <a:pt x="2284375" y="482599"/>
                  </a:lnTo>
                  <a:lnTo>
                    <a:pt x="2332237" y="495299"/>
                  </a:lnTo>
                  <a:lnTo>
                    <a:pt x="2487294" y="533399"/>
                  </a:lnTo>
                  <a:lnTo>
                    <a:pt x="2186776" y="533399"/>
                  </a:lnTo>
                  <a:lnTo>
                    <a:pt x="2181511" y="584199"/>
                  </a:lnTo>
                  <a:lnTo>
                    <a:pt x="2174015" y="622299"/>
                  </a:lnTo>
                  <a:lnTo>
                    <a:pt x="2163257" y="673099"/>
                  </a:lnTo>
                  <a:lnTo>
                    <a:pt x="2148205" y="711199"/>
                  </a:lnTo>
                  <a:lnTo>
                    <a:pt x="2127827" y="749299"/>
                  </a:lnTo>
                  <a:lnTo>
                    <a:pt x="2101090" y="787399"/>
                  </a:lnTo>
                  <a:lnTo>
                    <a:pt x="2066964" y="825499"/>
                  </a:lnTo>
                  <a:lnTo>
                    <a:pt x="2024415" y="863599"/>
                  </a:lnTo>
                  <a:lnTo>
                    <a:pt x="1972412" y="888999"/>
                  </a:lnTo>
                  <a:lnTo>
                    <a:pt x="1932569" y="901699"/>
                  </a:lnTo>
                  <a:lnTo>
                    <a:pt x="1890025" y="927099"/>
                  </a:lnTo>
                  <a:lnTo>
                    <a:pt x="1844984" y="927099"/>
                  </a:lnTo>
                  <a:lnTo>
                    <a:pt x="1797652" y="939799"/>
                  </a:lnTo>
                  <a:close/>
                </a:path>
                <a:path w="4030345" h="1638300">
                  <a:moveTo>
                    <a:pt x="1683867" y="304799"/>
                  </a:moveTo>
                  <a:lnTo>
                    <a:pt x="1631518" y="304799"/>
                  </a:lnTo>
                  <a:lnTo>
                    <a:pt x="1578570" y="292099"/>
                  </a:lnTo>
                  <a:lnTo>
                    <a:pt x="1735130" y="292099"/>
                  </a:lnTo>
                  <a:lnTo>
                    <a:pt x="1683867" y="304799"/>
                  </a:lnTo>
                  <a:close/>
                </a:path>
                <a:path w="4030345" h="1638300">
                  <a:moveTo>
                    <a:pt x="3266682" y="850899"/>
                  </a:moveTo>
                  <a:lnTo>
                    <a:pt x="2960107" y="850899"/>
                  </a:lnTo>
                  <a:lnTo>
                    <a:pt x="2865348" y="825499"/>
                  </a:lnTo>
                  <a:lnTo>
                    <a:pt x="2820197" y="812799"/>
                  </a:lnTo>
                  <a:lnTo>
                    <a:pt x="2777286" y="787399"/>
                  </a:lnTo>
                  <a:lnTo>
                    <a:pt x="2745899" y="774699"/>
                  </a:lnTo>
                  <a:lnTo>
                    <a:pt x="2718303" y="761999"/>
                  </a:lnTo>
                  <a:lnTo>
                    <a:pt x="2694246" y="736599"/>
                  </a:lnTo>
                  <a:lnTo>
                    <a:pt x="2673475" y="723899"/>
                  </a:lnTo>
                  <a:lnTo>
                    <a:pt x="2657234" y="698499"/>
                  </a:lnTo>
                  <a:lnTo>
                    <a:pt x="2641624" y="673099"/>
                  </a:lnTo>
                  <a:lnTo>
                    <a:pt x="2621717" y="660399"/>
                  </a:lnTo>
                  <a:lnTo>
                    <a:pt x="2592583" y="647699"/>
                  </a:lnTo>
                  <a:lnTo>
                    <a:pt x="2545655" y="622299"/>
                  </a:lnTo>
                  <a:lnTo>
                    <a:pt x="2442804" y="596899"/>
                  </a:lnTo>
                  <a:lnTo>
                    <a:pt x="2390634" y="596899"/>
                  </a:lnTo>
                  <a:lnTo>
                    <a:pt x="2340470" y="584199"/>
                  </a:lnTo>
                  <a:lnTo>
                    <a:pt x="2223872" y="546099"/>
                  </a:lnTo>
                  <a:lnTo>
                    <a:pt x="2186776" y="533399"/>
                  </a:lnTo>
                  <a:lnTo>
                    <a:pt x="2487294" y="533399"/>
                  </a:lnTo>
                  <a:lnTo>
                    <a:pt x="2590437" y="558799"/>
                  </a:lnTo>
                  <a:lnTo>
                    <a:pt x="2639003" y="571499"/>
                  </a:lnTo>
                  <a:lnTo>
                    <a:pt x="2684261" y="584199"/>
                  </a:lnTo>
                  <a:lnTo>
                    <a:pt x="2734818" y="622299"/>
                  </a:lnTo>
                  <a:lnTo>
                    <a:pt x="2755547" y="634999"/>
                  </a:lnTo>
                  <a:lnTo>
                    <a:pt x="2773242" y="660399"/>
                  </a:lnTo>
                  <a:lnTo>
                    <a:pt x="2792643" y="673099"/>
                  </a:lnTo>
                  <a:lnTo>
                    <a:pt x="2812171" y="698499"/>
                  </a:lnTo>
                  <a:lnTo>
                    <a:pt x="2837513" y="723899"/>
                  </a:lnTo>
                  <a:lnTo>
                    <a:pt x="2874357" y="736599"/>
                  </a:lnTo>
                  <a:lnTo>
                    <a:pt x="2922011" y="749299"/>
                  </a:lnTo>
                  <a:lnTo>
                    <a:pt x="3025410" y="774699"/>
                  </a:lnTo>
                  <a:lnTo>
                    <a:pt x="3511817" y="774699"/>
                  </a:lnTo>
                  <a:lnTo>
                    <a:pt x="3465093" y="800099"/>
                  </a:lnTo>
                  <a:lnTo>
                    <a:pt x="3412287" y="825499"/>
                  </a:lnTo>
                  <a:lnTo>
                    <a:pt x="3366299" y="838199"/>
                  </a:lnTo>
                  <a:lnTo>
                    <a:pt x="3317614" y="838199"/>
                  </a:lnTo>
                  <a:lnTo>
                    <a:pt x="3266682" y="850899"/>
                  </a:lnTo>
                  <a:close/>
                </a:path>
                <a:path w="4030345" h="1638300">
                  <a:moveTo>
                    <a:pt x="3511817" y="774699"/>
                  </a:moveTo>
                  <a:lnTo>
                    <a:pt x="3180920" y="774699"/>
                  </a:lnTo>
                  <a:lnTo>
                    <a:pt x="3227584" y="761999"/>
                  </a:lnTo>
                  <a:lnTo>
                    <a:pt x="3279888" y="761999"/>
                  </a:lnTo>
                  <a:lnTo>
                    <a:pt x="3326377" y="749299"/>
                  </a:lnTo>
                  <a:lnTo>
                    <a:pt x="3368260" y="723899"/>
                  </a:lnTo>
                  <a:lnTo>
                    <a:pt x="3406745" y="698499"/>
                  </a:lnTo>
                  <a:lnTo>
                    <a:pt x="3443038" y="685799"/>
                  </a:lnTo>
                  <a:lnTo>
                    <a:pt x="3513884" y="634999"/>
                  </a:lnTo>
                  <a:lnTo>
                    <a:pt x="3550852" y="609599"/>
                  </a:lnTo>
                  <a:lnTo>
                    <a:pt x="3590460" y="596899"/>
                  </a:lnTo>
                  <a:lnTo>
                    <a:pt x="3633916" y="584199"/>
                  </a:lnTo>
                  <a:lnTo>
                    <a:pt x="3682428" y="571499"/>
                  </a:lnTo>
                  <a:lnTo>
                    <a:pt x="3737203" y="558799"/>
                  </a:lnTo>
                  <a:lnTo>
                    <a:pt x="3835821" y="558799"/>
                  </a:lnTo>
                  <a:lnTo>
                    <a:pt x="3884999" y="571499"/>
                  </a:lnTo>
                  <a:lnTo>
                    <a:pt x="3933840" y="571499"/>
                  </a:lnTo>
                  <a:lnTo>
                    <a:pt x="4029762" y="596899"/>
                  </a:lnTo>
                  <a:lnTo>
                    <a:pt x="3989316" y="647699"/>
                  </a:lnTo>
                  <a:lnTo>
                    <a:pt x="3762482" y="647699"/>
                  </a:lnTo>
                  <a:lnTo>
                    <a:pt x="3717679" y="660399"/>
                  </a:lnTo>
                  <a:lnTo>
                    <a:pt x="3676621" y="673099"/>
                  </a:lnTo>
                  <a:lnTo>
                    <a:pt x="3638784" y="698499"/>
                  </a:lnTo>
                  <a:lnTo>
                    <a:pt x="3596332" y="723899"/>
                  </a:lnTo>
                  <a:lnTo>
                    <a:pt x="3554786" y="749299"/>
                  </a:lnTo>
                  <a:lnTo>
                    <a:pt x="3511817" y="774699"/>
                  </a:lnTo>
                  <a:close/>
                </a:path>
                <a:path w="4030345" h="1638300">
                  <a:moveTo>
                    <a:pt x="3969093" y="673099"/>
                  </a:moveTo>
                  <a:lnTo>
                    <a:pt x="3924602" y="660399"/>
                  </a:lnTo>
                  <a:lnTo>
                    <a:pt x="3865419" y="647699"/>
                  </a:lnTo>
                  <a:lnTo>
                    <a:pt x="3989316" y="647699"/>
                  </a:lnTo>
                  <a:lnTo>
                    <a:pt x="3969093" y="673099"/>
                  </a:lnTo>
                  <a:close/>
                </a:path>
                <a:path w="4030345" h="1638300">
                  <a:moveTo>
                    <a:pt x="1065355" y="774699"/>
                  </a:moveTo>
                  <a:lnTo>
                    <a:pt x="864705" y="774699"/>
                  </a:lnTo>
                  <a:lnTo>
                    <a:pt x="913066" y="761999"/>
                  </a:lnTo>
                  <a:lnTo>
                    <a:pt x="1014055" y="761999"/>
                  </a:lnTo>
                  <a:lnTo>
                    <a:pt x="1065355" y="774699"/>
                  </a:lnTo>
                  <a:close/>
                </a:path>
                <a:path w="4030345" h="1638300">
                  <a:moveTo>
                    <a:pt x="1957582" y="1638299"/>
                  </a:moveTo>
                  <a:lnTo>
                    <a:pt x="1914436" y="1625599"/>
                  </a:lnTo>
                  <a:lnTo>
                    <a:pt x="1869728" y="1600199"/>
                  </a:lnTo>
                  <a:lnTo>
                    <a:pt x="1823700" y="1574799"/>
                  </a:lnTo>
                  <a:lnTo>
                    <a:pt x="1776598" y="1562099"/>
                  </a:lnTo>
                  <a:lnTo>
                    <a:pt x="1728662" y="1536699"/>
                  </a:lnTo>
                  <a:lnTo>
                    <a:pt x="1680137" y="1523999"/>
                  </a:lnTo>
                  <a:lnTo>
                    <a:pt x="1631266" y="1498599"/>
                  </a:lnTo>
                  <a:lnTo>
                    <a:pt x="1533456" y="1473199"/>
                  </a:lnTo>
                  <a:lnTo>
                    <a:pt x="1485004" y="1447799"/>
                  </a:lnTo>
                  <a:lnTo>
                    <a:pt x="1437178" y="1435099"/>
                  </a:lnTo>
                  <a:lnTo>
                    <a:pt x="1389958" y="1409699"/>
                  </a:lnTo>
                  <a:lnTo>
                    <a:pt x="1291728" y="1384299"/>
                  </a:lnTo>
                  <a:lnTo>
                    <a:pt x="1241445" y="1358899"/>
                  </a:lnTo>
                  <a:lnTo>
                    <a:pt x="1190866" y="1346199"/>
                  </a:lnTo>
                  <a:lnTo>
                    <a:pt x="1140356" y="1320799"/>
                  </a:lnTo>
                  <a:lnTo>
                    <a:pt x="1090277" y="1308099"/>
                  </a:lnTo>
                  <a:lnTo>
                    <a:pt x="1040994" y="1282699"/>
                  </a:lnTo>
                  <a:lnTo>
                    <a:pt x="992868" y="1257299"/>
                  </a:lnTo>
                  <a:lnTo>
                    <a:pt x="946264" y="1244599"/>
                  </a:lnTo>
                  <a:lnTo>
                    <a:pt x="901545" y="1219199"/>
                  </a:lnTo>
                  <a:lnTo>
                    <a:pt x="859073" y="1193799"/>
                  </a:lnTo>
                  <a:lnTo>
                    <a:pt x="819213" y="1168399"/>
                  </a:lnTo>
                  <a:lnTo>
                    <a:pt x="782326" y="1142999"/>
                  </a:lnTo>
                  <a:lnTo>
                    <a:pt x="748778" y="1117599"/>
                  </a:lnTo>
                  <a:lnTo>
                    <a:pt x="718930" y="1079499"/>
                  </a:lnTo>
                  <a:lnTo>
                    <a:pt x="693146" y="1054099"/>
                  </a:lnTo>
                  <a:lnTo>
                    <a:pt x="671789" y="1028699"/>
                  </a:lnTo>
                  <a:lnTo>
                    <a:pt x="655223" y="990599"/>
                  </a:lnTo>
                  <a:lnTo>
                    <a:pt x="642928" y="952499"/>
                  </a:lnTo>
                  <a:lnTo>
                    <a:pt x="643899" y="901699"/>
                  </a:lnTo>
                  <a:lnTo>
                    <a:pt x="659106" y="863599"/>
                  </a:lnTo>
                  <a:lnTo>
                    <a:pt x="689522" y="825499"/>
                  </a:lnTo>
                  <a:lnTo>
                    <a:pt x="736115" y="800099"/>
                  </a:lnTo>
                  <a:lnTo>
                    <a:pt x="775566" y="787399"/>
                  </a:lnTo>
                  <a:lnTo>
                    <a:pt x="818650" y="774699"/>
                  </a:lnTo>
                  <a:lnTo>
                    <a:pt x="1116307" y="774699"/>
                  </a:lnTo>
                  <a:lnTo>
                    <a:pt x="1165310" y="787399"/>
                  </a:lnTo>
                  <a:lnTo>
                    <a:pt x="1215103" y="787399"/>
                  </a:lnTo>
                  <a:lnTo>
                    <a:pt x="1367050" y="825499"/>
                  </a:lnTo>
                  <a:lnTo>
                    <a:pt x="1417831" y="825499"/>
                  </a:lnTo>
                  <a:lnTo>
                    <a:pt x="1518287" y="850899"/>
                  </a:lnTo>
                  <a:lnTo>
                    <a:pt x="937502" y="850899"/>
                  </a:lnTo>
                  <a:lnTo>
                    <a:pt x="887111" y="863599"/>
                  </a:lnTo>
                  <a:lnTo>
                    <a:pt x="844161" y="876299"/>
                  </a:lnTo>
                  <a:lnTo>
                    <a:pt x="811354" y="888999"/>
                  </a:lnTo>
                  <a:lnTo>
                    <a:pt x="791391" y="914399"/>
                  </a:lnTo>
                  <a:lnTo>
                    <a:pt x="786462" y="952499"/>
                  </a:lnTo>
                  <a:lnTo>
                    <a:pt x="795542" y="990599"/>
                  </a:lnTo>
                  <a:lnTo>
                    <a:pt x="816296" y="1028699"/>
                  </a:lnTo>
                  <a:lnTo>
                    <a:pt x="846388" y="1054099"/>
                  </a:lnTo>
                  <a:lnTo>
                    <a:pt x="883485" y="1092199"/>
                  </a:lnTo>
                  <a:lnTo>
                    <a:pt x="925252" y="1117599"/>
                  </a:lnTo>
                  <a:lnTo>
                    <a:pt x="969353" y="1142999"/>
                  </a:lnTo>
                  <a:lnTo>
                    <a:pt x="1012419" y="1168399"/>
                  </a:lnTo>
                  <a:lnTo>
                    <a:pt x="1057288" y="1193799"/>
                  </a:lnTo>
                  <a:lnTo>
                    <a:pt x="1103662" y="1219199"/>
                  </a:lnTo>
                  <a:lnTo>
                    <a:pt x="1151241" y="1231899"/>
                  </a:lnTo>
                  <a:lnTo>
                    <a:pt x="1199727" y="1257299"/>
                  </a:lnTo>
                  <a:lnTo>
                    <a:pt x="1248819" y="1269999"/>
                  </a:lnTo>
                  <a:lnTo>
                    <a:pt x="1298218" y="1295399"/>
                  </a:lnTo>
                  <a:lnTo>
                    <a:pt x="1396742" y="1320799"/>
                  </a:lnTo>
                  <a:lnTo>
                    <a:pt x="1445267" y="1346199"/>
                  </a:lnTo>
                  <a:lnTo>
                    <a:pt x="1494754" y="1358899"/>
                  </a:lnTo>
                  <a:lnTo>
                    <a:pt x="1544451" y="1384299"/>
                  </a:lnTo>
                  <a:lnTo>
                    <a:pt x="1594246" y="1396999"/>
                  </a:lnTo>
                  <a:lnTo>
                    <a:pt x="1644024" y="1422399"/>
                  </a:lnTo>
                  <a:lnTo>
                    <a:pt x="1693673" y="1435099"/>
                  </a:lnTo>
                  <a:lnTo>
                    <a:pt x="1743079" y="1460499"/>
                  </a:lnTo>
                  <a:lnTo>
                    <a:pt x="1792129" y="1473199"/>
                  </a:lnTo>
                  <a:lnTo>
                    <a:pt x="1840710" y="1498599"/>
                  </a:lnTo>
                  <a:lnTo>
                    <a:pt x="1888708" y="1511299"/>
                  </a:lnTo>
                  <a:lnTo>
                    <a:pt x="1936011" y="1536699"/>
                  </a:lnTo>
                  <a:lnTo>
                    <a:pt x="1952168" y="1536699"/>
                  </a:lnTo>
                  <a:lnTo>
                    <a:pt x="1968199" y="1549399"/>
                  </a:lnTo>
                  <a:lnTo>
                    <a:pt x="1983977" y="1562099"/>
                  </a:lnTo>
                  <a:lnTo>
                    <a:pt x="1999376" y="1562099"/>
                  </a:lnTo>
                  <a:lnTo>
                    <a:pt x="1957582" y="1638299"/>
                  </a:lnTo>
                  <a:close/>
                </a:path>
                <a:path w="4030345" h="1638300">
                  <a:moveTo>
                    <a:pt x="1662944" y="863599"/>
                  </a:moveTo>
                  <a:lnTo>
                    <a:pt x="1106309" y="863599"/>
                  </a:lnTo>
                  <a:lnTo>
                    <a:pt x="1049803" y="850899"/>
                  </a:lnTo>
                  <a:lnTo>
                    <a:pt x="1615818" y="850899"/>
                  </a:lnTo>
                  <a:lnTo>
                    <a:pt x="1662944" y="863599"/>
                  </a:lnTo>
                  <a:close/>
                </a:path>
                <a:path w="4030345" h="1638300">
                  <a:moveTo>
                    <a:pt x="3159875" y="863599"/>
                  </a:moveTo>
                  <a:lnTo>
                    <a:pt x="3104898" y="863599"/>
                  </a:lnTo>
                  <a:lnTo>
                    <a:pt x="3057035" y="850899"/>
                  </a:lnTo>
                  <a:lnTo>
                    <a:pt x="3213952" y="850899"/>
                  </a:lnTo>
                  <a:lnTo>
                    <a:pt x="3159875" y="863599"/>
                  </a:lnTo>
                  <a:close/>
                </a:path>
              </a:pathLst>
            </a:custGeom>
            <a:solidFill>
              <a:srgbClr val="F6B4A6"/>
            </a:solidFill>
          </p:spPr>
          <p:txBody>
            <a:bodyPr wrap="square" lIns="0" tIns="0" rIns="0" bIns="0" rtlCol="0"/>
            <a:lstStyle/>
            <a:p>
              <a:endParaRPr/>
            </a:p>
          </p:txBody>
        </p:sp>
        <p:sp>
          <p:nvSpPr>
            <p:cNvPr id="10" name="object 10"/>
            <p:cNvSpPr/>
            <p:nvPr/>
          </p:nvSpPr>
          <p:spPr>
            <a:xfrm>
              <a:off x="1210525" y="0"/>
              <a:ext cx="6009640" cy="2170430"/>
            </a:xfrm>
            <a:custGeom>
              <a:avLst/>
              <a:gdLst/>
              <a:ahLst/>
              <a:cxnLst/>
              <a:rect l="l" t="t" r="r" b="b"/>
              <a:pathLst>
                <a:path w="6009640" h="2170430">
                  <a:moveTo>
                    <a:pt x="2595280" y="2170126"/>
                  </a:moveTo>
                  <a:lnTo>
                    <a:pt x="0" y="678494"/>
                  </a:lnTo>
                  <a:lnTo>
                    <a:pt x="359374" y="0"/>
                  </a:lnTo>
                  <a:lnTo>
                    <a:pt x="679735" y="0"/>
                  </a:lnTo>
                  <a:lnTo>
                    <a:pt x="331656" y="656915"/>
                  </a:lnTo>
                  <a:lnTo>
                    <a:pt x="2434844" y="1865326"/>
                  </a:lnTo>
                  <a:lnTo>
                    <a:pt x="2756721" y="1865326"/>
                  </a:lnTo>
                  <a:lnTo>
                    <a:pt x="2595280" y="2170126"/>
                  </a:lnTo>
                  <a:close/>
                </a:path>
                <a:path w="6009640" h="2170430">
                  <a:moveTo>
                    <a:pt x="2756721" y="1865326"/>
                  </a:moveTo>
                  <a:lnTo>
                    <a:pt x="2434844" y="1865326"/>
                  </a:lnTo>
                  <a:lnTo>
                    <a:pt x="2792116" y="1189641"/>
                  </a:lnTo>
                  <a:lnTo>
                    <a:pt x="2827170" y="1124905"/>
                  </a:lnTo>
                  <a:lnTo>
                    <a:pt x="4412650" y="840335"/>
                  </a:lnTo>
                  <a:lnTo>
                    <a:pt x="5059785" y="105308"/>
                  </a:lnTo>
                  <a:lnTo>
                    <a:pt x="5092141" y="68894"/>
                  </a:lnTo>
                  <a:lnTo>
                    <a:pt x="5324187" y="0"/>
                  </a:lnTo>
                  <a:lnTo>
                    <a:pt x="6009390" y="0"/>
                  </a:lnTo>
                  <a:lnTo>
                    <a:pt x="5325380" y="202413"/>
                  </a:lnTo>
                  <a:lnTo>
                    <a:pt x="4636451" y="985992"/>
                  </a:lnTo>
                  <a:lnTo>
                    <a:pt x="3073890" y="1266516"/>
                  </a:lnTo>
                  <a:lnTo>
                    <a:pt x="2756721" y="1865326"/>
                  </a:lnTo>
                  <a:close/>
                </a:path>
              </a:pathLst>
            </a:custGeom>
            <a:solidFill>
              <a:srgbClr val="EFEFEF"/>
            </a:solidFill>
          </p:spPr>
          <p:txBody>
            <a:bodyPr wrap="square" lIns="0" tIns="0" rIns="0" bIns="0" rtlCol="0"/>
            <a:lstStyle/>
            <a:p>
              <a:endParaRPr/>
            </a:p>
          </p:txBody>
        </p:sp>
        <p:sp>
          <p:nvSpPr>
            <p:cNvPr id="11" name="object 11"/>
            <p:cNvSpPr/>
            <p:nvPr/>
          </p:nvSpPr>
          <p:spPr>
            <a:xfrm>
              <a:off x="1188954" y="0"/>
              <a:ext cx="6261192" cy="7601111"/>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307514" y="2247761"/>
              <a:ext cx="4190365" cy="4726305"/>
            </a:xfrm>
            <a:custGeom>
              <a:avLst/>
              <a:gdLst/>
              <a:ahLst/>
              <a:cxnLst/>
              <a:rect l="l" t="t" r="r" b="b"/>
              <a:pathLst>
                <a:path w="4190365" h="4726305">
                  <a:moveTo>
                    <a:pt x="1120" y="3861323"/>
                  </a:moveTo>
                  <a:lnTo>
                    <a:pt x="2986123" y="2135955"/>
                  </a:lnTo>
                  <a:lnTo>
                    <a:pt x="2986123" y="0"/>
                  </a:lnTo>
                  <a:lnTo>
                    <a:pt x="0" y="1725367"/>
                  </a:lnTo>
                  <a:lnTo>
                    <a:pt x="1120" y="1725367"/>
                  </a:lnTo>
                  <a:lnTo>
                    <a:pt x="1120" y="3861323"/>
                  </a:lnTo>
                  <a:close/>
                </a:path>
                <a:path w="4190365" h="4726305">
                  <a:moveTo>
                    <a:pt x="1286813" y="4726250"/>
                  </a:moveTo>
                  <a:lnTo>
                    <a:pt x="4189988" y="3047999"/>
                  </a:lnTo>
                  <a:lnTo>
                    <a:pt x="3160986" y="2453432"/>
                  </a:lnTo>
                  <a:lnTo>
                    <a:pt x="257810" y="4131683"/>
                  </a:lnTo>
                  <a:lnTo>
                    <a:pt x="1286813" y="4726250"/>
                  </a:lnTo>
                  <a:close/>
                </a:path>
              </a:pathLst>
            </a:custGeom>
            <a:solidFill>
              <a:srgbClr val="94DDDE"/>
            </a:solidFill>
          </p:spPr>
          <p:txBody>
            <a:bodyPr wrap="square" lIns="0" tIns="0" rIns="0" bIns="0" rtlCol="0"/>
            <a:lstStyle/>
            <a:p>
              <a:endParaRPr/>
            </a:p>
          </p:txBody>
        </p:sp>
        <p:sp>
          <p:nvSpPr>
            <p:cNvPr id="13" name="object 13"/>
            <p:cNvSpPr/>
            <p:nvPr/>
          </p:nvSpPr>
          <p:spPr>
            <a:xfrm>
              <a:off x="961928" y="2021152"/>
              <a:ext cx="6487233" cy="558799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0" y="2629525"/>
              <a:ext cx="2179320" cy="1061720"/>
            </a:xfrm>
            <a:custGeom>
              <a:avLst/>
              <a:gdLst/>
              <a:ahLst/>
              <a:cxnLst/>
              <a:rect l="l" t="t" r="r" b="b"/>
              <a:pathLst>
                <a:path w="2179320" h="1061720">
                  <a:moveTo>
                    <a:pt x="1308488" y="633081"/>
                  </a:moveTo>
                  <a:lnTo>
                    <a:pt x="961928" y="633081"/>
                  </a:lnTo>
                  <a:lnTo>
                    <a:pt x="2059831" y="0"/>
                  </a:lnTo>
                  <a:lnTo>
                    <a:pt x="2169496" y="63245"/>
                  </a:lnTo>
                  <a:lnTo>
                    <a:pt x="2178896" y="63245"/>
                  </a:lnTo>
                  <a:lnTo>
                    <a:pt x="2178896" y="130874"/>
                  </a:lnTo>
                  <a:lnTo>
                    <a:pt x="1308488" y="633081"/>
                  </a:lnTo>
                  <a:close/>
                </a:path>
                <a:path w="2179320" h="1061720">
                  <a:moveTo>
                    <a:pt x="2178896" y="63245"/>
                  </a:moveTo>
                  <a:lnTo>
                    <a:pt x="2169496" y="63245"/>
                  </a:lnTo>
                  <a:lnTo>
                    <a:pt x="2178896" y="57609"/>
                  </a:lnTo>
                  <a:lnTo>
                    <a:pt x="2178896" y="63245"/>
                  </a:lnTo>
                  <a:close/>
                </a:path>
                <a:path w="2179320" h="1061720">
                  <a:moveTo>
                    <a:pt x="1088172" y="760198"/>
                  </a:moveTo>
                  <a:lnTo>
                    <a:pt x="980728" y="760198"/>
                  </a:lnTo>
                  <a:lnTo>
                    <a:pt x="980728" y="759572"/>
                  </a:lnTo>
                  <a:lnTo>
                    <a:pt x="0" y="193876"/>
                  </a:lnTo>
                  <a:lnTo>
                    <a:pt x="0" y="79034"/>
                  </a:lnTo>
                  <a:lnTo>
                    <a:pt x="960675" y="633081"/>
                  </a:lnTo>
                  <a:lnTo>
                    <a:pt x="1308488" y="633081"/>
                  </a:lnTo>
                  <a:lnTo>
                    <a:pt x="1088172" y="760198"/>
                  </a:lnTo>
                  <a:close/>
                </a:path>
                <a:path w="2179320" h="1061720">
                  <a:moveTo>
                    <a:pt x="980728" y="1061397"/>
                  </a:moveTo>
                  <a:lnTo>
                    <a:pt x="0" y="495380"/>
                  </a:lnTo>
                  <a:lnTo>
                    <a:pt x="0" y="194181"/>
                  </a:lnTo>
                  <a:lnTo>
                    <a:pt x="980728" y="760198"/>
                  </a:lnTo>
                  <a:lnTo>
                    <a:pt x="1088172" y="760198"/>
                  </a:lnTo>
                  <a:lnTo>
                    <a:pt x="980728" y="822191"/>
                  </a:lnTo>
                  <a:lnTo>
                    <a:pt x="980728" y="988133"/>
                  </a:lnTo>
                  <a:lnTo>
                    <a:pt x="1107708" y="988133"/>
                  </a:lnTo>
                  <a:lnTo>
                    <a:pt x="980728" y="1061397"/>
                  </a:lnTo>
                  <a:close/>
                </a:path>
                <a:path w="2179320" h="1061720">
                  <a:moveTo>
                    <a:pt x="1107708" y="988133"/>
                  </a:moveTo>
                  <a:lnTo>
                    <a:pt x="980728" y="988133"/>
                  </a:lnTo>
                  <a:lnTo>
                    <a:pt x="2178896" y="296815"/>
                  </a:lnTo>
                  <a:lnTo>
                    <a:pt x="2178896" y="370080"/>
                  </a:lnTo>
                  <a:lnTo>
                    <a:pt x="1107708" y="988133"/>
                  </a:lnTo>
                  <a:close/>
                </a:path>
                <a:path w="2179320" h="1061720">
                  <a:moveTo>
                    <a:pt x="961928" y="633081"/>
                  </a:moveTo>
                  <a:lnTo>
                    <a:pt x="960675" y="633081"/>
                  </a:lnTo>
                  <a:lnTo>
                    <a:pt x="961928" y="631829"/>
                  </a:lnTo>
                  <a:lnTo>
                    <a:pt x="961928" y="633081"/>
                  </a:lnTo>
                  <a:close/>
                </a:path>
              </a:pathLst>
            </a:custGeom>
            <a:solidFill>
              <a:srgbClr val="F6B4A6"/>
            </a:solidFill>
          </p:spPr>
          <p:txBody>
            <a:bodyPr wrap="square" lIns="0" tIns="0" rIns="0" bIns="0" rtlCol="0"/>
            <a:lstStyle/>
            <a:p>
              <a:endParaRPr/>
            </a:p>
          </p:txBody>
        </p:sp>
        <p:sp>
          <p:nvSpPr>
            <p:cNvPr id="15" name="object 15"/>
            <p:cNvSpPr/>
            <p:nvPr/>
          </p:nvSpPr>
          <p:spPr>
            <a:xfrm>
              <a:off x="0" y="1276321"/>
              <a:ext cx="2080260" cy="1986280"/>
            </a:xfrm>
            <a:custGeom>
              <a:avLst/>
              <a:gdLst/>
              <a:ahLst/>
              <a:cxnLst/>
              <a:rect l="l" t="t" r="r" b="b"/>
              <a:pathLst>
                <a:path w="2080260" h="1986279">
                  <a:moveTo>
                    <a:pt x="960675" y="1986285"/>
                  </a:moveTo>
                  <a:lnTo>
                    <a:pt x="0" y="1432238"/>
                  </a:lnTo>
                  <a:lnTo>
                    <a:pt x="0" y="170683"/>
                  </a:lnTo>
                  <a:lnTo>
                    <a:pt x="295792" y="0"/>
                  </a:lnTo>
                  <a:lnTo>
                    <a:pt x="2078630" y="1028209"/>
                  </a:lnTo>
                  <a:lnTo>
                    <a:pt x="960675" y="1673188"/>
                  </a:lnTo>
                  <a:lnTo>
                    <a:pt x="960675" y="1986285"/>
                  </a:lnTo>
                  <a:close/>
                </a:path>
                <a:path w="2080260" h="1986279">
                  <a:moveTo>
                    <a:pt x="961928" y="1724536"/>
                  </a:moveTo>
                  <a:lnTo>
                    <a:pt x="961928" y="1673814"/>
                  </a:lnTo>
                  <a:lnTo>
                    <a:pt x="2079884" y="1028835"/>
                  </a:lnTo>
                  <a:lnTo>
                    <a:pt x="2079884" y="1079557"/>
                  </a:lnTo>
                  <a:lnTo>
                    <a:pt x="961928" y="1724536"/>
                  </a:lnTo>
                  <a:close/>
                </a:path>
                <a:path w="2080260" h="1986279">
                  <a:moveTo>
                    <a:pt x="961928" y="1986285"/>
                  </a:moveTo>
                  <a:lnTo>
                    <a:pt x="961928" y="1935563"/>
                  </a:lnTo>
                  <a:lnTo>
                    <a:pt x="2079884" y="1290584"/>
                  </a:lnTo>
                  <a:lnTo>
                    <a:pt x="2079884" y="1341306"/>
                  </a:lnTo>
                  <a:lnTo>
                    <a:pt x="961928" y="1986285"/>
                  </a:lnTo>
                  <a:close/>
                </a:path>
              </a:pathLst>
            </a:custGeom>
            <a:solidFill>
              <a:srgbClr val="94DDDE"/>
            </a:solidFill>
          </p:spPr>
          <p:txBody>
            <a:bodyPr wrap="square" lIns="0" tIns="0" rIns="0" bIns="0" rtlCol="0"/>
            <a:lstStyle/>
            <a:p>
              <a:endParaRPr/>
            </a:p>
          </p:txBody>
        </p:sp>
        <p:sp>
          <p:nvSpPr>
            <p:cNvPr id="16" name="object 16"/>
            <p:cNvSpPr/>
            <p:nvPr/>
          </p:nvSpPr>
          <p:spPr>
            <a:xfrm>
              <a:off x="0" y="1264425"/>
              <a:ext cx="2190115" cy="2438400"/>
            </a:xfrm>
            <a:custGeom>
              <a:avLst/>
              <a:gdLst/>
              <a:ahLst/>
              <a:cxnLst/>
              <a:rect l="l" t="t" r="r" b="b"/>
              <a:pathLst>
                <a:path w="2190115" h="2438400">
                  <a:moveTo>
                    <a:pt x="0" y="195008"/>
                  </a:moveTo>
                  <a:lnTo>
                    <a:pt x="0" y="170679"/>
                  </a:lnTo>
                  <a:lnTo>
                    <a:pt x="295796" y="0"/>
                  </a:lnTo>
                  <a:lnTo>
                    <a:pt x="338096" y="24419"/>
                  </a:lnTo>
                  <a:lnTo>
                    <a:pt x="295792" y="24419"/>
                  </a:lnTo>
                  <a:lnTo>
                    <a:pt x="0" y="195008"/>
                  </a:lnTo>
                  <a:close/>
                </a:path>
                <a:path w="2190115" h="2438400">
                  <a:moveTo>
                    <a:pt x="1004069" y="1673186"/>
                  </a:moveTo>
                  <a:lnTo>
                    <a:pt x="960675" y="1673186"/>
                  </a:lnTo>
                  <a:lnTo>
                    <a:pt x="2057324" y="1040731"/>
                  </a:lnTo>
                  <a:lnTo>
                    <a:pt x="295792" y="24419"/>
                  </a:lnTo>
                  <a:lnTo>
                    <a:pt x="338096" y="24419"/>
                  </a:lnTo>
                  <a:lnTo>
                    <a:pt x="2089910" y="1035721"/>
                  </a:lnTo>
                  <a:lnTo>
                    <a:pt x="2089910" y="1058890"/>
                  </a:lnTo>
                  <a:lnTo>
                    <a:pt x="2069231" y="1058890"/>
                  </a:lnTo>
                  <a:lnTo>
                    <a:pt x="1004069" y="1673186"/>
                  </a:lnTo>
                  <a:close/>
                </a:path>
                <a:path w="2190115" h="2438400">
                  <a:moveTo>
                    <a:pt x="1015856" y="1717646"/>
                  </a:moveTo>
                  <a:lnTo>
                    <a:pt x="972582" y="1717646"/>
                  </a:lnTo>
                  <a:lnTo>
                    <a:pt x="2069231" y="1085191"/>
                  </a:lnTo>
                  <a:lnTo>
                    <a:pt x="2069231" y="1058890"/>
                  </a:lnTo>
                  <a:lnTo>
                    <a:pt x="2089910" y="1058890"/>
                  </a:lnTo>
                  <a:lnTo>
                    <a:pt x="2089910" y="1097714"/>
                  </a:lnTo>
                  <a:lnTo>
                    <a:pt x="2049804" y="1120884"/>
                  </a:lnTo>
                  <a:lnTo>
                    <a:pt x="2049804" y="1133407"/>
                  </a:lnTo>
                  <a:lnTo>
                    <a:pt x="2029125" y="1133407"/>
                  </a:lnTo>
                  <a:lnTo>
                    <a:pt x="1015856" y="1717646"/>
                  </a:lnTo>
                  <a:close/>
                </a:path>
                <a:path w="2190115" h="2438400">
                  <a:moveTo>
                    <a:pt x="971328" y="1986283"/>
                  </a:moveTo>
                  <a:lnTo>
                    <a:pt x="950022" y="1986283"/>
                  </a:lnTo>
                  <a:lnTo>
                    <a:pt x="950022" y="1691346"/>
                  </a:lnTo>
                  <a:lnTo>
                    <a:pt x="0" y="1143232"/>
                  </a:lnTo>
                  <a:lnTo>
                    <a:pt x="0" y="1118927"/>
                  </a:lnTo>
                  <a:lnTo>
                    <a:pt x="960675" y="1673186"/>
                  </a:lnTo>
                  <a:lnTo>
                    <a:pt x="1004069" y="1673186"/>
                  </a:lnTo>
                  <a:lnTo>
                    <a:pt x="972582" y="1691346"/>
                  </a:lnTo>
                  <a:lnTo>
                    <a:pt x="972582" y="1717646"/>
                  </a:lnTo>
                  <a:lnTo>
                    <a:pt x="1015856" y="1717646"/>
                  </a:lnTo>
                  <a:lnTo>
                    <a:pt x="971328" y="1743320"/>
                  </a:lnTo>
                  <a:lnTo>
                    <a:pt x="971328" y="1939944"/>
                  </a:lnTo>
                  <a:lnTo>
                    <a:pt x="1012588" y="1939944"/>
                  </a:lnTo>
                  <a:lnTo>
                    <a:pt x="971328" y="1963740"/>
                  </a:lnTo>
                  <a:lnTo>
                    <a:pt x="971328" y="1986283"/>
                  </a:lnTo>
                  <a:close/>
                </a:path>
                <a:path w="2190115" h="2438400">
                  <a:moveTo>
                    <a:pt x="1012588" y="1939944"/>
                  </a:moveTo>
                  <a:lnTo>
                    <a:pt x="971328" y="1939944"/>
                  </a:lnTo>
                  <a:lnTo>
                    <a:pt x="2029125" y="1330032"/>
                  </a:lnTo>
                  <a:lnTo>
                    <a:pt x="2029125" y="1133407"/>
                  </a:lnTo>
                  <a:lnTo>
                    <a:pt x="2049804" y="1133407"/>
                  </a:lnTo>
                  <a:lnTo>
                    <a:pt x="2049804" y="1317508"/>
                  </a:lnTo>
                  <a:lnTo>
                    <a:pt x="2088657" y="1317508"/>
                  </a:lnTo>
                  <a:lnTo>
                    <a:pt x="2088657" y="1331285"/>
                  </a:lnTo>
                  <a:lnTo>
                    <a:pt x="2067977" y="1331285"/>
                  </a:lnTo>
                  <a:lnTo>
                    <a:pt x="1012588" y="1939944"/>
                  </a:lnTo>
                  <a:close/>
                </a:path>
                <a:path w="2190115" h="2438400">
                  <a:moveTo>
                    <a:pt x="2088657" y="1317508"/>
                  </a:moveTo>
                  <a:lnTo>
                    <a:pt x="2049804" y="1317508"/>
                  </a:lnTo>
                  <a:lnTo>
                    <a:pt x="2088657" y="1294965"/>
                  </a:lnTo>
                  <a:lnTo>
                    <a:pt x="2088657" y="1317508"/>
                  </a:lnTo>
                  <a:close/>
                </a:path>
                <a:path w="2190115" h="2438400">
                  <a:moveTo>
                    <a:pt x="1014350" y="1990040"/>
                  </a:moveTo>
                  <a:lnTo>
                    <a:pt x="971328" y="1990040"/>
                  </a:lnTo>
                  <a:lnTo>
                    <a:pt x="2067977" y="1357585"/>
                  </a:lnTo>
                  <a:lnTo>
                    <a:pt x="2067977" y="1331285"/>
                  </a:lnTo>
                  <a:lnTo>
                    <a:pt x="2088657" y="1331285"/>
                  </a:lnTo>
                  <a:lnTo>
                    <a:pt x="2088657" y="1369482"/>
                  </a:lnTo>
                  <a:lnTo>
                    <a:pt x="2094081" y="1372613"/>
                  </a:lnTo>
                  <a:lnTo>
                    <a:pt x="2084270" y="1372613"/>
                  </a:lnTo>
                  <a:lnTo>
                    <a:pt x="1014350" y="1990040"/>
                  </a:lnTo>
                  <a:close/>
                </a:path>
                <a:path w="2190115" h="2438400">
                  <a:moveTo>
                    <a:pt x="1022837" y="2112774"/>
                  </a:moveTo>
                  <a:lnTo>
                    <a:pt x="980728" y="2112774"/>
                  </a:lnTo>
                  <a:lnTo>
                    <a:pt x="2158216" y="1432728"/>
                  </a:lnTo>
                  <a:lnTo>
                    <a:pt x="2069231" y="1381380"/>
                  </a:lnTo>
                  <a:lnTo>
                    <a:pt x="2084270" y="1372613"/>
                  </a:lnTo>
                  <a:lnTo>
                    <a:pt x="2094081" y="1372613"/>
                  </a:lnTo>
                  <a:lnTo>
                    <a:pt x="2189549" y="1427718"/>
                  </a:lnTo>
                  <a:lnTo>
                    <a:pt x="2189549" y="1451514"/>
                  </a:lnTo>
                  <a:lnTo>
                    <a:pt x="2168242" y="1451514"/>
                  </a:lnTo>
                  <a:lnTo>
                    <a:pt x="1022837" y="2112774"/>
                  </a:lnTo>
                  <a:close/>
                </a:path>
                <a:path w="2190115" h="2438400">
                  <a:moveTo>
                    <a:pt x="964435" y="2018845"/>
                  </a:moveTo>
                  <a:lnTo>
                    <a:pt x="0" y="1462864"/>
                  </a:lnTo>
                  <a:lnTo>
                    <a:pt x="0" y="1438507"/>
                  </a:lnTo>
                  <a:lnTo>
                    <a:pt x="950022" y="1986283"/>
                  </a:lnTo>
                  <a:lnTo>
                    <a:pt x="971328" y="1986283"/>
                  </a:lnTo>
                  <a:lnTo>
                    <a:pt x="971328" y="1990040"/>
                  </a:lnTo>
                  <a:lnTo>
                    <a:pt x="1014350" y="1990040"/>
                  </a:lnTo>
                  <a:lnTo>
                    <a:pt x="964435" y="2018845"/>
                  </a:lnTo>
                  <a:close/>
                </a:path>
                <a:path w="2190115" h="2438400">
                  <a:moveTo>
                    <a:pt x="1033706" y="2179150"/>
                  </a:moveTo>
                  <a:lnTo>
                    <a:pt x="991381" y="2179150"/>
                  </a:lnTo>
                  <a:lnTo>
                    <a:pt x="2168242" y="1499731"/>
                  </a:lnTo>
                  <a:lnTo>
                    <a:pt x="2168242" y="1451514"/>
                  </a:lnTo>
                  <a:lnTo>
                    <a:pt x="2189549" y="1451514"/>
                  </a:lnTo>
                  <a:lnTo>
                    <a:pt x="2189549" y="1512254"/>
                  </a:lnTo>
                  <a:lnTo>
                    <a:pt x="2161976" y="1527909"/>
                  </a:lnTo>
                  <a:lnTo>
                    <a:pt x="2161976" y="1540433"/>
                  </a:lnTo>
                  <a:lnTo>
                    <a:pt x="2140669" y="1540433"/>
                  </a:lnTo>
                  <a:lnTo>
                    <a:pt x="1033706" y="2179150"/>
                  </a:lnTo>
                  <a:close/>
                </a:path>
                <a:path w="2190115" h="2438400">
                  <a:moveTo>
                    <a:pt x="1033683" y="2335072"/>
                  </a:moveTo>
                  <a:lnTo>
                    <a:pt x="991381" y="2335072"/>
                  </a:lnTo>
                  <a:lnTo>
                    <a:pt x="2140669" y="1671934"/>
                  </a:lnTo>
                  <a:lnTo>
                    <a:pt x="2140669" y="1540433"/>
                  </a:lnTo>
                  <a:lnTo>
                    <a:pt x="2161976" y="1540433"/>
                  </a:lnTo>
                  <a:lnTo>
                    <a:pt x="2161976" y="1659410"/>
                  </a:lnTo>
                  <a:lnTo>
                    <a:pt x="2189549" y="1659410"/>
                  </a:lnTo>
                  <a:lnTo>
                    <a:pt x="2189549" y="1680074"/>
                  </a:lnTo>
                  <a:lnTo>
                    <a:pt x="2168242" y="1680074"/>
                  </a:lnTo>
                  <a:lnTo>
                    <a:pt x="1033683" y="2335072"/>
                  </a:lnTo>
                  <a:close/>
                </a:path>
                <a:path w="2190115" h="2438400">
                  <a:moveTo>
                    <a:pt x="991381" y="2408337"/>
                  </a:moveTo>
                  <a:lnTo>
                    <a:pt x="970075" y="2408337"/>
                  </a:lnTo>
                  <a:lnTo>
                    <a:pt x="970075" y="2216096"/>
                  </a:lnTo>
                  <a:lnTo>
                    <a:pt x="970702" y="2216096"/>
                  </a:lnTo>
                  <a:lnTo>
                    <a:pt x="970702" y="2130933"/>
                  </a:lnTo>
                  <a:lnTo>
                    <a:pt x="0" y="1571005"/>
                  </a:lnTo>
                  <a:lnTo>
                    <a:pt x="0" y="1546875"/>
                  </a:lnTo>
                  <a:lnTo>
                    <a:pt x="980728" y="2112774"/>
                  </a:lnTo>
                  <a:lnTo>
                    <a:pt x="1022837" y="2112774"/>
                  </a:lnTo>
                  <a:lnTo>
                    <a:pt x="991381" y="2130933"/>
                  </a:lnTo>
                  <a:lnTo>
                    <a:pt x="991381" y="2179150"/>
                  </a:lnTo>
                  <a:lnTo>
                    <a:pt x="1033706" y="2179150"/>
                  </a:lnTo>
                  <a:lnTo>
                    <a:pt x="991381" y="2203572"/>
                  </a:lnTo>
                  <a:lnTo>
                    <a:pt x="991381" y="2335072"/>
                  </a:lnTo>
                  <a:lnTo>
                    <a:pt x="1033683" y="2335072"/>
                  </a:lnTo>
                  <a:lnTo>
                    <a:pt x="991381" y="2359494"/>
                  </a:lnTo>
                  <a:lnTo>
                    <a:pt x="991381" y="2408337"/>
                  </a:lnTo>
                  <a:close/>
                </a:path>
                <a:path w="2190115" h="2438400">
                  <a:moveTo>
                    <a:pt x="2189549" y="1659410"/>
                  </a:moveTo>
                  <a:lnTo>
                    <a:pt x="2161976" y="1659410"/>
                  </a:lnTo>
                  <a:lnTo>
                    <a:pt x="2189549" y="1643129"/>
                  </a:lnTo>
                  <a:lnTo>
                    <a:pt x="2189549" y="1659410"/>
                  </a:lnTo>
                  <a:close/>
                </a:path>
                <a:path w="2190115" h="2438400">
                  <a:moveTo>
                    <a:pt x="1032814" y="2408337"/>
                  </a:moveTo>
                  <a:lnTo>
                    <a:pt x="991381" y="2408337"/>
                  </a:lnTo>
                  <a:lnTo>
                    <a:pt x="2168242" y="1728917"/>
                  </a:lnTo>
                  <a:lnTo>
                    <a:pt x="2168242" y="1680074"/>
                  </a:lnTo>
                  <a:lnTo>
                    <a:pt x="2189549" y="1680074"/>
                  </a:lnTo>
                  <a:lnTo>
                    <a:pt x="2189549" y="1740815"/>
                  </a:lnTo>
                  <a:lnTo>
                    <a:pt x="1032814" y="2408337"/>
                  </a:lnTo>
                  <a:close/>
                </a:path>
                <a:path w="2190115" h="2438400">
                  <a:moveTo>
                    <a:pt x="980728" y="2438394"/>
                  </a:moveTo>
                  <a:lnTo>
                    <a:pt x="0" y="1872639"/>
                  </a:lnTo>
                  <a:lnTo>
                    <a:pt x="0" y="1848263"/>
                  </a:lnTo>
                  <a:lnTo>
                    <a:pt x="970075" y="2408337"/>
                  </a:lnTo>
                  <a:lnTo>
                    <a:pt x="1032814" y="2408337"/>
                  </a:lnTo>
                  <a:lnTo>
                    <a:pt x="980728" y="2438394"/>
                  </a:lnTo>
                  <a:close/>
                </a:path>
              </a:pathLst>
            </a:custGeom>
            <a:solidFill>
              <a:srgbClr val="2A4A81"/>
            </a:solidFill>
          </p:spPr>
          <p:txBody>
            <a:bodyPr wrap="square" lIns="0" tIns="0" rIns="0" bIns="0" rtlCol="0"/>
            <a:lstStyle/>
            <a:p>
              <a:endParaRPr/>
            </a:p>
          </p:txBody>
        </p:sp>
        <p:sp>
          <p:nvSpPr>
            <p:cNvPr id="17" name="object 17"/>
            <p:cNvSpPr/>
            <p:nvPr/>
          </p:nvSpPr>
          <p:spPr>
            <a:xfrm>
              <a:off x="698820" y="5007954"/>
              <a:ext cx="1783278" cy="424264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4022954" y="7631129"/>
              <a:ext cx="3023235" cy="2656205"/>
            </a:xfrm>
            <a:custGeom>
              <a:avLst/>
              <a:gdLst/>
              <a:ahLst/>
              <a:cxnLst/>
              <a:rect l="l" t="t" r="r" b="b"/>
              <a:pathLst>
                <a:path w="3023235" h="2656204">
                  <a:moveTo>
                    <a:pt x="2094114" y="2655869"/>
                  </a:moveTo>
                  <a:lnTo>
                    <a:pt x="0" y="2655869"/>
                  </a:lnTo>
                  <a:lnTo>
                    <a:pt x="0" y="1825901"/>
                  </a:lnTo>
                  <a:lnTo>
                    <a:pt x="7197" y="1773826"/>
                  </a:lnTo>
                  <a:lnTo>
                    <a:pt x="26843" y="1723441"/>
                  </a:lnTo>
                  <a:lnTo>
                    <a:pt x="56017" y="1680434"/>
                  </a:lnTo>
                  <a:lnTo>
                    <a:pt x="91800" y="1650490"/>
                  </a:lnTo>
                  <a:lnTo>
                    <a:pt x="2931057" y="11129"/>
                  </a:lnTo>
                  <a:lnTo>
                    <a:pt x="2966494" y="0"/>
                  </a:lnTo>
                  <a:lnTo>
                    <a:pt x="2995706" y="9387"/>
                  </a:lnTo>
                  <a:lnTo>
                    <a:pt x="3015544" y="37064"/>
                  </a:lnTo>
                  <a:lnTo>
                    <a:pt x="3022857" y="80802"/>
                  </a:lnTo>
                  <a:lnTo>
                    <a:pt x="3022857" y="1997215"/>
                  </a:lnTo>
                  <a:lnTo>
                    <a:pt x="3015660" y="2049290"/>
                  </a:lnTo>
                  <a:lnTo>
                    <a:pt x="2996014" y="2099675"/>
                  </a:lnTo>
                  <a:lnTo>
                    <a:pt x="2966839" y="2142682"/>
                  </a:lnTo>
                  <a:lnTo>
                    <a:pt x="2931057" y="2172626"/>
                  </a:lnTo>
                  <a:lnTo>
                    <a:pt x="2094114" y="2655869"/>
                  </a:lnTo>
                  <a:close/>
                </a:path>
              </a:pathLst>
            </a:custGeom>
            <a:solidFill>
              <a:srgbClr val="F0ABC1"/>
            </a:solidFill>
          </p:spPr>
          <p:txBody>
            <a:bodyPr wrap="square" lIns="0" tIns="0" rIns="0" bIns="0" rtlCol="0"/>
            <a:lstStyle/>
            <a:p>
              <a:endParaRPr/>
            </a:p>
          </p:txBody>
        </p:sp>
        <p:sp>
          <p:nvSpPr>
            <p:cNvPr id="19" name="object 19"/>
            <p:cNvSpPr/>
            <p:nvPr/>
          </p:nvSpPr>
          <p:spPr>
            <a:xfrm>
              <a:off x="4013118" y="7621767"/>
              <a:ext cx="3041015" cy="2665730"/>
            </a:xfrm>
            <a:custGeom>
              <a:avLst/>
              <a:gdLst/>
              <a:ahLst/>
              <a:cxnLst/>
              <a:rect l="l" t="t" r="r" b="b"/>
              <a:pathLst>
                <a:path w="3041015" h="2665729">
                  <a:moveTo>
                    <a:pt x="18852" y="2665231"/>
                  </a:moveTo>
                  <a:lnTo>
                    <a:pt x="0" y="2665231"/>
                  </a:lnTo>
                  <a:lnTo>
                    <a:pt x="0" y="1835264"/>
                  </a:lnTo>
                  <a:lnTo>
                    <a:pt x="7607" y="1781101"/>
                  </a:lnTo>
                  <a:lnTo>
                    <a:pt x="28277" y="1728398"/>
                  </a:lnTo>
                  <a:lnTo>
                    <a:pt x="58784" y="1683226"/>
                  </a:lnTo>
                  <a:lnTo>
                    <a:pt x="95898" y="1651655"/>
                  </a:lnTo>
                  <a:lnTo>
                    <a:pt x="2935155" y="12295"/>
                  </a:lnTo>
                  <a:lnTo>
                    <a:pt x="2972141" y="0"/>
                  </a:lnTo>
                  <a:lnTo>
                    <a:pt x="2989213" y="1229"/>
                  </a:lnTo>
                  <a:lnTo>
                    <a:pt x="3032078" y="38934"/>
                  </a:lnTo>
                  <a:lnTo>
                    <a:pt x="3040889" y="90164"/>
                  </a:lnTo>
                  <a:lnTo>
                    <a:pt x="3040889" y="170493"/>
                  </a:lnTo>
                  <a:lnTo>
                    <a:pt x="3022857" y="170493"/>
                  </a:lnTo>
                  <a:lnTo>
                    <a:pt x="18852" y="1904936"/>
                  </a:lnTo>
                  <a:lnTo>
                    <a:pt x="18852" y="2665231"/>
                  </a:lnTo>
                  <a:close/>
                </a:path>
                <a:path w="3041015" h="2665729">
                  <a:moveTo>
                    <a:pt x="2121425" y="2665231"/>
                  </a:moveTo>
                  <a:lnTo>
                    <a:pt x="2084836" y="2665231"/>
                  </a:lnTo>
                  <a:lnTo>
                    <a:pt x="2935975" y="2173792"/>
                  </a:lnTo>
                  <a:lnTo>
                    <a:pt x="2969606" y="2144898"/>
                  </a:lnTo>
                  <a:lnTo>
                    <a:pt x="2997243" y="2103709"/>
                  </a:lnTo>
                  <a:lnTo>
                    <a:pt x="3015967"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121425" y="2665231"/>
                  </a:lnTo>
                  <a:close/>
                </a:path>
              </a:pathLst>
            </a:custGeom>
            <a:solidFill>
              <a:srgbClr val="2A4A81"/>
            </a:solidFill>
          </p:spPr>
          <p:txBody>
            <a:bodyPr wrap="square" lIns="0" tIns="0" rIns="0" bIns="0" rtlCol="0"/>
            <a:lstStyle/>
            <a:p>
              <a:endParaRPr/>
            </a:p>
          </p:txBody>
        </p:sp>
        <p:sp>
          <p:nvSpPr>
            <p:cNvPr id="20" name="object 20"/>
            <p:cNvSpPr/>
            <p:nvPr/>
          </p:nvSpPr>
          <p:spPr>
            <a:xfrm>
              <a:off x="4100001" y="9311948"/>
              <a:ext cx="79505" cy="10666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4233603" y="9234079"/>
              <a:ext cx="79505" cy="10666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370484" y="9155389"/>
              <a:ext cx="79505" cy="10666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4243439" y="7755721"/>
              <a:ext cx="3023235" cy="2531745"/>
            </a:xfrm>
            <a:custGeom>
              <a:avLst/>
              <a:gdLst/>
              <a:ahLst/>
              <a:cxnLst/>
              <a:rect l="l" t="t" r="r" b="b"/>
              <a:pathLst>
                <a:path w="3023235" h="2531745">
                  <a:moveTo>
                    <a:pt x="2309898" y="2531278"/>
                  </a:moveTo>
                  <a:lnTo>
                    <a:pt x="0" y="2531278"/>
                  </a:lnTo>
                  <a:lnTo>
                    <a:pt x="0" y="1825901"/>
                  </a:lnTo>
                  <a:lnTo>
                    <a:pt x="7197" y="1773826"/>
                  </a:lnTo>
                  <a:lnTo>
                    <a:pt x="26843" y="1723441"/>
                  </a:lnTo>
                  <a:lnTo>
                    <a:pt x="56017" y="1680434"/>
                  </a:lnTo>
                  <a:lnTo>
                    <a:pt x="91800" y="1650490"/>
                  </a:lnTo>
                  <a:lnTo>
                    <a:pt x="2931057" y="11129"/>
                  </a:lnTo>
                  <a:lnTo>
                    <a:pt x="2966839" y="0"/>
                  </a:lnTo>
                  <a:lnTo>
                    <a:pt x="2996014" y="9387"/>
                  </a:lnTo>
                  <a:lnTo>
                    <a:pt x="3015660" y="37064"/>
                  </a:lnTo>
                  <a:lnTo>
                    <a:pt x="3022857" y="80802"/>
                  </a:lnTo>
                  <a:lnTo>
                    <a:pt x="3022857" y="1997215"/>
                  </a:lnTo>
                  <a:lnTo>
                    <a:pt x="3015660" y="2049290"/>
                  </a:lnTo>
                  <a:lnTo>
                    <a:pt x="2996014" y="2099675"/>
                  </a:lnTo>
                  <a:lnTo>
                    <a:pt x="2966839" y="2142682"/>
                  </a:lnTo>
                  <a:lnTo>
                    <a:pt x="2931057" y="2172626"/>
                  </a:lnTo>
                  <a:lnTo>
                    <a:pt x="2309898" y="2531278"/>
                  </a:lnTo>
                  <a:close/>
                </a:path>
              </a:pathLst>
            </a:custGeom>
            <a:solidFill>
              <a:srgbClr val="94DDDE"/>
            </a:solidFill>
          </p:spPr>
          <p:txBody>
            <a:bodyPr wrap="square" lIns="0" tIns="0" rIns="0" bIns="0" rtlCol="0"/>
            <a:lstStyle/>
            <a:p>
              <a:endParaRPr/>
            </a:p>
          </p:txBody>
        </p:sp>
        <p:sp>
          <p:nvSpPr>
            <p:cNvPr id="24" name="object 24"/>
            <p:cNvSpPr/>
            <p:nvPr/>
          </p:nvSpPr>
          <p:spPr>
            <a:xfrm>
              <a:off x="4233603" y="7746359"/>
              <a:ext cx="3041015" cy="2540000"/>
            </a:xfrm>
            <a:custGeom>
              <a:avLst/>
              <a:gdLst/>
              <a:ahLst/>
              <a:cxnLst/>
              <a:rect l="l" t="t" r="r" b="b"/>
              <a:pathLst>
                <a:path w="3041015" h="2540000">
                  <a:moveTo>
                    <a:pt x="19671" y="2539999"/>
                  </a:moveTo>
                  <a:lnTo>
                    <a:pt x="0" y="2539999"/>
                  </a:lnTo>
                  <a:lnTo>
                    <a:pt x="0" y="1828799"/>
                  </a:lnTo>
                  <a:lnTo>
                    <a:pt x="7620" y="1777999"/>
                  </a:lnTo>
                  <a:lnTo>
                    <a:pt x="28380" y="1727199"/>
                  </a:lnTo>
                  <a:lnTo>
                    <a:pt x="59129" y="1676399"/>
                  </a:lnTo>
                  <a:lnTo>
                    <a:pt x="96718" y="1650999"/>
                  </a:lnTo>
                  <a:lnTo>
                    <a:pt x="2935975" y="0"/>
                  </a:lnTo>
                  <a:lnTo>
                    <a:pt x="3005645" y="0"/>
                  </a:lnTo>
                  <a:lnTo>
                    <a:pt x="3021064" y="12699"/>
                  </a:lnTo>
                  <a:lnTo>
                    <a:pt x="3032488" y="38099"/>
                  </a:lnTo>
                  <a:lnTo>
                    <a:pt x="3039301" y="50799"/>
                  </a:lnTo>
                  <a:lnTo>
                    <a:pt x="3040889" y="88899"/>
                  </a:lnTo>
                  <a:lnTo>
                    <a:pt x="3040889" y="165099"/>
                  </a:lnTo>
                  <a:lnTo>
                    <a:pt x="3023677" y="165099"/>
                  </a:lnTo>
                  <a:lnTo>
                    <a:pt x="2951548" y="203199"/>
                  </a:lnTo>
                  <a:lnTo>
                    <a:pt x="2945810" y="203199"/>
                  </a:lnTo>
                  <a:lnTo>
                    <a:pt x="2822863" y="279399"/>
                  </a:lnTo>
                  <a:lnTo>
                    <a:pt x="2810198" y="292099"/>
                  </a:lnTo>
                  <a:lnTo>
                    <a:pt x="2808929" y="292099"/>
                  </a:lnTo>
                  <a:lnTo>
                    <a:pt x="2685982" y="355599"/>
                  </a:lnTo>
                  <a:lnTo>
                    <a:pt x="2669495" y="372158"/>
                  </a:lnTo>
                  <a:lnTo>
                    <a:pt x="2554019" y="431799"/>
                  </a:lnTo>
                  <a:lnTo>
                    <a:pt x="2537538" y="448355"/>
                  </a:lnTo>
                  <a:lnTo>
                    <a:pt x="2422056" y="507999"/>
                  </a:lnTo>
                  <a:lnTo>
                    <a:pt x="2406429" y="523691"/>
                  </a:lnTo>
                  <a:lnTo>
                    <a:pt x="2289273" y="584199"/>
                  </a:lnTo>
                  <a:lnTo>
                    <a:pt x="2272618" y="600845"/>
                  </a:lnTo>
                  <a:lnTo>
                    <a:pt x="2157310" y="660399"/>
                  </a:lnTo>
                  <a:lnTo>
                    <a:pt x="2141666" y="676099"/>
                  </a:lnTo>
                  <a:lnTo>
                    <a:pt x="2024527" y="736599"/>
                  </a:lnTo>
                  <a:lnTo>
                    <a:pt x="2008747" y="752369"/>
                  </a:lnTo>
                  <a:lnTo>
                    <a:pt x="1891744" y="812799"/>
                  </a:lnTo>
                  <a:lnTo>
                    <a:pt x="1873355" y="831187"/>
                  </a:lnTo>
                  <a:lnTo>
                    <a:pt x="1761421" y="888999"/>
                  </a:lnTo>
                  <a:lnTo>
                    <a:pt x="1747376" y="903027"/>
                  </a:lnTo>
                  <a:lnTo>
                    <a:pt x="1626999" y="965199"/>
                  </a:lnTo>
                  <a:lnTo>
                    <a:pt x="1610362" y="981835"/>
                  </a:lnTo>
                  <a:lnTo>
                    <a:pt x="1495035" y="1041399"/>
                  </a:lnTo>
                  <a:lnTo>
                    <a:pt x="1477665" y="1058769"/>
                  </a:lnTo>
                  <a:lnTo>
                    <a:pt x="1362253" y="1130299"/>
                  </a:lnTo>
                  <a:lnTo>
                    <a:pt x="1354876" y="1130299"/>
                  </a:lnTo>
                  <a:lnTo>
                    <a:pt x="1231929" y="1193799"/>
                  </a:lnTo>
                  <a:lnTo>
                    <a:pt x="1217204" y="1208514"/>
                  </a:lnTo>
                  <a:lnTo>
                    <a:pt x="1097507" y="1282699"/>
                  </a:lnTo>
                  <a:lnTo>
                    <a:pt x="1088491" y="1282699"/>
                  </a:lnTo>
                  <a:lnTo>
                    <a:pt x="965543" y="1358899"/>
                  </a:lnTo>
                  <a:lnTo>
                    <a:pt x="956527" y="1358899"/>
                  </a:lnTo>
                  <a:lnTo>
                    <a:pt x="833580" y="1422399"/>
                  </a:lnTo>
                  <a:lnTo>
                    <a:pt x="817309" y="1439088"/>
                  </a:lnTo>
                  <a:lnTo>
                    <a:pt x="700798" y="1511299"/>
                  </a:lnTo>
                  <a:lnTo>
                    <a:pt x="690962" y="1511299"/>
                  </a:lnTo>
                  <a:lnTo>
                    <a:pt x="568015" y="1587499"/>
                  </a:lnTo>
                  <a:lnTo>
                    <a:pt x="558999" y="1587499"/>
                  </a:lnTo>
                  <a:lnTo>
                    <a:pt x="436052" y="1663699"/>
                  </a:lnTo>
                  <a:lnTo>
                    <a:pt x="427036" y="1663699"/>
                  </a:lnTo>
                  <a:lnTo>
                    <a:pt x="304088" y="1739899"/>
                  </a:lnTo>
                  <a:lnTo>
                    <a:pt x="294253" y="1739899"/>
                  </a:lnTo>
                  <a:lnTo>
                    <a:pt x="171306" y="1816099"/>
                  </a:lnTo>
                  <a:lnTo>
                    <a:pt x="161470" y="1816099"/>
                  </a:lnTo>
                  <a:lnTo>
                    <a:pt x="38523" y="1892299"/>
                  </a:lnTo>
                  <a:lnTo>
                    <a:pt x="29507" y="1892299"/>
                  </a:lnTo>
                  <a:lnTo>
                    <a:pt x="18851" y="1904999"/>
                  </a:lnTo>
                  <a:lnTo>
                    <a:pt x="18851" y="1955799"/>
                  </a:lnTo>
                  <a:lnTo>
                    <a:pt x="31556" y="1955799"/>
                  </a:lnTo>
                  <a:lnTo>
                    <a:pt x="18851" y="1968499"/>
                  </a:lnTo>
                  <a:lnTo>
                    <a:pt x="18851" y="2019299"/>
                  </a:lnTo>
                  <a:lnTo>
                    <a:pt x="19671" y="2019299"/>
                  </a:lnTo>
                  <a:lnTo>
                    <a:pt x="19671" y="2069301"/>
                  </a:lnTo>
                  <a:lnTo>
                    <a:pt x="18851" y="2070099"/>
                  </a:lnTo>
                  <a:lnTo>
                    <a:pt x="18851" y="2120899"/>
                  </a:lnTo>
                  <a:lnTo>
                    <a:pt x="31501" y="2120899"/>
                  </a:lnTo>
                  <a:lnTo>
                    <a:pt x="18851" y="2133599"/>
                  </a:lnTo>
                  <a:lnTo>
                    <a:pt x="18851" y="2235199"/>
                  </a:lnTo>
                  <a:lnTo>
                    <a:pt x="32298" y="2235199"/>
                  </a:lnTo>
                  <a:lnTo>
                    <a:pt x="19671" y="2247899"/>
                  </a:lnTo>
                  <a:lnTo>
                    <a:pt x="19671" y="2297683"/>
                  </a:lnTo>
                  <a:lnTo>
                    <a:pt x="18851" y="2298699"/>
                  </a:lnTo>
                  <a:lnTo>
                    <a:pt x="18851" y="2349499"/>
                  </a:lnTo>
                  <a:lnTo>
                    <a:pt x="29038" y="2349499"/>
                  </a:lnTo>
                  <a:lnTo>
                    <a:pt x="18032" y="2362199"/>
                  </a:lnTo>
                  <a:lnTo>
                    <a:pt x="18032" y="2412999"/>
                  </a:lnTo>
                  <a:lnTo>
                    <a:pt x="20491" y="2412999"/>
                  </a:lnTo>
                  <a:lnTo>
                    <a:pt x="20491" y="2462143"/>
                  </a:lnTo>
                  <a:lnTo>
                    <a:pt x="18851" y="2463799"/>
                  </a:lnTo>
                  <a:lnTo>
                    <a:pt x="18851" y="2514599"/>
                  </a:lnTo>
                  <a:lnTo>
                    <a:pt x="31843" y="2514599"/>
                  </a:lnTo>
                  <a:lnTo>
                    <a:pt x="19671" y="2527299"/>
                  </a:lnTo>
                  <a:lnTo>
                    <a:pt x="19671" y="2539999"/>
                  </a:lnTo>
                  <a:close/>
                </a:path>
                <a:path w="3041015" h="2540000">
                  <a:moveTo>
                    <a:pt x="735591" y="2539999"/>
                  </a:moveTo>
                  <a:lnTo>
                    <a:pt x="731493" y="2539999"/>
                  </a:lnTo>
                  <a:lnTo>
                    <a:pt x="2891714" y="368299"/>
                  </a:lnTo>
                  <a:lnTo>
                    <a:pt x="3022857" y="241299"/>
                  </a:lnTo>
                  <a:lnTo>
                    <a:pt x="3022857" y="191319"/>
                  </a:lnTo>
                  <a:lnTo>
                    <a:pt x="3023677" y="190499"/>
                  </a:lnTo>
                  <a:lnTo>
                    <a:pt x="3023677" y="165099"/>
                  </a:lnTo>
                  <a:lnTo>
                    <a:pt x="3040889" y="165099"/>
                  </a:lnTo>
                  <a:lnTo>
                    <a:pt x="3040889" y="253999"/>
                  </a:lnTo>
                  <a:lnTo>
                    <a:pt x="3021218" y="253999"/>
                  </a:lnTo>
                  <a:lnTo>
                    <a:pt x="735591" y="2539999"/>
                  </a:lnTo>
                  <a:close/>
                </a:path>
                <a:path w="3041015" h="2540000">
                  <a:moveTo>
                    <a:pt x="2632220" y="582083"/>
                  </a:moveTo>
                  <a:lnTo>
                    <a:pt x="3022857" y="190499"/>
                  </a:lnTo>
                  <a:lnTo>
                    <a:pt x="3022857" y="191319"/>
                  </a:lnTo>
                  <a:lnTo>
                    <a:pt x="2632220" y="582083"/>
                  </a:lnTo>
                  <a:close/>
                </a:path>
                <a:path w="3041015" h="2540000">
                  <a:moveTo>
                    <a:pt x="1303548" y="1852016"/>
                  </a:moveTo>
                  <a:lnTo>
                    <a:pt x="2779422" y="368299"/>
                  </a:lnTo>
                  <a:lnTo>
                    <a:pt x="2945810" y="203199"/>
                  </a:lnTo>
                  <a:lnTo>
                    <a:pt x="2951548" y="203199"/>
                  </a:lnTo>
                  <a:lnTo>
                    <a:pt x="2893353" y="266699"/>
                  </a:lnTo>
                  <a:lnTo>
                    <a:pt x="1828145" y="1333957"/>
                  </a:lnTo>
                  <a:lnTo>
                    <a:pt x="1549952" y="1612899"/>
                  </a:lnTo>
                  <a:lnTo>
                    <a:pt x="1303548" y="1852016"/>
                  </a:lnTo>
                  <a:close/>
                </a:path>
                <a:path w="3041015" h="2540000">
                  <a:moveTo>
                    <a:pt x="791327" y="2539999"/>
                  </a:moveTo>
                  <a:lnTo>
                    <a:pt x="787229" y="2539999"/>
                  </a:lnTo>
                  <a:lnTo>
                    <a:pt x="2947450" y="368299"/>
                  </a:lnTo>
                  <a:lnTo>
                    <a:pt x="3021218" y="304799"/>
                  </a:lnTo>
                  <a:lnTo>
                    <a:pt x="3021218" y="253999"/>
                  </a:lnTo>
                  <a:lnTo>
                    <a:pt x="3040889" y="253999"/>
                  </a:lnTo>
                  <a:lnTo>
                    <a:pt x="3040889" y="304799"/>
                  </a:lnTo>
                  <a:lnTo>
                    <a:pt x="3025316" y="304799"/>
                  </a:lnTo>
                  <a:lnTo>
                    <a:pt x="791327" y="2539999"/>
                  </a:lnTo>
                  <a:close/>
                </a:path>
                <a:path w="3041015" h="2540000">
                  <a:moveTo>
                    <a:pt x="568383" y="2539999"/>
                  </a:moveTo>
                  <a:lnTo>
                    <a:pt x="562646" y="2539999"/>
                  </a:lnTo>
                  <a:lnTo>
                    <a:pt x="2808929" y="292099"/>
                  </a:lnTo>
                  <a:lnTo>
                    <a:pt x="2810198" y="292099"/>
                  </a:lnTo>
                  <a:lnTo>
                    <a:pt x="568383" y="2539999"/>
                  </a:lnTo>
                  <a:close/>
                </a:path>
                <a:path w="3041015" h="2540000">
                  <a:moveTo>
                    <a:pt x="903619" y="2539999"/>
                  </a:moveTo>
                  <a:lnTo>
                    <a:pt x="898701" y="2539999"/>
                  </a:lnTo>
                  <a:lnTo>
                    <a:pt x="2611394" y="825499"/>
                  </a:lnTo>
                  <a:lnTo>
                    <a:pt x="3022857" y="406399"/>
                  </a:lnTo>
                  <a:lnTo>
                    <a:pt x="3022857" y="357011"/>
                  </a:lnTo>
                  <a:lnTo>
                    <a:pt x="3025316" y="355599"/>
                  </a:lnTo>
                  <a:lnTo>
                    <a:pt x="3025316" y="304799"/>
                  </a:lnTo>
                  <a:lnTo>
                    <a:pt x="3040889" y="304799"/>
                  </a:lnTo>
                  <a:lnTo>
                    <a:pt x="3040889" y="419099"/>
                  </a:lnTo>
                  <a:lnTo>
                    <a:pt x="3024496" y="419099"/>
                  </a:lnTo>
                  <a:lnTo>
                    <a:pt x="903619" y="2539999"/>
                  </a:lnTo>
                  <a:close/>
                </a:path>
                <a:path w="3041015" h="2540000">
                  <a:moveTo>
                    <a:pt x="3019576" y="358893"/>
                  </a:moveTo>
                  <a:lnTo>
                    <a:pt x="3022857" y="355599"/>
                  </a:lnTo>
                  <a:lnTo>
                    <a:pt x="3022857" y="357011"/>
                  </a:lnTo>
                  <a:lnTo>
                    <a:pt x="3019576" y="358893"/>
                  </a:lnTo>
                  <a:close/>
                </a:path>
                <a:path w="3041015" h="2540000">
                  <a:moveTo>
                    <a:pt x="847063" y="2539999"/>
                  </a:moveTo>
                  <a:lnTo>
                    <a:pt x="842965" y="2539999"/>
                  </a:lnTo>
                  <a:lnTo>
                    <a:pt x="3003186" y="368299"/>
                  </a:lnTo>
                  <a:lnTo>
                    <a:pt x="3019576" y="358893"/>
                  </a:lnTo>
                  <a:lnTo>
                    <a:pt x="847063" y="2539999"/>
                  </a:lnTo>
                  <a:close/>
                </a:path>
                <a:path w="3041015" h="2540000">
                  <a:moveTo>
                    <a:pt x="1657813" y="1388224"/>
                  </a:moveTo>
                  <a:lnTo>
                    <a:pt x="2669495" y="372158"/>
                  </a:lnTo>
                  <a:lnTo>
                    <a:pt x="2676966" y="368299"/>
                  </a:lnTo>
                  <a:lnTo>
                    <a:pt x="1657813" y="1388224"/>
                  </a:lnTo>
                  <a:close/>
                </a:path>
                <a:path w="3041015" h="2540000">
                  <a:moveTo>
                    <a:pt x="1015091" y="2539999"/>
                  </a:moveTo>
                  <a:lnTo>
                    <a:pt x="1010992" y="2539999"/>
                  </a:lnTo>
                  <a:lnTo>
                    <a:pt x="2499922" y="1041399"/>
                  </a:lnTo>
                  <a:lnTo>
                    <a:pt x="3023677" y="520699"/>
                  </a:lnTo>
                  <a:lnTo>
                    <a:pt x="3023677" y="470706"/>
                  </a:lnTo>
                  <a:lnTo>
                    <a:pt x="3024496" y="469899"/>
                  </a:lnTo>
                  <a:lnTo>
                    <a:pt x="3024496" y="419099"/>
                  </a:lnTo>
                  <a:lnTo>
                    <a:pt x="3040889" y="419099"/>
                  </a:lnTo>
                  <a:lnTo>
                    <a:pt x="3040889" y="533399"/>
                  </a:lnTo>
                  <a:lnTo>
                    <a:pt x="3022037" y="533399"/>
                  </a:lnTo>
                  <a:lnTo>
                    <a:pt x="1015091" y="2539999"/>
                  </a:lnTo>
                  <a:close/>
                </a:path>
                <a:path w="3041015" h="2540000">
                  <a:moveTo>
                    <a:pt x="1655907" y="1333957"/>
                  </a:moveTo>
                  <a:lnTo>
                    <a:pt x="2537538" y="448355"/>
                  </a:lnTo>
                  <a:lnTo>
                    <a:pt x="2545003" y="444499"/>
                  </a:lnTo>
                  <a:lnTo>
                    <a:pt x="1655907" y="1333957"/>
                  </a:lnTo>
                  <a:close/>
                </a:path>
                <a:path w="3041015" h="2540000">
                  <a:moveTo>
                    <a:pt x="2981288" y="512407"/>
                  </a:moveTo>
                  <a:lnTo>
                    <a:pt x="3023677" y="469899"/>
                  </a:lnTo>
                  <a:lnTo>
                    <a:pt x="3023677" y="470706"/>
                  </a:lnTo>
                  <a:lnTo>
                    <a:pt x="2981288" y="512407"/>
                  </a:lnTo>
                  <a:close/>
                </a:path>
                <a:path w="3041015" h="2540000">
                  <a:moveTo>
                    <a:pt x="959355" y="2539999"/>
                  </a:moveTo>
                  <a:lnTo>
                    <a:pt x="955257" y="2539999"/>
                  </a:lnTo>
                  <a:lnTo>
                    <a:pt x="1765879" y="1724642"/>
                  </a:lnTo>
                  <a:lnTo>
                    <a:pt x="1988703" y="1500343"/>
                  </a:lnTo>
                  <a:lnTo>
                    <a:pt x="2443367" y="1041399"/>
                  </a:lnTo>
                  <a:lnTo>
                    <a:pt x="2981288" y="512407"/>
                  </a:lnTo>
                  <a:lnTo>
                    <a:pt x="959355" y="2539999"/>
                  </a:lnTo>
                  <a:close/>
                </a:path>
                <a:path w="3041015" h="2540000">
                  <a:moveTo>
                    <a:pt x="1972073" y="959822"/>
                  </a:moveTo>
                  <a:lnTo>
                    <a:pt x="2406429" y="523691"/>
                  </a:lnTo>
                  <a:lnTo>
                    <a:pt x="2412220" y="520699"/>
                  </a:lnTo>
                  <a:lnTo>
                    <a:pt x="1972073" y="959822"/>
                  </a:lnTo>
                  <a:close/>
                </a:path>
                <a:path w="3041015" h="2540000">
                  <a:moveTo>
                    <a:pt x="1070827" y="2539999"/>
                  </a:moveTo>
                  <a:lnTo>
                    <a:pt x="1066728" y="2539999"/>
                  </a:lnTo>
                  <a:lnTo>
                    <a:pt x="2555658" y="1041399"/>
                  </a:lnTo>
                  <a:lnTo>
                    <a:pt x="3022037" y="584199"/>
                  </a:lnTo>
                  <a:lnTo>
                    <a:pt x="3022037" y="533399"/>
                  </a:lnTo>
                  <a:lnTo>
                    <a:pt x="3040889" y="533399"/>
                  </a:lnTo>
                  <a:lnTo>
                    <a:pt x="3040889" y="584199"/>
                  </a:lnTo>
                  <a:lnTo>
                    <a:pt x="3023677" y="584199"/>
                  </a:lnTo>
                  <a:lnTo>
                    <a:pt x="1070827" y="2539999"/>
                  </a:lnTo>
                  <a:close/>
                </a:path>
                <a:path w="3041015" h="2540000">
                  <a:moveTo>
                    <a:pt x="679036" y="2539999"/>
                  </a:moveTo>
                  <a:lnTo>
                    <a:pt x="674937" y="2539999"/>
                  </a:lnTo>
                  <a:lnTo>
                    <a:pt x="2632220" y="582083"/>
                  </a:lnTo>
                  <a:lnTo>
                    <a:pt x="679036" y="2539999"/>
                  </a:lnTo>
                  <a:close/>
                </a:path>
                <a:path w="3041015" h="2540000">
                  <a:moveTo>
                    <a:pt x="1127382" y="2539999"/>
                  </a:moveTo>
                  <a:lnTo>
                    <a:pt x="1122464" y="2539999"/>
                  </a:lnTo>
                  <a:lnTo>
                    <a:pt x="2611394" y="1041399"/>
                  </a:lnTo>
                  <a:lnTo>
                    <a:pt x="3023677" y="634999"/>
                  </a:lnTo>
                  <a:lnTo>
                    <a:pt x="3023677" y="584199"/>
                  </a:lnTo>
                  <a:lnTo>
                    <a:pt x="3040889" y="584199"/>
                  </a:lnTo>
                  <a:lnTo>
                    <a:pt x="3040889" y="634999"/>
                  </a:lnTo>
                  <a:lnTo>
                    <a:pt x="3024496" y="634999"/>
                  </a:lnTo>
                  <a:lnTo>
                    <a:pt x="1127382" y="2539999"/>
                  </a:lnTo>
                  <a:close/>
                </a:path>
                <a:path w="3041015" h="2540000">
                  <a:moveTo>
                    <a:pt x="451928" y="2426853"/>
                  </a:moveTo>
                  <a:lnTo>
                    <a:pt x="599161" y="2273299"/>
                  </a:lnTo>
                  <a:lnTo>
                    <a:pt x="2272618" y="600845"/>
                  </a:lnTo>
                  <a:lnTo>
                    <a:pt x="2280257" y="596899"/>
                  </a:lnTo>
                  <a:lnTo>
                    <a:pt x="451928" y="2426853"/>
                  </a:lnTo>
                  <a:close/>
                </a:path>
                <a:path w="3041015" h="2540000">
                  <a:moveTo>
                    <a:pt x="1182299" y="2539999"/>
                  </a:moveTo>
                  <a:lnTo>
                    <a:pt x="1179020" y="2539999"/>
                  </a:lnTo>
                  <a:lnTo>
                    <a:pt x="2377281" y="1333957"/>
                  </a:lnTo>
                  <a:lnTo>
                    <a:pt x="3024496" y="685799"/>
                  </a:lnTo>
                  <a:lnTo>
                    <a:pt x="3024496" y="634999"/>
                  </a:lnTo>
                  <a:lnTo>
                    <a:pt x="3040889" y="634999"/>
                  </a:lnTo>
                  <a:lnTo>
                    <a:pt x="3040889" y="698499"/>
                  </a:lnTo>
                  <a:lnTo>
                    <a:pt x="3022037" y="698499"/>
                  </a:lnTo>
                  <a:lnTo>
                    <a:pt x="1182299" y="2539999"/>
                  </a:lnTo>
                  <a:close/>
                </a:path>
                <a:path w="3041015" h="2540000">
                  <a:moveTo>
                    <a:pt x="2021602" y="796591"/>
                  </a:moveTo>
                  <a:lnTo>
                    <a:pt x="2141666" y="676099"/>
                  </a:lnTo>
                  <a:lnTo>
                    <a:pt x="2147474" y="673099"/>
                  </a:lnTo>
                  <a:lnTo>
                    <a:pt x="2021602" y="796591"/>
                  </a:lnTo>
                  <a:close/>
                </a:path>
                <a:path w="3041015" h="2540000">
                  <a:moveTo>
                    <a:pt x="1238854" y="2539999"/>
                  </a:moveTo>
                  <a:lnTo>
                    <a:pt x="1234756" y="2539999"/>
                  </a:lnTo>
                  <a:lnTo>
                    <a:pt x="2723686" y="1041399"/>
                  </a:lnTo>
                  <a:lnTo>
                    <a:pt x="3022037" y="749299"/>
                  </a:lnTo>
                  <a:lnTo>
                    <a:pt x="3022037" y="698499"/>
                  </a:lnTo>
                  <a:lnTo>
                    <a:pt x="3040889" y="698499"/>
                  </a:lnTo>
                  <a:lnTo>
                    <a:pt x="3040889" y="749299"/>
                  </a:lnTo>
                  <a:lnTo>
                    <a:pt x="3026955" y="749299"/>
                  </a:lnTo>
                  <a:lnTo>
                    <a:pt x="1238854" y="2539999"/>
                  </a:lnTo>
                  <a:close/>
                </a:path>
                <a:path w="3041015" h="2540000">
                  <a:moveTo>
                    <a:pt x="328146" y="2439071"/>
                  </a:moveTo>
                  <a:lnTo>
                    <a:pt x="486870" y="2273299"/>
                  </a:lnTo>
                  <a:lnTo>
                    <a:pt x="2008747" y="752369"/>
                  </a:lnTo>
                  <a:lnTo>
                    <a:pt x="2014691" y="749299"/>
                  </a:lnTo>
                  <a:lnTo>
                    <a:pt x="328146" y="2439071"/>
                  </a:lnTo>
                  <a:close/>
                </a:path>
                <a:path w="3041015" h="2540000">
                  <a:moveTo>
                    <a:pt x="1350326" y="2539999"/>
                  </a:moveTo>
                  <a:lnTo>
                    <a:pt x="1347048" y="2539999"/>
                  </a:lnTo>
                  <a:lnTo>
                    <a:pt x="1492576" y="2387599"/>
                  </a:lnTo>
                  <a:lnTo>
                    <a:pt x="1940923" y="1943099"/>
                  </a:lnTo>
                  <a:lnTo>
                    <a:pt x="3023677" y="850899"/>
                  </a:lnTo>
                  <a:lnTo>
                    <a:pt x="3023677" y="803295"/>
                  </a:lnTo>
                  <a:lnTo>
                    <a:pt x="3026955" y="800099"/>
                  </a:lnTo>
                  <a:lnTo>
                    <a:pt x="3026955" y="749299"/>
                  </a:lnTo>
                  <a:lnTo>
                    <a:pt x="3040889" y="749299"/>
                  </a:lnTo>
                  <a:lnTo>
                    <a:pt x="3040889" y="863599"/>
                  </a:lnTo>
                  <a:lnTo>
                    <a:pt x="3022857" y="863599"/>
                  </a:lnTo>
                  <a:lnTo>
                    <a:pt x="1350326" y="2539999"/>
                  </a:lnTo>
                  <a:close/>
                </a:path>
                <a:path w="3041015" h="2540000">
                  <a:moveTo>
                    <a:pt x="287244" y="2539999"/>
                  </a:moveTo>
                  <a:lnTo>
                    <a:pt x="283966" y="2539999"/>
                  </a:lnTo>
                  <a:lnTo>
                    <a:pt x="1094588" y="1724642"/>
                  </a:lnTo>
                  <a:lnTo>
                    <a:pt x="1317412" y="1500343"/>
                  </a:lnTo>
                  <a:lnTo>
                    <a:pt x="1772076" y="1041399"/>
                  </a:lnTo>
                  <a:lnTo>
                    <a:pt x="2021602" y="796591"/>
                  </a:lnTo>
                  <a:lnTo>
                    <a:pt x="486870" y="2336799"/>
                  </a:lnTo>
                  <a:lnTo>
                    <a:pt x="287244" y="2539999"/>
                  </a:lnTo>
                  <a:close/>
                </a:path>
                <a:path w="3041015" h="2540000">
                  <a:moveTo>
                    <a:pt x="2922008" y="902404"/>
                  </a:moveTo>
                  <a:lnTo>
                    <a:pt x="3023677" y="800099"/>
                  </a:lnTo>
                  <a:lnTo>
                    <a:pt x="3023677" y="803295"/>
                  </a:lnTo>
                  <a:lnTo>
                    <a:pt x="2922008" y="902404"/>
                  </a:lnTo>
                  <a:close/>
                </a:path>
                <a:path w="3041015" h="2540000">
                  <a:moveTo>
                    <a:pt x="270416" y="2441153"/>
                  </a:moveTo>
                  <a:lnTo>
                    <a:pt x="431134" y="2273299"/>
                  </a:lnTo>
                  <a:lnTo>
                    <a:pt x="1873355" y="831187"/>
                  </a:lnTo>
                  <a:lnTo>
                    <a:pt x="1884368" y="825499"/>
                  </a:lnTo>
                  <a:lnTo>
                    <a:pt x="270416" y="2441153"/>
                  </a:lnTo>
                  <a:close/>
                </a:path>
                <a:path w="3041015" h="2540000">
                  <a:moveTo>
                    <a:pt x="1462618" y="2539999"/>
                  </a:moveTo>
                  <a:lnTo>
                    <a:pt x="1458520" y="2539999"/>
                  </a:lnTo>
                  <a:lnTo>
                    <a:pt x="2947450" y="1041399"/>
                  </a:lnTo>
                  <a:lnTo>
                    <a:pt x="3021218" y="965199"/>
                  </a:lnTo>
                  <a:lnTo>
                    <a:pt x="3021218" y="916044"/>
                  </a:lnTo>
                  <a:lnTo>
                    <a:pt x="3022857" y="914399"/>
                  </a:lnTo>
                  <a:lnTo>
                    <a:pt x="3022857" y="863599"/>
                  </a:lnTo>
                  <a:lnTo>
                    <a:pt x="3040889" y="863599"/>
                  </a:lnTo>
                  <a:lnTo>
                    <a:pt x="3040889" y="965199"/>
                  </a:lnTo>
                  <a:lnTo>
                    <a:pt x="3025316" y="965199"/>
                  </a:lnTo>
                  <a:lnTo>
                    <a:pt x="1462618" y="2539999"/>
                  </a:lnTo>
                  <a:close/>
                </a:path>
                <a:path w="3041015" h="2540000">
                  <a:moveTo>
                    <a:pt x="236606" y="2418253"/>
                  </a:moveTo>
                  <a:lnTo>
                    <a:pt x="375398" y="2273299"/>
                  </a:lnTo>
                  <a:lnTo>
                    <a:pt x="1747376" y="903027"/>
                  </a:lnTo>
                  <a:lnTo>
                    <a:pt x="1749946" y="901699"/>
                  </a:lnTo>
                  <a:lnTo>
                    <a:pt x="236606" y="2418253"/>
                  </a:lnTo>
                  <a:close/>
                </a:path>
                <a:path w="3041015" h="2540000">
                  <a:moveTo>
                    <a:pt x="1294590" y="2539999"/>
                  </a:moveTo>
                  <a:lnTo>
                    <a:pt x="1290492" y="2539999"/>
                  </a:lnTo>
                  <a:lnTo>
                    <a:pt x="2779422" y="1041399"/>
                  </a:lnTo>
                  <a:lnTo>
                    <a:pt x="2922008" y="902404"/>
                  </a:lnTo>
                  <a:lnTo>
                    <a:pt x="1294590" y="2539999"/>
                  </a:lnTo>
                  <a:close/>
                </a:path>
                <a:path w="3041015" h="2540000">
                  <a:moveTo>
                    <a:pt x="2559745" y="1378857"/>
                  </a:moveTo>
                  <a:lnTo>
                    <a:pt x="3021218" y="914399"/>
                  </a:lnTo>
                  <a:lnTo>
                    <a:pt x="3021218" y="916044"/>
                  </a:lnTo>
                  <a:lnTo>
                    <a:pt x="2559745" y="1378857"/>
                  </a:lnTo>
                  <a:close/>
                </a:path>
                <a:path w="3041015" h="2540000">
                  <a:moveTo>
                    <a:pt x="398716" y="2539999"/>
                  </a:moveTo>
                  <a:lnTo>
                    <a:pt x="395209" y="2539999"/>
                  </a:lnTo>
                  <a:lnTo>
                    <a:pt x="540966" y="2387599"/>
                  </a:lnTo>
                  <a:lnTo>
                    <a:pt x="1972073" y="959822"/>
                  </a:lnTo>
                  <a:lnTo>
                    <a:pt x="682797" y="2254371"/>
                  </a:lnTo>
                  <a:lnTo>
                    <a:pt x="398716" y="2539999"/>
                  </a:lnTo>
                  <a:close/>
                </a:path>
                <a:path w="3041015" h="2540000">
                  <a:moveTo>
                    <a:pt x="2937498" y="1167103"/>
                  </a:moveTo>
                  <a:lnTo>
                    <a:pt x="3023677" y="1079499"/>
                  </a:lnTo>
                  <a:lnTo>
                    <a:pt x="3023677" y="1029640"/>
                  </a:lnTo>
                  <a:lnTo>
                    <a:pt x="3025316" y="1028699"/>
                  </a:lnTo>
                  <a:lnTo>
                    <a:pt x="3025316" y="965199"/>
                  </a:lnTo>
                  <a:lnTo>
                    <a:pt x="3040889" y="965199"/>
                  </a:lnTo>
                  <a:lnTo>
                    <a:pt x="3040889" y="1079499"/>
                  </a:lnTo>
                  <a:lnTo>
                    <a:pt x="3024496" y="1079499"/>
                  </a:lnTo>
                  <a:lnTo>
                    <a:pt x="2937498" y="1167103"/>
                  </a:lnTo>
                  <a:close/>
                </a:path>
                <a:path w="3041015" h="2540000">
                  <a:moveTo>
                    <a:pt x="160914" y="2438240"/>
                  </a:moveTo>
                  <a:lnTo>
                    <a:pt x="318842" y="2273299"/>
                  </a:lnTo>
                  <a:lnTo>
                    <a:pt x="1610362" y="981835"/>
                  </a:lnTo>
                  <a:lnTo>
                    <a:pt x="1617982" y="977899"/>
                  </a:lnTo>
                  <a:lnTo>
                    <a:pt x="160914" y="2438240"/>
                  </a:lnTo>
                  <a:close/>
                </a:path>
                <a:path w="3041015" h="2540000">
                  <a:moveTo>
                    <a:pt x="3021492" y="1030894"/>
                  </a:moveTo>
                  <a:lnTo>
                    <a:pt x="3023677" y="1028699"/>
                  </a:lnTo>
                  <a:lnTo>
                    <a:pt x="3023677" y="1029640"/>
                  </a:lnTo>
                  <a:lnTo>
                    <a:pt x="3021492" y="1030894"/>
                  </a:lnTo>
                  <a:close/>
                </a:path>
                <a:path w="3041015" h="2540000">
                  <a:moveTo>
                    <a:pt x="1519174" y="2539999"/>
                  </a:moveTo>
                  <a:lnTo>
                    <a:pt x="1514256" y="2539999"/>
                  </a:lnTo>
                  <a:lnTo>
                    <a:pt x="3003186" y="1041399"/>
                  </a:lnTo>
                  <a:lnTo>
                    <a:pt x="3021492" y="1030894"/>
                  </a:lnTo>
                  <a:lnTo>
                    <a:pt x="1519174" y="2539999"/>
                  </a:lnTo>
                  <a:close/>
                </a:path>
                <a:path w="3041015" h="2540000">
                  <a:moveTo>
                    <a:pt x="1036081" y="1500343"/>
                  </a:moveTo>
                  <a:lnTo>
                    <a:pt x="1477665" y="1058769"/>
                  </a:lnTo>
                  <a:lnTo>
                    <a:pt x="1485200" y="1054099"/>
                  </a:lnTo>
                  <a:lnTo>
                    <a:pt x="1203600" y="1333957"/>
                  </a:lnTo>
                  <a:lnTo>
                    <a:pt x="1036081" y="1500343"/>
                  </a:lnTo>
                  <a:close/>
                </a:path>
                <a:path w="3041015" h="2540000">
                  <a:moveTo>
                    <a:pt x="1630646" y="2539999"/>
                  </a:moveTo>
                  <a:lnTo>
                    <a:pt x="1625728" y="2539999"/>
                  </a:lnTo>
                  <a:lnTo>
                    <a:pt x="2443367" y="1714499"/>
                  </a:lnTo>
                  <a:lnTo>
                    <a:pt x="2611394" y="1549399"/>
                  </a:lnTo>
                  <a:lnTo>
                    <a:pt x="3024496" y="1130299"/>
                  </a:lnTo>
                  <a:lnTo>
                    <a:pt x="3024496" y="1079499"/>
                  </a:lnTo>
                  <a:lnTo>
                    <a:pt x="3040889" y="1079499"/>
                  </a:lnTo>
                  <a:lnTo>
                    <a:pt x="3040889" y="1142999"/>
                  </a:lnTo>
                  <a:lnTo>
                    <a:pt x="3023677" y="1142999"/>
                  </a:lnTo>
                  <a:lnTo>
                    <a:pt x="1630646" y="2539999"/>
                  </a:lnTo>
                  <a:close/>
                </a:path>
                <a:path w="3041015" h="2540000">
                  <a:moveTo>
                    <a:pt x="596383" y="1888289"/>
                  </a:moveTo>
                  <a:lnTo>
                    <a:pt x="1354876" y="1130299"/>
                  </a:lnTo>
                  <a:lnTo>
                    <a:pt x="1362253" y="1130299"/>
                  </a:lnTo>
                  <a:lnTo>
                    <a:pt x="596383" y="1888289"/>
                  </a:lnTo>
                  <a:close/>
                </a:path>
                <a:path w="3041015" h="2540000">
                  <a:moveTo>
                    <a:pt x="1742117" y="2539999"/>
                  </a:moveTo>
                  <a:lnTo>
                    <a:pt x="1738019" y="2539999"/>
                  </a:lnTo>
                  <a:lnTo>
                    <a:pt x="2545613" y="1724642"/>
                  </a:lnTo>
                  <a:lnTo>
                    <a:pt x="2768958" y="1500343"/>
                  </a:lnTo>
                  <a:lnTo>
                    <a:pt x="3023677" y="1244599"/>
                  </a:lnTo>
                  <a:lnTo>
                    <a:pt x="3023677" y="1142999"/>
                  </a:lnTo>
                  <a:lnTo>
                    <a:pt x="3040889" y="1142999"/>
                  </a:lnTo>
                  <a:lnTo>
                    <a:pt x="3040889" y="1257299"/>
                  </a:lnTo>
                  <a:lnTo>
                    <a:pt x="3023677" y="1257299"/>
                  </a:lnTo>
                  <a:lnTo>
                    <a:pt x="1742117" y="2539999"/>
                  </a:lnTo>
                  <a:close/>
                </a:path>
                <a:path w="3041015" h="2540000">
                  <a:moveTo>
                    <a:pt x="2383813" y="1724642"/>
                  </a:moveTo>
                  <a:lnTo>
                    <a:pt x="2937498" y="1167103"/>
                  </a:lnTo>
                  <a:lnTo>
                    <a:pt x="2611394" y="1498599"/>
                  </a:lnTo>
                  <a:lnTo>
                    <a:pt x="2383813" y="1724642"/>
                  </a:lnTo>
                  <a:close/>
                </a:path>
                <a:path w="3041015" h="2540000">
                  <a:moveTo>
                    <a:pt x="1686382" y="2539999"/>
                  </a:moveTo>
                  <a:lnTo>
                    <a:pt x="1682283" y="2539999"/>
                  </a:lnTo>
                  <a:lnTo>
                    <a:pt x="2499922" y="1714499"/>
                  </a:lnTo>
                  <a:lnTo>
                    <a:pt x="3023677" y="1193799"/>
                  </a:lnTo>
                  <a:lnTo>
                    <a:pt x="1686382" y="2539999"/>
                  </a:lnTo>
                  <a:close/>
                </a:path>
                <a:path w="3041015" h="2540000">
                  <a:moveTo>
                    <a:pt x="60380" y="2370508"/>
                  </a:moveTo>
                  <a:lnTo>
                    <a:pt x="151634" y="2273299"/>
                  </a:lnTo>
                  <a:lnTo>
                    <a:pt x="1217204" y="1208514"/>
                  </a:lnTo>
                  <a:lnTo>
                    <a:pt x="1220454" y="1206499"/>
                  </a:lnTo>
                  <a:lnTo>
                    <a:pt x="60380" y="2370508"/>
                  </a:lnTo>
                  <a:close/>
                </a:path>
                <a:path w="3041015" h="2540000">
                  <a:moveTo>
                    <a:pt x="1798673" y="2539999"/>
                  </a:moveTo>
                  <a:lnTo>
                    <a:pt x="1793755" y="2539999"/>
                  </a:lnTo>
                  <a:lnTo>
                    <a:pt x="2611394" y="1714499"/>
                  </a:lnTo>
                  <a:lnTo>
                    <a:pt x="3023677" y="1308099"/>
                  </a:lnTo>
                  <a:lnTo>
                    <a:pt x="3023677" y="1257299"/>
                  </a:lnTo>
                  <a:lnTo>
                    <a:pt x="3040889" y="1257299"/>
                  </a:lnTo>
                  <a:lnTo>
                    <a:pt x="3040889" y="1308099"/>
                  </a:lnTo>
                  <a:lnTo>
                    <a:pt x="3024496" y="1308099"/>
                  </a:lnTo>
                  <a:lnTo>
                    <a:pt x="1798673" y="2539999"/>
                  </a:lnTo>
                  <a:close/>
                </a:path>
                <a:path w="3041015" h="2540000">
                  <a:moveTo>
                    <a:pt x="114233" y="2254371"/>
                  </a:moveTo>
                  <a:lnTo>
                    <a:pt x="1088491" y="1282699"/>
                  </a:lnTo>
                  <a:lnTo>
                    <a:pt x="1097507" y="1282699"/>
                  </a:lnTo>
                  <a:lnTo>
                    <a:pt x="114233" y="2254371"/>
                  </a:lnTo>
                  <a:close/>
                </a:path>
                <a:path w="3041015" h="2540000">
                  <a:moveTo>
                    <a:pt x="1854409" y="2539999"/>
                  </a:moveTo>
                  <a:lnTo>
                    <a:pt x="1850311" y="2539999"/>
                  </a:lnTo>
                  <a:lnTo>
                    <a:pt x="2667950" y="1714499"/>
                  </a:lnTo>
                  <a:lnTo>
                    <a:pt x="3024496" y="1358899"/>
                  </a:lnTo>
                  <a:lnTo>
                    <a:pt x="3024496" y="1308099"/>
                  </a:lnTo>
                  <a:lnTo>
                    <a:pt x="3040889" y="1308099"/>
                  </a:lnTo>
                  <a:lnTo>
                    <a:pt x="3040889" y="1371599"/>
                  </a:lnTo>
                  <a:lnTo>
                    <a:pt x="3022857" y="1371599"/>
                  </a:lnTo>
                  <a:lnTo>
                    <a:pt x="1854409" y="2539999"/>
                  </a:lnTo>
                  <a:close/>
                </a:path>
                <a:path w="3041015" h="2540000">
                  <a:moveTo>
                    <a:pt x="455272" y="2539999"/>
                  </a:moveTo>
                  <a:lnTo>
                    <a:pt x="450354" y="2539999"/>
                  </a:lnTo>
                  <a:lnTo>
                    <a:pt x="1655907" y="1333957"/>
                  </a:lnTo>
                  <a:lnTo>
                    <a:pt x="455272" y="2539999"/>
                  </a:lnTo>
                  <a:close/>
                </a:path>
                <a:path w="3041015" h="2540000">
                  <a:moveTo>
                    <a:pt x="396112" y="1921076"/>
                  </a:moveTo>
                  <a:lnTo>
                    <a:pt x="956527" y="1358899"/>
                  </a:lnTo>
                  <a:lnTo>
                    <a:pt x="965543" y="1358899"/>
                  </a:lnTo>
                  <a:lnTo>
                    <a:pt x="396112" y="1921076"/>
                  </a:lnTo>
                  <a:close/>
                </a:path>
                <a:path w="3041015" h="2540000">
                  <a:moveTo>
                    <a:pt x="1910145" y="2539999"/>
                  </a:moveTo>
                  <a:lnTo>
                    <a:pt x="1906047" y="2539999"/>
                  </a:lnTo>
                  <a:lnTo>
                    <a:pt x="2723686" y="1714499"/>
                  </a:lnTo>
                  <a:lnTo>
                    <a:pt x="3022857" y="1422399"/>
                  </a:lnTo>
                  <a:lnTo>
                    <a:pt x="3022857" y="1371599"/>
                  </a:lnTo>
                  <a:lnTo>
                    <a:pt x="3040889" y="1371599"/>
                  </a:lnTo>
                  <a:lnTo>
                    <a:pt x="3040889" y="1422399"/>
                  </a:lnTo>
                  <a:lnTo>
                    <a:pt x="3025316" y="1422399"/>
                  </a:lnTo>
                  <a:lnTo>
                    <a:pt x="1910145" y="2539999"/>
                  </a:lnTo>
                  <a:close/>
                </a:path>
                <a:path w="3041015" h="2540000">
                  <a:moveTo>
                    <a:pt x="1406062" y="2539999"/>
                  </a:moveTo>
                  <a:lnTo>
                    <a:pt x="1401964" y="2539999"/>
                  </a:lnTo>
                  <a:lnTo>
                    <a:pt x="2559745" y="1378857"/>
                  </a:lnTo>
                  <a:lnTo>
                    <a:pt x="1406062" y="2539999"/>
                  </a:lnTo>
                  <a:close/>
                </a:path>
                <a:path w="3041015" h="2540000">
                  <a:moveTo>
                    <a:pt x="511008" y="2539999"/>
                  </a:moveTo>
                  <a:lnTo>
                    <a:pt x="506910" y="2539999"/>
                  </a:lnTo>
                  <a:lnTo>
                    <a:pt x="1657813" y="1388224"/>
                  </a:lnTo>
                  <a:lnTo>
                    <a:pt x="511008" y="2539999"/>
                  </a:lnTo>
                  <a:close/>
                </a:path>
                <a:path w="3041015" h="2540000">
                  <a:moveTo>
                    <a:pt x="2022437" y="2539999"/>
                  </a:moveTo>
                  <a:lnTo>
                    <a:pt x="2017519" y="2539999"/>
                  </a:lnTo>
                  <a:lnTo>
                    <a:pt x="2825112" y="1724642"/>
                  </a:lnTo>
                  <a:lnTo>
                    <a:pt x="3023677" y="1523999"/>
                  </a:lnTo>
                  <a:lnTo>
                    <a:pt x="3023677" y="1474808"/>
                  </a:lnTo>
                  <a:lnTo>
                    <a:pt x="3025316" y="1473199"/>
                  </a:lnTo>
                  <a:lnTo>
                    <a:pt x="3025316" y="1422399"/>
                  </a:lnTo>
                  <a:lnTo>
                    <a:pt x="3040889" y="1422399"/>
                  </a:lnTo>
                  <a:lnTo>
                    <a:pt x="3040889" y="1536699"/>
                  </a:lnTo>
                  <a:lnTo>
                    <a:pt x="3024496" y="1536699"/>
                  </a:lnTo>
                  <a:lnTo>
                    <a:pt x="2022437" y="2539999"/>
                  </a:lnTo>
                  <a:close/>
                </a:path>
                <a:path w="3041015" h="2540000">
                  <a:moveTo>
                    <a:pt x="741070" y="1517282"/>
                  </a:moveTo>
                  <a:lnTo>
                    <a:pt x="817309" y="1439088"/>
                  </a:lnTo>
                  <a:lnTo>
                    <a:pt x="823745" y="1435099"/>
                  </a:lnTo>
                  <a:lnTo>
                    <a:pt x="741070" y="1517282"/>
                  </a:lnTo>
                  <a:close/>
                </a:path>
                <a:path w="3041015" h="2540000">
                  <a:moveTo>
                    <a:pt x="2966178" y="1531232"/>
                  </a:moveTo>
                  <a:lnTo>
                    <a:pt x="3023677" y="1473199"/>
                  </a:lnTo>
                  <a:lnTo>
                    <a:pt x="3023677" y="1474808"/>
                  </a:lnTo>
                  <a:lnTo>
                    <a:pt x="2966178" y="1531232"/>
                  </a:lnTo>
                  <a:close/>
                </a:path>
                <a:path w="3041015" h="2540000">
                  <a:moveTo>
                    <a:pt x="31843" y="2514599"/>
                  </a:moveTo>
                  <a:lnTo>
                    <a:pt x="18851" y="2514599"/>
                  </a:lnTo>
                  <a:lnTo>
                    <a:pt x="810304" y="1724642"/>
                  </a:lnTo>
                  <a:lnTo>
                    <a:pt x="1036081" y="1500343"/>
                  </a:lnTo>
                  <a:lnTo>
                    <a:pt x="263106" y="2273299"/>
                  </a:lnTo>
                  <a:lnTo>
                    <a:pt x="31843" y="2514599"/>
                  </a:lnTo>
                  <a:close/>
                </a:path>
                <a:path w="3041015" h="2540000">
                  <a:moveTo>
                    <a:pt x="18851" y="2184399"/>
                  </a:moveTo>
                  <a:lnTo>
                    <a:pt x="690962" y="1511299"/>
                  </a:lnTo>
                  <a:lnTo>
                    <a:pt x="700798" y="1511299"/>
                  </a:lnTo>
                  <a:lnTo>
                    <a:pt x="599161" y="1612899"/>
                  </a:lnTo>
                  <a:lnTo>
                    <a:pt x="18851" y="2184399"/>
                  </a:lnTo>
                  <a:close/>
                </a:path>
                <a:path w="3041015" h="2540000">
                  <a:moveTo>
                    <a:pt x="32298" y="2235199"/>
                  </a:moveTo>
                  <a:lnTo>
                    <a:pt x="18851" y="2235199"/>
                  </a:lnTo>
                  <a:lnTo>
                    <a:pt x="741070" y="1517282"/>
                  </a:lnTo>
                  <a:lnTo>
                    <a:pt x="486870" y="1777999"/>
                  </a:lnTo>
                  <a:lnTo>
                    <a:pt x="32298" y="2235199"/>
                  </a:lnTo>
                  <a:close/>
                </a:path>
                <a:path w="3041015" h="2540000">
                  <a:moveTo>
                    <a:pt x="1966701" y="2539999"/>
                  </a:moveTo>
                  <a:lnTo>
                    <a:pt x="1961783" y="2539999"/>
                  </a:lnTo>
                  <a:lnTo>
                    <a:pt x="2779422" y="1714499"/>
                  </a:lnTo>
                  <a:lnTo>
                    <a:pt x="2966178" y="1531232"/>
                  </a:lnTo>
                  <a:lnTo>
                    <a:pt x="1966701" y="2539999"/>
                  </a:lnTo>
                  <a:close/>
                </a:path>
                <a:path w="3041015" h="2540000">
                  <a:moveTo>
                    <a:pt x="2133909" y="2539999"/>
                  </a:moveTo>
                  <a:lnTo>
                    <a:pt x="2129810" y="2539999"/>
                  </a:lnTo>
                  <a:lnTo>
                    <a:pt x="2937404" y="1724642"/>
                  </a:lnTo>
                  <a:lnTo>
                    <a:pt x="3022857" y="1638299"/>
                  </a:lnTo>
                  <a:lnTo>
                    <a:pt x="3022857" y="1589067"/>
                  </a:lnTo>
                  <a:lnTo>
                    <a:pt x="3024496" y="1587499"/>
                  </a:lnTo>
                  <a:lnTo>
                    <a:pt x="3024496" y="1536699"/>
                  </a:lnTo>
                  <a:lnTo>
                    <a:pt x="3040889" y="1536699"/>
                  </a:lnTo>
                  <a:lnTo>
                    <a:pt x="3040889" y="1638299"/>
                  </a:lnTo>
                  <a:lnTo>
                    <a:pt x="3023677" y="1638299"/>
                  </a:lnTo>
                  <a:lnTo>
                    <a:pt x="2133909" y="2539999"/>
                  </a:lnTo>
                  <a:close/>
                </a:path>
                <a:path w="3041015" h="2540000">
                  <a:moveTo>
                    <a:pt x="31501" y="2120899"/>
                  </a:moveTo>
                  <a:lnTo>
                    <a:pt x="18851" y="2120899"/>
                  </a:lnTo>
                  <a:lnTo>
                    <a:pt x="558999" y="1587499"/>
                  </a:lnTo>
                  <a:lnTo>
                    <a:pt x="568015" y="1587499"/>
                  </a:lnTo>
                  <a:lnTo>
                    <a:pt x="486870" y="1663699"/>
                  </a:lnTo>
                  <a:lnTo>
                    <a:pt x="31501" y="2120899"/>
                  </a:lnTo>
                  <a:close/>
                </a:path>
                <a:path w="3041015" h="2540000">
                  <a:moveTo>
                    <a:pt x="2992603" y="1618004"/>
                  </a:moveTo>
                  <a:lnTo>
                    <a:pt x="3022857" y="1587499"/>
                  </a:lnTo>
                  <a:lnTo>
                    <a:pt x="3022857" y="1589067"/>
                  </a:lnTo>
                  <a:lnTo>
                    <a:pt x="2992603" y="1618004"/>
                  </a:lnTo>
                  <a:close/>
                </a:path>
                <a:path w="3041015" h="2540000">
                  <a:moveTo>
                    <a:pt x="2078173" y="2539999"/>
                  </a:moveTo>
                  <a:lnTo>
                    <a:pt x="2074074" y="2539999"/>
                  </a:lnTo>
                  <a:lnTo>
                    <a:pt x="2891714" y="1714499"/>
                  </a:lnTo>
                  <a:lnTo>
                    <a:pt x="2992603" y="1618004"/>
                  </a:lnTo>
                  <a:lnTo>
                    <a:pt x="2078173" y="2539999"/>
                  </a:lnTo>
                  <a:close/>
                </a:path>
                <a:path w="3041015" h="2540000">
                  <a:moveTo>
                    <a:pt x="2568569" y="2265863"/>
                  </a:moveTo>
                  <a:lnTo>
                    <a:pt x="2579919" y="2254371"/>
                  </a:lnTo>
                  <a:lnTo>
                    <a:pt x="3023677" y="1803399"/>
                  </a:lnTo>
                  <a:lnTo>
                    <a:pt x="3023677" y="1638299"/>
                  </a:lnTo>
                  <a:lnTo>
                    <a:pt x="3040889" y="1638299"/>
                  </a:lnTo>
                  <a:lnTo>
                    <a:pt x="3040889" y="1816099"/>
                  </a:lnTo>
                  <a:lnTo>
                    <a:pt x="3023677" y="1816099"/>
                  </a:lnTo>
                  <a:lnTo>
                    <a:pt x="2568569" y="2265863"/>
                  </a:lnTo>
                  <a:close/>
                </a:path>
                <a:path w="3041015" h="2540000">
                  <a:moveTo>
                    <a:pt x="53618" y="2036233"/>
                  </a:moveTo>
                  <a:lnTo>
                    <a:pt x="427036" y="1663699"/>
                  </a:lnTo>
                  <a:lnTo>
                    <a:pt x="436052" y="1663699"/>
                  </a:lnTo>
                  <a:lnTo>
                    <a:pt x="53618" y="2036233"/>
                  </a:lnTo>
                  <a:close/>
                </a:path>
                <a:path w="3041015" h="2540000">
                  <a:moveTo>
                    <a:pt x="2190464" y="2539999"/>
                  </a:moveTo>
                  <a:lnTo>
                    <a:pt x="2185546" y="2539999"/>
                  </a:lnTo>
                  <a:lnTo>
                    <a:pt x="3003186" y="1714499"/>
                  </a:lnTo>
                  <a:lnTo>
                    <a:pt x="3023677" y="1701799"/>
                  </a:lnTo>
                  <a:lnTo>
                    <a:pt x="2190464" y="2539999"/>
                  </a:lnTo>
                  <a:close/>
                </a:path>
                <a:path w="3041015" h="2540000">
                  <a:moveTo>
                    <a:pt x="1574090" y="2539999"/>
                  </a:moveTo>
                  <a:lnTo>
                    <a:pt x="1570259" y="2539999"/>
                  </a:lnTo>
                  <a:lnTo>
                    <a:pt x="1716340" y="2387599"/>
                  </a:lnTo>
                  <a:lnTo>
                    <a:pt x="2383813" y="1724642"/>
                  </a:lnTo>
                  <a:lnTo>
                    <a:pt x="1574090" y="2539999"/>
                  </a:lnTo>
                  <a:close/>
                </a:path>
                <a:path w="3041015" h="2540000">
                  <a:moveTo>
                    <a:pt x="19671" y="2019299"/>
                  </a:moveTo>
                  <a:lnTo>
                    <a:pt x="18851" y="2019299"/>
                  </a:lnTo>
                  <a:lnTo>
                    <a:pt x="294253" y="1739899"/>
                  </a:lnTo>
                  <a:lnTo>
                    <a:pt x="304088" y="1739899"/>
                  </a:lnTo>
                  <a:lnTo>
                    <a:pt x="19671" y="2019299"/>
                  </a:lnTo>
                  <a:close/>
                </a:path>
                <a:path w="3041015" h="2540000">
                  <a:moveTo>
                    <a:pt x="2246200" y="2539999"/>
                  </a:moveTo>
                  <a:lnTo>
                    <a:pt x="2242102" y="2539999"/>
                  </a:lnTo>
                  <a:lnTo>
                    <a:pt x="2611394" y="2158999"/>
                  </a:lnTo>
                  <a:lnTo>
                    <a:pt x="3023677" y="1752599"/>
                  </a:lnTo>
                  <a:lnTo>
                    <a:pt x="2246200" y="2539999"/>
                  </a:lnTo>
                  <a:close/>
                </a:path>
                <a:path w="3041015" h="2540000">
                  <a:moveTo>
                    <a:pt x="31556" y="1955799"/>
                  </a:moveTo>
                  <a:lnTo>
                    <a:pt x="18851" y="1955799"/>
                  </a:lnTo>
                  <a:lnTo>
                    <a:pt x="161470" y="1816099"/>
                  </a:lnTo>
                  <a:lnTo>
                    <a:pt x="171306" y="1816099"/>
                  </a:lnTo>
                  <a:lnTo>
                    <a:pt x="31556" y="1955799"/>
                  </a:lnTo>
                  <a:close/>
                </a:path>
                <a:path w="3041015" h="2540000">
                  <a:moveTo>
                    <a:pt x="2649864" y="2295662"/>
                  </a:moveTo>
                  <a:lnTo>
                    <a:pt x="3023677" y="1917699"/>
                  </a:lnTo>
                  <a:lnTo>
                    <a:pt x="3023677" y="1816099"/>
                  </a:lnTo>
                  <a:lnTo>
                    <a:pt x="3040889" y="1816099"/>
                  </a:lnTo>
                  <a:lnTo>
                    <a:pt x="3040889" y="1930399"/>
                  </a:lnTo>
                  <a:lnTo>
                    <a:pt x="3023677" y="1930399"/>
                  </a:lnTo>
                  <a:lnTo>
                    <a:pt x="2649864" y="2295662"/>
                  </a:lnTo>
                  <a:close/>
                </a:path>
                <a:path w="3041015" h="2540000">
                  <a:moveTo>
                    <a:pt x="861918" y="2295993"/>
                  </a:moveTo>
                  <a:lnTo>
                    <a:pt x="1157341" y="1993899"/>
                  </a:lnTo>
                  <a:lnTo>
                    <a:pt x="1303548" y="1852016"/>
                  </a:lnTo>
                  <a:lnTo>
                    <a:pt x="861918" y="2295993"/>
                  </a:lnTo>
                  <a:close/>
                </a:path>
                <a:path w="3041015" h="2540000">
                  <a:moveTo>
                    <a:pt x="2435990" y="2451099"/>
                  </a:moveTo>
                  <a:lnTo>
                    <a:pt x="3023677" y="1866899"/>
                  </a:lnTo>
                  <a:lnTo>
                    <a:pt x="2499922" y="2387599"/>
                  </a:lnTo>
                  <a:lnTo>
                    <a:pt x="2442205" y="2447890"/>
                  </a:lnTo>
                  <a:lnTo>
                    <a:pt x="2435990" y="2451099"/>
                  </a:lnTo>
                  <a:close/>
                </a:path>
                <a:path w="3041015" h="2540000">
                  <a:moveTo>
                    <a:pt x="20491" y="2463799"/>
                  </a:moveTo>
                  <a:lnTo>
                    <a:pt x="20491" y="2462143"/>
                  </a:lnTo>
                  <a:lnTo>
                    <a:pt x="207370" y="2273299"/>
                  </a:lnTo>
                  <a:lnTo>
                    <a:pt x="596383" y="1888289"/>
                  </a:lnTo>
                  <a:lnTo>
                    <a:pt x="20491" y="2463799"/>
                  </a:lnTo>
                  <a:close/>
                </a:path>
                <a:path w="3041015" h="2540000">
                  <a:moveTo>
                    <a:pt x="18851" y="1904999"/>
                  </a:moveTo>
                  <a:lnTo>
                    <a:pt x="29507" y="1892299"/>
                  </a:lnTo>
                  <a:lnTo>
                    <a:pt x="38523" y="1892299"/>
                  </a:lnTo>
                  <a:lnTo>
                    <a:pt x="18851" y="1904999"/>
                  </a:lnTo>
                  <a:close/>
                </a:path>
                <a:path w="3041015" h="2540000">
                  <a:moveTo>
                    <a:pt x="19671" y="2298699"/>
                  </a:moveTo>
                  <a:lnTo>
                    <a:pt x="19671" y="2297683"/>
                  </a:lnTo>
                  <a:lnTo>
                    <a:pt x="39343" y="2273299"/>
                  </a:lnTo>
                  <a:lnTo>
                    <a:pt x="396112" y="1921076"/>
                  </a:lnTo>
                  <a:lnTo>
                    <a:pt x="19671" y="2298699"/>
                  </a:lnTo>
                  <a:close/>
                </a:path>
                <a:path w="3041015" h="2540000">
                  <a:moveTo>
                    <a:pt x="2875922" y="2181013"/>
                  </a:moveTo>
                  <a:lnTo>
                    <a:pt x="3019579" y="2031999"/>
                  </a:lnTo>
                  <a:lnTo>
                    <a:pt x="3021256" y="2031999"/>
                  </a:lnTo>
                  <a:lnTo>
                    <a:pt x="3022550" y="2019299"/>
                  </a:lnTo>
                  <a:lnTo>
                    <a:pt x="3023382" y="2006599"/>
                  </a:lnTo>
                  <a:lnTo>
                    <a:pt x="3023677" y="1993899"/>
                  </a:lnTo>
                  <a:lnTo>
                    <a:pt x="3023677" y="1930399"/>
                  </a:lnTo>
                  <a:lnTo>
                    <a:pt x="3040889" y="1930399"/>
                  </a:lnTo>
                  <a:lnTo>
                    <a:pt x="3040889" y="1993899"/>
                  </a:lnTo>
                  <a:lnTo>
                    <a:pt x="3034793" y="2044699"/>
                  </a:lnTo>
                  <a:lnTo>
                    <a:pt x="3017939" y="2044699"/>
                  </a:lnTo>
                  <a:lnTo>
                    <a:pt x="2875922" y="2181013"/>
                  </a:lnTo>
                  <a:close/>
                </a:path>
                <a:path w="3041015" h="2540000">
                  <a:moveTo>
                    <a:pt x="2700736" y="2298699"/>
                  </a:moveTo>
                  <a:lnTo>
                    <a:pt x="3023677" y="1981199"/>
                  </a:lnTo>
                  <a:lnTo>
                    <a:pt x="2708539" y="2294669"/>
                  </a:lnTo>
                  <a:lnTo>
                    <a:pt x="2700736" y="2298699"/>
                  </a:lnTo>
                  <a:close/>
                </a:path>
                <a:path w="3041015" h="2540000">
                  <a:moveTo>
                    <a:pt x="19671" y="2070099"/>
                  </a:moveTo>
                  <a:lnTo>
                    <a:pt x="19671" y="2069301"/>
                  </a:lnTo>
                  <a:lnTo>
                    <a:pt x="53618" y="2036233"/>
                  </a:lnTo>
                  <a:lnTo>
                    <a:pt x="19671" y="2070099"/>
                  </a:lnTo>
                  <a:close/>
                </a:path>
                <a:path w="3041015" h="2540000">
                  <a:moveTo>
                    <a:pt x="2337208" y="2539999"/>
                  </a:moveTo>
                  <a:lnTo>
                    <a:pt x="2297838" y="2539999"/>
                  </a:lnTo>
                  <a:lnTo>
                    <a:pt x="2316995" y="2520602"/>
                  </a:lnTo>
                  <a:lnTo>
                    <a:pt x="2426974" y="2463799"/>
                  </a:lnTo>
                  <a:lnTo>
                    <a:pt x="2442205" y="2447890"/>
                  </a:lnTo>
                  <a:lnTo>
                    <a:pt x="2558937" y="2387599"/>
                  </a:lnTo>
                  <a:lnTo>
                    <a:pt x="2574343" y="2372023"/>
                  </a:lnTo>
                  <a:lnTo>
                    <a:pt x="2691720" y="2311399"/>
                  </a:lnTo>
                  <a:lnTo>
                    <a:pt x="2708539" y="2294669"/>
                  </a:lnTo>
                  <a:lnTo>
                    <a:pt x="2823683" y="2235199"/>
                  </a:lnTo>
                  <a:lnTo>
                    <a:pt x="2838837" y="2219480"/>
                  </a:lnTo>
                  <a:lnTo>
                    <a:pt x="2935975" y="2171699"/>
                  </a:lnTo>
                  <a:lnTo>
                    <a:pt x="2987100" y="2120899"/>
                  </a:lnTo>
                  <a:lnTo>
                    <a:pt x="3005709" y="2082799"/>
                  </a:lnTo>
                  <a:lnTo>
                    <a:pt x="3017939" y="2044699"/>
                  </a:lnTo>
                  <a:lnTo>
                    <a:pt x="3034793" y="2044699"/>
                  </a:lnTo>
                  <a:lnTo>
                    <a:pt x="3033269" y="2057399"/>
                  </a:lnTo>
                  <a:lnTo>
                    <a:pt x="3012509" y="2108199"/>
                  </a:lnTo>
                  <a:lnTo>
                    <a:pt x="2981759" y="2146299"/>
                  </a:lnTo>
                  <a:lnTo>
                    <a:pt x="2944171" y="2184399"/>
                  </a:lnTo>
                  <a:lnTo>
                    <a:pt x="2337208" y="2539999"/>
                  </a:lnTo>
                  <a:close/>
                </a:path>
                <a:path w="3041015" h="2540000">
                  <a:moveTo>
                    <a:pt x="2832699" y="2222499"/>
                  </a:moveTo>
                  <a:lnTo>
                    <a:pt x="2875922" y="2181013"/>
                  </a:lnTo>
                  <a:lnTo>
                    <a:pt x="2838837" y="2219480"/>
                  </a:lnTo>
                  <a:lnTo>
                    <a:pt x="2832699" y="2222499"/>
                  </a:lnTo>
                  <a:close/>
                </a:path>
                <a:path w="3041015" h="2540000">
                  <a:moveTo>
                    <a:pt x="93959" y="2274591"/>
                  </a:moveTo>
                  <a:lnTo>
                    <a:pt x="95079" y="2273299"/>
                  </a:lnTo>
                  <a:lnTo>
                    <a:pt x="114233" y="2254371"/>
                  </a:lnTo>
                  <a:lnTo>
                    <a:pt x="93959" y="2274591"/>
                  </a:lnTo>
                  <a:close/>
                </a:path>
                <a:path w="3041015" h="2540000">
                  <a:moveTo>
                    <a:pt x="2304027" y="2527299"/>
                  </a:moveTo>
                  <a:lnTo>
                    <a:pt x="2568569" y="2265863"/>
                  </a:lnTo>
                  <a:lnTo>
                    <a:pt x="2316995" y="2520602"/>
                  </a:lnTo>
                  <a:lnTo>
                    <a:pt x="2304027" y="2527299"/>
                  </a:lnTo>
                  <a:close/>
                </a:path>
                <a:path w="3041015" h="2540000">
                  <a:moveTo>
                    <a:pt x="29038" y="2349499"/>
                  </a:moveTo>
                  <a:lnTo>
                    <a:pt x="18851" y="2349499"/>
                  </a:lnTo>
                  <a:lnTo>
                    <a:pt x="93959" y="2274591"/>
                  </a:lnTo>
                  <a:lnTo>
                    <a:pt x="29038" y="2349499"/>
                  </a:lnTo>
                  <a:close/>
                </a:path>
                <a:path w="3041015" h="2540000">
                  <a:moveTo>
                    <a:pt x="2568773" y="2374899"/>
                  </a:moveTo>
                  <a:lnTo>
                    <a:pt x="2649864" y="2295662"/>
                  </a:lnTo>
                  <a:lnTo>
                    <a:pt x="2574343" y="2372023"/>
                  </a:lnTo>
                  <a:lnTo>
                    <a:pt x="2568773" y="2374899"/>
                  </a:lnTo>
                  <a:close/>
                </a:path>
                <a:path w="3041015" h="2540000">
                  <a:moveTo>
                    <a:pt x="623300" y="2539999"/>
                  </a:moveTo>
                  <a:lnTo>
                    <a:pt x="619201" y="2539999"/>
                  </a:lnTo>
                  <a:lnTo>
                    <a:pt x="861918" y="2295993"/>
                  </a:lnTo>
                  <a:lnTo>
                    <a:pt x="623300" y="2539999"/>
                  </a:lnTo>
                  <a:close/>
                </a:path>
                <a:path w="3041015" h="2540000">
                  <a:moveTo>
                    <a:pt x="20491" y="2412999"/>
                  </a:moveTo>
                  <a:lnTo>
                    <a:pt x="18032" y="2412999"/>
                  </a:lnTo>
                  <a:lnTo>
                    <a:pt x="60380" y="2370508"/>
                  </a:lnTo>
                  <a:lnTo>
                    <a:pt x="20491" y="2412999"/>
                  </a:lnTo>
                  <a:close/>
                </a:path>
                <a:path w="3041015" h="2540000">
                  <a:moveTo>
                    <a:pt x="120036" y="2539999"/>
                  </a:moveTo>
                  <a:lnTo>
                    <a:pt x="115118" y="2539999"/>
                  </a:lnTo>
                  <a:lnTo>
                    <a:pt x="236606" y="2418253"/>
                  </a:lnTo>
                  <a:lnTo>
                    <a:pt x="120036" y="2539999"/>
                  </a:lnTo>
                  <a:close/>
                </a:path>
                <a:path w="3041015" h="2540000">
                  <a:moveTo>
                    <a:pt x="343439" y="2539999"/>
                  </a:moveTo>
                  <a:lnTo>
                    <a:pt x="338882" y="2539999"/>
                  </a:lnTo>
                  <a:lnTo>
                    <a:pt x="451928" y="2426853"/>
                  </a:lnTo>
                  <a:lnTo>
                    <a:pt x="343439" y="2539999"/>
                  </a:lnTo>
                  <a:close/>
                </a:path>
                <a:path w="3041015" h="2540000">
                  <a:moveTo>
                    <a:pt x="63481" y="2539999"/>
                  </a:moveTo>
                  <a:lnTo>
                    <a:pt x="59382" y="2539999"/>
                  </a:lnTo>
                  <a:lnTo>
                    <a:pt x="160914" y="2438240"/>
                  </a:lnTo>
                  <a:lnTo>
                    <a:pt x="63481" y="2539999"/>
                  </a:lnTo>
                  <a:close/>
                </a:path>
                <a:path w="3041015" h="2540000">
                  <a:moveTo>
                    <a:pt x="231508" y="2539999"/>
                  </a:moveTo>
                  <a:lnTo>
                    <a:pt x="227410" y="2539999"/>
                  </a:lnTo>
                  <a:lnTo>
                    <a:pt x="328146" y="2439071"/>
                  </a:lnTo>
                  <a:lnTo>
                    <a:pt x="231508" y="2539999"/>
                  </a:lnTo>
                  <a:close/>
                </a:path>
                <a:path w="3041015" h="2540000">
                  <a:moveTo>
                    <a:pt x="175772" y="2539999"/>
                  </a:moveTo>
                  <a:lnTo>
                    <a:pt x="171674" y="2539999"/>
                  </a:lnTo>
                  <a:lnTo>
                    <a:pt x="270416" y="2441153"/>
                  </a:lnTo>
                  <a:lnTo>
                    <a:pt x="175772" y="2539999"/>
                  </a:lnTo>
                  <a:close/>
                </a:path>
              </a:pathLst>
            </a:custGeom>
            <a:solidFill>
              <a:srgbClr val="2A4A81"/>
            </a:solidFill>
          </p:spPr>
          <p:txBody>
            <a:bodyPr wrap="square" lIns="0" tIns="0" rIns="0" bIns="0" rtlCol="0"/>
            <a:lstStyle/>
            <a:p>
              <a:endParaRPr/>
            </a:p>
          </p:txBody>
        </p:sp>
        <p:sp>
          <p:nvSpPr>
            <p:cNvPr id="25" name="object 25"/>
            <p:cNvSpPr/>
            <p:nvPr/>
          </p:nvSpPr>
          <p:spPr>
            <a:xfrm>
              <a:off x="4321306" y="9436539"/>
              <a:ext cx="79505" cy="106660"/>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4454908" y="9359490"/>
              <a:ext cx="79505" cy="10666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591789" y="9279980"/>
              <a:ext cx="79505" cy="106660"/>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4464744" y="7886050"/>
              <a:ext cx="3023235" cy="2401570"/>
            </a:xfrm>
            <a:custGeom>
              <a:avLst/>
              <a:gdLst/>
              <a:ahLst/>
              <a:cxnLst/>
              <a:rect l="l" t="t" r="r" b="b"/>
              <a:pathLst>
                <a:path w="3023235" h="2401570">
                  <a:moveTo>
                    <a:pt x="2535618" y="2400948"/>
                  </a:moveTo>
                  <a:lnTo>
                    <a:pt x="0" y="2400948"/>
                  </a:lnTo>
                  <a:lnTo>
                    <a:pt x="0" y="1825901"/>
                  </a:lnTo>
                  <a:lnTo>
                    <a:pt x="7197" y="1774287"/>
                  </a:lnTo>
                  <a:lnTo>
                    <a:pt x="26843" y="1724056"/>
                  </a:lnTo>
                  <a:lnTo>
                    <a:pt x="56017" y="1680895"/>
                  </a:lnTo>
                  <a:lnTo>
                    <a:pt x="91800" y="1650490"/>
                  </a:lnTo>
                  <a:lnTo>
                    <a:pt x="2931057" y="11129"/>
                  </a:lnTo>
                  <a:lnTo>
                    <a:pt x="2966839" y="0"/>
                  </a:lnTo>
                  <a:lnTo>
                    <a:pt x="2996014" y="9387"/>
                  </a:lnTo>
                  <a:lnTo>
                    <a:pt x="3015660" y="37064"/>
                  </a:lnTo>
                  <a:lnTo>
                    <a:pt x="3022857" y="80802"/>
                  </a:lnTo>
                  <a:lnTo>
                    <a:pt x="3022857" y="1997215"/>
                  </a:lnTo>
                  <a:lnTo>
                    <a:pt x="3015660" y="2048829"/>
                  </a:lnTo>
                  <a:lnTo>
                    <a:pt x="2996014" y="2099060"/>
                  </a:lnTo>
                  <a:lnTo>
                    <a:pt x="2966839" y="2142221"/>
                  </a:lnTo>
                  <a:lnTo>
                    <a:pt x="2931057" y="2172626"/>
                  </a:lnTo>
                  <a:lnTo>
                    <a:pt x="2535618" y="2400948"/>
                  </a:lnTo>
                  <a:close/>
                </a:path>
              </a:pathLst>
            </a:custGeom>
            <a:solidFill>
              <a:srgbClr val="EFEFEF"/>
            </a:solidFill>
          </p:spPr>
          <p:txBody>
            <a:bodyPr wrap="square" lIns="0" tIns="0" rIns="0" bIns="0" rtlCol="0"/>
            <a:lstStyle/>
            <a:p>
              <a:endParaRPr/>
            </a:p>
          </p:txBody>
        </p:sp>
        <p:sp>
          <p:nvSpPr>
            <p:cNvPr id="29" name="object 29"/>
            <p:cNvSpPr/>
            <p:nvPr/>
          </p:nvSpPr>
          <p:spPr>
            <a:xfrm>
              <a:off x="4454908" y="7876688"/>
              <a:ext cx="3041015" cy="2410460"/>
            </a:xfrm>
            <a:custGeom>
              <a:avLst/>
              <a:gdLst/>
              <a:ahLst/>
              <a:cxnLst/>
              <a:rect l="l" t="t" r="r" b="b"/>
              <a:pathLst>
                <a:path w="3041015" h="2410459">
                  <a:moveTo>
                    <a:pt x="18851" y="2410311"/>
                  </a:moveTo>
                  <a:lnTo>
                    <a:pt x="0" y="2410311"/>
                  </a:lnTo>
                  <a:lnTo>
                    <a:pt x="0" y="1835264"/>
                  </a:lnTo>
                  <a:lnTo>
                    <a:pt x="7620" y="1781216"/>
                  </a:lnTo>
                  <a:lnTo>
                    <a:pt x="28380" y="1728705"/>
                  </a:lnTo>
                  <a:lnTo>
                    <a:pt x="59129" y="1683572"/>
                  </a:lnTo>
                  <a:lnTo>
                    <a:pt x="96718" y="1651655"/>
                  </a:lnTo>
                  <a:lnTo>
                    <a:pt x="2935975" y="12295"/>
                  </a:lnTo>
                  <a:lnTo>
                    <a:pt x="2972961" y="0"/>
                  </a:lnTo>
                  <a:lnTo>
                    <a:pt x="2990033" y="1229"/>
                  </a:lnTo>
                  <a:lnTo>
                    <a:pt x="3032181" y="39242"/>
                  </a:lnTo>
                  <a:lnTo>
                    <a:pt x="3040889" y="90164"/>
                  </a:lnTo>
                  <a:lnTo>
                    <a:pt x="3040889" y="170493"/>
                  </a:lnTo>
                  <a:lnTo>
                    <a:pt x="3022857" y="170493"/>
                  </a:lnTo>
                  <a:lnTo>
                    <a:pt x="18851" y="1904936"/>
                  </a:lnTo>
                  <a:lnTo>
                    <a:pt x="18851" y="2410311"/>
                  </a:lnTo>
                  <a:close/>
                </a:path>
                <a:path w="3041015" h="2410459">
                  <a:moveTo>
                    <a:pt x="2562929" y="2410311"/>
                  </a:moveTo>
                  <a:lnTo>
                    <a:pt x="2526340" y="2410311"/>
                  </a:lnTo>
                  <a:lnTo>
                    <a:pt x="2935975" y="2173792"/>
                  </a:lnTo>
                  <a:lnTo>
                    <a:pt x="2969951" y="2144898"/>
                  </a:lnTo>
                  <a:lnTo>
                    <a:pt x="2997551" y="2103709"/>
                  </a:lnTo>
                  <a:lnTo>
                    <a:pt x="3016082"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562929" y="2410311"/>
                  </a:lnTo>
                  <a:close/>
                </a:path>
              </a:pathLst>
            </a:custGeom>
            <a:solidFill>
              <a:srgbClr val="2A4A81"/>
            </a:solidFill>
          </p:spPr>
          <p:txBody>
            <a:bodyPr wrap="square" lIns="0" tIns="0" rIns="0" bIns="0" rtlCol="0"/>
            <a:lstStyle/>
            <a:p>
              <a:endParaRPr/>
            </a:p>
          </p:txBody>
        </p:sp>
        <p:sp>
          <p:nvSpPr>
            <p:cNvPr id="30" name="object 30"/>
            <p:cNvSpPr/>
            <p:nvPr/>
          </p:nvSpPr>
          <p:spPr>
            <a:xfrm>
              <a:off x="4675393" y="9489819"/>
              <a:ext cx="79505" cy="106660"/>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4541791" y="9566868"/>
              <a:ext cx="79505" cy="106660"/>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4813094" y="9410310"/>
              <a:ext cx="79505" cy="106660"/>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4949155" y="9075060"/>
              <a:ext cx="1198880" cy="1212215"/>
            </a:xfrm>
            <a:custGeom>
              <a:avLst/>
              <a:gdLst/>
              <a:ahLst/>
              <a:cxnLst/>
              <a:rect l="l" t="t" r="r" b="b"/>
              <a:pathLst>
                <a:path w="1198880" h="1212215">
                  <a:moveTo>
                    <a:pt x="612578" y="1211938"/>
                  </a:moveTo>
                  <a:lnTo>
                    <a:pt x="0" y="1211938"/>
                  </a:lnTo>
                  <a:lnTo>
                    <a:pt x="0" y="691810"/>
                  </a:lnTo>
                  <a:lnTo>
                    <a:pt x="1198323" y="0"/>
                  </a:lnTo>
                  <a:lnTo>
                    <a:pt x="1198323" y="873779"/>
                  </a:lnTo>
                  <a:lnTo>
                    <a:pt x="612578" y="1211938"/>
                  </a:lnTo>
                  <a:close/>
                </a:path>
              </a:pathLst>
            </a:custGeom>
            <a:solidFill>
              <a:srgbClr val="F0ABC1"/>
            </a:solidFill>
          </p:spPr>
          <p:txBody>
            <a:bodyPr wrap="square" lIns="0" tIns="0" rIns="0" bIns="0" rtlCol="0"/>
            <a:lstStyle/>
            <a:p>
              <a:endParaRPr/>
            </a:p>
          </p:txBody>
        </p:sp>
        <p:sp>
          <p:nvSpPr>
            <p:cNvPr id="34" name="object 34"/>
            <p:cNvSpPr/>
            <p:nvPr/>
          </p:nvSpPr>
          <p:spPr>
            <a:xfrm>
              <a:off x="6269606" y="8580793"/>
              <a:ext cx="734060" cy="1298575"/>
            </a:xfrm>
            <a:custGeom>
              <a:avLst/>
              <a:gdLst/>
              <a:ahLst/>
              <a:cxnLst/>
              <a:rect l="l" t="t" r="r" b="b"/>
              <a:pathLst>
                <a:path w="734060" h="1298575">
                  <a:moveTo>
                    <a:pt x="0" y="787712"/>
                  </a:moveTo>
                  <a:lnTo>
                    <a:pt x="0" y="423774"/>
                  </a:lnTo>
                  <a:lnTo>
                    <a:pt x="733583" y="0"/>
                  </a:lnTo>
                  <a:lnTo>
                    <a:pt x="733583" y="363938"/>
                  </a:lnTo>
                  <a:lnTo>
                    <a:pt x="0" y="787712"/>
                  </a:lnTo>
                  <a:close/>
                </a:path>
                <a:path w="734060" h="1298575">
                  <a:moveTo>
                    <a:pt x="0" y="1298373"/>
                  </a:moveTo>
                  <a:lnTo>
                    <a:pt x="0" y="901648"/>
                  </a:lnTo>
                  <a:lnTo>
                    <a:pt x="733583" y="477873"/>
                  </a:lnTo>
                  <a:lnTo>
                    <a:pt x="733583" y="874598"/>
                  </a:lnTo>
                  <a:lnTo>
                    <a:pt x="0" y="1298373"/>
                  </a:lnTo>
                  <a:close/>
                </a:path>
              </a:pathLst>
            </a:custGeom>
            <a:solidFill>
              <a:srgbClr val="94DDDE"/>
            </a:solidFill>
          </p:spPr>
          <p:txBody>
            <a:bodyPr wrap="square" lIns="0" tIns="0" rIns="0" bIns="0" rtlCol="0"/>
            <a:lstStyle/>
            <a:p>
              <a:endParaRPr/>
            </a:p>
          </p:txBody>
        </p:sp>
        <p:sp>
          <p:nvSpPr>
            <p:cNvPr id="35" name="object 35"/>
            <p:cNvSpPr/>
            <p:nvPr/>
          </p:nvSpPr>
          <p:spPr>
            <a:xfrm>
              <a:off x="4940135" y="8565222"/>
              <a:ext cx="2072639" cy="1722120"/>
            </a:xfrm>
            <a:custGeom>
              <a:avLst/>
              <a:gdLst/>
              <a:ahLst/>
              <a:cxnLst/>
              <a:rect l="l" t="t" r="r" b="b"/>
              <a:pathLst>
                <a:path w="2072639" h="1722120">
                  <a:moveTo>
                    <a:pt x="1217168" y="493445"/>
                  </a:moveTo>
                  <a:lnTo>
                    <a:pt x="4914" y="1193457"/>
                  </a:lnTo>
                  <a:lnTo>
                    <a:pt x="0" y="1195920"/>
                  </a:lnTo>
                  <a:lnTo>
                    <a:pt x="0" y="1721777"/>
                  </a:lnTo>
                  <a:lnTo>
                    <a:pt x="18846" y="1721777"/>
                  </a:lnTo>
                  <a:lnTo>
                    <a:pt x="18846" y="1207389"/>
                  </a:lnTo>
                  <a:lnTo>
                    <a:pt x="1198321" y="526237"/>
                  </a:lnTo>
                  <a:lnTo>
                    <a:pt x="1198321" y="1377886"/>
                  </a:lnTo>
                  <a:lnTo>
                    <a:pt x="602830" y="1721777"/>
                  </a:lnTo>
                  <a:lnTo>
                    <a:pt x="640168" y="1721777"/>
                  </a:lnTo>
                  <a:lnTo>
                    <a:pt x="1212253" y="1391818"/>
                  </a:lnTo>
                  <a:lnTo>
                    <a:pt x="1217168" y="1388541"/>
                  </a:lnTo>
                  <a:lnTo>
                    <a:pt x="1217168" y="526237"/>
                  </a:lnTo>
                  <a:lnTo>
                    <a:pt x="1217168" y="493445"/>
                  </a:lnTo>
                  <a:close/>
                </a:path>
                <a:path w="2072639" h="1722120">
                  <a:moveTo>
                    <a:pt x="1435201" y="1703298"/>
                  </a:moveTo>
                  <a:lnTo>
                    <a:pt x="1403197" y="1721777"/>
                  </a:lnTo>
                  <a:lnTo>
                    <a:pt x="1435201" y="1721777"/>
                  </a:lnTo>
                  <a:lnTo>
                    <a:pt x="1435201" y="1703298"/>
                  </a:lnTo>
                  <a:close/>
                </a:path>
                <a:path w="2072639" h="1722120">
                  <a:moveTo>
                    <a:pt x="1435201" y="1573784"/>
                  </a:moveTo>
                  <a:lnTo>
                    <a:pt x="1178979" y="1721777"/>
                  </a:lnTo>
                  <a:lnTo>
                    <a:pt x="1265542" y="1721777"/>
                  </a:lnTo>
                  <a:lnTo>
                    <a:pt x="1435201" y="1623783"/>
                  </a:lnTo>
                  <a:lnTo>
                    <a:pt x="1435201" y="1573784"/>
                  </a:lnTo>
                  <a:close/>
                </a:path>
                <a:path w="2072639" h="1722120">
                  <a:moveTo>
                    <a:pt x="1435201" y="1444282"/>
                  </a:moveTo>
                  <a:lnTo>
                    <a:pt x="954290" y="1721777"/>
                  </a:lnTo>
                  <a:lnTo>
                    <a:pt x="1041336" y="1721777"/>
                  </a:lnTo>
                  <a:lnTo>
                    <a:pt x="1435201" y="1494282"/>
                  </a:lnTo>
                  <a:lnTo>
                    <a:pt x="1435201" y="1444282"/>
                  </a:lnTo>
                  <a:close/>
                </a:path>
                <a:path w="2072639" h="1722120">
                  <a:moveTo>
                    <a:pt x="2072068" y="477875"/>
                  </a:moveTo>
                  <a:lnTo>
                    <a:pt x="2053209" y="488759"/>
                  </a:lnTo>
                  <a:lnTo>
                    <a:pt x="2053209" y="509841"/>
                  </a:lnTo>
                  <a:lnTo>
                    <a:pt x="2053209" y="884440"/>
                  </a:lnTo>
                  <a:lnTo>
                    <a:pt x="1338478" y="1296733"/>
                  </a:lnTo>
                  <a:lnTo>
                    <a:pt x="1338478" y="922147"/>
                  </a:lnTo>
                  <a:lnTo>
                    <a:pt x="2053209" y="509841"/>
                  </a:lnTo>
                  <a:lnTo>
                    <a:pt x="2053209" y="488759"/>
                  </a:lnTo>
                  <a:lnTo>
                    <a:pt x="1324546" y="909027"/>
                  </a:lnTo>
                  <a:lnTo>
                    <a:pt x="1319631" y="911491"/>
                  </a:lnTo>
                  <a:lnTo>
                    <a:pt x="1319631" y="1329524"/>
                  </a:lnTo>
                  <a:lnTo>
                    <a:pt x="1376476" y="1296733"/>
                  </a:lnTo>
                  <a:lnTo>
                    <a:pt x="2067140" y="898372"/>
                  </a:lnTo>
                  <a:lnTo>
                    <a:pt x="2072068" y="895908"/>
                  </a:lnTo>
                  <a:lnTo>
                    <a:pt x="2072068" y="509841"/>
                  </a:lnTo>
                  <a:lnTo>
                    <a:pt x="2072068" y="477875"/>
                  </a:lnTo>
                  <a:close/>
                </a:path>
                <a:path w="2072639" h="1722120">
                  <a:moveTo>
                    <a:pt x="2072068" y="0"/>
                  </a:moveTo>
                  <a:lnTo>
                    <a:pt x="2053209" y="10883"/>
                  </a:lnTo>
                  <a:lnTo>
                    <a:pt x="2053209" y="32791"/>
                  </a:lnTo>
                  <a:lnTo>
                    <a:pt x="2053209" y="374599"/>
                  </a:lnTo>
                  <a:lnTo>
                    <a:pt x="1338478" y="786892"/>
                  </a:lnTo>
                  <a:lnTo>
                    <a:pt x="1338478" y="445084"/>
                  </a:lnTo>
                  <a:lnTo>
                    <a:pt x="2053209" y="32791"/>
                  </a:lnTo>
                  <a:lnTo>
                    <a:pt x="2053209" y="10883"/>
                  </a:lnTo>
                  <a:lnTo>
                    <a:pt x="1324546" y="431152"/>
                  </a:lnTo>
                  <a:lnTo>
                    <a:pt x="1319631" y="433616"/>
                  </a:lnTo>
                  <a:lnTo>
                    <a:pt x="1319631" y="818857"/>
                  </a:lnTo>
                  <a:lnTo>
                    <a:pt x="1375054" y="786892"/>
                  </a:lnTo>
                  <a:lnTo>
                    <a:pt x="2067140" y="387718"/>
                  </a:lnTo>
                  <a:lnTo>
                    <a:pt x="2072068" y="385254"/>
                  </a:lnTo>
                  <a:lnTo>
                    <a:pt x="2072068" y="32791"/>
                  </a:lnTo>
                  <a:lnTo>
                    <a:pt x="2072068" y="0"/>
                  </a:lnTo>
                  <a:close/>
                </a:path>
              </a:pathLst>
            </a:custGeom>
            <a:solidFill>
              <a:srgbClr val="2A4A81"/>
            </a:solidFill>
          </p:spPr>
          <p:txBody>
            <a:bodyPr wrap="square" lIns="0" tIns="0" rIns="0" bIns="0" rtlCol="0"/>
            <a:lstStyle/>
            <a:p>
              <a:endParaRPr/>
            </a:p>
          </p:txBody>
        </p:sp>
      </p:grpSp>
      <p:sp>
        <p:nvSpPr>
          <p:cNvPr id="39" name="object 4">
            <a:extLst>
              <a:ext uri="{FF2B5EF4-FFF2-40B4-BE49-F238E27FC236}">
                <a16:creationId xmlns:a16="http://schemas.microsoft.com/office/drawing/2014/main" id="{938434B5-B088-8EDD-4D66-0B382F3FD1BB}"/>
              </a:ext>
            </a:extLst>
          </p:cNvPr>
          <p:cNvSpPr txBox="1"/>
          <p:nvPr/>
        </p:nvSpPr>
        <p:spPr>
          <a:xfrm>
            <a:off x="8553336" y="3645468"/>
            <a:ext cx="8869773" cy="782265"/>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2. CƠ BẢN VỀ CSS</a:t>
            </a:r>
            <a:endParaRPr sz="5000" dirty="0">
              <a:latin typeface="Arial"/>
              <a:cs typeface="Arial"/>
            </a:endParaRPr>
          </a:p>
        </p:txBody>
      </p:sp>
      <p:sp>
        <p:nvSpPr>
          <p:cNvPr id="40" name="object 4">
            <a:extLst>
              <a:ext uri="{FF2B5EF4-FFF2-40B4-BE49-F238E27FC236}">
                <a16:creationId xmlns:a16="http://schemas.microsoft.com/office/drawing/2014/main" id="{ED3E3BEA-97BD-6D1F-1B69-89DA4A32E143}"/>
              </a:ext>
            </a:extLst>
          </p:cNvPr>
          <p:cNvSpPr txBox="1"/>
          <p:nvPr/>
        </p:nvSpPr>
        <p:spPr>
          <a:xfrm>
            <a:off x="8563570" y="4408245"/>
            <a:ext cx="8869773" cy="1564531"/>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3. JAVASCRIPT CƠ BẢN</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sp>
        <p:nvSpPr>
          <p:cNvPr id="41" name="object 4">
            <a:extLst>
              <a:ext uri="{FF2B5EF4-FFF2-40B4-BE49-F238E27FC236}">
                <a16:creationId xmlns:a16="http://schemas.microsoft.com/office/drawing/2014/main" id="{063D81B1-2112-F8EF-61F8-0D07F588EF13}"/>
              </a:ext>
            </a:extLst>
          </p:cNvPr>
          <p:cNvSpPr txBox="1"/>
          <p:nvPr/>
        </p:nvSpPr>
        <p:spPr>
          <a:xfrm>
            <a:off x="8563570" y="5290668"/>
            <a:ext cx="8869773" cy="2333972"/>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4. HTML FORMS VÀ INPUT ELMENTS</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sp>
        <p:nvSpPr>
          <p:cNvPr id="42" name="object 4">
            <a:extLst>
              <a:ext uri="{FF2B5EF4-FFF2-40B4-BE49-F238E27FC236}">
                <a16:creationId xmlns:a16="http://schemas.microsoft.com/office/drawing/2014/main" id="{820AAA83-6600-4961-C73A-D3B9D21C70FC}"/>
              </a:ext>
            </a:extLst>
          </p:cNvPr>
          <p:cNvSpPr txBox="1"/>
          <p:nvPr/>
        </p:nvSpPr>
        <p:spPr>
          <a:xfrm>
            <a:off x="8553335" y="6851547"/>
            <a:ext cx="8869773" cy="2333972"/>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5. QUY TRÌNH PHÁT TRIỂN WEB</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grpSp>
        <p:nvGrpSpPr>
          <p:cNvPr id="43" name="object 12">
            <a:extLst>
              <a:ext uri="{FF2B5EF4-FFF2-40B4-BE49-F238E27FC236}">
                <a16:creationId xmlns:a16="http://schemas.microsoft.com/office/drawing/2014/main" id="{E453C919-89BC-41FC-7508-29A8076529C4}"/>
              </a:ext>
            </a:extLst>
          </p:cNvPr>
          <p:cNvGrpSpPr/>
          <p:nvPr/>
        </p:nvGrpSpPr>
        <p:grpSpPr>
          <a:xfrm>
            <a:off x="-6853731" y="1348403"/>
            <a:ext cx="6055995" cy="6648450"/>
            <a:chOff x="1313136" y="1684367"/>
            <a:chExt cx="6055995" cy="6648450"/>
          </a:xfrm>
        </p:grpSpPr>
        <p:sp>
          <p:nvSpPr>
            <p:cNvPr id="44" name="object 13">
              <a:extLst>
                <a:ext uri="{FF2B5EF4-FFF2-40B4-BE49-F238E27FC236}">
                  <a16:creationId xmlns:a16="http://schemas.microsoft.com/office/drawing/2014/main" id="{FFAFBF1C-3F99-B570-EE6B-C1CFC260A104}"/>
                </a:ext>
              </a:extLst>
            </p:cNvPr>
            <p:cNvSpPr/>
            <p:nvPr/>
          </p:nvSpPr>
          <p:spPr>
            <a:xfrm>
              <a:off x="1463434" y="1831568"/>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45" name="object 14">
              <a:extLst>
                <a:ext uri="{FF2B5EF4-FFF2-40B4-BE49-F238E27FC236}">
                  <a16:creationId xmlns:a16="http://schemas.microsoft.com/office/drawing/2014/main" id="{D57FE807-0C26-5AE0-4D9A-4EC21DA499C2}"/>
                </a:ext>
              </a:extLst>
            </p:cNvPr>
            <p:cNvSpPr/>
            <p:nvPr/>
          </p:nvSpPr>
          <p:spPr>
            <a:xfrm>
              <a:off x="1313136" y="1684367"/>
              <a:ext cx="3869921" cy="5118099"/>
            </a:xfrm>
            <a:prstGeom prst="rect">
              <a:avLst/>
            </a:prstGeom>
            <a:blipFill>
              <a:blip r:embed="rId14" cstate="print"/>
              <a:stretch>
                <a:fillRect/>
              </a:stretch>
            </a:blipFill>
          </p:spPr>
          <p:txBody>
            <a:bodyPr wrap="square" lIns="0" tIns="0" rIns="0" bIns="0" rtlCol="0"/>
            <a:lstStyle/>
            <a:p>
              <a:endParaRPr/>
            </a:p>
          </p:txBody>
        </p:sp>
        <p:sp>
          <p:nvSpPr>
            <p:cNvPr id="46" name="object 15">
              <a:extLst>
                <a:ext uri="{FF2B5EF4-FFF2-40B4-BE49-F238E27FC236}">
                  <a16:creationId xmlns:a16="http://schemas.microsoft.com/office/drawing/2014/main" id="{F6417B6F-417E-81D9-080D-1A6AA9C46CB4}"/>
                </a:ext>
              </a:extLst>
            </p:cNvPr>
            <p:cNvSpPr/>
            <p:nvPr/>
          </p:nvSpPr>
          <p:spPr>
            <a:xfrm>
              <a:off x="2534654" y="2622296"/>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47" name="object 16">
              <a:extLst>
                <a:ext uri="{FF2B5EF4-FFF2-40B4-BE49-F238E27FC236}">
                  <a16:creationId xmlns:a16="http://schemas.microsoft.com/office/drawing/2014/main" id="{54FDA47C-D123-7949-BAA1-4128A3077733}"/>
                </a:ext>
              </a:extLst>
            </p:cNvPr>
            <p:cNvSpPr/>
            <p:nvPr/>
          </p:nvSpPr>
          <p:spPr>
            <a:xfrm>
              <a:off x="2384356" y="2475094"/>
              <a:ext cx="3869921" cy="5118099"/>
            </a:xfrm>
            <a:prstGeom prst="rect">
              <a:avLst/>
            </a:prstGeom>
            <a:blipFill>
              <a:blip r:embed="rId15" cstate="print"/>
              <a:stretch>
                <a:fillRect/>
              </a:stretch>
            </a:blipFill>
          </p:spPr>
          <p:txBody>
            <a:bodyPr wrap="square" lIns="0" tIns="0" rIns="0" bIns="0" rtlCol="0"/>
            <a:lstStyle/>
            <a:p>
              <a:endParaRPr/>
            </a:p>
          </p:txBody>
        </p:sp>
        <p:sp>
          <p:nvSpPr>
            <p:cNvPr id="48" name="object 17">
              <a:extLst>
                <a:ext uri="{FF2B5EF4-FFF2-40B4-BE49-F238E27FC236}">
                  <a16:creationId xmlns:a16="http://schemas.microsoft.com/office/drawing/2014/main" id="{7AB908EE-C26C-245B-22A8-68D6EEB86540}"/>
                </a:ext>
              </a:extLst>
            </p:cNvPr>
            <p:cNvSpPr/>
            <p:nvPr/>
          </p:nvSpPr>
          <p:spPr>
            <a:xfrm>
              <a:off x="3649402" y="3361530"/>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49" name="object 18">
              <a:extLst>
                <a:ext uri="{FF2B5EF4-FFF2-40B4-BE49-F238E27FC236}">
                  <a16:creationId xmlns:a16="http://schemas.microsoft.com/office/drawing/2014/main" id="{2F1EFD15-5B2C-BDAB-BB7D-45994830A75F}"/>
                </a:ext>
              </a:extLst>
            </p:cNvPr>
            <p:cNvSpPr/>
            <p:nvPr/>
          </p:nvSpPr>
          <p:spPr>
            <a:xfrm>
              <a:off x="3499104" y="3214329"/>
              <a:ext cx="3869921" cy="5118099"/>
            </a:xfrm>
            <a:prstGeom prst="rect">
              <a:avLst/>
            </a:prstGeom>
            <a:blipFill>
              <a:blip r:embed="rId16"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573614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 name="object 3"/>
          <p:cNvSpPr txBox="1">
            <a:spLocks noGrp="1"/>
          </p:cNvSpPr>
          <p:nvPr>
            <p:ph type="title"/>
          </p:nvPr>
        </p:nvSpPr>
        <p:spPr>
          <a:xfrm>
            <a:off x="8383599" y="849248"/>
            <a:ext cx="8163659" cy="982320"/>
          </a:xfrm>
          <a:prstGeom prst="rect">
            <a:avLst/>
          </a:prstGeom>
        </p:spPr>
        <p:txBody>
          <a:bodyPr vert="horz" wrap="square" lIns="0" tIns="12700" rIns="0" bIns="0" rtlCol="0">
            <a:spAutoFit/>
          </a:bodyPr>
          <a:lstStyle/>
          <a:p>
            <a:pPr marL="12700">
              <a:lnSpc>
                <a:spcPct val="100000"/>
              </a:lnSpc>
              <a:spcBef>
                <a:spcPts val="100"/>
              </a:spcBef>
            </a:pPr>
            <a:r>
              <a:rPr lang="en-US" sz="6300" spc="-335" dirty="0">
                <a:solidFill>
                  <a:srgbClr val="F6B4A6"/>
                </a:solidFill>
              </a:rPr>
              <a:t>1. GIỚI THIỆU VỀ HTML</a:t>
            </a:r>
            <a:endParaRPr sz="6300" dirty="0"/>
          </a:p>
        </p:txBody>
      </p:sp>
      <p:grpSp>
        <p:nvGrpSpPr>
          <p:cNvPr id="12" name="object 12"/>
          <p:cNvGrpSpPr/>
          <p:nvPr/>
        </p:nvGrpSpPr>
        <p:grpSpPr>
          <a:xfrm>
            <a:off x="1313136" y="1684367"/>
            <a:ext cx="6055995" cy="6648450"/>
            <a:chOff x="1313136" y="1684367"/>
            <a:chExt cx="6055995" cy="6648450"/>
          </a:xfrm>
        </p:grpSpPr>
        <p:sp>
          <p:nvSpPr>
            <p:cNvPr id="13" name="object 13"/>
            <p:cNvSpPr/>
            <p:nvPr/>
          </p:nvSpPr>
          <p:spPr>
            <a:xfrm>
              <a:off x="1463434" y="1831568"/>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14" name="object 14"/>
            <p:cNvSpPr/>
            <p:nvPr/>
          </p:nvSpPr>
          <p:spPr>
            <a:xfrm>
              <a:off x="1313136" y="1684367"/>
              <a:ext cx="3869921" cy="5118099"/>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2534654" y="2622296"/>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16" name="object 16"/>
            <p:cNvSpPr/>
            <p:nvPr/>
          </p:nvSpPr>
          <p:spPr>
            <a:xfrm>
              <a:off x="2384356" y="2475094"/>
              <a:ext cx="3869921" cy="5118099"/>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3649402" y="3361530"/>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18" name="object 18"/>
            <p:cNvSpPr/>
            <p:nvPr/>
          </p:nvSpPr>
          <p:spPr>
            <a:xfrm>
              <a:off x="3499104" y="3214329"/>
              <a:ext cx="3869921" cy="5118099"/>
            </a:xfrm>
            <a:prstGeom prst="rect">
              <a:avLst/>
            </a:prstGeom>
            <a:blipFill>
              <a:blip r:embed="rId4" cstate="print"/>
              <a:stretch>
                <a:fillRect/>
              </a:stretch>
            </a:blipFill>
          </p:spPr>
          <p:txBody>
            <a:bodyPr wrap="square" lIns="0" tIns="0" rIns="0" bIns="0" rtlCol="0"/>
            <a:lstStyle/>
            <a:p>
              <a:endParaRPr/>
            </a:p>
          </p:txBody>
        </p:sp>
      </p:grpSp>
      <p:sp>
        <p:nvSpPr>
          <p:cNvPr id="20" name="TextBox 19">
            <a:extLst>
              <a:ext uri="{FF2B5EF4-FFF2-40B4-BE49-F238E27FC236}">
                <a16:creationId xmlns:a16="http://schemas.microsoft.com/office/drawing/2014/main" id="{7D6755B0-E104-1309-F18B-468D9F620982}"/>
              </a:ext>
            </a:extLst>
          </p:cNvPr>
          <p:cNvSpPr txBox="1"/>
          <p:nvPr/>
        </p:nvSpPr>
        <p:spPr>
          <a:xfrm>
            <a:off x="8383599" y="2095500"/>
            <a:ext cx="8889827" cy="6350521"/>
          </a:xfrm>
          <a:prstGeom prst="rect">
            <a:avLst/>
          </a:prstGeom>
          <a:noFill/>
        </p:spPr>
        <p:txBody>
          <a:bodyPr wrap="square">
            <a:spAutoFit/>
          </a:bodyPr>
          <a:lstStyle/>
          <a:p>
            <a:pPr algn="ctr">
              <a:lnSpc>
                <a:spcPct val="106000"/>
              </a:lnSpc>
              <a:spcAft>
                <a:spcPts val="800"/>
              </a:spcAft>
            </a:pPr>
            <a:r>
              <a:rPr lang="vi-VN" sz="4000" b="1" dirty="0">
                <a:solidFill>
                  <a:schemeClr val="bg1"/>
                </a:solidFill>
                <a:effectLst/>
                <a:ea typeface="Calibri" panose="020F0502020204030204" pitchFamily="34" charset="0"/>
              </a:rPr>
              <a:t>TẠO MỘT TỆP CƠ BẢN</a:t>
            </a:r>
          </a:p>
          <a:p>
            <a:pPr algn="ctr">
              <a:lnSpc>
                <a:spcPct val="106000"/>
              </a:lnSpc>
              <a:spcAft>
                <a:spcPts val="800"/>
              </a:spcAft>
            </a:pPr>
            <a:endParaRPr lang="en-US" sz="4000" b="1" dirty="0">
              <a:solidFill>
                <a:schemeClr val="bg1"/>
              </a:solidFill>
              <a:effectLst/>
              <a:ea typeface="Calibri" panose="020F0502020204030204" pitchFamily="34" charset="0"/>
            </a:endParaRPr>
          </a:p>
          <a:p>
            <a:pPr>
              <a:lnSpc>
                <a:spcPct val="106000"/>
              </a:lnSpc>
              <a:spcAft>
                <a:spcPts val="800"/>
              </a:spcAft>
            </a:pPr>
            <a:r>
              <a:rPr lang="en-US" sz="3500" dirty="0" err="1">
                <a:solidFill>
                  <a:schemeClr val="bg1"/>
                </a:solidFill>
                <a:effectLst/>
                <a:latin typeface="Abadi "/>
                <a:ea typeface="Calibri" panose="020F0502020204030204" pitchFamily="34" charset="0"/>
              </a:rPr>
              <a:t>Để</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tạo</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một</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tệp</a:t>
            </a:r>
            <a:r>
              <a:rPr lang="en-US" sz="3500" dirty="0">
                <a:solidFill>
                  <a:schemeClr val="bg1"/>
                </a:solidFill>
                <a:effectLst/>
                <a:latin typeface="Abadi "/>
                <a:ea typeface="Calibri" panose="020F0502020204030204" pitchFamily="34" charset="0"/>
              </a:rPr>
              <a:t> HTML </a:t>
            </a:r>
            <a:r>
              <a:rPr lang="en-US" sz="3500" dirty="0" err="1">
                <a:solidFill>
                  <a:schemeClr val="bg1"/>
                </a:solidFill>
                <a:effectLst/>
                <a:latin typeface="Abadi "/>
                <a:ea typeface="Calibri" panose="020F0502020204030204" pitchFamily="34" charset="0"/>
              </a:rPr>
              <a:t>cơ</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bản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cần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một</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trình</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soạn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thảo</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văn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bản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như</a:t>
            </a:r>
            <a:r>
              <a:rPr lang="en-US" sz="3500" dirty="0">
                <a:solidFill>
                  <a:schemeClr val="bg1"/>
                </a:solidFill>
                <a:effectLst/>
                <a:latin typeface="Abadi "/>
                <a:ea typeface="Calibri" panose="020F0502020204030204" pitchFamily="34" charset="0"/>
              </a:rPr>
              <a:t> Notepad (Windows) </a:t>
            </a:r>
            <a:r>
              <a:rPr lang="en-US" sz="3500" dirty="0" err="1">
                <a:solidFill>
                  <a:schemeClr val="bg1"/>
                </a:solidFill>
                <a:effectLst/>
                <a:latin typeface="Abadi "/>
                <a:ea typeface="Calibri" panose="020F0502020204030204" pitchFamily="34" charset="0"/>
              </a:rPr>
              <a:t>hoặc</a:t>
            </a:r>
            <a:r>
              <a:rPr lang="en-US" sz="3500" dirty="0">
                <a:solidFill>
                  <a:schemeClr val="bg1"/>
                </a:solidFill>
                <a:effectLst/>
                <a:latin typeface="Abadi "/>
                <a:ea typeface="Calibri" panose="020F0502020204030204" pitchFamily="34" charset="0"/>
              </a:rPr>
              <a:t> Visual Studio Code. </a:t>
            </a:r>
            <a:endParaRPr lang="vi-VN" sz="3500" dirty="0">
              <a:solidFill>
                <a:schemeClr val="bg1"/>
              </a:solidFill>
              <a:effectLst/>
              <a:latin typeface="Abadi "/>
              <a:ea typeface="Calibri" panose="020F0502020204030204" pitchFamily="34" charset="0"/>
            </a:endParaRPr>
          </a:p>
          <a:p>
            <a:pPr>
              <a:lnSpc>
                <a:spcPct val="106000"/>
              </a:lnSpc>
              <a:spcAft>
                <a:spcPts val="800"/>
              </a:spcAft>
            </a:pPr>
            <a:endParaRPr lang="en-ID" sz="3500" dirty="0">
              <a:solidFill>
                <a:schemeClr val="bg1"/>
              </a:solidFill>
              <a:effectLst/>
              <a:latin typeface="Abadi "/>
              <a:ea typeface="Calibri" panose="020F0502020204030204" pitchFamily="34" charset="0"/>
            </a:endParaRPr>
          </a:p>
          <a:p>
            <a:pPr marL="342900" lvl="0" indent="-342900">
              <a:lnSpc>
                <a:spcPct val="106000"/>
              </a:lnSpc>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Mở</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trình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soạn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thảo</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văn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bản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và</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tạo</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tệp</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mới</a:t>
            </a:r>
            <a:r>
              <a:rPr lang="en-ID" sz="35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Đặt</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phần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mở</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rộng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của</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tệp</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là</a:t>
            </a:r>
            <a:r>
              <a:rPr lang="en-ID" sz="3500" dirty="0">
                <a:solidFill>
                  <a:schemeClr val="bg1"/>
                </a:solidFill>
                <a:effectLst/>
                <a:latin typeface="Abadi "/>
                <a:ea typeface="Calibri" panose="020F0502020204030204" pitchFamily="34" charset="0"/>
                <a:cs typeface="Times New Roman" panose="02020603050405020304" pitchFamily="18" charset="0"/>
              </a:rPr>
              <a:t> .html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nó</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trở</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thành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tệp</a:t>
            </a:r>
            <a:r>
              <a:rPr lang="en-ID" sz="3500" dirty="0">
                <a:solidFill>
                  <a:schemeClr val="bg1"/>
                </a:solidFill>
                <a:effectLst/>
                <a:latin typeface="Abadi "/>
                <a:ea typeface="Calibri" panose="020F0502020204030204" pitchFamily="34" charset="0"/>
                <a:cs typeface="Times New Roman" panose="02020603050405020304" pitchFamily="18" charset="0"/>
              </a:rPr>
              <a:t> HTML. </a:t>
            </a:r>
            <a:r>
              <a:rPr lang="en-ID" sz="3500" dirty="0" err="1">
                <a:solidFill>
                  <a:schemeClr val="bg1"/>
                </a:solidFill>
                <a:effectLst/>
                <a:latin typeface="Abadi "/>
                <a:ea typeface="Calibri" panose="020F0502020204030204" pitchFamily="34" charset="0"/>
                <a:cs typeface="Times New Roman" panose="02020603050405020304" pitchFamily="18" charset="0"/>
              </a:rPr>
              <a:t>Ví</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dụ</a:t>
            </a:r>
            <a:r>
              <a:rPr lang="en-ID" sz="3500" dirty="0">
                <a:solidFill>
                  <a:schemeClr val="bg1"/>
                </a:solidFill>
                <a:effectLst/>
                <a:latin typeface="Abadi "/>
                <a:ea typeface="Calibri" panose="020F0502020204030204" pitchFamily="34" charset="0"/>
                <a:cs typeface="Times New Roman" panose="02020603050405020304" pitchFamily="18" charset="0"/>
              </a:rPr>
              <a:t>: index.html.</a:t>
            </a:r>
          </a:p>
          <a:p>
            <a:pPr marL="342900" lvl="0" indent="-342900">
              <a:lnSpc>
                <a:spcPct val="106000"/>
              </a:lnSpc>
              <a:spcAft>
                <a:spcPts val="800"/>
              </a:spcAft>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Bắt</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đầu</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viết</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mã</a:t>
            </a:r>
            <a:r>
              <a:rPr lang="en-ID" sz="3500" dirty="0">
                <a:solidFill>
                  <a:schemeClr val="bg1"/>
                </a:solidFill>
                <a:effectLst/>
                <a:latin typeface="Abadi "/>
                <a:ea typeface="Calibri" panose="020F0502020204030204" pitchFamily="34" charset="0"/>
                <a:cs typeface="Times New Roman" panose="02020603050405020304" pitchFamily="18" charset="0"/>
              </a:rPr>
              <a:t> HTML </a:t>
            </a:r>
            <a:r>
              <a:rPr lang="en-ID" sz="3500" dirty="0" err="1">
                <a:solidFill>
                  <a:schemeClr val="bg1"/>
                </a:solidFill>
                <a:effectLst/>
                <a:latin typeface="Abadi "/>
                <a:ea typeface="Calibri" panose="020F0502020204030204" pitchFamily="34" charset="0"/>
                <a:cs typeface="Times New Roman" panose="02020603050405020304" pitchFamily="18" charset="0"/>
              </a:rPr>
              <a:t>bên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trong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tệp</a:t>
            </a:r>
            <a:r>
              <a:rPr lang="en-ID" sz="3500" dirty="0">
                <a:solidFill>
                  <a:schemeClr val="bg1"/>
                </a:solidFill>
                <a:effectLst/>
                <a:latin typeface="Abadi "/>
                <a:ea typeface="Calibri" panose="020F0502020204030204" pitchFamily="34" charset="0"/>
                <a:cs typeface="Times New Roman" panose="02020603050405020304" pitchFamily="18" charset="0"/>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688"/>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94DDDE"/>
          </a:solidFill>
        </p:spPr>
        <p:txBody>
          <a:bodyPr wrap="square" lIns="0" tIns="0" rIns="0" bIns="0" rtlCol="0"/>
          <a:lstStyle/>
          <a:p>
            <a:endParaRPr lang="en-ID" dirty="0"/>
          </a:p>
        </p:txBody>
      </p:sp>
      <p:sp>
        <p:nvSpPr>
          <p:cNvPr id="7" name="Title 6">
            <a:extLst>
              <a:ext uri="{FF2B5EF4-FFF2-40B4-BE49-F238E27FC236}">
                <a16:creationId xmlns:a16="http://schemas.microsoft.com/office/drawing/2014/main" id="{89764885-F800-D19B-2863-E0296F451787}"/>
              </a:ext>
            </a:extLst>
          </p:cNvPr>
          <p:cNvSpPr>
            <a:spLocks noGrp="1"/>
          </p:cNvSpPr>
          <p:nvPr>
            <p:ph type="title"/>
          </p:nvPr>
        </p:nvSpPr>
        <p:spPr>
          <a:xfrm>
            <a:off x="2709582" y="340072"/>
            <a:ext cx="13454948" cy="1477328"/>
          </a:xfrm>
        </p:spPr>
        <p:txBody>
          <a:bodyPr/>
          <a:lstStyle/>
          <a:p>
            <a:pPr algn="ctr"/>
            <a:r>
              <a:rPr lang="vi-VN" dirty="0"/>
              <a:t>TẠO TRANG WEB VỚI TIÊU VỀ, ĐOẠN VĂN BẢN, HÌNH ẢNH VÀ SIÊU LIÊN KẾT</a:t>
            </a:r>
            <a:endParaRPr lang="en-ID" dirty="0"/>
          </a:p>
        </p:txBody>
      </p:sp>
      <p:sp>
        <p:nvSpPr>
          <p:cNvPr id="10" name="TextBox 9">
            <a:extLst>
              <a:ext uri="{FF2B5EF4-FFF2-40B4-BE49-F238E27FC236}">
                <a16:creationId xmlns:a16="http://schemas.microsoft.com/office/drawing/2014/main" id="{7BD080DC-B7A3-E0B1-FE4D-DE84DC14511D}"/>
              </a:ext>
            </a:extLst>
          </p:cNvPr>
          <p:cNvSpPr txBox="1"/>
          <p:nvPr/>
        </p:nvSpPr>
        <p:spPr>
          <a:xfrm>
            <a:off x="685800" y="2305618"/>
            <a:ext cx="8610600" cy="7639399"/>
          </a:xfrm>
          <a:prstGeom prst="rect">
            <a:avLst/>
          </a:prstGeom>
          <a:noFill/>
        </p:spPr>
        <p:txBody>
          <a:bodyPr wrap="square">
            <a:spAutoFit/>
          </a:bodyPr>
          <a:lstStyle/>
          <a:p>
            <a:pPr marL="457200" indent="-457200">
              <a:buFont typeface="Arial" panose="020B0604020202020204" pitchFamily="34" charset="0"/>
              <a:buChar char="•"/>
            </a:pPr>
            <a:r>
              <a:rPr lang="en-US" sz="3500" dirty="0">
                <a:latin typeface="Abadi "/>
              </a:rPr>
              <a:t>&lt;html&gt;: </a:t>
            </a:r>
            <a:r>
              <a:rPr lang="en-US" sz="3500" dirty="0" err="1">
                <a:latin typeface="Abadi "/>
              </a:rPr>
              <a:t>Thẻ</a:t>
            </a:r>
            <a:r>
              <a:rPr lang="en-US" sz="3500" dirty="0">
                <a:latin typeface="Abadi "/>
              </a:rPr>
              <a:t> </a:t>
            </a:r>
            <a:r>
              <a:rPr lang="en-US" sz="3500" dirty="0" err="1">
                <a:latin typeface="Abadi "/>
              </a:rPr>
              <a:t>gốc</a:t>
            </a:r>
            <a:r>
              <a:rPr lang="en-US" sz="3500" dirty="0">
                <a:latin typeface="Abadi "/>
              </a:rPr>
              <a:t> </a:t>
            </a:r>
            <a:r>
              <a:rPr lang="en-US" sz="3500" dirty="0" err="1">
                <a:latin typeface="Abadi "/>
              </a:rPr>
              <a:t>của</a:t>
            </a:r>
            <a:r>
              <a:rPr lang="en-US" sz="3500" dirty="0">
                <a:latin typeface="Abadi "/>
              </a:rPr>
              <a:t> </a:t>
            </a:r>
            <a:r>
              <a:rPr lang="en-US" sz="3500" dirty="0" err="1">
                <a:latin typeface="Abadi "/>
              </a:rPr>
              <a:t>tài</a:t>
            </a:r>
            <a:r>
              <a:rPr lang="en-US" sz="3500" dirty="0">
                <a:latin typeface="Abadi "/>
              </a:rPr>
              <a:t> </a:t>
            </a:r>
            <a:r>
              <a:rPr lang="en-US" sz="3500" dirty="0" err="1">
                <a:latin typeface="Abadi "/>
              </a:rPr>
              <a:t>liệu</a:t>
            </a:r>
            <a:r>
              <a:rPr lang="en-US" sz="3500" dirty="0">
                <a:latin typeface="Abadi "/>
              </a:rPr>
              <a:t> HTML.</a:t>
            </a:r>
            <a:endParaRPr lang="en-ID" sz="3500" dirty="0">
              <a:latin typeface="Abadi "/>
            </a:endParaRPr>
          </a:p>
          <a:p>
            <a:pPr marL="457200" indent="-457200">
              <a:buFont typeface="Arial" panose="020B0604020202020204" pitchFamily="34" charset="0"/>
              <a:buChar char="•"/>
            </a:pPr>
            <a:r>
              <a:rPr lang="en-US" sz="3500" dirty="0">
                <a:latin typeface="Abadi "/>
              </a:rPr>
              <a:t>&lt;head&gt;: </a:t>
            </a:r>
            <a:r>
              <a:rPr lang="en-US" sz="3500" dirty="0" err="1">
                <a:latin typeface="Abadi "/>
              </a:rPr>
              <a:t>Chứa</a:t>
            </a:r>
            <a:r>
              <a:rPr lang="en-US" sz="3500" dirty="0">
                <a:latin typeface="Abadi "/>
              </a:rPr>
              <a:t> </a:t>
            </a:r>
            <a:r>
              <a:rPr lang="en-US" sz="3500" dirty="0" err="1">
                <a:latin typeface="Abadi "/>
              </a:rPr>
              <a:t>thông</a:t>
            </a:r>
            <a:r>
              <a:rPr lang="en-US" sz="3500" dirty="0">
                <a:latin typeface="Abadi "/>
              </a:rPr>
              <a:t> tin </a:t>
            </a:r>
            <a:r>
              <a:rPr lang="en-US" sz="3500" dirty="0" err="1">
                <a:latin typeface="Abadi "/>
              </a:rPr>
              <a:t>về</a:t>
            </a:r>
            <a:r>
              <a:rPr lang="en-US" sz="3500" dirty="0">
                <a:latin typeface="Abadi "/>
              </a:rPr>
              <a:t> </a:t>
            </a:r>
            <a:r>
              <a:rPr lang="en-US" sz="3500" dirty="0" err="1">
                <a:latin typeface="Abadi "/>
              </a:rPr>
              <a:t>tài</a:t>
            </a:r>
            <a:r>
              <a:rPr lang="en-US" sz="3500" dirty="0">
                <a:latin typeface="Abadi "/>
              </a:rPr>
              <a:t> </a:t>
            </a:r>
            <a:r>
              <a:rPr lang="en-US" sz="3500" dirty="0" err="1">
                <a:latin typeface="Abadi "/>
              </a:rPr>
              <a:t>liệu</a:t>
            </a:r>
            <a:r>
              <a:rPr lang="en-US" sz="3500" dirty="0">
                <a:latin typeface="Abadi "/>
              </a:rPr>
              <a:t> </a:t>
            </a:r>
            <a:r>
              <a:rPr lang="en-US" sz="3500" dirty="0" err="1">
                <a:latin typeface="Abadi "/>
              </a:rPr>
              <a:t>như</a:t>
            </a:r>
            <a:r>
              <a:rPr lang="en-US" sz="3500" dirty="0">
                <a:latin typeface="Abadi "/>
              </a:rPr>
              <a:t> </a:t>
            </a:r>
            <a:r>
              <a:rPr lang="en-US" sz="3500" dirty="0" err="1">
                <a:latin typeface="Abadi "/>
              </a:rPr>
              <a:t>tiêu</a:t>
            </a:r>
            <a:r>
              <a:rPr lang="en-US" sz="3500" dirty="0">
                <a:latin typeface="Abadi "/>
              </a:rPr>
              <a:t> </a:t>
            </a:r>
            <a:r>
              <a:rPr lang="en-US" sz="3500" dirty="0" err="1">
                <a:latin typeface="Abadi "/>
              </a:rPr>
              <a:t>đề</a:t>
            </a:r>
            <a:r>
              <a:rPr lang="en-US" sz="3500" dirty="0">
                <a:latin typeface="Abadi "/>
              </a:rPr>
              <a:t> </a:t>
            </a:r>
            <a:r>
              <a:rPr lang="en-US" sz="3500" dirty="0" err="1">
                <a:latin typeface="Abadi "/>
              </a:rPr>
              <a:t>trang</a:t>
            </a:r>
            <a:r>
              <a:rPr lang="en-US" sz="3500" dirty="0">
                <a:latin typeface="Abadi "/>
              </a:rPr>
              <a:t>.</a:t>
            </a:r>
            <a:endParaRPr lang="en-ID" sz="3500" dirty="0">
              <a:latin typeface="Abadi "/>
            </a:endParaRPr>
          </a:p>
          <a:p>
            <a:pPr marL="457200" indent="-457200">
              <a:buFont typeface="Arial" panose="020B0604020202020204" pitchFamily="34" charset="0"/>
              <a:buChar char="•"/>
            </a:pPr>
            <a:r>
              <a:rPr lang="en-US" sz="3500" dirty="0">
                <a:latin typeface="Abadi "/>
              </a:rPr>
              <a:t>&lt;title&gt;: </a:t>
            </a:r>
            <a:r>
              <a:rPr lang="en-US" sz="3500" dirty="0" err="1">
                <a:latin typeface="Abadi "/>
              </a:rPr>
              <a:t>Đặt</a:t>
            </a:r>
            <a:r>
              <a:rPr lang="en-US" sz="3500" dirty="0">
                <a:latin typeface="Abadi "/>
              </a:rPr>
              <a:t> </a:t>
            </a:r>
            <a:r>
              <a:rPr lang="en-US" sz="3500" dirty="0" err="1">
                <a:latin typeface="Abadi "/>
              </a:rPr>
              <a:t>tiêu</a:t>
            </a:r>
            <a:r>
              <a:rPr lang="en-US" sz="3500" dirty="0">
                <a:latin typeface="Abadi "/>
              </a:rPr>
              <a:t> </a:t>
            </a:r>
            <a:r>
              <a:rPr lang="en-US" sz="3500" dirty="0" err="1">
                <a:latin typeface="Abadi "/>
              </a:rPr>
              <a:t>đề</a:t>
            </a:r>
            <a:r>
              <a:rPr lang="en-US" sz="3500" dirty="0">
                <a:latin typeface="Abadi "/>
              </a:rPr>
              <a:t> </a:t>
            </a:r>
            <a:r>
              <a:rPr lang="en-US" sz="3500" dirty="0" err="1">
                <a:latin typeface="Abadi "/>
              </a:rPr>
              <a:t>của</a:t>
            </a:r>
            <a:r>
              <a:rPr lang="en-US" sz="3500" dirty="0">
                <a:latin typeface="Abadi "/>
              </a:rPr>
              <a:t> </a:t>
            </a:r>
            <a:r>
              <a:rPr lang="en-US" sz="3500" dirty="0" err="1">
                <a:latin typeface="Abadi "/>
              </a:rPr>
              <a:t>trang</a:t>
            </a:r>
            <a:r>
              <a:rPr lang="en-US" sz="3500" dirty="0">
                <a:latin typeface="Abadi "/>
              </a:rPr>
              <a:t> web.</a:t>
            </a:r>
            <a:endParaRPr lang="en-ID" sz="3500" dirty="0">
              <a:latin typeface="Abadi "/>
            </a:endParaRPr>
          </a:p>
          <a:p>
            <a:pPr marL="457200" indent="-457200">
              <a:buFont typeface="Arial" panose="020B0604020202020204" pitchFamily="34" charset="0"/>
              <a:buChar char="•"/>
            </a:pPr>
            <a:r>
              <a:rPr lang="en-US" sz="3500" dirty="0">
                <a:latin typeface="Abadi "/>
              </a:rPr>
              <a:t>&lt;body&gt;: </a:t>
            </a:r>
            <a:r>
              <a:rPr lang="en-US" sz="3500" dirty="0" err="1">
                <a:latin typeface="Abadi "/>
              </a:rPr>
              <a:t>Nơi</a:t>
            </a:r>
            <a:r>
              <a:rPr lang="en-US" sz="3500" dirty="0">
                <a:latin typeface="Abadi "/>
              </a:rPr>
              <a:t> </a:t>
            </a:r>
            <a:r>
              <a:rPr lang="en-US" sz="3500" dirty="0" err="1">
                <a:latin typeface="Abadi "/>
              </a:rPr>
              <a:t>chứa</a:t>
            </a:r>
            <a:r>
              <a:rPr lang="en-US" sz="3500" dirty="0">
                <a:latin typeface="Abadi "/>
              </a:rPr>
              <a:t> </a:t>
            </a:r>
            <a:r>
              <a:rPr lang="en-US" sz="3500" dirty="0" err="1">
                <a:latin typeface="Abadi "/>
              </a:rPr>
              <a:t>nội</a:t>
            </a:r>
            <a:r>
              <a:rPr lang="en-US" sz="3500" dirty="0">
                <a:latin typeface="Abadi "/>
              </a:rPr>
              <a:t> dung </a:t>
            </a:r>
            <a:r>
              <a:rPr lang="en-US" sz="3500" dirty="0" err="1">
                <a:latin typeface="Abadi "/>
              </a:rPr>
              <a:t>hiển</a:t>
            </a:r>
            <a:r>
              <a:rPr lang="en-US" sz="3500" dirty="0">
                <a:latin typeface="Abadi "/>
              </a:rPr>
              <a:t> </a:t>
            </a:r>
            <a:r>
              <a:rPr lang="en-US" sz="3500" dirty="0" err="1">
                <a:latin typeface="Abadi "/>
              </a:rPr>
              <a:t>thị</a:t>
            </a:r>
            <a:r>
              <a:rPr lang="en-US" sz="3500" dirty="0">
                <a:latin typeface="Abadi "/>
              </a:rPr>
              <a:t> </a:t>
            </a:r>
            <a:r>
              <a:rPr lang="en-US" sz="3500" dirty="0" err="1">
                <a:latin typeface="Abadi "/>
              </a:rPr>
              <a:t>trên</a:t>
            </a:r>
            <a:r>
              <a:rPr lang="en-US" sz="3500" dirty="0">
                <a:latin typeface="Abadi "/>
              </a:rPr>
              <a:t> </a:t>
            </a:r>
            <a:r>
              <a:rPr lang="en-US" sz="3500" dirty="0" err="1">
                <a:latin typeface="Abadi "/>
              </a:rPr>
              <a:t>trang</a:t>
            </a:r>
            <a:r>
              <a:rPr lang="en-US" sz="3500" dirty="0">
                <a:latin typeface="Abadi "/>
              </a:rPr>
              <a:t> web.</a:t>
            </a:r>
            <a:endParaRPr lang="en-ID" sz="3500" dirty="0">
              <a:latin typeface="Abadi "/>
            </a:endParaRPr>
          </a:p>
          <a:p>
            <a:pPr marL="457200" indent="-457200">
              <a:buFont typeface="Arial" panose="020B0604020202020204" pitchFamily="34" charset="0"/>
              <a:buChar char="•"/>
            </a:pPr>
            <a:r>
              <a:rPr lang="en-US" sz="3500" dirty="0">
                <a:latin typeface="Abadi "/>
              </a:rPr>
              <a:t>&lt;h1&gt;: </a:t>
            </a:r>
            <a:r>
              <a:rPr lang="en-US" sz="3500" dirty="0" err="1">
                <a:latin typeface="Abadi "/>
              </a:rPr>
              <a:t>Tiêu</a:t>
            </a:r>
            <a:r>
              <a:rPr lang="en-US" sz="3500" dirty="0">
                <a:latin typeface="Abadi "/>
              </a:rPr>
              <a:t> </a:t>
            </a:r>
            <a:r>
              <a:rPr lang="en-US" sz="3500" dirty="0" err="1">
                <a:latin typeface="Abadi "/>
              </a:rPr>
              <a:t>đề</a:t>
            </a:r>
            <a:r>
              <a:rPr lang="en-US" sz="3500" dirty="0">
                <a:latin typeface="Abadi "/>
              </a:rPr>
              <a:t> </a:t>
            </a:r>
            <a:r>
              <a:rPr lang="en-US" sz="3500" dirty="0" err="1">
                <a:latin typeface="Abadi "/>
              </a:rPr>
              <a:t>cấp</a:t>
            </a:r>
            <a:r>
              <a:rPr lang="en-US" sz="3500" dirty="0">
                <a:latin typeface="Abadi "/>
              </a:rPr>
              <a:t> 1.</a:t>
            </a:r>
            <a:endParaRPr lang="en-ID" sz="3500" dirty="0">
              <a:latin typeface="Abadi "/>
            </a:endParaRPr>
          </a:p>
          <a:p>
            <a:pPr marL="457200" indent="-457200">
              <a:buFont typeface="Arial" panose="020B0604020202020204" pitchFamily="34" charset="0"/>
              <a:buChar char="•"/>
            </a:pPr>
            <a:r>
              <a:rPr lang="en-US" sz="3500" dirty="0">
                <a:latin typeface="Abadi "/>
              </a:rPr>
              <a:t>&lt;p&gt;: </a:t>
            </a:r>
            <a:r>
              <a:rPr lang="en-US" sz="3500" dirty="0" err="1">
                <a:latin typeface="Abadi "/>
              </a:rPr>
              <a:t>Đoạn</a:t>
            </a:r>
            <a:r>
              <a:rPr lang="en-US" sz="3500" dirty="0">
                <a:latin typeface="Abadi "/>
              </a:rPr>
              <a:t> </a:t>
            </a:r>
            <a:r>
              <a:rPr lang="en-US" sz="3500" dirty="0" err="1">
                <a:latin typeface="Abadi "/>
              </a:rPr>
              <a:t>văn</a:t>
            </a:r>
            <a:r>
              <a:rPr lang="en-US" sz="3500" dirty="0">
                <a:latin typeface="Abadi "/>
              </a:rPr>
              <a:t> </a:t>
            </a:r>
            <a:r>
              <a:rPr lang="en-US" sz="3500" dirty="0" err="1">
                <a:latin typeface="Abadi "/>
              </a:rPr>
              <a:t>bản</a:t>
            </a:r>
            <a:r>
              <a:rPr lang="en-US" sz="3500" dirty="0">
                <a:latin typeface="Abadi "/>
              </a:rPr>
              <a:t>.</a:t>
            </a:r>
            <a:endParaRPr lang="en-ID" sz="3500" dirty="0">
              <a:latin typeface="Abadi "/>
            </a:endParaRPr>
          </a:p>
          <a:p>
            <a:pPr marL="457200" indent="-457200">
              <a:buFont typeface="Arial" panose="020B0604020202020204" pitchFamily="34" charset="0"/>
              <a:buChar char="•"/>
            </a:pPr>
            <a:r>
              <a:rPr lang="en-US" sz="3500" dirty="0">
                <a:latin typeface="Abadi "/>
              </a:rPr>
              <a:t>&lt;</a:t>
            </a:r>
            <a:r>
              <a:rPr lang="en-US" sz="3500" dirty="0" err="1">
                <a:latin typeface="Abadi "/>
              </a:rPr>
              <a:t>img</a:t>
            </a:r>
            <a:r>
              <a:rPr lang="en-US" sz="3500" dirty="0">
                <a:latin typeface="Abadi "/>
              </a:rPr>
              <a:t>&gt;: </a:t>
            </a:r>
            <a:r>
              <a:rPr lang="en-US" sz="3500" dirty="0" err="1">
                <a:latin typeface="Abadi "/>
              </a:rPr>
              <a:t>Hiển</a:t>
            </a:r>
            <a:r>
              <a:rPr lang="en-US" sz="3500" dirty="0">
                <a:latin typeface="Abadi "/>
              </a:rPr>
              <a:t> </a:t>
            </a:r>
            <a:r>
              <a:rPr lang="en-US" sz="3500" dirty="0" err="1">
                <a:latin typeface="Abadi "/>
              </a:rPr>
              <a:t>thị</a:t>
            </a:r>
            <a:r>
              <a:rPr lang="en-US" sz="3500" dirty="0">
                <a:latin typeface="Abadi "/>
              </a:rPr>
              <a:t> </a:t>
            </a:r>
            <a:r>
              <a:rPr lang="en-US" sz="3500" dirty="0" err="1">
                <a:latin typeface="Abadi "/>
              </a:rPr>
              <a:t>hình</a:t>
            </a:r>
            <a:r>
              <a:rPr lang="en-US" sz="3500" dirty="0">
                <a:latin typeface="Abadi "/>
              </a:rPr>
              <a:t> </a:t>
            </a:r>
            <a:r>
              <a:rPr lang="en-US" sz="3500" dirty="0" err="1">
                <a:latin typeface="Abadi "/>
              </a:rPr>
              <a:t>ảnh</a:t>
            </a:r>
            <a:r>
              <a:rPr lang="en-US" sz="3500" dirty="0">
                <a:latin typeface="Abadi "/>
              </a:rPr>
              <a:t> </a:t>
            </a:r>
            <a:r>
              <a:rPr lang="en-US" sz="3500" dirty="0" err="1">
                <a:latin typeface="Abadi "/>
              </a:rPr>
              <a:t>với</a:t>
            </a:r>
            <a:r>
              <a:rPr lang="en-US" sz="3500" dirty="0">
                <a:latin typeface="Abadi "/>
              </a:rPr>
              <a:t> </a:t>
            </a:r>
            <a:r>
              <a:rPr lang="en-US" sz="3500" dirty="0" err="1">
                <a:latin typeface="Abadi "/>
              </a:rPr>
              <a:t>thuộc</a:t>
            </a:r>
            <a:r>
              <a:rPr lang="en-US" sz="3500" dirty="0">
                <a:latin typeface="Abadi "/>
              </a:rPr>
              <a:t> </a:t>
            </a:r>
            <a:r>
              <a:rPr lang="en-US" sz="3500" dirty="0" err="1">
                <a:latin typeface="Abadi "/>
              </a:rPr>
              <a:t>tính</a:t>
            </a:r>
            <a:r>
              <a:rPr lang="en-US" sz="3500" dirty="0">
                <a:latin typeface="Abadi "/>
              </a:rPr>
              <a:t> </a:t>
            </a:r>
            <a:r>
              <a:rPr lang="en-US" sz="3500" dirty="0" err="1">
                <a:latin typeface="Abadi "/>
              </a:rPr>
              <a:t>src</a:t>
            </a:r>
            <a:r>
              <a:rPr lang="en-US" sz="3500" dirty="0">
                <a:latin typeface="Abadi "/>
              </a:rPr>
              <a:t> </a:t>
            </a:r>
            <a:r>
              <a:rPr lang="en-US" sz="3500" dirty="0" err="1">
                <a:latin typeface="Abadi "/>
              </a:rPr>
              <a:t>là</a:t>
            </a:r>
            <a:r>
              <a:rPr lang="en-US" sz="3500" dirty="0">
                <a:latin typeface="Abadi "/>
              </a:rPr>
              <a:t> </a:t>
            </a:r>
            <a:r>
              <a:rPr lang="en-US" sz="3500" dirty="0" err="1">
                <a:latin typeface="Abadi "/>
              </a:rPr>
              <a:t>đường</a:t>
            </a:r>
            <a:r>
              <a:rPr lang="en-US" sz="3500" dirty="0">
                <a:latin typeface="Abadi "/>
              </a:rPr>
              <a:t> </a:t>
            </a:r>
            <a:r>
              <a:rPr lang="en-US" sz="3500" dirty="0" err="1">
                <a:latin typeface="Abadi "/>
              </a:rPr>
              <a:t>dẫn</a:t>
            </a:r>
            <a:r>
              <a:rPr lang="en-US" sz="3500" dirty="0">
                <a:latin typeface="Abadi "/>
              </a:rPr>
              <a:t> </a:t>
            </a:r>
            <a:r>
              <a:rPr lang="en-US" sz="3500" dirty="0" err="1">
                <a:latin typeface="Abadi "/>
              </a:rPr>
              <a:t>đến</a:t>
            </a:r>
            <a:r>
              <a:rPr lang="en-US" sz="3500" dirty="0">
                <a:latin typeface="Abadi "/>
              </a:rPr>
              <a:t> </a:t>
            </a:r>
            <a:r>
              <a:rPr lang="en-US" sz="3500" dirty="0" err="1">
                <a:latin typeface="Abadi "/>
              </a:rPr>
              <a:t>hình</a:t>
            </a:r>
            <a:r>
              <a:rPr lang="en-US" sz="3500" dirty="0">
                <a:latin typeface="Abadi "/>
              </a:rPr>
              <a:t> </a:t>
            </a:r>
            <a:r>
              <a:rPr lang="en-US" sz="3500" dirty="0" err="1">
                <a:latin typeface="Abadi "/>
              </a:rPr>
              <a:t>ảnh</a:t>
            </a:r>
            <a:r>
              <a:rPr lang="en-US" sz="3500" dirty="0">
                <a:latin typeface="Abadi "/>
              </a:rPr>
              <a:t> </a:t>
            </a:r>
            <a:r>
              <a:rPr lang="en-US" sz="3500" dirty="0" err="1">
                <a:latin typeface="Abadi "/>
              </a:rPr>
              <a:t>và</a:t>
            </a:r>
            <a:r>
              <a:rPr lang="en-US" sz="3500" dirty="0">
                <a:latin typeface="Abadi "/>
              </a:rPr>
              <a:t> alt </a:t>
            </a:r>
            <a:r>
              <a:rPr lang="en-US" sz="3500" dirty="0" err="1">
                <a:latin typeface="Abadi "/>
              </a:rPr>
              <a:t>là</a:t>
            </a:r>
            <a:r>
              <a:rPr lang="en-US" sz="3500" dirty="0">
                <a:latin typeface="Abadi "/>
              </a:rPr>
              <a:t> </a:t>
            </a:r>
            <a:r>
              <a:rPr lang="en-US" sz="3500" dirty="0" err="1">
                <a:latin typeface="Abadi "/>
              </a:rPr>
              <a:t>văn</a:t>
            </a:r>
            <a:r>
              <a:rPr lang="en-US" sz="3500" dirty="0">
                <a:latin typeface="Abadi "/>
              </a:rPr>
              <a:t> </a:t>
            </a:r>
            <a:r>
              <a:rPr lang="en-US" sz="3500" dirty="0" err="1">
                <a:latin typeface="Abadi "/>
              </a:rPr>
              <a:t>bản</a:t>
            </a:r>
            <a:r>
              <a:rPr lang="en-US" sz="3500" dirty="0">
                <a:latin typeface="Abadi "/>
              </a:rPr>
              <a:t> </a:t>
            </a:r>
            <a:r>
              <a:rPr lang="en-US" sz="3500" dirty="0" err="1">
                <a:latin typeface="Abadi "/>
              </a:rPr>
              <a:t>mô</a:t>
            </a:r>
            <a:r>
              <a:rPr lang="en-US" sz="3500" dirty="0">
                <a:latin typeface="Abadi "/>
              </a:rPr>
              <a:t> </a:t>
            </a:r>
            <a:r>
              <a:rPr lang="en-US" sz="3500" dirty="0" err="1">
                <a:latin typeface="Abadi "/>
              </a:rPr>
              <a:t>tả</a:t>
            </a:r>
            <a:r>
              <a:rPr lang="en-US" sz="3500" dirty="0">
                <a:latin typeface="Abadi "/>
              </a:rPr>
              <a:t> </a:t>
            </a:r>
            <a:r>
              <a:rPr lang="en-US" sz="3500" dirty="0" err="1">
                <a:latin typeface="Abadi "/>
              </a:rPr>
              <a:t>hình</a:t>
            </a:r>
            <a:r>
              <a:rPr lang="en-US" sz="3500" dirty="0">
                <a:latin typeface="Abadi "/>
              </a:rPr>
              <a:t> </a:t>
            </a:r>
            <a:r>
              <a:rPr lang="en-US" sz="3500" dirty="0" err="1">
                <a:latin typeface="Abadi "/>
              </a:rPr>
              <a:t>ảnh</a:t>
            </a:r>
            <a:r>
              <a:rPr lang="en-US" sz="3500" dirty="0">
                <a:latin typeface="Abadi "/>
              </a:rPr>
              <a:t>.</a:t>
            </a:r>
            <a:endParaRPr lang="en-ID" sz="3500" dirty="0">
              <a:latin typeface="Abadi "/>
            </a:endParaRPr>
          </a:p>
          <a:p>
            <a:pPr marL="457200" indent="-457200">
              <a:buFont typeface="Arial" panose="020B0604020202020204" pitchFamily="34" charset="0"/>
              <a:buChar char="•"/>
            </a:pPr>
            <a:r>
              <a:rPr lang="en-US" sz="3500" dirty="0">
                <a:latin typeface="Abadi "/>
              </a:rPr>
              <a:t>&lt;a&gt;: </a:t>
            </a:r>
            <a:r>
              <a:rPr lang="en-US" sz="3500" dirty="0" err="1">
                <a:latin typeface="Abadi "/>
              </a:rPr>
              <a:t>Tạo</a:t>
            </a:r>
            <a:r>
              <a:rPr lang="en-US" sz="3500" dirty="0">
                <a:latin typeface="Abadi "/>
              </a:rPr>
              <a:t> </a:t>
            </a:r>
            <a:r>
              <a:rPr lang="en-US" sz="3500" dirty="0" err="1">
                <a:latin typeface="Abadi "/>
              </a:rPr>
              <a:t>siêu</a:t>
            </a:r>
            <a:r>
              <a:rPr lang="en-US" sz="3500" dirty="0">
                <a:latin typeface="Abadi "/>
              </a:rPr>
              <a:t> </a:t>
            </a:r>
            <a:r>
              <a:rPr lang="en-US" sz="3500" dirty="0" err="1">
                <a:latin typeface="Abadi "/>
              </a:rPr>
              <a:t>liên</a:t>
            </a:r>
            <a:r>
              <a:rPr lang="en-US" sz="3500" dirty="0">
                <a:latin typeface="Abadi "/>
              </a:rPr>
              <a:t> </a:t>
            </a:r>
            <a:r>
              <a:rPr lang="en-US" sz="3500" dirty="0" err="1">
                <a:latin typeface="Abadi "/>
              </a:rPr>
              <a:t>kết</a:t>
            </a:r>
            <a:r>
              <a:rPr lang="en-US" sz="3500" dirty="0">
                <a:latin typeface="Abadi "/>
              </a:rPr>
              <a:t> </a:t>
            </a:r>
            <a:r>
              <a:rPr lang="en-US" sz="3500" dirty="0" err="1">
                <a:latin typeface="Abadi "/>
              </a:rPr>
              <a:t>với</a:t>
            </a:r>
            <a:r>
              <a:rPr lang="en-US" sz="3500" dirty="0">
                <a:latin typeface="Abadi "/>
              </a:rPr>
              <a:t> </a:t>
            </a:r>
            <a:r>
              <a:rPr lang="en-US" sz="3500" dirty="0" err="1">
                <a:latin typeface="Abadi "/>
              </a:rPr>
              <a:t>thuộc</a:t>
            </a:r>
            <a:r>
              <a:rPr lang="en-US" sz="3500" dirty="0">
                <a:latin typeface="Abadi "/>
              </a:rPr>
              <a:t> </a:t>
            </a:r>
            <a:r>
              <a:rPr lang="en-US" sz="3500" dirty="0" err="1">
                <a:latin typeface="Abadi "/>
              </a:rPr>
              <a:t>tính</a:t>
            </a:r>
            <a:r>
              <a:rPr lang="en-US" sz="3500" dirty="0">
                <a:latin typeface="Abadi "/>
              </a:rPr>
              <a:t> </a:t>
            </a:r>
            <a:r>
              <a:rPr lang="en-US" sz="3500" dirty="0" err="1">
                <a:latin typeface="Abadi "/>
              </a:rPr>
              <a:t>href</a:t>
            </a:r>
            <a:r>
              <a:rPr lang="en-US" sz="3500" dirty="0">
                <a:latin typeface="Abadi "/>
              </a:rPr>
              <a:t> </a:t>
            </a:r>
            <a:r>
              <a:rPr lang="en-US" sz="3500" dirty="0" err="1">
                <a:latin typeface="Abadi "/>
              </a:rPr>
              <a:t>là</a:t>
            </a:r>
            <a:r>
              <a:rPr lang="en-US" sz="3500" dirty="0">
                <a:latin typeface="Abadi "/>
              </a:rPr>
              <a:t> </a:t>
            </a:r>
            <a:r>
              <a:rPr lang="en-US" sz="3500" dirty="0" err="1">
                <a:latin typeface="Abadi "/>
              </a:rPr>
              <a:t>đường</a:t>
            </a:r>
            <a:r>
              <a:rPr lang="en-US" sz="3500" dirty="0">
                <a:latin typeface="Abadi "/>
              </a:rPr>
              <a:t> </a:t>
            </a:r>
            <a:r>
              <a:rPr lang="en-US" sz="3500" dirty="0" err="1">
                <a:latin typeface="Abadi "/>
              </a:rPr>
              <a:t>dẫn</a:t>
            </a:r>
            <a:r>
              <a:rPr lang="en-US" sz="3500" dirty="0">
                <a:latin typeface="Abadi "/>
              </a:rPr>
              <a:t> </a:t>
            </a:r>
            <a:r>
              <a:rPr lang="en-US" sz="3500" dirty="0" err="1">
                <a:latin typeface="Abadi "/>
              </a:rPr>
              <a:t>đến</a:t>
            </a:r>
            <a:r>
              <a:rPr lang="en-US" sz="3500" dirty="0">
                <a:latin typeface="Abadi "/>
              </a:rPr>
              <a:t> </a:t>
            </a:r>
            <a:r>
              <a:rPr lang="en-US" sz="3500" dirty="0" err="1">
                <a:latin typeface="Abadi "/>
              </a:rPr>
              <a:t>trang</a:t>
            </a:r>
            <a:r>
              <a:rPr lang="en-US" sz="3500" dirty="0">
                <a:latin typeface="Abadi "/>
              </a:rPr>
              <a:t> </a:t>
            </a:r>
            <a:r>
              <a:rPr lang="en-US" sz="3500" dirty="0" err="1">
                <a:latin typeface="Abadi "/>
              </a:rPr>
              <a:t>khác</a:t>
            </a:r>
            <a:r>
              <a:rPr lang="en-US" sz="3500" dirty="0">
                <a:latin typeface="Abadi "/>
              </a:rPr>
              <a:t>.</a:t>
            </a:r>
            <a:endParaRPr lang="en-ID" sz="3500" dirty="0">
              <a:latin typeface="Abadi "/>
            </a:endParaRPr>
          </a:p>
          <a:p>
            <a:pPr marL="457200" indent="-457200">
              <a:lnSpc>
                <a:spcPct val="106000"/>
              </a:lnSpc>
              <a:spcAft>
                <a:spcPts val="800"/>
              </a:spcAft>
              <a:buFont typeface="Arial" panose="020B0604020202020204" pitchFamily="34" charset="0"/>
              <a:buChar char="•"/>
            </a:pPr>
            <a:endParaRPr lang="en-ID" sz="3500" kern="100" dirty="0">
              <a:effectLst/>
              <a:latin typeface="Abadi "/>
              <a:ea typeface="Calibri" panose="020F0502020204030204" pitchFamily="34" charset="0"/>
              <a:cs typeface="Times New Roman" panose="02020603050405020304" pitchFamily="18" charset="0"/>
            </a:endParaRPr>
          </a:p>
        </p:txBody>
      </p:sp>
      <p:grpSp>
        <p:nvGrpSpPr>
          <p:cNvPr id="11" name="object 3">
            <a:extLst>
              <a:ext uri="{FF2B5EF4-FFF2-40B4-BE49-F238E27FC236}">
                <a16:creationId xmlns:a16="http://schemas.microsoft.com/office/drawing/2014/main" id="{EE408D9E-7D0C-A3C3-5F09-57E8A6D434C4}"/>
              </a:ext>
            </a:extLst>
          </p:cNvPr>
          <p:cNvGrpSpPr/>
          <p:nvPr/>
        </p:nvGrpSpPr>
        <p:grpSpPr>
          <a:xfrm>
            <a:off x="11952111" y="5869073"/>
            <a:ext cx="5133975" cy="4102100"/>
            <a:chOff x="11497818" y="3089879"/>
            <a:chExt cx="5133975" cy="4102100"/>
          </a:xfrm>
        </p:grpSpPr>
        <p:sp>
          <p:nvSpPr>
            <p:cNvPr id="13" name="object 4">
              <a:extLst>
                <a:ext uri="{FF2B5EF4-FFF2-40B4-BE49-F238E27FC236}">
                  <a16:creationId xmlns:a16="http://schemas.microsoft.com/office/drawing/2014/main" id="{4B2CEBAC-8870-7D97-D221-2441A698C4A2}"/>
                </a:ext>
              </a:extLst>
            </p:cNvPr>
            <p:cNvSpPr/>
            <p:nvPr/>
          </p:nvSpPr>
          <p:spPr>
            <a:xfrm>
              <a:off x="14093535" y="3200636"/>
              <a:ext cx="2510155" cy="2509520"/>
            </a:xfrm>
            <a:custGeom>
              <a:avLst/>
              <a:gdLst/>
              <a:ahLst/>
              <a:cxnLst/>
              <a:rect l="l" t="t" r="r" b="b"/>
              <a:pathLst>
                <a:path w="2510155" h="2509520">
                  <a:moveTo>
                    <a:pt x="1820640" y="2509040"/>
                  </a:moveTo>
                  <a:lnTo>
                    <a:pt x="1771298" y="2509040"/>
                  </a:lnTo>
                  <a:lnTo>
                    <a:pt x="1722054" y="2505649"/>
                  </a:lnTo>
                  <a:lnTo>
                    <a:pt x="1673099" y="2498867"/>
                  </a:lnTo>
                  <a:lnTo>
                    <a:pt x="1624628" y="2488694"/>
                  </a:lnTo>
                  <a:lnTo>
                    <a:pt x="1576833" y="2475130"/>
                  </a:lnTo>
                  <a:lnTo>
                    <a:pt x="1529908" y="2458174"/>
                  </a:lnTo>
                  <a:lnTo>
                    <a:pt x="1484047" y="2437828"/>
                  </a:lnTo>
                  <a:lnTo>
                    <a:pt x="1439443" y="2414090"/>
                  </a:lnTo>
                  <a:lnTo>
                    <a:pt x="1395490" y="2389568"/>
                  </a:lnTo>
                  <a:lnTo>
                    <a:pt x="1350940" y="2366544"/>
                  </a:lnTo>
                  <a:lnTo>
                    <a:pt x="1305828" y="2345019"/>
                  </a:lnTo>
                  <a:lnTo>
                    <a:pt x="1260193" y="2324992"/>
                  </a:lnTo>
                  <a:lnTo>
                    <a:pt x="1214073" y="2306463"/>
                  </a:lnTo>
                  <a:lnTo>
                    <a:pt x="1167504" y="2289431"/>
                  </a:lnTo>
                  <a:lnTo>
                    <a:pt x="1120525" y="2273897"/>
                  </a:lnTo>
                  <a:lnTo>
                    <a:pt x="1073172" y="2259860"/>
                  </a:lnTo>
                  <a:lnTo>
                    <a:pt x="1025485" y="2247320"/>
                  </a:lnTo>
                  <a:lnTo>
                    <a:pt x="977500" y="2236277"/>
                  </a:lnTo>
                  <a:lnTo>
                    <a:pt x="929254" y="2226729"/>
                  </a:lnTo>
                  <a:lnTo>
                    <a:pt x="880786" y="2218678"/>
                  </a:lnTo>
                  <a:lnTo>
                    <a:pt x="832132" y="2212122"/>
                  </a:lnTo>
                  <a:lnTo>
                    <a:pt x="783331" y="2207062"/>
                  </a:lnTo>
                  <a:lnTo>
                    <a:pt x="734421" y="2203497"/>
                  </a:lnTo>
                  <a:lnTo>
                    <a:pt x="685438" y="2201426"/>
                  </a:lnTo>
                  <a:lnTo>
                    <a:pt x="636420" y="2200851"/>
                  </a:lnTo>
                  <a:lnTo>
                    <a:pt x="587405" y="2201769"/>
                  </a:lnTo>
                  <a:lnTo>
                    <a:pt x="538430" y="2204182"/>
                  </a:lnTo>
                  <a:lnTo>
                    <a:pt x="489533" y="2208088"/>
                  </a:lnTo>
                  <a:lnTo>
                    <a:pt x="440752" y="2213487"/>
                  </a:lnTo>
                  <a:lnTo>
                    <a:pt x="392124" y="2220380"/>
                  </a:lnTo>
                  <a:lnTo>
                    <a:pt x="343686" y="2228766"/>
                  </a:lnTo>
                  <a:lnTo>
                    <a:pt x="295477" y="2238644"/>
                  </a:lnTo>
                  <a:lnTo>
                    <a:pt x="247534" y="2250015"/>
                  </a:lnTo>
                  <a:lnTo>
                    <a:pt x="199894" y="2262878"/>
                  </a:lnTo>
                  <a:lnTo>
                    <a:pt x="152595" y="2277232"/>
                  </a:lnTo>
                  <a:lnTo>
                    <a:pt x="105675" y="2293078"/>
                  </a:lnTo>
                  <a:lnTo>
                    <a:pt x="105675" y="2222317"/>
                  </a:lnTo>
                  <a:lnTo>
                    <a:pt x="0" y="2042849"/>
                  </a:lnTo>
                  <a:lnTo>
                    <a:pt x="46904" y="2026520"/>
                  </a:lnTo>
                  <a:lnTo>
                    <a:pt x="94144" y="2011468"/>
                  </a:lnTo>
                  <a:lnTo>
                    <a:pt x="141690" y="1997693"/>
                  </a:lnTo>
                  <a:lnTo>
                    <a:pt x="189517" y="1985196"/>
                  </a:lnTo>
                  <a:lnTo>
                    <a:pt x="237597" y="1973976"/>
                  </a:lnTo>
                  <a:lnTo>
                    <a:pt x="285902" y="1964034"/>
                  </a:lnTo>
                  <a:lnTo>
                    <a:pt x="334406" y="1955370"/>
                  </a:lnTo>
                  <a:lnTo>
                    <a:pt x="383080" y="1947984"/>
                  </a:lnTo>
                  <a:lnTo>
                    <a:pt x="431899" y="1941877"/>
                  </a:lnTo>
                  <a:lnTo>
                    <a:pt x="480834" y="1937048"/>
                  </a:lnTo>
                  <a:lnTo>
                    <a:pt x="529859" y="1933498"/>
                  </a:lnTo>
                  <a:lnTo>
                    <a:pt x="578945" y="1931226"/>
                  </a:lnTo>
                  <a:lnTo>
                    <a:pt x="628067" y="1930234"/>
                  </a:lnTo>
                  <a:lnTo>
                    <a:pt x="677197" y="1930521"/>
                  </a:lnTo>
                  <a:lnTo>
                    <a:pt x="726307" y="1932087"/>
                  </a:lnTo>
                  <a:lnTo>
                    <a:pt x="775370" y="1934933"/>
                  </a:lnTo>
                  <a:lnTo>
                    <a:pt x="824359" y="1939058"/>
                  </a:lnTo>
                  <a:lnTo>
                    <a:pt x="873247" y="1944464"/>
                  </a:lnTo>
                  <a:lnTo>
                    <a:pt x="922006" y="1951149"/>
                  </a:lnTo>
                  <a:lnTo>
                    <a:pt x="970610" y="1959114"/>
                  </a:lnTo>
                  <a:lnTo>
                    <a:pt x="1019031" y="1968360"/>
                  </a:lnTo>
                  <a:lnTo>
                    <a:pt x="1067242" y="1978887"/>
                  </a:lnTo>
                  <a:lnTo>
                    <a:pt x="1115215" y="1990694"/>
                  </a:lnTo>
                  <a:lnTo>
                    <a:pt x="1162923" y="2003782"/>
                  </a:lnTo>
                  <a:lnTo>
                    <a:pt x="1210340" y="2018151"/>
                  </a:lnTo>
                  <a:lnTo>
                    <a:pt x="1257438" y="2033802"/>
                  </a:lnTo>
                  <a:lnTo>
                    <a:pt x="1304189" y="2050734"/>
                  </a:lnTo>
                  <a:lnTo>
                    <a:pt x="1350566" y="2068947"/>
                  </a:lnTo>
                  <a:lnTo>
                    <a:pt x="1396543" y="2088443"/>
                  </a:lnTo>
                  <a:lnTo>
                    <a:pt x="1442092" y="2109220"/>
                  </a:lnTo>
                  <a:lnTo>
                    <a:pt x="1487185" y="2131279"/>
                  </a:lnTo>
                  <a:lnTo>
                    <a:pt x="1531796" y="2154621"/>
                  </a:lnTo>
                  <a:lnTo>
                    <a:pt x="1575897" y="2179244"/>
                  </a:lnTo>
                  <a:lnTo>
                    <a:pt x="1617753" y="2200565"/>
                  </a:lnTo>
                  <a:lnTo>
                    <a:pt x="1661185" y="2217148"/>
                  </a:lnTo>
                  <a:lnTo>
                    <a:pt x="1705798" y="2228993"/>
                  </a:lnTo>
                  <a:lnTo>
                    <a:pt x="1751199" y="2236100"/>
                  </a:lnTo>
                  <a:lnTo>
                    <a:pt x="1796995" y="2238469"/>
                  </a:lnTo>
                  <a:lnTo>
                    <a:pt x="1842790" y="2236100"/>
                  </a:lnTo>
                  <a:lnTo>
                    <a:pt x="1888192" y="2228993"/>
                  </a:lnTo>
                  <a:lnTo>
                    <a:pt x="1932805" y="2217148"/>
                  </a:lnTo>
                  <a:lnTo>
                    <a:pt x="1976237" y="2200565"/>
                  </a:lnTo>
                  <a:lnTo>
                    <a:pt x="2018093" y="2179244"/>
                  </a:lnTo>
                  <a:lnTo>
                    <a:pt x="2057677" y="2153416"/>
                  </a:lnTo>
                  <a:lnTo>
                    <a:pt x="2093826" y="2124104"/>
                  </a:lnTo>
                  <a:lnTo>
                    <a:pt x="2126368" y="2091580"/>
                  </a:lnTo>
                  <a:lnTo>
                    <a:pt x="2155130" y="2056116"/>
                  </a:lnTo>
                  <a:lnTo>
                    <a:pt x="2179940" y="2017980"/>
                  </a:lnTo>
                  <a:lnTo>
                    <a:pt x="2200626" y="1977445"/>
                  </a:lnTo>
                  <a:lnTo>
                    <a:pt x="2217015" y="1934781"/>
                  </a:lnTo>
                  <a:lnTo>
                    <a:pt x="2228935" y="1890259"/>
                  </a:lnTo>
                  <a:lnTo>
                    <a:pt x="2236213" y="1844149"/>
                  </a:lnTo>
                  <a:lnTo>
                    <a:pt x="2238677" y="1796723"/>
                  </a:lnTo>
                  <a:lnTo>
                    <a:pt x="2236240" y="1749296"/>
                  </a:lnTo>
                  <a:lnTo>
                    <a:pt x="2229033" y="1703187"/>
                  </a:lnTo>
                  <a:lnTo>
                    <a:pt x="2217209" y="1658664"/>
                  </a:lnTo>
                  <a:lnTo>
                    <a:pt x="2200921" y="1616000"/>
                  </a:lnTo>
                  <a:lnTo>
                    <a:pt x="2180325" y="1575465"/>
                  </a:lnTo>
                  <a:lnTo>
                    <a:pt x="2155573" y="1537330"/>
                  </a:lnTo>
                  <a:lnTo>
                    <a:pt x="2126820" y="1501865"/>
                  </a:lnTo>
                  <a:lnTo>
                    <a:pt x="2094220" y="1469342"/>
                  </a:lnTo>
                  <a:lnTo>
                    <a:pt x="2057926" y="1440030"/>
                  </a:lnTo>
                  <a:lnTo>
                    <a:pt x="2018093" y="1414201"/>
                  </a:lnTo>
                  <a:lnTo>
                    <a:pt x="1974577" y="1387027"/>
                  </a:lnTo>
                  <a:lnTo>
                    <a:pt x="1933545" y="1357277"/>
                  </a:lnTo>
                  <a:lnTo>
                    <a:pt x="1895074" y="1325087"/>
                  </a:lnTo>
                  <a:lnTo>
                    <a:pt x="1859241" y="1290589"/>
                  </a:lnTo>
                  <a:lnTo>
                    <a:pt x="1826121" y="1253915"/>
                  </a:lnTo>
                  <a:lnTo>
                    <a:pt x="1795792" y="1215200"/>
                  </a:lnTo>
                  <a:lnTo>
                    <a:pt x="1768331" y="1174576"/>
                  </a:lnTo>
                  <a:lnTo>
                    <a:pt x="1743813" y="1132176"/>
                  </a:lnTo>
                  <a:lnTo>
                    <a:pt x="1722316" y="1088133"/>
                  </a:lnTo>
                  <a:lnTo>
                    <a:pt x="1703916" y="1042581"/>
                  </a:lnTo>
                  <a:lnTo>
                    <a:pt x="1688690" y="995652"/>
                  </a:lnTo>
                  <a:lnTo>
                    <a:pt x="1676714" y="947480"/>
                  </a:lnTo>
                  <a:lnTo>
                    <a:pt x="1668064" y="898197"/>
                  </a:lnTo>
                  <a:lnTo>
                    <a:pt x="1662819" y="847938"/>
                  </a:lnTo>
                  <a:lnTo>
                    <a:pt x="1661053" y="796834"/>
                  </a:lnTo>
                  <a:lnTo>
                    <a:pt x="1662819" y="745730"/>
                  </a:lnTo>
                  <a:lnTo>
                    <a:pt x="1668064" y="695471"/>
                  </a:lnTo>
                  <a:lnTo>
                    <a:pt x="1676714" y="646188"/>
                  </a:lnTo>
                  <a:lnTo>
                    <a:pt x="1688690" y="598016"/>
                  </a:lnTo>
                  <a:lnTo>
                    <a:pt x="1703916" y="551087"/>
                  </a:lnTo>
                  <a:lnTo>
                    <a:pt x="1722316" y="505535"/>
                  </a:lnTo>
                  <a:lnTo>
                    <a:pt x="1743813" y="461492"/>
                  </a:lnTo>
                  <a:lnTo>
                    <a:pt x="1768331" y="419092"/>
                  </a:lnTo>
                  <a:lnTo>
                    <a:pt x="1795792" y="378468"/>
                  </a:lnTo>
                  <a:lnTo>
                    <a:pt x="1826121" y="339753"/>
                  </a:lnTo>
                  <a:lnTo>
                    <a:pt x="1859241" y="303079"/>
                  </a:lnTo>
                  <a:lnTo>
                    <a:pt x="1895074" y="268581"/>
                  </a:lnTo>
                  <a:lnTo>
                    <a:pt x="1933545" y="236391"/>
                  </a:lnTo>
                  <a:lnTo>
                    <a:pt x="1974577" y="206642"/>
                  </a:lnTo>
                  <a:lnTo>
                    <a:pt x="2018093" y="179467"/>
                  </a:lnTo>
                  <a:lnTo>
                    <a:pt x="2307418" y="12306"/>
                  </a:lnTo>
                  <a:lnTo>
                    <a:pt x="2335119" y="0"/>
                  </a:lnTo>
                  <a:lnTo>
                    <a:pt x="2372185" y="36828"/>
                  </a:lnTo>
                  <a:lnTo>
                    <a:pt x="2405361" y="78776"/>
                  </a:lnTo>
                  <a:lnTo>
                    <a:pt x="2433957" y="124564"/>
                  </a:lnTo>
                  <a:lnTo>
                    <a:pt x="2457284" y="172912"/>
                  </a:lnTo>
                  <a:lnTo>
                    <a:pt x="2474651" y="222539"/>
                  </a:lnTo>
                  <a:lnTo>
                    <a:pt x="2468111" y="229269"/>
                  </a:lnTo>
                  <a:lnTo>
                    <a:pt x="2460801" y="235614"/>
                  </a:lnTo>
                  <a:lnTo>
                    <a:pt x="2452721" y="241575"/>
                  </a:lnTo>
                  <a:lnTo>
                    <a:pt x="2443872" y="247152"/>
                  </a:lnTo>
                  <a:lnTo>
                    <a:pt x="2154547" y="414312"/>
                  </a:lnTo>
                  <a:lnTo>
                    <a:pt x="2114963" y="440141"/>
                  </a:lnTo>
                  <a:lnTo>
                    <a:pt x="2078814" y="469453"/>
                  </a:lnTo>
                  <a:lnTo>
                    <a:pt x="2046272" y="501977"/>
                  </a:lnTo>
                  <a:lnTo>
                    <a:pt x="2017510" y="537441"/>
                  </a:lnTo>
                  <a:lnTo>
                    <a:pt x="1992700" y="575577"/>
                  </a:lnTo>
                  <a:lnTo>
                    <a:pt x="1972014" y="616112"/>
                  </a:lnTo>
                  <a:lnTo>
                    <a:pt x="1955625" y="658776"/>
                  </a:lnTo>
                  <a:lnTo>
                    <a:pt x="1943705" y="703298"/>
                  </a:lnTo>
                  <a:lnTo>
                    <a:pt x="1936427" y="749407"/>
                  </a:lnTo>
                  <a:lnTo>
                    <a:pt x="1933963" y="796834"/>
                  </a:lnTo>
                  <a:lnTo>
                    <a:pt x="1936399" y="844261"/>
                  </a:lnTo>
                  <a:lnTo>
                    <a:pt x="1943607" y="890370"/>
                  </a:lnTo>
                  <a:lnTo>
                    <a:pt x="1955431" y="934893"/>
                  </a:lnTo>
                  <a:lnTo>
                    <a:pt x="1971718" y="977556"/>
                  </a:lnTo>
                  <a:lnTo>
                    <a:pt x="1992315" y="1018091"/>
                  </a:lnTo>
                  <a:lnTo>
                    <a:pt x="2017067" y="1056227"/>
                  </a:lnTo>
                  <a:lnTo>
                    <a:pt x="2045820" y="1091692"/>
                  </a:lnTo>
                  <a:lnTo>
                    <a:pt x="2078420" y="1124215"/>
                  </a:lnTo>
                  <a:lnTo>
                    <a:pt x="2114714" y="1153527"/>
                  </a:lnTo>
                  <a:lnTo>
                    <a:pt x="2154547" y="1179356"/>
                  </a:lnTo>
                  <a:lnTo>
                    <a:pt x="2198063" y="1206339"/>
                  </a:lnTo>
                  <a:lnTo>
                    <a:pt x="2239090" y="1235924"/>
                  </a:lnTo>
                  <a:lnTo>
                    <a:pt x="2277549" y="1267978"/>
                  </a:lnTo>
                  <a:lnTo>
                    <a:pt x="2313360" y="1302367"/>
                  </a:lnTo>
                  <a:lnTo>
                    <a:pt x="2346443" y="1338958"/>
                  </a:lnTo>
                  <a:lnTo>
                    <a:pt x="2376716" y="1377619"/>
                  </a:lnTo>
                  <a:lnTo>
                    <a:pt x="2404100" y="1418216"/>
                  </a:lnTo>
                  <a:lnTo>
                    <a:pt x="2428515" y="1460616"/>
                  </a:lnTo>
                  <a:lnTo>
                    <a:pt x="2449880" y="1504686"/>
                  </a:lnTo>
                  <a:lnTo>
                    <a:pt x="2468116" y="1550293"/>
                  </a:lnTo>
                  <a:lnTo>
                    <a:pt x="2483141" y="1597303"/>
                  </a:lnTo>
                  <a:lnTo>
                    <a:pt x="2494875" y="1645585"/>
                  </a:lnTo>
                  <a:lnTo>
                    <a:pt x="2503240" y="1695004"/>
                  </a:lnTo>
                  <a:lnTo>
                    <a:pt x="2508153" y="1745428"/>
                  </a:lnTo>
                  <a:lnTo>
                    <a:pt x="2509535" y="1796723"/>
                  </a:lnTo>
                  <a:lnTo>
                    <a:pt x="2507769" y="1847827"/>
                  </a:lnTo>
                  <a:lnTo>
                    <a:pt x="2502523" y="1898086"/>
                  </a:lnTo>
                  <a:lnTo>
                    <a:pt x="2493874" y="1947369"/>
                  </a:lnTo>
                  <a:lnTo>
                    <a:pt x="2481898" y="1995541"/>
                  </a:lnTo>
                  <a:lnTo>
                    <a:pt x="2466672" y="2042470"/>
                  </a:lnTo>
                  <a:lnTo>
                    <a:pt x="2448272" y="2088022"/>
                  </a:lnTo>
                  <a:lnTo>
                    <a:pt x="2426774" y="2132064"/>
                  </a:lnTo>
                  <a:lnTo>
                    <a:pt x="2402257" y="2174464"/>
                  </a:lnTo>
                  <a:lnTo>
                    <a:pt x="2374795" y="2215089"/>
                  </a:lnTo>
                  <a:lnTo>
                    <a:pt x="2344467" y="2253804"/>
                  </a:lnTo>
                  <a:lnTo>
                    <a:pt x="2311347" y="2290478"/>
                  </a:lnTo>
                  <a:lnTo>
                    <a:pt x="2275514" y="2324976"/>
                  </a:lnTo>
                  <a:lnTo>
                    <a:pt x="2237043" y="2357166"/>
                  </a:lnTo>
                  <a:lnTo>
                    <a:pt x="2196011" y="2386915"/>
                  </a:lnTo>
                  <a:lnTo>
                    <a:pt x="2152495" y="2414090"/>
                  </a:lnTo>
                  <a:lnTo>
                    <a:pt x="2107891" y="2437828"/>
                  </a:lnTo>
                  <a:lnTo>
                    <a:pt x="2062029" y="2458174"/>
                  </a:lnTo>
                  <a:lnTo>
                    <a:pt x="2015105" y="2475130"/>
                  </a:lnTo>
                  <a:lnTo>
                    <a:pt x="1967310" y="2488694"/>
                  </a:lnTo>
                  <a:lnTo>
                    <a:pt x="1918839" y="2498867"/>
                  </a:lnTo>
                  <a:lnTo>
                    <a:pt x="1869884" y="2505649"/>
                  </a:lnTo>
                  <a:lnTo>
                    <a:pt x="1820640" y="2509040"/>
                  </a:lnTo>
                  <a:close/>
                </a:path>
              </a:pathLst>
            </a:custGeom>
            <a:solidFill>
              <a:srgbClr val="F0ABC1"/>
            </a:solidFill>
          </p:spPr>
          <p:txBody>
            <a:bodyPr wrap="square" lIns="0" tIns="0" rIns="0" bIns="0" rtlCol="0"/>
            <a:lstStyle/>
            <a:p>
              <a:endParaRPr/>
            </a:p>
          </p:txBody>
        </p:sp>
        <p:sp>
          <p:nvSpPr>
            <p:cNvPr id="14" name="object 5">
              <a:extLst>
                <a:ext uri="{FF2B5EF4-FFF2-40B4-BE49-F238E27FC236}">
                  <a16:creationId xmlns:a16="http://schemas.microsoft.com/office/drawing/2014/main" id="{03C8D4CC-20C0-9C07-99E6-EDC599252380}"/>
                </a:ext>
              </a:extLst>
            </p:cNvPr>
            <p:cNvSpPr/>
            <p:nvPr/>
          </p:nvSpPr>
          <p:spPr>
            <a:xfrm>
              <a:off x="12099039" y="4363583"/>
              <a:ext cx="2102485" cy="2666365"/>
            </a:xfrm>
            <a:custGeom>
              <a:avLst/>
              <a:gdLst/>
              <a:ahLst/>
              <a:cxnLst/>
              <a:rect l="l" t="t" r="r" b="b"/>
              <a:pathLst>
                <a:path w="2102484" h="2666365">
                  <a:moveTo>
                    <a:pt x="1362494" y="2666370"/>
                  </a:moveTo>
                  <a:lnTo>
                    <a:pt x="1362494" y="1492141"/>
                  </a:lnTo>
                  <a:lnTo>
                    <a:pt x="1120364" y="1070650"/>
                  </a:lnTo>
                  <a:lnTo>
                    <a:pt x="0" y="423542"/>
                  </a:lnTo>
                  <a:lnTo>
                    <a:pt x="734598" y="0"/>
                  </a:lnTo>
                  <a:lnTo>
                    <a:pt x="1854962" y="646082"/>
                  </a:lnTo>
                  <a:lnTo>
                    <a:pt x="2102222" y="1065522"/>
                  </a:lnTo>
                  <a:lnTo>
                    <a:pt x="2102222" y="2239751"/>
                  </a:lnTo>
                  <a:lnTo>
                    <a:pt x="1362494" y="2666370"/>
                  </a:lnTo>
                  <a:close/>
                </a:path>
              </a:pathLst>
            </a:custGeom>
            <a:solidFill>
              <a:srgbClr val="F6B4A6"/>
            </a:solidFill>
          </p:spPr>
          <p:txBody>
            <a:bodyPr wrap="square" lIns="0" tIns="0" rIns="0" bIns="0" rtlCol="0"/>
            <a:lstStyle/>
            <a:p>
              <a:endParaRPr/>
            </a:p>
          </p:txBody>
        </p:sp>
        <p:sp>
          <p:nvSpPr>
            <p:cNvPr id="15" name="object 6">
              <a:extLst>
                <a:ext uri="{FF2B5EF4-FFF2-40B4-BE49-F238E27FC236}">
                  <a16:creationId xmlns:a16="http://schemas.microsoft.com/office/drawing/2014/main" id="{2B755BCE-9788-BAB1-04AD-AEA88ABDEE99}"/>
                </a:ext>
              </a:extLst>
            </p:cNvPr>
            <p:cNvSpPr/>
            <p:nvPr/>
          </p:nvSpPr>
          <p:spPr>
            <a:xfrm>
              <a:off x="11856909" y="4788152"/>
              <a:ext cx="1604010" cy="2382520"/>
            </a:xfrm>
            <a:custGeom>
              <a:avLst/>
              <a:gdLst/>
              <a:ahLst/>
              <a:cxnLst/>
              <a:rect l="l" t="t" r="r" b="b"/>
              <a:pathLst>
                <a:path w="1604009" h="2382520">
                  <a:moveTo>
                    <a:pt x="1362494" y="2382299"/>
                  </a:moveTo>
                  <a:lnTo>
                    <a:pt x="603273" y="1944399"/>
                  </a:lnTo>
                  <a:lnTo>
                    <a:pt x="1149092" y="1629562"/>
                  </a:lnTo>
                  <a:lnTo>
                    <a:pt x="1149092" y="1120901"/>
                  </a:lnTo>
                  <a:lnTo>
                    <a:pt x="1073169" y="1089109"/>
                  </a:lnTo>
                  <a:lnTo>
                    <a:pt x="410390" y="1471631"/>
                  </a:lnTo>
                  <a:lnTo>
                    <a:pt x="373564" y="1499106"/>
                  </a:lnTo>
                  <a:lnTo>
                    <a:pt x="340813" y="1535897"/>
                  </a:lnTo>
                  <a:lnTo>
                    <a:pt x="313307" y="1579696"/>
                  </a:lnTo>
                  <a:lnTo>
                    <a:pt x="292212" y="1628195"/>
                  </a:lnTo>
                  <a:lnTo>
                    <a:pt x="278699" y="1679086"/>
                  </a:lnTo>
                  <a:lnTo>
                    <a:pt x="273935" y="1730064"/>
                  </a:lnTo>
                  <a:lnTo>
                    <a:pt x="273935" y="1753651"/>
                  </a:lnTo>
                  <a:lnTo>
                    <a:pt x="242130" y="1735191"/>
                  </a:lnTo>
                  <a:lnTo>
                    <a:pt x="107727" y="1503422"/>
                  </a:lnTo>
                  <a:lnTo>
                    <a:pt x="517091" y="1267551"/>
                  </a:lnTo>
                  <a:lnTo>
                    <a:pt x="517091" y="758890"/>
                  </a:lnTo>
                  <a:lnTo>
                    <a:pt x="441169" y="727098"/>
                  </a:lnTo>
                  <a:lnTo>
                    <a:pt x="0" y="981429"/>
                  </a:lnTo>
                  <a:lnTo>
                    <a:pt x="0" y="136395"/>
                  </a:lnTo>
                  <a:lnTo>
                    <a:pt x="241104" y="0"/>
                  </a:lnTo>
                  <a:lnTo>
                    <a:pt x="1361468" y="646082"/>
                  </a:lnTo>
                  <a:lnTo>
                    <a:pt x="1603599" y="1061420"/>
                  </a:lnTo>
                  <a:lnTo>
                    <a:pt x="1603599" y="2244878"/>
                  </a:lnTo>
                  <a:lnTo>
                    <a:pt x="1362494" y="2382299"/>
                  </a:lnTo>
                  <a:close/>
                </a:path>
              </a:pathLst>
            </a:custGeom>
            <a:solidFill>
              <a:srgbClr val="94DDDE"/>
            </a:solidFill>
          </p:spPr>
          <p:txBody>
            <a:bodyPr wrap="square" lIns="0" tIns="0" rIns="0" bIns="0" rtlCol="0"/>
            <a:lstStyle/>
            <a:p>
              <a:endParaRPr/>
            </a:p>
          </p:txBody>
        </p:sp>
        <p:sp>
          <p:nvSpPr>
            <p:cNvPr id="16" name="object 7">
              <a:extLst>
                <a:ext uri="{FF2B5EF4-FFF2-40B4-BE49-F238E27FC236}">
                  <a16:creationId xmlns:a16="http://schemas.microsoft.com/office/drawing/2014/main" id="{B8CF2F89-6058-063D-D2EE-CEDE65E5144D}"/>
                </a:ext>
              </a:extLst>
            </p:cNvPr>
            <p:cNvSpPr/>
            <p:nvPr/>
          </p:nvSpPr>
          <p:spPr>
            <a:xfrm>
              <a:off x="11596311" y="5587037"/>
              <a:ext cx="1385570" cy="1195070"/>
            </a:xfrm>
            <a:custGeom>
              <a:avLst/>
              <a:gdLst/>
              <a:ahLst/>
              <a:cxnLst/>
              <a:rect l="l" t="t" r="r" b="b"/>
              <a:pathLst>
                <a:path w="1385570" h="1195070">
                  <a:moveTo>
                    <a:pt x="85755" y="833802"/>
                  </a:moveTo>
                  <a:lnTo>
                    <a:pt x="51413" y="830045"/>
                  </a:lnTo>
                  <a:lnTo>
                    <a:pt x="24262" y="809649"/>
                  </a:lnTo>
                  <a:lnTo>
                    <a:pt x="6418" y="774141"/>
                  </a:lnTo>
                  <a:lnTo>
                    <a:pt x="0" y="725047"/>
                  </a:lnTo>
                  <a:lnTo>
                    <a:pt x="0" y="601984"/>
                  </a:lnTo>
                  <a:lnTo>
                    <a:pt x="4498" y="555014"/>
                  </a:lnTo>
                  <a:lnTo>
                    <a:pt x="17175" y="507901"/>
                  </a:lnTo>
                  <a:lnTo>
                    <a:pt x="36806" y="462897"/>
                  </a:lnTo>
                  <a:lnTo>
                    <a:pt x="62166" y="422251"/>
                  </a:lnTo>
                  <a:lnTo>
                    <a:pt x="92029" y="388214"/>
                  </a:lnTo>
                  <a:lnTo>
                    <a:pt x="125168" y="363036"/>
                  </a:lnTo>
                  <a:lnTo>
                    <a:pt x="754091" y="0"/>
                  </a:lnTo>
                  <a:lnTo>
                    <a:pt x="754091" y="456359"/>
                  </a:lnTo>
                  <a:lnTo>
                    <a:pt x="125168" y="819396"/>
                  </a:lnTo>
                  <a:lnTo>
                    <a:pt x="85755" y="833802"/>
                  </a:lnTo>
                  <a:close/>
                </a:path>
                <a:path w="1385570" h="1195070">
                  <a:moveTo>
                    <a:pt x="716729" y="1194788"/>
                  </a:moveTo>
                  <a:lnTo>
                    <a:pt x="682388" y="1191030"/>
                  </a:lnTo>
                  <a:lnTo>
                    <a:pt x="655236" y="1170634"/>
                  </a:lnTo>
                  <a:lnTo>
                    <a:pt x="637393" y="1135127"/>
                  </a:lnTo>
                  <a:lnTo>
                    <a:pt x="630974" y="1086033"/>
                  </a:lnTo>
                  <a:lnTo>
                    <a:pt x="630974" y="962969"/>
                  </a:lnTo>
                  <a:lnTo>
                    <a:pt x="635472" y="915999"/>
                  </a:lnTo>
                  <a:lnTo>
                    <a:pt x="648150" y="868887"/>
                  </a:lnTo>
                  <a:lnTo>
                    <a:pt x="667781" y="823882"/>
                  </a:lnTo>
                  <a:lnTo>
                    <a:pt x="693141" y="783236"/>
                  </a:lnTo>
                  <a:lnTo>
                    <a:pt x="723003" y="749199"/>
                  </a:lnTo>
                  <a:lnTo>
                    <a:pt x="756143" y="724022"/>
                  </a:lnTo>
                  <a:lnTo>
                    <a:pt x="1385066" y="360985"/>
                  </a:lnTo>
                  <a:lnTo>
                    <a:pt x="1385066" y="817345"/>
                  </a:lnTo>
                  <a:lnTo>
                    <a:pt x="756143" y="1180381"/>
                  </a:lnTo>
                  <a:lnTo>
                    <a:pt x="716729" y="1194788"/>
                  </a:lnTo>
                  <a:close/>
                </a:path>
              </a:pathLst>
            </a:custGeom>
            <a:solidFill>
              <a:srgbClr val="FEFEFE"/>
            </a:solidFill>
          </p:spPr>
          <p:txBody>
            <a:bodyPr wrap="square" lIns="0" tIns="0" rIns="0" bIns="0" rtlCol="0"/>
            <a:lstStyle/>
            <a:p>
              <a:endParaRPr/>
            </a:p>
          </p:txBody>
        </p:sp>
        <p:sp>
          <p:nvSpPr>
            <p:cNvPr id="17" name="object 8">
              <a:extLst>
                <a:ext uri="{FF2B5EF4-FFF2-40B4-BE49-F238E27FC236}">
                  <a16:creationId xmlns:a16="http://schemas.microsoft.com/office/drawing/2014/main" id="{713D2EF6-6714-4355-4905-C75F071901FE}"/>
                </a:ext>
              </a:extLst>
            </p:cNvPr>
            <p:cNvSpPr/>
            <p:nvPr/>
          </p:nvSpPr>
          <p:spPr>
            <a:xfrm>
              <a:off x="11497806" y="3089883"/>
              <a:ext cx="5134610" cy="4102100"/>
            </a:xfrm>
            <a:custGeom>
              <a:avLst/>
              <a:gdLst/>
              <a:ahLst/>
              <a:cxnLst/>
              <a:rect l="l" t="t" r="r" b="b"/>
              <a:pathLst>
                <a:path w="5134609" h="4102100">
                  <a:moveTo>
                    <a:pt x="444258" y="2959100"/>
                  </a:moveTo>
                  <a:lnTo>
                    <a:pt x="435457" y="2908300"/>
                  </a:lnTo>
                  <a:lnTo>
                    <a:pt x="411556" y="2882900"/>
                  </a:lnTo>
                  <a:lnTo>
                    <a:pt x="376301" y="2882900"/>
                  </a:lnTo>
                  <a:lnTo>
                    <a:pt x="333451" y="2895600"/>
                  </a:lnTo>
                  <a:lnTo>
                    <a:pt x="298284" y="2921000"/>
                  </a:lnTo>
                  <a:lnTo>
                    <a:pt x="267855" y="2959100"/>
                  </a:lnTo>
                  <a:lnTo>
                    <a:pt x="243916" y="2997200"/>
                  </a:lnTo>
                  <a:lnTo>
                    <a:pt x="228257" y="3035300"/>
                  </a:lnTo>
                  <a:lnTo>
                    <a:pt x="222643" y="3086100"/>
                  </a:lnTo>
                  <a:lnTo>
                    <a:pt x="231305" y="3124200"/>
                  </a:lnTo>
                  <a:lnTo>
                    <a:pt x="254965" y="3149600"/>
                  </a:lnTo>
                  <a:lnTo>
                    <a:pt x="290169" y="3162300"/>
                  </a:lnTo>
                  <a:lnTo>
                    <a:pt x="333451" y="3149600"/>
                  </a:lnTo>
                  <a:lnTo>
                    <a:pt x="368604" y="3124200"/>
                  </a:lnTo>
                  <a:lnTo>
                    <a:pt x="399046" y="3086100"/>
                  </a:lnTo>
                  <a:lnTo>
                    <a:pt x="422973" y="3035300"/>
                  </a:lnTo>
                  <a:lnTo>
                    <a:pt x="438645" y="2997200"/>
                  </a:lnTo>
                  <a:lnTo>
                    <a:pt x="444258" y="2959100"/>
                  </a:lnTo>
                  <a:close/>
                </a:path>
                <a:path w="5134609" h="4102100">
                  <a:moveTo>
                    <a:pt x="1075232" y="3314700"/>
                  </a:moveTo>
                  <a:lnTo>
                    <a:pt x="1066571" y="3276600"/>
                  </a:lnTo>
                  <a:lnTo>
                    <a:pt x="1042911" y="3238500"/>
                  </a:lnTo>
                  <a:lnTo>
                    <a:pt x="1007706" y="3238500"/>
                  </a:lnTo>
                  <a:lnTo>
                    <a:pt x="964425" y="3251200"/>
                  </a:lnTo>
                  <a:lnTo>
                    <a:pt x="929259" y="3276600"/>
                  </a:lnTo>
                  <a:lnTo>
                    <a:pt x="898829" y="3314700"/>
                  </a:lnTo>
                  <a:lnTo>
                    <a:pt x="874890" y="3352800"/>
                  </a:lnTo>
                  <a:lnTo>
                    <a:pt x="859231" y="3403600"/>
                  </a:lnTo>
                  <a:lnTo>
                    <a:pt x="853617" y="3441700"/>
                  </a:lnTo>
                  <a:lnTo>
                    <a:pt x="862279" y="3492500"/>
                  </a:lnTo>
                  <a:lnTo>
                    <a:pt x="885939" y="3517900"/>
                  </a:lnTo>
                  <a:lnTo>
                    <a:pt x="921143" y="3517900"/>
                  </a:lnTo>
                  <a:lnTo>
                    <a:pt x="964425" y="3505200"/>
                  </a:lnTo>
                  <a:lnTo>
                    <a:pt x="999578" y="3479800"/>
                  </a:lnTo>
                  <a:lnTo>
                    <a:pt x="1030020" y="3441700"/>
                  </a:lnTo>
                  <a:lnTo>
                    <a:pt x="1053947" y="3403600"/>
                  </a:lnTo>
                  <a:lnTo>
                    <a:pt x="1069619" y="3352800"/>
                  </a:lnTo>
                  <a:lnTo>
                    <a:pt x="1075232" y="3314700"/>
                  </a:lnTo>
                  <a:close/>
                </a:path>
                <a:path w="5134609" h="4102100">
                  <a:moveTo>
                    <a:pt x="5133987" y="1905000"/>
                  </a:moveTo>
                  <a:lnTo>
                    <a:pt x="5131663" y="1854200"/>
                  </a:lnTo>
                  <a:lnTo>
                    <a:pt x="5126279" y="1803400"/>
                  </a:lnTo>
                  <a:lnTo>
                    <a:pt x="5117871" y="1752600"/>
                  </a:lnTo>
                  <a:lnTo>
                    <a:pt x="5106530" y="1701800"/>
                  </a:lnTo>
                  <a:lnTo>
                    <a:pt x="5092281" y="1663700"/>
                  </a:lnTo>
                  <a:lnTo>
                    <a:pt x="5083708" y="1638198"/>
                  </a:lnTo>
                  <a:lnTo>
                    <a:pt x="5083708" y="1905000"/>
                  </a:lnTo>
                  <a:lnTo>
                    <a:pt x="5082197" y="1955800"/>
                  </a:lnTo>
                  <a:lnTo>
                    <a:pt x="5077282" y="1993900"/>
                  </a:lnTo>
                  <a:lnTo>
                    <a:pt x="5069040" y="2044700"/>
                  </a:lnTo>
                  <a:lnTo>
                    <a:pt x="5057559" y="2095500"/>
                  </a:lnTo>
                  <a:lnTo>
                    <a:pt x="5042903" y="2133600"/>
                  </a:lnTo>
                  <a:lnTo>
                    <a:pt x="5025161" y="2184400"/>
                  </a:lnTo>
                  <a:lnTo>
                    <a:pt x="5004397" y="2222500"/>
                  </a:lnTo>
                  <a:lnTo>
                    <a:pt x="4980698" y="2260600"/>
                  </a:lnTo>
                  <a:lnTo>
                    <a:pt x="4954143" y="2311400"/>
                  </a:lnTo>
                  <a:lnTo>
                    <a:pt x="4924806" y="2349500"/>
                  </a:lnTo>
                  <a:lnTo>
                    <a:pt x="4892751" y="2374900"/>
                  </a:lnTo>
                  <a:lnTo>
                    <a:pt x="4858067" y="2413000"/>
                  </a:lnTo>
                  <a:lnTo>
                    <a:pt x="4820818" y="2438400"/>
                  </a:lnTo>
                  <a:lnTo>
                    <a:pt x="4781105" y="2476500"/>
                  </a:lnTo>
                  <a:lnTo>
                    <a:pt x="4738979" y="2501900"/>
                  </a:lnTo>
                  <a:lnTo>
                    <a:pt x="4695660" y="2527300"/>
                  </a:lnTo>
                  <a:lnTo>
                    <a:pt x="4465205" y="2590800"/>
                  </a:lnTo>
                  <a:lnTo>
                    <a:pt x="4322280" y="2590800"/>
                  </a:lnTo>
                  <a:lnTo>
                    <a:pt x="4091825" y="2527300"/>
                  </a:lnTo>
                  <a:lnTo>
                    <a:pt x="4004894" y="2476500"/>
                  </a:lnTo>
                  <a:lnTo>
                    <a:pt x="3915981" y="2425700"/>
                  </a:lnTo>
                  <a:lnTo>
                    <a:pt x="3870744" y="2413000"/>
                  </a:lnTo>
                  <a:lnTo>
                    <a:pt x="3825036" y="2387600"/>
                  </a:lnTo>
                  <a:lnTo>
                    <a:pt x="3590709" y="2324100"/>
                  </a:lnTo>
                  <a:lnTo>
                    <a:pt x="3494938" y="2298700"/>
                  </a:lnTo>
                  <a:lnTo>
                    <a:pt x="3446754" y="2298700"/>
                  </a:lnTo>
                  <a:lnTo>
                    <a:pt x="3398418" y="2286000"/>
                  </a:lnTo>
                  <a:lnTo>
                    <a:pt x="3107283" y="2286000"/>
                  </a:lnTo>
                  <a:lnTo>
                    <a:pt x="3058909" y="2298700"/>
                  </a:lnTo>
                  <a:lnTo>
                    <a:pt x="3010662" y="2298700"/>
                  </a:lnTo>
                  <a:lnTo>
                    <a:pt x="2962579" y="2311400"/>
                  </a:lnTo>
                  <a:lnTo>
                    <a:pt x="2914713" y="2311400"/>
                  </a:lnTo>
                  <a:lnTo>
                    <a:pt x="2726017" y="2362200"/>
                  </a:lnTo>
                  <a:lnTo>
                    <a:pt x="2726017" y="2324100"/>
                  </a:lnTo>
                  <a:lnTo>
                    <a:pt x="2680881" y="2248446"/>
                  </a:lnTo>
                  <a:lnTo>
                    <a:pt x="2680881" y="2374900"/>
                  </a:lnTo>
                  <a:lnTo>
                    <a:pt x="2680881" y="2421280"/>
                  </a:lnTo>
                  <a:lnTo>
                    <a:pt x="2680881" y="3492500"/>
                  </a:lnTo>
                  <a:lnTo>
                    <a:pt x="2407297" y="3652570"/>
                  </a:lnTo>
                  <a:lnTo>
                    <a:pt x="2680881" y="3379114"/>
                  </a:lnTo>
                  <a:lnTo>
                    <a:pt x="2680881" y="3369894"/>
                  </a:lnTo>
                  <a:lnTo>
                    <a:pt x="2385022" y="3665601"/>
                  </a:lnTo>
                  <a:lnTo>
                    <a:pt x="2080691" y="3843667"/>
                  </a:lnTo>
                  <a:lnTo>
                    <a:pt x="2680881" y="3243745"/>
                  </a:lnTo>
                  <a:lnTo>
                    <a:pt x="2680881" y="3234525"/>
                  </a:lnTo>
                  <a:lnTo>
                    <a:pt x="2058416" y="3856698"/>
                  </a:lnTo>
                  <a:lnTo>
                    <a:pt x="1986292" y="3898900"/>
                  </a:lnTo>
                  <a:lnTo>
                    <a:pt x="1986292" y="3802659"/>
                  </a:lnTo>
                  <a:lnTo>
                    <a:pt x="2680881" y="3108375"/>
                  </a:lnTo>
                  <a:lnTo>
                    <a:pt x="2680881" y="3099155"/>
                  </a:lnTo>
                  <a:lnTo>
                    <a:pt x="1986292" y="3793426"/>
                  </a:lnTo>
                  <a:lnTo>
                    <a:pt x="1986292" y="3666261"/>
                  </a:lnTo>
                  <a:lnTo>
                    <a:pt x="2680881" y="2971977"/>
                  </a:lnTo>
                  <a:lnTo>
                    <a:pt x="2680881" y="2962757"/>
                  </a:lnTo>
                  <a:lnTo>
                    <a:pt x="1986292" y="3657028"/>
                  </a:lnTo>
                  <a:lnTo>
                    <a:pt x="1986292" y="3530892"/>
                  </a:lnTo>
                  <a:lnTo>
                    <a:pt x="2680881" y="2836621"/>
                  </a:lnTo>
                  <a:lnTo>
                    <a:pt x="2680881" y="2827388"/>
                  </a:lnTo>
                  <a:lnTo>
                    <a:pt x="1986292" y="3521672"/>
                  </a:lnTo>
                  <a:lnTo>
                    <a:pt x="1986292" y="3395522"/>
                  </a:lnTo>
                  <a:lnTo>
                    <a:pt x="2680881" y="2701252"/>
                  </a:lnTo>
                  <a:lnTo>
                    <a:pt x="2680881" y="2692019"/>
                  </a:lnTo>
                  <a:lnTo>
                    <a:pt x="1986292" y="3386302"/>
                  </a:lnTo>
                  <a:lnTo>
                    <a:pt x="1986292" y="3260153"/>
                  </a:lnTo>
                  <a:lnTo>
                    <a:pt x="2680881" y="2565870"/>
                  </a:lnTo>
                  <a:lnTo>
                    <a:pt x="2680881" y="2556649"/>
                  </a:lnTo>
                  <a:lnTo>
                    <a:pt x="1986292" y="3250933"/>
                  </a:lnTo>
                  <a:lnTo>
                    <a:pt x="1986292" y="3124784"/>
                  </a:lnTo>
                  <a:lnTo>
                    <a:pt x="2680881" y="2430500"/>
                  </a:lnTo>
                  <a:lnTo>
                    <a:pt x="2680881" y="2421280"/>
                  </a:lnTo>
                  <a:lnTo>
                    <a:pt x="1986292" y="3115564"/>
                  </a:lnTo>
                  <a:lnTo>
                    <a:pt x="1986292" y="2989427"/>
                  </a:lnTo>
                  <a:lnTo>
                    <a:pt x="2496528" y="2479395"/>
                  </a:lnTo>
                  <a:lnTo>
                    <a:pt x="2680881" y="2374900"/>
                  </a:lnTo>
                  <a:lnTo>
                    <a:pt x="2680881" y="2248446"/>
                  </a:lnTo>
                  <a:lnTo>
                    <a:pt x="2672677" y="2234692"/>
                  </a:lnTo>
                  <a:lnTo>
                    <a:pt x="2672677" y="2324100"/>
                  </a:lnTo>
                  <a:lnTo>
                    <a:pt x="2623058" y="2352929"/>
                  </a:lnTo>
                  <a:lnTo>
                    <a:pt x="2664955" y="2311031"/>
                  </a:lnTo>
                  <a:lnTo>
                    <a:pt x="2672677" y="2324100"/>
                  </a:lnTo>
                  <a:lnTo>
                    <a:pt x="2672677" y="2234692"/>
                  </a:lnTo>
                  <a:lnTo>
                    <a:pt x="2661539" y="2216023"/>
                  </a:lnTo>
                  <a:lnTo>
                    <a:pt x="2661539" y="2305227"/>
                  </a:lnTo>
                  <a:lnTo>
                    <a:pt x="2601036" y="2365718"/>
                  </a:lnTo>
                  <a:lnTo>
                    <a:pt x="2475217" y="2438793"/>
                  </a:lnTo>
                  <a:lnTo>
                    <a:pt x="2475217" y="2491473"/>
                  </a:lnTo>
                  <a:lnTo>
                    <a:pt x="1986292" y="2980194"/>
                  </a:lnTo>
                  <a:lnTo>
                    <a:pt x="1986292" y="2853029"/>
                  </a:lnTo>
                  <a:lnTo>
                    <a:pt x="2181364" y="2658033"/>
                  </a:lnTo>
                  <a:lnTo>
                    <a:pt x="2475217" y="2491473"/>
                  </a:lnTo>
                  <a:lnTo>
                    <a:pt x="2475217" y="2438793"/>
                  </a:lnTo>
                  <a:lnTo>
                    <a:pt x="2297366" y="2542082"/>
                  </a:lnTo>
                  <a:lnTo>
                    <a:pt x="2614358" y="2225230"/>
                  </a:lnTo>
                  <a:lnTo>
                    <a:pt x="2661539" y="2305227"/>
                  </a:lnTo>
                  <a:lnTo>
                    <a:pt x="2661539" y="2216023"/>
                  </a:lnTo>
                  <a:lnTo>
                    <a:pt x="2627528" y="2159000"/>
                  </a:lnTo>
                  <a:lnTo>
                    <a:pt x="2777020" y="2120900"/>
                  </a:lnTo>
                  <a:lnTo>
                    <a:pt x="2980486" y="2070100"/>
                  </a:lnTo>
                  <a:lnTo>
                    <a:pt x="3083306" y="2070100"/>
                  </a:lnTo>
                  <a:lnTo>
                    <a:pt x="3134842" y="2057400"/>
                  </a:lnTo>
                  <a:lnTo>
                    <a:pt x="3338703" y="2057400"/>
                  </a:lnTo>
                  <a:lnTo>
                    <a:pt x="3388995" y="2070100"/>
                  </a:lnTo>
                  <a:lnTo>
                    <a:pt x="3489248" y="2070100"/>
                  </a:lnTo>
                  <a:lnTo>
                    <a:pt x="3588905" y="2095500"/>
                  </a:lnTo>
                  <a:lnTo>
                    <a:pt x="3638423" y="2095500"/>
                  </a:lnTo>
                  <a:lnTo>
                    <a:pt x="3736708" y="2120900"/>
                  </a:lnTo>
                  <a:lnTo>
                    <a:pt x="3785400" y="2146300"/>
                  </a:lnTo>
                  <a:lnTo>
                    <a:pt x="3881755" y="2171700"/>
                  </a:lnTo>
                  <a:lnTo>
                    <a:pt x="3929354" y="2197100"/>
                  </a:lnTo>
                  <a:lnTo>
                    <a:pt x="3976535" y="2209800"/>
                  </a:lnTo>
                  <a:lnTo>
                    <a:pt x="4069473" y="2260600"/>
                  </a:lnTo>
                  <a:lnTo>
                    <a:pt x="4115181" y="2273300"/>
                  </a:lnTo>
                  <a:lnTo>
                    <a:pt x="4160329" y="2298700"/>
                  </a:lnTo>
                  <a:lnTo>
                    <a:pt x="4204373" y="2324100"/>
                  </a:lnTo>
                  <a:lnTo>
                    <a:pt x="4250042" y="2349500"/>
                  </a:lnTo>
                  <a:lnTo>
                    <a:pt x="4296918" y="2362200"/>
                  </a:lnTo>
                  <a:lnTo>
                    <a:pt x="4488510" y="2362200"/>
                  </a:lnTo>
                  <a:lnTo>
                    <a:pt x="4535398" y="2349500"/>
                  </a:lnTo>
                  <a:lnTo>
                    <a:pt x="4581068" y="2324100"/>
                  </a:lnTo>
                  <a:lnTo>
                    <a:pt x="4625098" y="2298700"/>
                  </a:lnTo>
                  <a:lnTo>
                    <a:pt x="4666996" y="2273300"/>
                  </a:lnTo>
                  <a:lnTo>
                    <a:pt x="4705159" y="2247900"/>
                  </a:lnTo>
                  <a:lnTo>
                    <a:pt x="4739437" y="2209800"/>
                  </a:lnTo>
                  <a:lnTo>
                    <a:pt x="4769663" y="2171700"/>
                  </a:lnTo>
                  <a:lnTo>
                    <a:pt x="4795672" y="2133600"/>
                  </a:lnTo>
                  <a:lnTo>
                    <a:pt x="4817313" y="2095500"/>
                  </a:lnTo>
                  <a:lnTo>
                    <a:pt x="4834420" y="2044700"/>
                  </a:lnTo>
                  <a:lnTo>
                    <a:pt x="4846840" y="2006600"/>
                  </a:lnTo>
                  <a:lnTo>
                    <a:pt x="4854410" y="1955800"/>
                  </a:lnTo>
                  <a:lnTo>
                    <a:pt x="4856975" y="1905000"/>
                  </a:lnTo>
                  <a:lnTo>
                    <a:pt x="4854384" y="1854200"/>
                  </a:lnTo>
                  <a:lnTo>
                    <a:pt x="4846752" y="1803400"/>
                  </a:lnTo>
                  <a:lnTo>
                    <a:pt x="4834229" y="1752600"/>
                  </a:lnTo>
                  <a:lnTo>
                    <a:pt x="4817021" y="1714500"/>
                  </a:lnTo>
                  <a:lnTo>
                    <a:pt x="4795291" y="1663700"/>
                  </a:lnTo>
                  <a:lnTo>
                    <a:pt x="4769218" y="1625600"/>
                  </a:lnTo>
                  <a:lnTo>
                    <a:pt x="4738979" y="1587500"/>
                  </a:lnTo>
                  <a:lnTo>
                    <a:pt x="4704766" y="1562100"/>
                  </a:lnTo>
                  <a:lnTo>
                    <a:pt x="4666742" y="1524000"/>
                  </a:lnTo>
                  <a:lnTo>
                    <a:pt x="4582985" y="1473200"/>
                  </a:lnTo>
                  <a:lnTo>
                    <a:pt x="4543260" y="1447800"/>
                  </a:lnTo>
                  <a:lnTo>
                    <a:pt x="4506011" y="1409700"/>
                  </a:lnTo>
                  <a:lnTo>
                    <a:pt x="4471314" y="1384300"/>
                  </a:lnTo>
                  <a:lnTo>
                    <a:pt x="4439247" y="1346200"/>
                  </a:lnTo>
                  <a:lnTo>
                    <a:pt x="4409872" y="1308100"/>
                  </a:lnTo>
                  <a:lnTo>
                    <a:pt x="4383278" y="1270000"/>
                  </a:lnTo>
                  <a:lnTo>
                    <a:pt x="4359529" y="1231900"/>
                  </a:lnTo>
                  <a:lnTo>
                    <a:pt x="4338701" y="1181100"/>
                  </a:lnTo>
                  <a:lnTo>
                    <a:pt x="4320883" y="1143000"/>
                  </a:lnTo>
                  <a:lnTo>
                    <a:pt x="4306125" y="1092200"/>
                  </a:lnTo>
                  <a:lnTo>
                    <a:pt x="4294530" y="1054100"/>
                  </a:lnTo>
                  <a:lnTo>
                    <a:pt x="4286148" y="1003300"/>
                  </a:lnTo>
                  <a:lnTo>
                    <a:pt x="4281055" y="952500"/>
                  </a:lnTo>
                  <a:lnTo>
                    <a:pt x="4279354" y="901700"/>
                  </a:lnTo>
                  <a:lnTo>
                    <a:pt x="4281055" y="850900"/>
                  </a:lnTo>
                  <a:lnTo>
                    <a:pt x="4286148" y="800100"/>
                  </a:lnTo>
                  <a:lnTo>
                    <a:pt x="4294530" y="762000"/>
                  </a:lnTo>
                  <a:lnTo>
                    <a:pt x="4306125" y="711200"/>
                  </a:lnTo>
                  <a:lnTo>
                    <a:pt x="4320883" y="660400"/>
                  </a:lnTo>
                  <a:lnTo>
                    <a:pt x="4338701" y="622300"/>
                  </a:lnTo>
                  <a:lnTo>
                    <a:pt x="4359529" y="571500"/>
                  </a:lnTo>
                  <a:lnTo>
                    <a:pt x="4383278" y="533400"/>
                  </a:lnTo>
                  <a:lnTo>
                    <a:pt x="4409872" y="495300"/>
                  </a:lnTo>
                  <a:lnTo>
                    <a:pt x="4439247" y="457200"/>
                  </a:lnTo>
                  <a:lnTo>
                    <a:pt x="4471314" y="419100"/>
                  </a:lnTo>
                  <a:lnTo>
                    <a:pt x="4506011" y="393700"/>
                  </a:lnTo>
                  <a:lnTo>
                    <a:pt x="4543260" y="355600"/>
                  </a:lnTo>
                  <a:lnTo>
                    <a:pt x="4582985" y="330200"/>
                  </a:lnTo>
                  <a:lnTo>
                    <a:pt x="4625098" y="304800"/>
                  </a:lnTo>
                  <a:lnTo>
                    <a:pt x="4914430" y="139700"/>
                  </a:lnTo>
                  <a:lnTo>
                    <a:pt x="4923066" y="127000"/>
                  </a:lnTo>
                  <a:lnTo>
                    <a:pt x="4950333" y="127000"/>
                  </a:lnTo>
                  <a:lnTo>
                    <a:pt x="4984813" y="165100"/>
                  </a:lnTo>
                  <a:lnTo>
                    <a:pt x="5015357" y="203200"/>
                  </a:lnTo>
                  <a:lnTo>
                    <a:pt x="5041087" y="254000"/>
                  </a:lnTo>
                  <a:lnTo>
                    <a:pt x="5061140" y="304800"/>
                  </a:lnTo>
                  <a:lnTo>
                    <a:pt x="5006314" y="342900"/>
                  </a:lnTo>
                  <a:lnTo>
                    <a:pt x="4895697" y="406400"/>
                  </a:lnTo>
                  <a:lnTo>
                    <a:pt x="4787011" y="469900"/>
                  </a:lnTo>
                  <a:lnTo>
                    <a:pt x="4737963" y="495300"/>
                  </a:lnTo>
                  <a:lnTo>
                    <a:pt x="4696066" y="520700"/>
                  </a:lnTo>
                  <a:lnTo>
                    <a:pt x="4657903" y="558800"/>
                  </a:lnTo>
                  <a:lnTo>
                    <a:pt x="4623625" y="584200"/>
                  </a:lnTo>
                  <a:lnTo>
                    <a:pt x="4593399" y="622300"/>
                  </a:lnTo>
                  <a:lnTo>
                    <a:pt x="4567390" y="673100"/>
                  </a:lnTo>
                  <a:lnTo>
                    <a:pt x="4545749" y="711200"/>
                  </a:lnTo>
                  <a:lnTo>
                    <a:pt x="4528642" y="749300"/>
                  </a:lnTo>
                  <a:lnTo>
                    <a:pt x="4516221" y="800100"/>
                  </a:lnTo>
                  <a:lnTo>
                    <a:pt x="4508652" y="850900"/>
                  </a:lnTo>
                  <a:lnTo>
                    <a:pt x="4506087" y="901700"/>
                  </a:lnTo>
                  <a:lnTo>
                    <a:pt x="4508678" y="952500"/>
                  </a:lnTo>
                  <a:lnTo>
                    <a:pt x="4516310" y="1003300"/>
                  </a:lnTo>
                  <a:lnTo>
                    <a:pt x="4528832" y="1041400"/>
                  </a:lnTo>
                  <a:lnTo>
                    <a:pt x="4546041" y="1092200"/>
                  </a:lnTo>
                  <a:lnTo>
                    <a:pt x="4567771" y="1130300"/>
                  </a:lnTo>
                  <a:lnTo>
                    <a:pt x="4593844" y="1168400"/>
                  </a:lnTo>
                  <a:lnTo>
                    <a:pt x="4624082" y="1206500"/>
                  </a:lnTo>
                  <a:lnTo>
                    <a:pt x="4658296" y="1244600"/>
                  </a:lnTo>
                  <a:lnTo>
                    <a:pt x="4696320" y="1270000"/>
                  </a:lnTo>
                  <a:lnTo>
                    <a:pt x="4737963" y="1308100"/>
                  </a:lnTo>
                  <a:lnTo>
                    <a:pt x="4780077" y="1333500"/>
                  </a:lnTo>
                  <a:lnTo>
                    <a:pt x="4819802" y="1358900"/>
                  </a:lnTo>
                  <a:lnTo>
                    <a:pt x="4857051" y="1384300"/>
                  </a:lnTo>
                  <a:lnTo>
                    <a:pt x="4891748" y="1422400"/>
                  </a:lnTo>
                  <a:lnTo>
                    <a:pt x="4923815" y="1460500"/>
                  </a:lnTo>
                  <a:lnTo>
                    <a:pt x="4953190" y="1498600"/>
                  </a:lnTo>
                  <a:lnTo>
                    <a:pt x="4979784" y="1536700"/>
                  </a:lnTo>
                  <a:lnTo>
                    <a:pt x="5003533" y="1574800"/>
                  </a:lnTo>
                  <a:lnTo>
                    <a:pt x="5024348" y="1612900"/>
                  </a:lnTo>
                  <a:lnTo>
                    <a:pt x="5042179" y="1663700"/>
                  </a:lnTo>
                  <a:lnTo>
                    <a:pt x="5056937" y="1701800"/>
                  </a:lnTo>
                  <a:lnTo>
                    <a:pt x="5068532" y="1752600"/>
                  </a:lnTo>
                  <a:lnTo>
                    <a:pt x="5076914" y="1803400"/>
                  </a:lnTo>
                  <a:lnTo>
                    <a:pt x="5082006" y="1854200"/>
                  </a:lnTo>
                  <a:lnTo>
                    <a:pt x="5083708" y="1905000"/>
                  </a:lnTo>
                  <a:lnTo>
                    <a:pt x="5083708" y="1638198"/>
                  </a:lnTo>
                  <a:lnTo>
                    <a:pt x="5075212" y="1612900"/>
                  </a:lnTo>
                  <a:lnTo>
                    <a:pt x="5055362" y="1574800"/>
                  </a:lnTo>
                  <a:lnTo>
                    <a:pt x="5032794" y="1536700"/>
                  </a:lnTo>
                  <a:lnTo>
                    <a:pt x="5007572" y="1485900"/>
                  </a:lnTo>
                  <a:lnTo>
                    <a:pt x="4979759" y="1447800"/>
                  </a:lnTo>
                  <a:lnTo>
                    <a:pt x="4949406" y="1422400"/>
                  </a:lnTo>
                  <a:lnTo>
                    <a:pt x="4916563" y="1384300"/>
                  </a:lnTo>
                  <a:lnTo>
                    <a:pt x="4881296" y="1346200"/>
                  </a:lnTo>
                  <a:lnTo>
                    <a:pt x="4843665" y="1320800"/>
                  </a:lnTo>
                  <a:lnTo>
                    <a:pt x="4803737" y="1295400"/>
                  </a:lnTo>
                  <a:lnTo>
                    <a:pt x="4761560" y="1257300"/>
                  </a:lnTo>
                  <a:lnTo>
                    <a:pt x="4719790" y="1231900"/>
                  </a:lnTo>
                  <a:lnTo>
                    <a:pt x="4682185" y="1206500"/>
                  </a:lnTo>
                  <a:lnTo>
                    <a:pt x="4648924" y="1168400"/>
                  </a:lnTo>
                  <a:lnTo>
                    <a:pt x="4620234" y="1130300"/>
                  </a:lnTo>
                  <a:lnTo>
                    <a:pt x="4596308" y="1092200"/>
                  </a:lnTo>
                  <a:lnTo>
                    <a:pt x="4577334" y="1041400"/>
                  </a:lnTo>
                  <a:lnTo>
                    <a:pt x="4563542" y="1003300"/>
                  </a:lnTo>
                  <a:lnTo>
                    <a:pt x="4555109" y="952500"/>
                  </a:lnTo>
                  <a:lnTo>
                    <a:pt x="4552251" y="901700"/>
                  </a:lnTo>
                  <a:lnTo>
                    <a:pt x="4555109" y="850900"/>
                  </a:lnTo>
                  <a:lnTo>
                    <a:pt x="4563542" y="800100"/>
                  </a:lnTo>
                  <a:lnTo>
                    <a:pt x="4577334" y="749300"/>
                  </a:lnTo>
                  <a:lnTo>
                    <a:pt x="4596308" y="711200"/>
                  </a:lnTo>
                  <a:lnTo>
                    <a:pt x="4620234" y="673100"/>
                  </a:lnTo>
                  <a:lnTo>
                    <a:pt x="4648924" y="635000"/>
                  </a:lnTo>
                  <a:lnTo>
                    <a:pt x="4682185" y="596900"/>
                  </a:lnTo>
                  <a:lnTo>
                    <a:pt x="4719790" y="558800"/>
                  </a:lnTo>
                  <a:lnTo>
                    <a:pt x="4761560" y="533400"/>
                  </a:lnTo>
                  <a:lnTo>
                    <a:pt x="4786185" y="520700"/>
                  </a:lnTo>
                  <a:lnTo>
                    <a:pt x="4802708" y="533400"/>
                  </a:lnTo>
                  <a:lnTo>
                    <a:pt x="4819904" y="546100"/>
                  </a:lnTo>
                  <a:lnTo>
                    <a:pt x="4837684" y="558800"/>
                  </a:lnTo>
                  <a:lnTo>
                    <a:pt x="4855946" y="571500"/>
                  </a:lnTo>
                  <a:lnTo>
                    <a:pt x="4942802" y="609600"/>
                  </a:lnTo>
                  <a:lnTo>
                    <a:pt x="4970856" y="609600"/>
                  </a:lnTo>
                  <a:lnTo>
                    <a:pt x="5015331" y="596900"/>
                  </a:lnTo>
                  <a:lnTo>
                    <a:pt x="5053774" y="584200"/>
                  </a:lnTo>
                  <a:lnTo>
                    <a:pt x="5085258" y="558800"/>
                  </a:lnTo>
                  <a:lnTo>
                    <a:pt x="5108867" y="520700"/>
                  </a:lnTo>
                  <a:lnTo>
                    <a:pt x="5123700" y="469900"/>
                  </a:lnTo>
                  <a:lnTo>
                    <a:pt x="5128857" y="419100"/>
                  </a:lnTo>
                  <a:lnTo>
                    <a:pt x="5125936" y="368300"/>
                  </a:lnTo>
                  <a:lnTo>
                    <a:pt x="5117477" y="330200"/>
                  </a:lnTo>
                  <a:lnTo>
                    <a:pt x="5103901" y="279400"/>
                  </a:lnTo>
                  <a:lnTo>
                    <a:pt x="5085613" y="241300"/>
                  </a:lnTo>
                  <a:lnTo>
                    <a:pt x="5063071" y="190500"/>
                  </a:lnTo>
                  <a:lnTo>
                    <a:pt x="5036667" y="152400"/>
                  </a:lnTo>
                  <a:lnTo>
                    <a:pt x="5016779" y="127000"/>
                  </a:lnTo>
                  <a:lnTo>
                    <a:pt x="5006848" y="114300"/>
                  </a:lnTo>
                  <a:lnTo>
                    <a:pt x="4974018" y="76200"/>
                  </a:lnTo>
                  <a:lnTo>
                    <a:pt x="4938636" y="50800"/>
                  </a:lnTo>
                  <a:lnTo>
                    <a:pt x="4901095" y="25400"/>
                  </a:lnTo>
                  <a:lnTo>
                    <a:pt x="4843767" y="0"/>
                  </a:lnTo>
                  <a:lnTo>
                    <a:pt x="4742726" y="0"/>
                  </a:lnTo>
                  <a:lnTo>
                    <a:pt x="4704296" y="12700"/>
                  </a:lnTo>
                  <a:lnTo>
                    <a:pt x="4672812" y="50800"/>
                  </a:lnTo>
                  <a:lnTo>
                    <a:pt x="4649190" y="88900"/>
                  </a:lnTo>
                  <a:lnTo>
                    <a:pt x="4634357" y="127000"/>
                  </a:lnTo>
                  <a:lnTo>
                    <a:pt x="4629201" y="177800"/>
                  </a:lnTo>
                  <a:lnTo>
                    <a:pt x="4629594" y="203200"/>
                  </a:lnTo>
                  <a:lnTo>
                    <a:pt x="4630750" y="215900"/>
                  </a:lnTo>
                  <a:lnTo>
                    <a:pt x="4632668" y="228600"/>
                  </a:lnTo>
                  <a:lnTo>
                    <a:pt x="4635360" y="241300"/>
                  </a:lnTo>
                  <a:lnTo>
                    <a:pt x="4603559" y="266700"/>
                  </a:lnTo>
                  <a:lnTo>
                    <a:pt x="4561383" y="292100"/>
                  </a:lnTo>
                  <a:lnTo>
                    <a:pt x="4521454" y="317500"/>
                  </a:lnTo>
                  <a:lnTo>
                    <a:pt x="4483849" y="342900"/>
                  </a:lnTo>
                  <a:lnTo>
                    <a:pt x="4448619" y="381000"/>
                  </a:lnTo>
                  <a:lnTo>
                    <a:pt x="4415841" y="419100"/>
                  </a:lnTo>
                  <a:lnTo>
                    <a:pt x="4385576" y="457200"/>
                  </a:lnTo>
                  <a:lnTo>
                    <a:pt x="4357878" y="495300"/>
                  </a:lnTo>
                  <a:lnTo>
                    <a:pt x="4332833" y="533400"/>
                  </a:lnTo>
                  <a:lnTo>
                    <a:pt x="4310481" y="571500"/>
                  </a:lnTo>
                  <a:lnTo>
                    <a:pt x="4290911" y="622300"/>
                  </a:lnTo>
                  <a:lnTo>
                    <a:pt x="4274159" y="660400"/>
                  </a:lnTo>
                  <a:lnTo>
                    <a:pt x="4260316" y="711200"/>
                  </a:lnTo>
                  <a:lnTo>
                    <a:pt x="4249445" y="749300"/>
                  </a:lnTo>
                  <a:lnTo>
                    <a:pt x="4241584" y="800100"/>
                  </a:lnTo>
                  <a:lnTo>
                    <a:pt x="4236834" y="850900"/>
                  </a:lnTo>
                  <a:lnTo>
                    <a:pt x="4235234" y="901700"/>
                  </a:lnTo>
                  <a:lnTo>
                    <a:pt x="4236834" y="952500"/>
                  </a:lnTo>
                  <a:lnTo>
                    <a:pt x="4241584" y="1003300"/>
                  </a:lnTo>
                  <a:lnTo>
                    <a:pt x="4249445" y="1041400"/>
                  </a:lnTo>
                  <a:lnTo>
                    <a:pt x="4260316" y="1092200"/>
                  </a:lnTo>
                  <a:lnTo>
                    <a:pt x="4274159" y="1143000"/>
                  </a:lnTo>
                  <a:lnTo>
                    <a:pt x="4290911" y="1181100"/>
                  </a:lnTo>
                  <a:lnTo>
                    <a:pt x="4310481" y="1231900"/>
                  </a:lnTo>
                  <a:lnTo>
                    <a:pt x="4332833" y="1270000"/>
                  </a:lnTo>
                  <a:lnTo>
                    <a:pt x="4357878" y="1308100"/>
                  </a:lnTo>
                  <a:lnTo>
                    <a:pt x="4385576" y="1346200"/>
                  </a:lnTo>
                  <a:lnTo>
                    <a:pt x="4415841" y="1384300"/>
                  </a:lnTo>
                  <a:lnTo>
                    <a:pt x="4448619" y="1422400"/>
                  </a:lnTo>
                  <a:lnTo>
                    <a:pt x="4483849" y="1447800"/>
                  </a:lnTo>
                  <a:lnTo>
                    <a:pt x="4521454" y="1485900"/>
                  </a:lnTo>
                  <a:lnTo>
                    <a:pt x="4561383" y="1511300"/>
                  </a:lnTo>
                  <a:lnTo>
                    <a:pt x="4645317" y="1562100"/>
                  </a:lnTo>
                  <a:lnTo>
                    <a:pt x="4682934" y="1600200"/>
                  </a:lnTo>
                  <a:lnTo>
                    <a:pt x="4716183" y="1625600"/>
                  </a:lnTo>
                  <a:lnTo>
                    <a:pt x="4744885" y="1663700"/>
                  </a:lnTo>
                  <a:lnTo>
                    <a:pt x="4768812" y="1714500"/>
                  </a:lnTo>
                  <a:lnTo>
                    <a:pt x="4787773" y="1752600"/>
                  </a:lnTo>
                  <a:lnTo>
                    <a:pt x="4801578" y="1803400"/>
                  </a:lnTo>
                  <a:lnTo>
                    <a:pt x="4809998" y="1854200"/>
                  </a:lnTo>
                  <a:lnTo>
                    <a:pt x="4812855" y="1905000"/>
                  </a:lnTo>
                  <a:lnTo>
                    <a:pt x="4809998" y="1955800"/>
                  </a:lnTo>
                  <a:lnTo>
                    <a:pt x="4801578" y="1993900"/>
                  </a:lnTo>
                  <a:lnTo>
                    <a:pt x="4787773" y="2044700"/>
                  </a:lnTo>
                  <a:lnTo>
                    <a:pt x="4768812" y="2082800"/>
                  </a:lnTo>
                  <a:lnTo>
                    <a:pt x="4744885" y="2133600"/>
                  </a:lnTo>
                  <a:lnTo>
                    <a:pt x="4716183" y="2171700"/>
                  </a:lnTo>
                  <a:lnTo>
                    <a:pt x="4682934" y="2209800"/>
                  </a:lnTo>
                  <a:lnTo>
                    <a:pt x="4645317" y="2235200"/>
                  </a:lnTo>
                  <a:lnTo>
                    <a:pt x="4603559" y="2260600"/>
                  </a:lnTo>
                  <a:lnTo>
                    <a:pt x="4559376" y="2286000"/>
                  </a:lnTo>
                  <a:lnTo>
                    <a:pt x="4417923" y="2324100"/>
                  </a:lnTo>
                  <a:lnTo>
                    <a:pt x="4369562" y="2324100"/>
                  </a:lnTo>
                  <a:lnTo>
                    <a:pt x="4228109" y="2286000"/>
                  </a:lnTo>
                  <a:lnTo>
                    <a:pt x="4095038" y="2209800"/>
                  </a:lnTo>
                  <a:lnTo>
                    <a:pt x="4049865" y="2197100"/>
                  </a:lnTo>
                  <a:lnTo>
                    <a:pt x="3958196" y="2146300"/>
                  </a:lnTo>
                  <a:lnTo>
                    <a:pt x="3864914" y="2120900"/>
                  </a:lnTo>
                  <a:lnTo>
                    <a:pt x="3817747" y="2095500"/>
                  </a:lnTo>
                  <a:lnTo>
                    <a:pt x="3626154" y="2044700"/>
                  </a:lnTo>
                  <a:lnTo>
                    <a:pt x="3577666" y="2044700"/>
                  </a:lnTo>
                  <a:lnTo>
                    <a:pt x="3528974" y="2032000"/>
                  </a:lnTo>
                  <a:lnTo>
                    <a:pt x="3480130" y="2032000"/>
                  </a:lnTo>
                  <a:lnTo>
                    <a:pt x="3431159" y="2019300"/>
                  </a:lnTo>
                  <a:lnTo>
                    <a:pt x="3332911" y="2019300"/>
                  </a:lnTo>
                  <a:lnTo>
                    <a:pt x="3283699" y="2006600"/>
                  </a:lnTo>
                  <a:lnTo>
                    <a:pt x="3185210" y="2006600"/>
                  </a:lnTo>
                  <a:lnTo>
                    <a:pt x="3135998" y="2019300"/>
                  </a:lnTo>
                  <a:lnTo>
                    <a:pt x="3037751" y="2019300"/>
                  </a:lnTo>
                  <a:lnTo>
                    <a:pt x="2988767" y="2032000"/>
                  </a:lnTo>
                  <a:lnTo>
                    <a:pt x="2939923" y="2032000"/>
                  </a:lnTo>
                  <a:lnTo>
                    <a:pt x="2842730" y="2057400"/>
                  </a:lnTo>
                  <a:lnTo>
                    <a:pt x="2794444" y="2057400"/>
                  </a:lnTo>
                  <a:lnTo>
                    <a:pt x="2698597" y="2082800"/>
                  </a:lnTo>
                  <a:lnTo>
                    <a:pt x="2651112" y="2108200"/>
                  </a:lnTo>
                  <a:lnTo>
                    <a:pt x="2610929" y="2119020"/>
                  </a:lnTo>
                  <a:lnTo>
                    <a:pt x="2610929" y="2219414"/>
                  </a:lnTo>
                  <a:lnTo>
                    <a:pt x="2275319" y="2554884"/>
                  </a:lnTo>
                  <a:lnTo>
                    <a:pt x="2160028" y="2621851"/>
                  </a:lnTo>
                  <a:lnTo>
                    <a:pt x="2160028" y="2670124"/>
                  </a:lnTo>
                  <a:lnTo>
                    <a:pt x="1986292" y="2843796"/>
                  </a:lnTo>
                  <a:lnTo>
                    <a:pt x="1986292" y="2768600"/>
                  </a:lnTo>
                  <a:lnTo>
                    <a:pt x="2053513" y="2730500"/>
                  </a:lnTo>
                  <a:lnTo>
                    <a:pt x="2160028" y="2670124"/>
                  </a:lnTo>
                  <a:lnTo>
                    <a:pt x="2160028" y="2621851"/>
                  </a:lnTo>
                  <a:lnTo>
                    <a:pt x="1974088" y="2729839"/>
                  </a:lnTo>
                  <a:lnTo>
                    <a:pt x="2564130" y="2140051"/>
                  </a:lnTo>
                  <a:lnTo>
                    <a:pt x="2610929" y="2219414"/>
                  </a:lnTo>
                  <a:lnTo>
                    <a:pt x="2610929" y="2119020"/>
                  </a:lnTo>
                  <a:lnTo>
                    <a:pt x="2603931" y="2120900"/>
                  </a:lnTo>
                  <a:lnTo>
                    <a:pt x="2560713" y="2045677"/>
                  </a:lnTo>
                  <a:lnTo>
                    <a:pt x="2560713" y="2134260"/>
                  </a:lnTo>
                  <a:lnTo>
                    <a:pt x="1969681" y="2725013"/>
                  </a:lnTo>
                  <a:lnTo>
                    <a:pt x="1938070" y="2671876"/>
                  </a:lnTo>
                  <a:lnTo>
                    <a:pt x="1938070" y="2755900"/>
                  </a:lnTo>
                  <a:lnTo>
                    <a:pt x="1938070" y="3924300"/>
                  </a:lnTo>
                  <a:lnTo>
                    <a:pt x="1719541" y="4051300"/>
                  </a:lnTo>
                  <a:lnTo>
                    <a:pt x="1026223" y="3644900"/>
                  </a:lnTo>
                  <a:lnTo>
                    <a:pt x="982891" y="3619500"/>
                  </a:lnTo>
                  <a:lnTo>
                    <a:pt x="1506143" y="3327400"/>
                  </a:lnTo>
                  <a:lnTo>
                    <a:pt x="1506143" y="2895600"/>
                  </a:lnTo>
                  <a:lnTo>
                    <a:pt x="1506143" y="2806700"/>
                  </a:lnTo>
                  <a:lnTo>
                    <a:pt x="1460995" y="2791599"/>
                  </a:lnTo>
                  <a:lnTo>
                    <a:pt x="1460995" y="2895600"/>
                  </a:lnTo>
                  <a:lnTo>
                    <a:pt x="1460995" y="3289300"/>
                  </a:lnTo>
                  <a:lnTo>
                    <a:pt x="843356" y="3657600"/>
                  </a:lnTo>
                  <a:lnTo>
                    <a:pt x="783856" y="3657600"/>
                  </a:lnTo>
                  <a:lnTo>
                    <a:pt x="770229" y="3644900"/>
                  </a:lnTo>
                  <a:lnTo>
                    <a:pt x="760260" y="3632200"/>
                  </a:lnTo>
                  <a:lnTo>
                    <a:pt x="754126" y="3606800"/>
                  </a:lnTo>
                  <a:lnTo>
                    <a:pt x="752043" y="3581400"/>
                  </a:lnTo>
                  <a:lnTo>
                    <a:pt x="752043" y="3454400"/>
                  </a:lnTo>
                  <a:lnTo>
                    <a:pt x="756500" y="3416300"/>
                  </a:lnTo>
                  <a:lnTo>
                    <a:pt x="757974" y="3403600"/>
                  </a:lnTo>
                  <a:lnTo>
                    <a:pt x="774407" y="3352800"/>
                  </a:lnTo>
                  <a:lnTo>
                    <a:pt x="799249" y="3302000"/>
                  </a:lnTo>
                  <a:lnTo>
                    <a:pt x="830453" y="3263900"/>
                  </a:lnTo>
                  <a:lnTo>
                    <a:pt x="865924" y="3238500"/>
                  </a:lnTo>
                  <a:lnTo>
                    <a:pt x="1460995" y="2895600"/>
                  </a:lnTo>
                  <a:lnTo>
                    <a:pt x="1460995" y="2791599"/>
                  </a:lnTo>
                  <a:lnTo>
                    <a:pt x="767435" y="3162300"/>
                  </a:lnTo>
                  <a:lnTo>
                    <a:pt x="730605" y="3187700"/>
                  </a:lnTo>
                  <a:lnTo>
                    <a:pt x="697865" y="3225800"/>
                  </a:lnTo>
                  <a:lnTo>
                    <a:pt x="670356" y="3276600"/>
                  </a:lnTo>
                  <a:lnTo>
                    <a:pt x="649262" y="3314700"/>
                  </a:lnTo>
                  <a:lnTo>
                    <a:pt x="635749" y="3365500"/>
                  </a:lnTo>
                  <a:lnTo>
                    <a:pt x="630986" y="3416300"/>
                  </a:lnTo>
                  <a:lnTo>
                    <a:pt x="615594" y="3416300"/>
                  </a:lnTo>
                  <a:lnTo>
                    <a:pt x="491566" y="3200400"/>
                  </a:lnTo>
                  <a:lnTo>
                    <a:pt x="484263" y="3187700"/>
                  </a:lnTo>
                  <a:lnTo>
                    <a:pt x="874141" y="2959100"/>
                  </a:lnTo>
                  <a:lnTo>
                    <a:pt x="874141" y="2527300"/>
                  </a:lnTo>
                  <a:lnTo>
                    <a:pt x="874141" y="2451100"/>
                  </a:lnTo>
                  <a:lnTo>
                    <a:pt x="830021" y="2436342"/>
                  </a:lnTo>
                  <a:lnTo>
                    <a:pt x="830021" y="2527300"/>
                  </a:lnTo>
                  <a:lnTo>
                    <a:pt x="830021" y="2933700"/>
                  </a:lnTo>
                  <a:lnTo>
                    <a:pt x="212382" y="3289300"/>
                  </a:lnTo>
                  <a:lnTo>
                    <a:pt x="198907" y="3302000"/>
                  </a:lnTo>
                  <a:lnTo>
                    <a:pt x="152882" y="3302000"/>
                  </a:lnTo>
                  <a:lnTo>
                    <a:pt x="139255" y="3289300"/>
                  </a:lnTo>
                  <a:lnTo>
                    <a:pt x="129273" y="3263900"/>
                  </a:lnTo>
                  <a:lnTo>
                    <a:pt x="123151" y="3238500"/>
                  </a:lnTo>
                  <a:lnTo>
                    <a:pt x="121069" y="3213100"/>
                  </a:lnTo>
                  <a:lnTo>
                    <a:pt x="121069" y="3086100"/>
                  </a:lnTo>
                  <a:lnTo>
                    <a:pt x="127000" y="3035300"/>
                  </a:lnTo>
                  <a:lnTo>
                    <a:pt x="143433" y="2984500"/>
                  </a:lnTo>
                  <a:lnTo>
                    <a:pt x="168275" y="2946400"/>
                  </a:lnTo>
                  <a:lnTo>
                    <a:pt x="199466" y="2895600"/>
                  </a:lnTo>
                  <a:lnTo>
                    <a:pt x="234950" y="2870200"/>
                  </a:lnTo>
                  <a:lnTo>
                    <a:pt x="565543" y="2679700"/>
                  </a:lnTo>
                  <a:lnTo>
                    <a:pt x="830021" y="2527300"/>
                  </a:lnTo>
                  <a:lnTo>
                    <a:pt x="830021" y="2436342"/>
                  </a:lnTo>
                  <a:lnTo>
                    <a:pt x="798220" y="2425700"/>
                  </a:lnTo>
                  <a:lnTo>
                    <a:pt x="380644" y="2665552"/>
                  </a:lnTo>
                  <a:lnTo>
                    <a:pt x="380644" y="1841500"/>
                  </a:lnTo>
                  <a:lnTo>
                    <a:pt x="599173" y="1714500"/>
                  </a:lnTo>
                  <a:lnTo>
                    <a:pt x="1703120" y="2349500"/>
                  </a:lnTo>
                  <a:lnTo>
                    <a:pt x="1850859" y="2603500"/>
                  </a:lnTo>
                  <a:lnTo>
                    <a:pt x="1938070" y="2755900"/>
                  </a:lnTo>
                  <a:lnTo>
                    <a:pt x="1938070" y="2671876"/>
                  </a:lnTo>
                  <a:lnTo>
                    <a:pt x="1922246" y="2645270"/>
                  </a:lnTo>
                  <a:lnTo>
                    <a:pt x="2513533" y="2054250"/>
                  </a:lnTo>
                  <a:lnTo>
                    <a:pt x="2560713" y="2134260"/>
                  </a:lnTo>
                  <a:lnTo>
                    <a:pt x="2560713" y="2045677"/>
                  </a:lnTo>
                  <a:lnTo>
                    <a:pt x="2510104" y="1957590"/>
                  </a:lnTo>
                  <a:lnTo>
                    <a:pt x="2510104" y="2048446"/>
                  </a:lnTo>
                  <a:lnTo>
                    <a:pt x="1918804" y="2639491"/>
                  </a:lnTo>
                  <a:lnTo>
                    <a:pt x="1889848" y="2590800"/>
                  </a:lnTo>
                  <a:lnTo>
                    <a:pt x="1872234" y="2559901"/>
                  </a:lnTo>
                  <a:lnTo>
                    <a:pt x="2463304" y="1969084"/>
                  </a:lnTo>
                  <a:lnTo>
                    <a:pt x="2510104" y="2048446"/>
                  </a:lnTo>
                  <a:lnTo>
                    <a:pt x="2510104" y="1957590"/>
                  </a:lnTo>
                  <a:lnTo>
                    <a:pt x="2501785" y="1943100"/>
                  </a:lnTo>
                  <a:lnTo>
                    <a:pt x="2472601" y="1892300"/>
                  </a:lnTo>
                  <a:lnTo>
                    <a:pt x="2459875" y="1885061"/>
                  </a:lnTo>
                  <a:lnTo>
                    <a:pt x="2459875" y="1963280"/>
                  </a:lnTo>
                  <a:lnTo>
                    <a:pt x="1868881" y="2554020"/>
                  </a:lnTo>
                  <a:lnTo>
                    <a:pt x="1823085" y="2473642"/>
                  </a:lnTo>
                  <a:lnTo>
                    <a:pt x="2221509" y="2075395"/>
                  </a:lnTo>
                  <a:lnTo>
                    <a:pt x="2447988" y="1943100"/>
                  </a:lnTo>
                  <a:lnTo>
                    <a:pt x="2459875" y="1963280"/>
                  </a:lnTo>
                  <a:lnTo>
                    <a:pt x="2459875" y="1885061"/>
                  </a:lnTo>
                  <a:lnTo>
                    <a:pt x="2411044" y="1857235"/>
                  </a:lnTo>
                  <a:lnTo>
                    <a:pt x="2411044" y="1917700"/>
                  </a:lnTo>
                  <a:lnTo>
                    <a:pt x="2336927" y="1960029"/>
                  </a:lnTo>
                  <a:lnTo>
                    <a:pt x="2390914" y="1906054"/>
                  </a:lnTo>
                  <a:lnTo>
                    <a:pt x="2411044" y="1917700"/>
                  </a:lnTo>
                  <a:lnTo>
                    <a:pt x="2411044" y="1857235"/>
                  </a:lnTo>
                  <a:lnTo>
                    <a:pt x="2385072" y="1842439"/>
                  </a:lnTo>
                  <a:lnTo>
                    <a:pt x="2385072" y="1902675"/>
                  </a:lnTo>
                  <a:lnTo>
                    <a:pt x="2315413" y="1972310"/>
                  </a:lnTo>
                  <a:lnTo>
                    <a:pt x="2199322" y="2038604"/>
                  </a:lnTo>
                  <a:lnTo>
                    <a:pt x="2199322" y="2088349"/>
                  </a:lnTo>
                  <a:lnTo>
                    <a:pt x="1819744" y="2467775"/>
                  </a:lnTo>
                  <a:lnTo>
                    <a:pt x="1773948" y="2387396"/>
                  </a:lnTo>
                  <a:lnTo>
                    <a:pt x="1895665" y="2265730"/>
                  </a:lnTo>
                  <a:lnTo>
                    <a:pt x="2199322" y="2088349"/>
                  </a:lnTo>
                  <a:lnTo>
                    <a:pt x="2199322" y="2038604"/>
                  </a:lnTo>
                  <a:lnTo>
                    <a:pt x="2021039" y="2140407"/>
                  </a:lnTo>
                  <a:lnTo>
                    <a:pt x="2305151" y="1856422"/>
                  </a:lnTo>
                  <a:lnTo>
                    <a:pt x="2385072" y="1902675"/>
                  </a:lnTo>
                  <a:lnTo>
                    <a:pt x="2385072" y="1842439"/>
                  </a:lnTo>
                  <a:lnTo>
                    <a:pt x="2299309" y="1793570"/>
                  </a:lnTo>
                  <a:lnTo>
                    <a:pt x="2299309" y="1853044"/>
                  </a:lnTo>
                  <a:lnTo>
                    <a:pt x="1999526" y="2152688"/>
                  </a:lnTo>
                  <a:lnTo>
                    <a:pt x="1873478" y="2224671"/>
                  </a:lnTo>
                  <a:lnTo>
                    <a:pt x="1873478" y="2278684"/>
                  </a:lnTo>
                  <a:lnTo>
                    <a:pt x="1770608" y="2381516"/>
                  </a:lnTo>
                  <a:lnTo>
                    <a:pt x="1752371" y="2349500"/>
                  </a:lnTo>
                  <a:lnTo>
                    <a:pt x="1817471" y="2311400"/>
                  </a:lnTo>
                  <a:lnTo>
                    <a:pt x="1873478" y="2278684"/>
                  </a:lnTo>
                  <a:lnTo>
                    <a:pt x="1873478" y="2224671"/>
                  </a:lnTo>
                  <a:lnTo>
                    <a:pt x="1721586" y="2311400"/>
                  </a:lnTo>
                  <a:lnTo>
                    <a:pt x="1717128" y="2308834"/>
                  </a:lnTo>
                  <a:lnTo>
                    <a:pt x="2219388" y="1806790"/>
                  </a:lnTo>
                  <a:lnTo>
                    <a:pt x="2299309" y="1853044"/>
                  </a:lnTo>
                  <a:lnTo>
                    <a:pt x="2299309" y="1793570"/>
                  </a:lnTo>
                  <a:lnTo>
                    <a:pt x="2213533" y="1744700"/>
                  </a:lnTo>
                  <a:lnTo>
                    <a:pt x="2213533" y="1803400"/>
                  </a:lnTo>
                  <a:lnTo>
                    <a:pt x="1711274" y="2305443"/>
                  </a:lnTo>
                  <a:lnTo>
                    <a:pt x="1631365" y="2259190"/>
                  </a:lnTo>
                  <a:lnTo>
                    <a:pt x="2133625" y="1757146"/>
                  </a:lnTo>
                  <a:lnTo>
                    <a:pt x="2213533" y="1803400"/>
                  </a:lnTo>
                  <a:lnTo>
                    <a:pt x="2213533" y="1744700"/>
                  </a:lnTo>
                  <a:lnTo>
                    <a:pt x="2127758" y="1695818"/>
                  </a:lnTo>
                  <a:lnTo>
                    <a:pt x="2127758" y="1753755"/>
                  </a:lnTo>
                  <a:lnTo>
                    <a:pt x="1625511" y="2255799"/>
                  </a:lnTo>
                  <a:lnTo>
                    <a:pt x="1544942" y="2209177"/>
                  </a:lnTo>
                  <a:lnTo>
                    <a:pt x="2047201" y="1707134"/>
                  </a:lnTo>
                  <a:lnTo>
                    <a:pt x="2127758" y="1753755"/>
                  </a:lnTo>
                  <a:lnTo>
                    <a:pt x="2127758" y="1695818"/>
                  </a:lnTo>
                  <a:lnTo>
                    <a:pt x="2041359" y="1646593"/>
                  </a:lnTo>
                  <a:lnTo>
                    <a:pt x="2041359" y="1703755"/>
                  </a:lnTo>
                  <a:lnTo>
                    <a:pt x="1539100" y="2205786"/>
                  </a:lnTo>
                  <a:lnTo>
                    <a:pt x="1459814" y="2159901"/>
                  </a:lnTo>
                  <a:lnTo>
                    <a:pt x="1962086" y="1657870"/>
                  </a:lnTo>
                  <a:lnTo>
                    <a:pt x="2041359" y="1703755"/>
                  </a:lnTo>
                  <a:lnTo>
                    <a:pt x="2041359" y="1646593"/>
                  </a:lnTo>
                  <a:lnTo>
                    <a:pt x="1956231" y="1598091"/>
                  </a:lnTo>
                  <a:lnTo>
                    <a:pt x="1956231" y="1654479"/>
                  </a:lnTo>
                  <a:lnTo>
                    <a:pt x="1453972" y="2156523"/>
                  </a:lnTo>
                  <a:lnTo>
                    <a:pt x="1374051" y="2110270"/>
                  </a:lnTo>
                  <a:lnTo>
                    <a:pt x="1876310" y="1608226"/>
                  </a:lnTo>
                  <a:lnTo>
                    <a:pt x="1956231" y="1654479"/>
                  </a:lnTo>
                  <a:lnTo>
                    <a:pt x="1956231" y="1598091"/>
                  </a:lnTo>
                  <a:lnTo>
                    <a:pt x="1870468" y="1549222"/>
                  </a:lnTo>
                  <a:lnTo>
                    <a:pt x="1870468" y="1604848"/>
                  </a:lnTo>
                  <a:lnTo>
                    <a:pt x="1368209" y="2106892"/>
                  </a:lnTo>
                  <a:lnTo>
                    <a:pt x="1287640" y="2060257"/>
                  </a:lnTo>
                  <a:lnTo>
                    <a:pt x="1789899" y="1558213"/>
                  </a:lnTo>
                  <a:lnTo>
                    <a:pt x="1870468" y="1604848"/>
                  </a:lnTo>
                  <a:lnTo>
                    <a:pt x="1870468" y="1549222"/>
                  </a:lnTo>
                  <a:lnTo>
                    <a:pt x="1784045" y="1499984"/>
                  </a:lnTo>
                  <a:lnTo>
                    <a:pt x="1784045" y="1554822"/>
                  </a:lnTo>
                  <a:lnTo>
                    <a:pt x="1281785" y="2056866"/>
                  </a:lnTo>
                  <a:lnTo>
                    <a:pt x="1201877" y="2010613"/>
                  </a:lnTo>
                  <a:lnTo>
                    <a:pt x="1704124" y="1508569"/>
                  </a:lnTo>
                  <a:lnTo>
                    <a:pt x="1784045" y="1554822"/>
                  </a:lnTo>
                  <a:lnTo>
                    <a:pt x="1784045" y="1499984"/>
                  </a:lnTo>
                  <a:lnTo>
                    <a:pt x="1698282" y="1451114"/>
                  </a:lnTo>
                  <a:lnTo>
                    <a:pt x="1698282" y="1505191"/>
                  </a:lnTo>
                  <a:lnTo>
                    <a:pt x="1196022" y="2007235"/>
                  </a:lnTo>
                  <a:lnTo>
                    <a:pt x="1116749" y="1961349"/>
                  </a:lnTo>
                  <a:lnTo>
                    <a:pt x="1619008" y="1459306"/>
                  </a:lnTo>
                  <a:lnTo>
                    <a:pt x="1698282" y="1505191"/>
                  </a:lnTo>
                  <a:lnTo>
                    <a:pt x="1698282" y="1451114"/>
                  </a:lnTo>
                  <a:lnTo>
                    <a:pt x="1613166" y="1402626"/>
                  </a:lnTo>
                  <a:lnTo>
                    <a:pt x="1613166" y="1455928"/>
                  </a:lnTo>
                  <a:lnTo>
                    <a:pt x="1110907" y="1957971"/>
                  </a:lnTo>
                  <a:lnTo>
                    <a:pt x="1030325" y="1911337"/>
                  </a:lnTo>
                  <a:lnTo>
                    <a:pt x="1532597" y="1409293"/>
                  </a:lnTo>
                  <a:lnTo>
                    <a:pt x="1613166" y="1455928"/>
                  </a:lnTo>
                  <a:lnTo>
                    <a:pt x="1613166" y="1402626"/>
                  </a:lnTo>
                  <a:lnTo>
                    <a:pt x="1526743" y="1353388"/>
                  </a:lnTo>
                  <a:lnTo>
                    <a:pt x="1526743" y="1405902"/>
                  </a:lnTo>
                  <a:lnTo>
                    <a:pt x="1024483" y="1907946"/>
                  </a:lnTo>
                  <a:lnTo>
                    <a:pt x="944562" y="1861693"/>
                  </a:lnTo>
                  <a:lnTo>
                    <a:pt x="1446822" y="1359649"/>
                  </a:lnTo>
                  <a:lnTo>
                    <a:pt x="1526743" y="1405902"/>
                  </a:lnTo>
                  <a:lnTo>
                    <a:pt x="1526743" y="1353388"/>
                  </a:lnTo>
                  <a:lnTo>
                    <a:pt x="1440980" y="1304518"/>
                  </a:lnTo>
                  <a:lnTo>
                    <a:pt x="1440980" y="1356271"/>
                  </a:lnTo>
                  <a:lnTo>
                    <a:pt x="938720" y="1858314"/>
                  </a:lnTo>
                  <a:lnTo>
                    <a:pt x="858786" y="1812048"/>
                  </a:lnTo>
                  <a:lnTo>
                    <a:pt x="1361059" y="1310017"/>
                  </a:lnTo>
                  <a:lnTo>
                    <a:pt x="1440980" y="1356271"/>
                  </a:lnTo>
                  <a:lnTo>
                    <a:pt x="1440980" y="1304518"/>
                  </a:lnTo>
                  <a:lnTo>
                    <a:pt x="1424990" y="1295400"/>
                  </a:lnTo>
                  <a:lnTo>
                    <a:pt x="1354569" y="1255280"/>
                  </a:lnTo>
                  <a:lnTo>
                    <a:pt x="1354569" y="1306258"/>
                  </a:lnTo>
                  <a:lnTo>
                    <a:pt x="852919" y="1808657"/>
                  </a:lnTo>
                  <a:lnTo>
                    <a:pt x="773036" y="1762417"/>
                  </a:lnTo>
                  <a:lnTo>
                    <a:pt x="1112901" y="1422704"/>
                  </a:lnTo>
                  <a:lnTo>
                    <a:pt x="1335824" y="1295400"/>
                  </a:lnTo>
                  <a:lnTo>
                    <a:pt x="1354569" y="1306258"/>
                  </a:lnTo>
                  <a:lnTo>
                    <a:pt x="1354569" y="1255280"/>
                  </a:lnTo>
                  <a:lnTo>
                    <a:pt x="1335824" y="1244600"/>
                  </a:lnTo>
                  <a:lnTo>
                    <a:pt x="1091374" y="1384401"/>
                  </a:lnTo>
                  <a:lnTo>
                    <a:pt x="1091374" y="1434985"/>
                  </a:lnTo>
                  <a:lnTo>
                    <a:pt x="767181" y="1759038"/>
                  </a:lnTo>
                  <a:lnTo>
                    <a:pt x="690257" y="1714500"/>
                  </a:lnTo>
                  <a:lnTo>
                    <a:pt x="686612" y="1712404"/>
                  </a:lnTo>
                  <a:lnTo>
                    <a:pt x="794613" y="1604454"/>
                  </a:lnTo>
                  <a:lnTo>
                    <a:pt x="1091374" y="1434985"/>
                  </a:lnTo>
                  <a:lnTo>
                    <a:pt x="1091374" y="1384401"/>
                  </a:lnTo>
                  <a:lnTo>
                    <a:pt x="773087" y="1566430"/>
                  </a:lnTo>
                  <a:lnTo>
                    <a:pt x="773087" y="1616748"/>
                  </a:lnTo>
                  <a:lnTo>
                    <a:pt x="680770" y="1709013"/>
                  </a:lnTo>
                  <a:lnTo>
                    <a:pt x="646366" y="1689100"/>
                  </a:lnTo>
                  <a:lnTo>
                    <a:pt x="773087" y="1616748"/>
                  </a:lnTo>
                  <a:lnTo>
                    <a:pt x="773087" y="1566430"/>
                  </a:lnTo>
                  <a:lnTo>
                    <a:pt x="336524" y="1816100"/>
                  </a:lnTo>
                  <a:lnTo>
                    <a:pt x="336524" y="2692400"/>
                  </a:lnTo>
                  <a:lnTo>
                    <a:pt x="136461" y="2806700"/>
                  </a:lnTo>
                  <a:lnTo>
                    <a:pt x="99631" y="2832100"/>
                  </a:lnTo>
                  <a:lnTo>
                    <a:pt x="66890" y="2870200"/>
                  </a:lnTo>
                  <a:lnTo>
                    <a:pt x="39382" y="2908300"/>
                  </a:lnTo>
                  <a:lnTo>
                    <a:pt x="18288" y="2959100"/>
                  </a:lnTo>
                  <a:lnTo>
                    <a:pt x="4775" y="3009900"/>
                  </a:lnTo>
                  <a:lnTo>
                    <a:pt x="0" y="3060700"/>
                  </a:lnTo>
                  <a:lnTo>
                    <a:pt x="0" y="3187700"/>
                  </a:lnTo>
                  <a:lnTo>
                    <a:pt x="3594" y="3225800"/>
                  </a:lnTo>
                  <a:lnTo>
                    <a:pt x="14109" y="3263900"/>
                  </a:lnTo>
                  <a:lnTo>
                    <a:pt x="31165" y="3289300"/>
                  </a:lnTo>
                  <a:lnTo>
                    <a:pt x="54381" y="3302000"/>
                  </a:lnTo>
                  <a:lnTo>
                    <a:pt x="60540" y="3302000"/>
                  </a:lnTo>
                  <a:lnTo>
                    <a:pt x="64643" y="3314700"/>
                  </a:lnTo>
                  <a:lnTo>
                    <a:pt x="136461" y="3340100"/>
                  </a:lnTo>
                  <a:lnTo>
                    <a:pt x="154940" y="3340100"/>
                  </a:lnTo>
                  <a:lnTo>
                    <a:pt x="161213" y="3352800"/>
                  </a:lnTo>
                  <a:lnTo>
                    <a:pt x="189230" y="3352800"/>
                  </a:lnTo>
                  <a:lnTo>
                    <a:pt x="204431" y="3340100"/>
                  </a:lnTo>
                  <a:lnTo>
                    <a:pt x="220014" y="3340100"/>
                  </a:lnTo>
                  <a:lnTo>
                    <a:pt x="235978" y="3327400"/>
                  </a:lnTo>
                  <a:lnTo>
                    <a:pt x="469900" y="3200400"/>
                  </a:lnTo>
                  <a:lnTo>
                    <a:pt x="447332" y="3213100"/>
                  </a:lnTo>
                  <a:lnTo>
                    <a:pt x="584809" y="3441700"/>
                  </a:lnTo>
                  <a:lnTo>
                    <a:pt x="633031" y="3467100"/>
                  </a:lnTo>
                  <a:lnTo>
                    <a:pt x="633031" y="3543300"/>
                  </a:lnTo>
                  <a:lnTo>
                    <a:pt x="636625" y="3581400"/>
                  </a:lnTo>
                  <a:lnTo>
                    <a:pt x="647141" y="3619500"/>
                  </a:lnTo>
                  <a:lnTo>
                    <a:pt x="664197" y="3644900"/>
                  </a:lnTo>
                  <a:lnTo>
                    <a:pt x="687412" y="3670300"/>
                  </a:lnTo>
                  <a:lnTo>
                    <a:pt x="697674" y="3670300"/>
                  </a:lnTo>
                  <a:lnTo>
                    <a:pt x="769493" y="3695700"/>
                  </a:lnTo>
                  <a:lnTo>
                    <a:pt x="772566" y="3708400"/>
                  </a:lnTo>
                  <a:lnTo>
                    <a:pt x="837463" y="3708400"/>
                  </a:lnTo>
                  <a:lnTo>
                    <a:pt x="853046" y="3695700"/>
                  </a:lnTo>
                  <a:lnTo>
                    <a:pt x="869010" y="3695700"/>
                  </a:lnTo>
                  <a:lnTo>
                    <a:pt x="923645" y="3657600"/>
                  </a:lnTo>
                  <a:lnTo>
                    <a:pt x="941857" y="3644900"/>
                  </a:lnTo>
                  <a:lnTo>
                    <a:pt x="1723644" y="4102100"/>
                  </a:lnTo>
                  <a:lnTo>
                    <a:pt x="1811159" y="4051300"/>
                  </a:lnTo>
                  <a:lnTo>
                    <a:pt x="2073719" y="3898900"/>
                  </a:lnTo>
                  <a:lnTo>
                    <a:pt x="2730131" y="3517900"/>
                  </a:lnTo>
                  <a:lnTo>
                    <a:pt x="2730131" y="2413000"/>
                  </a:lnTo>
                  <a:lnTo>
                    <a:pt x="2873768" y="2374900"/>
                  </a:lnTo>
                  <a:lnTo>
                    <a:pt x="2922308" y="2362200"/>
                  </a:lnTo>
                  <a:lnTo>
                    <a:pt x="2971114" y="2349500"/>
                  </a:lnTo>
                  <a:lnTo>
                    <a:pt x="3020136" y="2349500"/>
                  </a:lnTo>
                  <a:lnTo>
                    <a:pt x="3069348" y="2336800"/>
                  </a:lnTo>
                  <a:lnTo>
                    <a:pt x="3118688" y="2336800"/>
                  </a:lnTo>
                  <a:lnTo>
                    <a:pt x="3168142" y="2324100"/>
                  </a:lnTo>
                  <a:lnTo>
                    <a:pt x="3316706" y="2324100"/>
                  </a:lnTo>
                  <a:lnTo>
                    <a:pt x="3366160" y="2336800"/>
                  </a:lnTo>
                  <a:lnTo>
                    <a:pt x="3415512" y="2336800"/>
                  </a:lnTo>
                  <a:lnTo>
                    <a:pt x="3464737" y="2349500"/>
                  </a:lnTo>
                  <a:lnTo>
                    <a:pt x="3513785" y="2349500"/>
                  </a:lnTo>
                  <a:lnTo>
                    <a:pt x="3802049" y="2425700"/>
                  </a:lnTo>
                  <a:lnTo>
                    <a:pt x="3848722" y="2451100"/>
                  </a:lnTo>
                  <a:lnTo>
                    <a:pt x="3894899" y="2463800"/>
                  </a:lnTo>
                  <a:lnTo>
                    <a:pt x="3985603" y="2514600"/>
                  </a:lnTo>
                  <a:lnTo>
                    <a:pt x="4030040" y="2540000"/>
                  </a:lnTo>
                  <a:lnTo>
                    <a:pt x="4073169" y="2565400"/>
                  </a:lnTo>
                  <a:lnTo>
                    <a:pt x="4117441" y="2578100"/>
                  </a:lnTo>
                  <a:lnTo>
                    <a:pt x="4162691" y="2603500"/>
                  </a:lnTo>
                  <a:lnTo>
                    <a:pt x="4255452" y="2628900"/>
                  </a:lnTo>
                  <a:lnTo>
                    <a:pt x="4350169" y="2628900"/>
                  </a:lnTo>
                  <a:lnTo>
                    <a:pt x="4397845" y="2641600"/>
                  </a:lnTo>
                  <a:lnTo>
                    <a:pt x="4445533" y="2628900"/>
                  </a:lnTo>
                  <a:lnTo>
                    <a:pt x="4540237" y="2628900"/>
                  </a:lnTo>
                  <a:lnTo>
                    <a:pt x="4633011" y="2603500"/>
                  </a:lnTo>
                  <a:lnTo>
                    <a:pt x="4655629" y="2590800"/>
                  </a:lnTo>
                  <a:lnTo>
                    <a:pt x="4678248" y="2578100"/>
                  </a:lnTo>
                  <a:lnTo>
                    <a:pt x="4722520" y="2565400"/>
                  </a:lnTo>
                  <a:lnTo>
                    <a:pt x="4765662" y="2540000"/>
                  </a:lnTo>
                  <a:lnTo>
                    <a:pt x="4807839" y="2514600"/>
                  </a:lnTo>
                  <a:lnTo>
                    <a:pt x="4847768" y="2489200"/>
                  </a:lnTo>
                  <a:lnTo>
                    <a:pt x="4885372" y="2451100"/>
                  </a:lnTo>
                  <a:lnTo>
                    <a:pt x="4920602" y="2425700"/>
                  </a:lnTo>
                  <a:lnTo>
                    <a:pt x="4953381" y="2387600"/>
                  </a:lnTo>
                  <a:lnTo>
                    <a:pt x="4983645" y="2349500"/>
                  </a:lnTo>
                  <a:lnTo>
                    <a:pt x="5011344" y="2311400"/>
                  </a:lnTo>
                  <a:lnTo>
                    <a:pt x="5036388" y="2273300"/>
                  </a:lnTo>
                  <a:lnTo>
                    <a:pt x="5058740" y="2222500"/>
                  </a:lnTo>
                  <a:lnTo>
                    <a:pt x="5078311" y="2184400"/>
                  </a:lnTo>
                  <a:lnTo>
                    <a:pt x="5095049" y="2133600"/>
                  </a:lnTo>
                  <a:lnTo>
                    <a:pt x="5108892" y="2095500"/>
                  </a:lnTo>
                  <a:lnTo>
                    <a:pt x="5119776" y="2044700"/>
                  </a:lnTo>
                  <a:lnTo>
                    <a:pt x="5127625" y="1993900"/>
                  </a:lnTo>
                  <a:lnTo>
                    <a:pt x="5132387" y="1955800"/>
                  </a:lnTo>
                  <a:lnTo>
                    <a:pt x="5133987" y="1905000"/>
                  </a:lnTo>
                  <a:close/>
                </a:path>
              </a:pathLst>
            </a:custGeom>
            <a:solidFill>
              <a:srgbClr val="2A4A81"/>
            </a:solidFill>
          </p:spPr>
          <p:txBody>
            <a:bodyPr wrap="square" lIns="0" tIns="0" rIns="0" bIns="0" rtlCol="0"/>
            <a:lstStyle/>
            <a:p>
              <a:endParaRPr/>
            </a:p>
          </p:txBody>
        </p:sp>
      </p:grpSp>
      <p:pic>
        <p:nvPicPr>
          <p:cNvPr id="6" name="Picture 5">
            <a:extLst>
              <a:ext uri="{FF2B5EF4-FFF2-40B4-BE49-F238E27FC236}">
                <a16:creationId xmlns:a16="http://schemas.microsoft.com/office/drawing/2014/main" id="{D5515E4D-B942-4266-93AC-8BE4CFCEFAE8}"/>
              </a:ext>
            </a:extLst>
          </p:cNvPr>
          <p:cNvPicPr>
            <a:picLocks noChangeAspect="1"/>
          </p:cNvPicPr>
          <p:nvPr/>
        </p:nvPicPr>
        <p:blipFill>
          <a:blip r:embed="rId3"/>
          <a:stretch>
            <a:fillRect/>
          </a:stretch>
        </p:blipFill>
        <p:spPr>
          <a:xfrm>
            <a:off x="10117250" y="2304116"/>
            <a:ext cx="6934200" cy="33717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up)">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up)">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up)">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up)">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up)">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up)">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up)">
                                      <p:cBhvr>
                                        <p:cTn id="4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94DDDE"/>
          </a:solidFill>
        </p:spPr>
        <p:txBody>
          <a:bodyPr wrap="square" lIns="0" tIns="0" rIns="0" bIns="0" rtlCol="0"/>
          <a:lstStyle/>
          <a:p>
            <a:endParaRPr lang="en-ID" dirty="0"/>
          </a:p>
        </p:txBody>
      </p:sp>
      <p:sp>
        <p:nvSpPr>
          <p:cNvPr id="9" name="object 9"/>
          <p:cNvSpPr txBox="1">
            <a:spLocks noGrp="1"/>
          </p:cNvSpPr>
          <p:nvPr>
            <p:ph type="title"/>
          </p:nvPr>
        </p:nvSpPr>
        <p:spPr>
          <a:xfrm>
            <a:off x="1016000" y="447305"/>
            <a:ext cx="15838173" cy="1963614"/>
          </a:xfrm>
          <a:prstGeom prst="rect">
            <a:avLst/>
          </a:prstGeom>
        </p:spPr>
        <p:txBody>
          <a:bodyPr vert="horz" wrap="square" lIns="0" tIns="48260" rIns="0" bIns="0" rtlCol="0">
            <a:spAutoFit/>
          </a:bodyPr>
          <a:lstStyle/>
          <a:p>
            <a:pPr marL="12700" marR="5080" algn="ctr">
              <a:lnSpc>
                <a:spcPts val="7650"/>
              </a:lnSpc>
              <a:spcBef>
                <a:spcPts val="380"/>
              </a:spcBef>
            </a:pPr>
            <a:r>
              <a:rPr lang="vi-VN" sz="6400" spc="-100" dirty="0">
                <a:solidFill>
                  <a:srgbClr val="31346E"/>
                </a:solidFill>
              </a:rPr>
              <a:t>HƯỚNG DẪN VỀ CÚ PHÁP VÀ CÁC PHẦN TỬ HTML ĐƠN GIẢN</a:t>
            </a:r>
            <a:endParaRPr sz="6400" dirty="0"/>
          </a:p>
        </p:txBody>
      </p:sp>
      <p:sp>
        <p:nvSpPr>
          <p:cNvPr id="12" name="TextBox 11">
            <a:extLst>
              <a:ext uri="{FF2B5EF4-FFF2-40B4-BE49-F238E27FC236}">
                <a16:creationId xmlns:a16="http://schemas.microsoft.com/office/drawing/2014/main" id="{DC02F0F7-C81B-84A6-AD31-0D35E8DFFD06}"/>
              </a:ext>
            </a:extLst>
          </p:cNvPr>
          <p:cNvSpPr txBox="1"/>
          <p:nvPr/>
        </p:nvSpPr>
        <p:spPr>
          <a:xfrm>
            <a:off x="685800" y="2628900"/>
            <a:ext cx="15731001" cy="7094250"/>
          </a:xfrm>
          <a:prstGeom prst="rect">
            <a:avLst/>
          </a:prstGeom>
          <a:noFill/>
        </p:spPr>
        <p:txBody>
          <a:bodyPr wrap="square">
            <a:spAutoFit/>
          </a:bodyPr>
          <a:lstStyle/>
          <a:p>
            <a:pPr marL="457200" lvl="0" indent="-457200">
              <a:buFont typeface="Arial" panose="020B0604020202020204" pitchFamily="34" charset="0"/>
              <a:buChar char="•"/>
            </a:pPr>
            <a:r>
              <a:rPr lang="en-ID" sz="3500" dirty="0" err="1">
                <a:latin typeface="Abadi "/>
              </a:rPr>
              <a:t>Một</a:t>
            </a:r>
            <a:r>
              <a:rPr lang="en-ID" sz="3500" dirty="0">
                <a:latin typeface="Abadi "/>
              </a:rPr>
              <a:t> </a:t>
            </a:r>
            <a:r>
              <a:rPr lang="en-ID" sz="3500" dirty="0" err="1">
                <a:latin typeface="Abadi "/>
              </a:rPr>
              <a:t>tệp</a:t>
            </a:r>
            <a:r>
              <a:rPr lang="en-ID" sz="3500" dirty="0">
                <a:latin typeface="Abadi "/>
              </a:rPr>
              <a:t> HTML </a:t>
            </a:r>
            <a:r>
              <a:rPr lang="en-ID" sz="3500" dirty="0" err="1">
                <a:latin typeface="Abadi "/>
              </a:rPr>
              <a:t>bắt</a:t>
            </a:r>
            <a:r>
              <a:rPr lang="en-ID" sz="3500" dirty="0">
                <a:latin typeface="Abadi "/>
              </a:rPr>
              <a:t> </a:t>
            </a:r>
            <a:r>
              <a:rPr lang="en-ID" sz="3500" dirty="0" err="1">
                <a:latin typeface="Abadi "/>
              </a:rPr>
              <a:t>đầu</a:t>
            </a:r>
            <a:r>
              <a:rPr lang="en-ID" sz="3500" dirty="0">
                <a:latin typeface="Abadi "/>
              </a:rPr>
              <a:t> </a:t>
            </a:r>
            <a:r>
              <a:rPr lang="en-ID" sz="3500" dirty="0" err="1">
                <a:latin typeface="Abadi "/>
              </a:rPr>
              <a:t>với</a:t>
            </a:r>
            <a:r>
              <a:rPr lang="en-ID" sz="3500" dirty="0">
                <a:latin typeface="Abadi "/>
              </a:rPr>
              <a:t> &lt;!DOCTYPE html&gt; </a:t>
            </a:r>
            <a:r>
              <a:rPr lang="en-ID" sz="3500" dirty="0" err="1">
                <a:latin typeface="Abadi "/>
              </a:rPr>
              <a:t>để</a:t>
            </a:r>
            <a:r>
              <a:rPr lang="en-ID" sz="3500" dirty="0">
                <a:latin typeface="Abadi "/>
              </a:rPr>
              <a:t> </a:t>
            </a:r>
            <a:r>
              <a:rPr lang="en-ID" sz="3500" dirty="0" err="1">
                <a:latin typeface="Abadi "/>
              </a:rPr>
              <a:t>xác</a:t>
            </a:r>
            <a:r>
              <a:rPr lang="en-ID" sz="3500" dirty="0">
                <a:latin typeface="Abadi "/>
              </a:rPr>
              <a:t> </a:t>
            </a:r>
            <a:r>
              <a:rPr lang="en-ID" sz="3500" dirty="0" err="1">
                <a:latin typeface="Abadi "/>
              </a:rPr>
              <a:t>định</a:t>
            </a:r>
            <a:r>
              <a:rPr lang="en-ID" sz="3500" dirty="0">
                <a:latin typeface="Abadi "/>
              </a:rPr>
              <a:t> </a:t>
            </a:r>
            <a:r>
              <a:rPr lang="en-ID" sz="3500" dirty="0" err="1">
                <a:latin typeface="Abadi "/>
              </a:rPr>
              <a:t>phiên</a:t>
            </a:r>
            <a:r>
              <a:rPr lang="en-ID" sz="3500" dirty="0">
                <a:latin typeface="Abadi "/>
              </a:rPr>
              <a:t> </a:t>
            </a:r>
            <a:r>
              <a:rPr lang="en-ID" sz="3500" dirty="0" err="1">
                <a:latin typeface="Abadi "/>
              </a:rPr>
              <a:t>bản</a:t>
            </a:r>
            <a:r>
              <a:rPr lang="en-ID" sz="3500" dirty="0">
                <a:latin typeface="Abadi "/>
              </a:rPr>
              <a:t> HTML </a:t>
            </a:r>
            <a:r>
              <a:rPr lang="en-ID" sz="3500" dirty="0" err="1">
                <a:latin typeface="Abadi "/>
              </a:rPr>
              <a:t>và</a:t>
            </a:r>
            <a:r>
              <a:rPr lang="en-ID" sz="3500" dirty="0">
                <a:latin typeface="Abadi "/>
              </a:rPr>
              <a:t> </a:t>
            </a:r>
            <a:r>
              <a:rPr lang="en-ID" sz="3500" dirty="0" err="1">
                <a:latin typeface="Abadi "/>
              </a:rPr>
              <a:t>cấu</a:t>
            </a:r>
            <a:r>
              <a:rPr lang="en-ID" sz="3500" dirty="0">
                <a:latin typeface="Abadi "/>
              </a:rPr>
              <a:t> </a:t>
            </a:r>
            <a:r>
              <a:rPr lang="en-ID" sz="3500" dirty="0" err="1">
                <a:latin typeface="Abadi "/>
              </a:rPr>
              <a:t>trúc</a:t>
            </a:r>
            <a:r>
              <a:rPr lang="en-ID" sz="3500" dirty="0">
                <a:latin typeface="Abadi "/>
              </a:rPr>
              <a:t> </a:t>
            </a:r>
            <a:r>
              <a:rPr lang="en-ID" sz="3500" dirty="0" err="1">
                <a:latin typeface="Abadi "/>
              </a:rPr>
              <a:t>tệp</a:t>
            </a:r>
            <a:r>
              <a:rPr lang="en-ID" sz="3500" dirty="0">
                <a:latin typeface="Abadi "/>
              </a:rPr>
              <a:t>.</a:t>
            </a:r>
          </a:p>
          <a:p>
            <a:pPr marL="457200" lvl="0" indent="-457200">
              <a:buFont typeface="Arial" panose="020B0604020202020204" pitchFamily="34" charset="0"/>
              <a:buChar char="•"/>
            </a:pPr>
            <a:r>
              <a:rPr lang="en-ID" sz="3500" dirty="0">
                <a:latin typeface="Abadi "/>
              </a:rPr>
              <a:t>&lt;html&gt; </a:t>
            </a:r>
            <a:r>
              <a:rPr lang="en-ID" sz="3500" dirty="0" err="1">
                <a:latin typeface="Abadi "/>
              </a:rPr>
              <a:t>là</a:t>
            </a:r>
            <a:r>
              <a:rPr lang="en-ID" sz="3500" dirty="0">
                <a:latin typeface="Abadi "/>
              </a:rPr>
              <a:t> </a:t>
            </a:r>
            <a:r>
              <a:rPr lang="en-ID" sz="3500" dirty="0" err="1">
                <a:latin typeface="Abadi "/>
              </a:rPr>
              <a:t>phần</a:t>
            </a:r>
            <a:r>
              <a:rPr lang="en-ID" sz="3500" dirty="0">
                <a:latin typeface="Abadi "/>
              </a:rPr>
              <a:t> </a:t>
            </a:r>
            <a:r>
              <a:rPr lang="en-ID" sz="3500" dirty="0" err="1">
                <a:latin typeface="Abadi "/>
              </a:rPr>
              <a:t>tử</a:t>
            </a:r>
            <a:r>
              <a:rPr lang="en-ID" sz="3500" dirty="0">
                <a:latin typeface="Abadi "/>
              </a:rPr>
              <a:t> </a:t>
            </a:r>
            <a:r>
              <a:rPr lang="en-ID" sz="3500" dirty="0" err="1">
                <a:latin typeface="Abadi "/>
              </a:rPr>
              <a:t>gốc</a:t>
            </a:r>
            <a:r>
              <a:rPr lang="en-ID" sz="3500" dirty="0">
                <a:latin typeface="Abadi "/>
              </a:rPr>
              <a:t> </a:t>
            </a:r>
            <a:r>
              <a:rPr lang="en-ID" sz="3500" dirty="0" err="1">
                <a:latin typeface="Abadi "/>
              </a:rPr>
              <a:t>của</a:t>
            </a:r>
            <a:r>
              <a:rPr lang="en-ID" sz="3500" dirty="0">
                <a:latin typeface="Abadi "/>
              </a:rPr>
              <a:t> </a:t>
            </a:r>
            <a:r>
              <a:rPr lang="en-ID" sz="3500" dirty="0" err="1">
                <a:latin typeface="Abadi "/>
              </a:rPr>
              <a:t>mọi</a:t>
            </a:r>
            <a:r>
              <a:rPr lang="en-ID" sz="3500" dirty="0">
                <a:latin typeface="Abadi "/>
              </a:rPr>
              <a:t> </a:t>
            </a:r>
            <a:r>
              <a:rPr lang="en-ID" sz="3500" dirty="0" err="1">
                <a:latin typeface="Abadi "/>
              </a:rPr>
              <a:t>tệp</a:t>
            </a:r>
            <a:r>
              <a:rPr lang="en-ID" sz="3500" dirty="0">
                <a:latin typeface="Abadi "/>
              </a:rPr>
              <a:t> HTML.</a:t>
            </a:r>
          </a:p>
          <a:p>
            <a:pPr marL="457200" lvl="0" indent="-457200">
              <a:buFont typeface="Arial" panose="020B0604020202020204" pitchFamily="34" charset="0"/>
              <a:buChar char="•"/>
            </a:pPr>
            <a:r>
              <a:rPr lang="en-ID" sz="3500" dirty="0">
                <a:latin typeface="Abadi "/>
              </a:rPr>
              <a:t>&lt;head&gt; </a:t>
            </a:r>
            <a:r>
              <a:rPr lang="en-ID" sz="3500" dirty="0" err="1">
                <a:latin typeface="Abadi "/>
              </a:rPr>
              <a:t>chứa</a:t>
            </a:r>
            <a:r>
              <a:rPr lang="en-ID" sz="3500" dirty="0">
                <a:latin typeface="Abadi "/>
              </a:rPr>
              <a:t> </a:t>
            </a:r>
            <a:r>
              <a:rPr lang="en-ID" sz="3500" dirty="0" err="1">
                <a:latin typeface="Abadi "/>
              </a:rPr>
              <a:t>thông</a:t>
            </a:r>
            <a:r>
              <a:rPr lang="en-ID" sz="3500" dirty="0">
                <a:latin typeface="Abadi "/>
              </a:rPr>
              <a:t> tin </a:t>
            </a:r>
            <a:r>
              <a:rPr lang="en-ID" sz="3500" dirty="0" err="1">
                <a:latin typeface="Abadi "/>
              </a:rPr>
              <a:t>về</a:t>
            </a:r>
            <a:r>
              <a:rPr lang="en-ID" sz="3500" dirty="0">
                <a:latin typeface="Abadi "/>
              </a:rPr>
              <a:t> </a:t>
            </a:r>
            <a:r>
              <a:rPr lang="en-ID" sz="3500" dirty="0" err="1">
                <a:latin typeface="Abadi "/>
              </a:rPr>
              <a:t>trang</a:t>
            </a:r>
            <a:r>
              <a:rPr lang="en-ID" sz="3500" dirty="0">
                <a:latin typeface="Abadi "/>
              </a:rPr>
              <a:t> web </a:t>
            </a:r>
            <a:r>
              <a:rPr lang="en-ID" sz="3500" dirty="0" err="1">
                <a:latin typeface="Abadi "/>
              </a:rPr>
              <a:t>như</a:t>
            </a:r>
            <a:r>
              <a:rPr lang="en-ID" sz="3500" dirty="0">
                <a:latin typeface="Abadi "/>
              </a:rPr>
              <a:t> </a:t>
            </a:r>
            <a:r>
              <a:rPr lang="en-ID" sz="3500" dirty="0" err="1">
                <a:latin typeface="Abadi "/>
              </a:rPr>
              <a:t>tiêu</a:t>
            </a:r>
            <a:r>
              <a:rPr lang="en-ID" sz="3500" dirty="0">
                <a:latin typeface="Abadi "/>
              </a:rPr>
              <a:t> </a:t>
            </a:r>
            <a:r>
              <a:rPr lang="en-ID" sz="3500" dirty="0" err="1">
                <a:latin typeface="Abadi "/>
              </a:rPr>
              <a:t>đề</a:t>
            </a:r>
            <a:r>
              <a:rPr lang="en-ID" sz="3500" dirty="0">
                <a:latin typeface="Abadi "/>
              </a:rPr>
              <a:t> </a:t>
            </a:r>
            <a:r>
              <a:rPr lang="en-ID" sz="3500" dirty="0" err="1">
                <a:latin typeface="Abadi "/>
              </a:rPr>
              <a:t>và</a:t>
            </a:r>
            <a:r>
              <a:rPr lang="en-ID" sz="3500" dirty="0">
                <a:latin typeface="Abadi "/>
              </a:rPr>
              <a:t> </a:t>
            </a:r>
            <a:r>
              <a:rPr lang="en-ID" sz="3500" dirty="0" err="1">
                <a:latin typeface="Abadi "/>
              </a:rPr>
              <a:t>liên</a:t>
            </a:r>
            <a:r>
              <a:rPr lang="en-ID" sz="3500" dirty="0">
                <a:latin typeface="Abadi "/>
              </a:rPr>
              <a:t> </a:t>
            </a:r>
            <a:r>
              <a:rPr lang="en-ID" sz="3500" dirty="0" err="1">
                <a:latin typeface="Abadi "/>
              </a:rPr>
              <a:t>kết</a:t>
            </a:r>
            <a:r>
              <a:rPr lang="en-ID" sz="3500" dirty="0">
                <a:latin typeface="Abadi "/>
              </a:rPr>
              <a:t> </a:t>
            </a:r>
            <a:r>
              <a:rPr lang="en-ID" sz="3500" dirty="0" err="1">
                <a:latin typeface="Abadi "/>
              </a:rPr>
              <a:t>đến</a:t>
            </a:r>
            <a:r>
              <a:rPr lang="en-ID" sz="3500" dirty="0">
                <a:latin typeface="Abadi "/>
              </a:rPr>
              <a:t> </a:t>
            </a:r>
            <a:r>
              <a:rPr lang="en-ID" sz="3500" dirty="0" err="1">
                <a:latin typeface="Abadi "/>
              </a:rPr>
              <a:t>các</a:t>
            </a:r>
            <a:r>
              <a:rPr lang="en-ID" sz="3500" dirty="0">
                <a:latin typeface="Abadi "/>
              </a:rPr>
              <a:t> </a:t>
            </a:r>
            <a:r>
              <a:rPr lang="en-ID" sz="3500" dirty="0" err="1">
                <a:latin typeface="Abadi "/>
              </a:rPr>
              <a:t>tệp</a:t>
            </a:r>
            <a:r>
              <a:rPr lang="en-ID" sz="3500" dirty="0">
                <a:latin typeface="Abadi "/>
              </a:rPr>
              <a:t> CSS </a:t>
            </a:r>
            <a:r>
              <a:rPr lang="en-ID" sz="3500" dirty="0" err="1">
                <a:latin typeface="Abadi "/>
              </a:rPr>
              <a:t>hoặc</a:t>
            </a:r>
            <a:r>
              <a:rPr lang="en-ID" sz="3500" dirty="0">
                <a:latin typeface="Abadi "/>
              </a:rPr>
              <a:t> JavaScript.</a:t>
            </a:r>
          </a:p>
          <a:p>
            <a:pPr marL="457200" lvl="0" indent="-457200">
              <a:buFont typeface="Arial" panose="020B0604020202020204" pitchFamily="34" charset="0"/>
              <a:buChar char="•"/>
            </a:pPr>
            <a:r>
              <a:rPr lang="en-ID" sz="3500" dirty="0">
                <a:latin typeface="Abadi "/>
              </a:rPr>
              <a:t>&lt;title&gt; </a:t>
            </a:r>
            <a:r>
              <a:rPr lang="en-ID" sz="3500" dirty="0" err="1">
                <a:latin typeface="Abadi "/>
              </a:rPr>
              <a:t>đặt</a:t>
            </a:r>
            <a:r>
              <a:rPr lang="en-ID" sz="3500" dirty="0">
                <a:latin typeface="Abadi "/>
              </a:rPr>
              <a:t> </a:t>
            </a:r>
            <a:r>
              <a:rPr lang="en-ID" sz="3500" dirty="0" err="1">
                <a:latin typeface="Abadi "/>
              </a:rPr>
              <a:t>tiêu</a:t>
            </a:r>
            <a:r>
              <a:rPr lang="en-ID" sz="3500" dirty="0">
                <a:latin typeface="Abadi "/>
              </a:rPr>
              <a:t> </a:t>
            </a:r>
            <a:r>
              <a:rPr lang="en-ID" sz="3500" dirty="0" err="1">
                <a:latin typeface="Abadi "/>
              </a:rPr>
              <a:t>đề</a:t>
            </a:r>
            <a:r>
              <a:rPr lang="en-ID" sz="3500" dirty="0">
                <a:latin typeface="Abadi "/>
              </a:rPr>
              <a:t> </a:t>
            </a:r>
            <a:r>
              <a:rPr lang="en-ID" sz="3500" dirty="0" err="1">
                <a:latin typeface="Abadi "/>
              </a:rPr>
              <a:t>của</a:t>
            </a:r>
            <a:r>
              <a:rPr lang="en-ID" sz="3500" dirty="0">
                <a:latin typeface="Abadi "/>
              </a:rPr>
              <a:t> </a:t>
            </a:r>
            <a:r>
              <a:rPr lang="en-ID" sz="3500" dirty="0" err="1">
                <a:latin typeface="Abadi "/>
              </a:rPr>
              <a:t>trang</a:t>
            </a:r>
            <a:r>
              <a:rPr lang="en-ID" sz="3500" dirty="0">
                <a:latin typeface="Abadi "/>
              </a:rPr>
              <a:t> web.</a:t>
            </a:r>
          </a:p>
          <a:p>
            <a:pPr marL="457200" lvl="0" indent="-457200">
              <a:buFont typeface="Arial" panose="020B0604020202020204" pitchFamily="34" charset="0"/>
              <a:buChar char="•"/>
            </a:pPr>
            <a:r>
              <a:rPr lang="en-ID" sz="3500" dirty="0">
                <a:latin typeface="Abadi "/>
              </a:rPr>
              <a:t>&lt;body&gt; </a:t>
            </a:r>
            <a:r>
              <a:rPr lang="en-ID" sz="3500" dirty="0" err="1">
                <a:latin typeface="Abadi "/>
              </a:rPr>
              <a:t>chứa</a:t>
            </a:r>
            <a:r>
              <a:rPr lang="en-ID" sz="3500" dirty="0">
                <a:latin typeface="Abadi "/>
              </a:rPr>
              <a:t> </a:t>
            </a:r>
            <a:r>
              <a:rPr lang="en-ID" sz="3500" dirty="0" err="1">
                <a:latin typeface="Abadi "/>
              </a:rPr>
              <a:t>nội</a:t>
            </a:r>
            <a:r>
              <a:rPr lang="en-ID" sz="3500" dirty="0">
                <a:latin typeface="Abadi "/>
              </a:rPr>
              <a:t> dung </a:t>
            </a:r>
            <a:r>
              <a:rPr lang="en-ID" sz="3500" dirty="0" err="1">
                <a:latin typeface="Abadi "/>
              </a:rPr>
              <a:t>hiển</a:t>
            </a:r>
            <a:r>
              <a:rPr lang="en-ID" sz="3500" dirty="0">
                <a:latin typeface="Abadi "/>
              </a:rPr>
              <a:t> </a:t>
            </a:r>
            <a:r>
              <a:rPr lang="en-ID" sz="3500" dirty="0" err="1">
                <a:latin typeface="Abadi "/>
              </a:rPr>
              <a:t>thị</a:t>
            </a:r>
            <a:r>
              <a:rPr lang="en-ID" sz="3500" dirty="0">
                <a:latin typeface="Abadi "/>
              </a:rPr>
              <a:t> </a:t>
            </a:r>
            <a:r>
              <a:rPr lang="en-ID" sz="3500" dirty="0" err="1">
                <a:latin typeface="Abadi "/>
              </a:rPr>
              <a:t>trên</a:t>
            </a:r>
            <a:r>
              <a:rPr lang="en-ID" sz="3500" dirty="0">
                <a:latin typeface="Abadi "/>
              </a:rPr>
              <a:t> </a:t>
            </a:r>
            <a:r>
              <a:rPr lang="en-ID" sz="3500" dirty="0" err="1">
                <a:latin typeface="Abadi "/>
              </a:rPr>
              <a:t>trình</a:t>
            </a:r>
            <a:r>
              <a:rPr lang="en-ID" sz="3500" dirty="0">
                <a:latin typeface="Abadi "/>
              </a:rPr>
              <a:t> </a:t>
            </a:r>
            <a:r>
              <a:rPr lang="en-ID" sz="3500" dirty="0" err="1">
                <a:latin typeface="Abadi "/>
              </a:rPr>
              <a:t>duyệt</a:t>
            </a:r>
            <a:r>
              <a:rPr lang="en-ID" sz="3500" dirty="0">
                <a:latin typeface="Abadi "/>
              </a:rPr>
              <a:t> web.</a:t>
            </a:r>
          </a:p>
          <a:p>
            <a:pPr marL="457200" lvl="0" indent="-457200">
              <a:buFont typeface="Arial" panose="020B0604020202020204" pitchFamily="34" charset="0"/>
              <a:buChar char="•"/>
            </a:pPr>
            <a:r>
              <a:rPr lang="en-ID" sz="3500" dirty="0">
                <a:latin typeface="Abadi "/>
              </a:rPr>
              <a:t>&lt;h1&gt; </a:t>
            </a:r>
            <a:r>
              <a:rPr lang="en-ID" sz="3500" dirty="0" err="1">
                <a:latin typeface="Abadi "/>
              </a:rPr>
              <a:t>đến</a:t>
            </a:r>
            <a:r>
              <a:rPr lang="en-ID" sz="3500" dirty="0">
                <a:latin typeface="Abadi "/>
              </a:rPr>
              <a:t> &lt;h6&gt; </a:t>
            </a:r>
            <a:r>
              <a:rPr lang="en-ID" sz="3500" dirty="0" err="1">
                <a:latin typeface="Abadi "/>
              </a:rPr>
              <a:t>được</a:t>
            </a:r>
            <a:r>
              <a:rPr lang="en-ID" sz="3500" dirty="0">
                <a:latin typeface="Abadi "/>
              </a:rPr>
              <a:t> </a:t>
            </a:r>
            <a:r>
              <a:rPr lang="en-ID" sz="3500" dirty="0" err="1">
                <a:latin typeface="Abadi "/>
              </a:rPr>
              <a:t>sử</a:t>
            </a:r>
            <a:r>
              <a:rPr lang="en-ID" sz="3500" dirty="0">
                <a:latin typeface="Abadi "/>
              </a:rPr>
              <a:t> </a:t>
            </a:r>
            <a:r>
              <a:rPr lang="en-ID" sz="3500" dirty="0" err="1">
                <a:latin typeface="Abadi "/>
              </a:rPr>
              <a:t>dụng</a:t>
            </a:r>
            <a:r>
              <a:rPr lang="en-ID" sz="3500" dirty="0">
                <a:latin typeface="Abadi "/>
              </a:rPr>
              <a:t> </a:t>
            </a:r>
            <a:r>
              <a:rPr lang="en-ID" sz="3500" dirty="0" err="1">
                <a:latin typeface="Abadi "/>
              </a:rPr>
              <a:t>để</a:t>
            </a:r>
            <a:r>
              <a:rPr lang="en-ID" sz="3500" dirty="0">
                <a:latin typeface="Abadi "/>
              </a:rPr>
              <a:t> </a:t>
            </a:r>
            <a:r>
              <a:rPr lang="en-ID" sz="3500" dirty="0" err="1">
                <a:latin typeface="Abadi "/>
              </a:rPr>
              <a:t>đặt</a:t>
            </a:r>
            <a:r>
              <a:rPr lang="en-ID" sz="3500" dirty="0">
                <a:latin typeface="Abadi "/>
              </a:rPr>
              <a:t> </a:t>
            </a:r>
            <a:r>
              <a:rPr lang="en-ID" sz="3500" dirty="0" err="1">
                <a:latin typeface="Abadi "/>
              </a:rPr>
              <a:t>tiêu</a:t>
            </a:r>
            <a:r>
              <a:rPr lang="en-ID" sz="3500" dirty="0">
                <a:latin typeface="Abadi "/>
              </a:rPr>
              <a:t> </a:t>
            </a:r>
            <a:r>
              <a:rPr lang="en-ID" sz="3500" dirty="0" err="1">
                <a:latin typeface="Abadi "/>
              </a:rPr>
              <a:t>đề</a:t>
            </a:r>
            <a:r>
              <a:rPr lang="en-ID" sz="3500" dirty="0">
                <a:latin typeface="Abadi "/>
              </a:rPr>
              <a:t> </a:t>
            </a:r>
            <a:r>
              <a:rPr lang="en-ID" sz="3500" dirty="0" err="1">
                <a:latin typeface="Abadi "/>
              </a:rPr>
              <a:t>với</a:t>
            </a:r>
            <a:r>
              <a:rPr lang="en-ID" sz="3500" dirty="0">
                <a:latin typeface="Abadi "/>
              </a:rPr>
              <a:t> </a:t>
            </a:r>
            <a:r>
              <a:rPr lang="en-ID" sz="3500" dirty="0" err="1">
                <a:latin typeface="Abadi "/>
              </a:rPr>
              <a:t>kích</a:t>
            </a:r>
            <a:r>
              <a:rPr lang="en-ID" sz="3500" dirty="0">
                <a:latin typeface="Abadi "/>
              </a:rPr>
              <a:t> </a:t>
            </a:r>
            <a:r>
              <a:rPr lang="en-ID" sz="3500" dirty="0" err="1">
                <a:latin typeface="Abadi "/>
              </a:rPr>
              <a:t>thước</a:t>
            </a:r>
            <a:r>
              <a:rPr lang="en-ID" sz="3500" dirty="0">
                <a:latin typeface="Abadi "/>
              </a:rPr>
              <a:t> </a:t>
            </a:r>
            <a:r>
              <a:rPr lang="en-ID" sz="3500" dirty="0" err="1">
                <a:latin typeface="Abadi "/>
              </a:rPr>
              <a:t>khác</a:t>
            </a:r>
            <a:r>
              <a:rPr lang="en-ID" sz="3500" dirty="0">
                <a:latin typeface="Abadi "/>
              </a:rPr>
              <a:t> </a:t>
            </a:r>
            <a:r>
              <a:rPr lang="en-ID" sz="3500" dirty="0" err="1">
                <a:latin typeface="Abadi "/>
              </a:rPr>
              <a:t>nhau</a:t>
            </a:r>
            <a:r>
              <a:rPr lang="en-ID" sz="3500" dirty="0">
                <a:latin typeface="Abadi "/>
              </a:rPr>
              <a:t>.</a:t>
            </a:r>
          </a:p>
          <a:p>
            <a:pPr marL="457200" lvl="0" indent="-457200">
              <a:buFont typeface="Arial" panose="020B0604020202020204" pitchFamily="34" charset="0"/>
              <a:buChar char="•"/>
            </a:pPr>
            <a:r>
              <a:rPr lang="en-ID" sz="3500" dirty="0">
                <a:latin typeface="Abadi "/>
              </a:rPr>
              <a:t>&lt;p&gt; </a:t>
            </a:r>
            <a:r>
              <a:rPr lang="en-ID" sz="3500" dirty="0" err="1">
                <a:latin typeface="Abadi "/>
              </a:rPr>
              <a:t>để</a:t>
            </a:r>
            <a:r>
              <a:rPr lang="en-ID" sz="3500" dirty="0">
                <a:latin typeface="Abadi "/>
              </a:rPr>
              <a:t> </a:t>
            </a:r>
            <a:r>
              <a:rPr lang="en-ID" sz="3500" dirty="0" err="1">
                <a:latin typeface="Abadi "/>
              </a:rPr>
              <a:t>thêm</a:t>
            </a:r>
            <a:r>
              <a:rPr lang="en-ID" sz="3500" dirty="0">
                <a:latin typeface="Abadi "/>
              </a:rPr>
              <a:t> </a:t>
            </a:r>
            <a:r>
              <a:rPr lang="en-ID" sz="3500" dirty="0" err="1">
                <a:latin typeface="Abadi "/>
              </a:rPr>
              <a:t>đoạn</a:t>
            </a:r>
            <a:r>
              <a:rPr lang="en-ID" sz="3500" dirty="0">
                <a:latin typeface="Abadi "/>
              </a:rPr>
              <a:t> </a:t>
            </a:r>
            <a:r>
              <a:rPr lang="en-ID" sz="3500" dirty="0" err="1">
                <a:latin typeface="Abadi "/>
              </a:rPr>
              <a:t>văn</a:t>
            </a:r>
            <a:r>
              <a:rPr lang="en-ID" sz="3500" dirty="0">
                <a:latin typeface="Abadi "/>
              </a:rPr>
              <a:t> </a:t>
            </a:r>
            <a:r>
              <a:rPr lang="en-ID" sz="3500" dirty="0" err="1">
                <a:latin typeface="Abadi "/>
              </a:rPr>
              <a:t>bản</a:t>
            </a:r>
            <a:r>
              <a:rPr lang="en-ID" sz="3500" dirty="0">
                <a:latin typeface="Abadi "/>
              </a:rPr>
              <a:t>.</a:t>
            </a:r>
          </a:p>
          <a:p>
            <a:pPr marL="457200" lvl="0" indent="-457200">
              <a:buFont typeface="Arial" panose="020B0604020202020204" pitchFamily="34" charset="0"/>
              <a:buChar char="•"/>
            </a:pPr>
            <a:r>
              <a:rPr lang="en-ID" sz="3500" dirty="0">
                <a:latin typeface="Abadi "/>
              </a:rPr>
              <a:t>&lt;</a:t>
            </a:r>
            <a:r>
              <a:rPr lang="en-ID" sz="3500" dirty="0" err="1">
                <a:latin typeface="Abadi "/>
              </a:rPr>
              <a:t>img</a:t>
            </a:r>
            <a:r>
              <a:rPr lang="en-ID" sz="3500" dirty="0">
                <a:latin typeface="Abadi "/>
              </a:rPr>
              <a:t>&gt; </a:t>
            </a:r>
            <a:r>
              <a:rPr lang="en-ID" sz="3500" dirty="0" err="1">
                <a:latin typeface="Abadi "/>
              </a:rPr>
              <a:t>để</a:t>
            </a:r>
            <a:r>
              <a:rPr lang="en-ID" sz="3500" dirty="0">
                <a:latin typeface="Abadi "/>
              </a:rPr>
              <a:t> </a:t>
            </a:r>
            <a:r>
              <a:rPr lang="en-ID" sz="3500" dirty="0" err="1">
                <a:latin typeface="Abadi "/>
              </a:rPr>
              <a:t>hiển</a:t>
            </a:r>
            <a:r>
              <a:rPr lang="en-ID" sz="3500" dirty="0">
                <a:latin typeface="Abadi "/>
              </a:rPr>
              <a:t> </a:t>
            </a:r>
            <a:r>
              <a:rPr lang="en-ID" sz="3500" dirty="0" err="1">
                <a:latin typeface="Abadi "/>
              </a:rPr>
              <a:t>thị</a:t>
            </a:r>
            <a:r>
              <a:rPr lang="en-ID" sz="3500" dirty="0">
                <a:latin typeface="Abadi "/>
              </a:rPr>
              <a:t> </a:t>
            </a:r>
            <a:r>
              <a:rPr lang="en-ID" sz="3500" dirty="0" err="1">
                <a:latin typeface="Abadi "/>
              </a:rPr>
              <a:t>hình</a:t>
            </a:r>
            <a:r>
              <a:rPr lang="en-ID" sz="3500" dirty="0">
                <a:latin typeface="Abadi "/>
              </a:rPr>
              <a:t> </a:t>
            </a:r>
            <a:r>
              <a:rPr lang="en-ID" sz="3500" dirty="0" err="1">
                <a:latin typeface="Abadi "/>
              </a:rPr>
              <a:t>ảnh</a:t>
            </a:r>
            <a:r>
              <a:rPr lang="en-ID" sz="3500" dirty="0">
                <a:latin typeface="Abadi "/>
              </a:rPr>
              <a:t>.</a:t>
            </a:r>
          </a:p>
          <a:p>
            <a:pPr marL="457200" lvl="0" indent="-457200">
              <a:buFont typeface="Arial" panose="020B0604020202020204" pitchFamily="34" charset="0"/>
              <a:buChar char="•"/>
            </a:pPr>
            <a:r>
              <a:rPr lang="en-ID" sz="3500" dirty="0">
                <a:latin typeface="Abadi "/>
              </a:rPr>
              <a:t>&lt;a&gt; </a:t>
            </a:r>
            <a:r>
              <a:rPr lang="en-ID" sz="3500" dirty="0" err="1">
                <a:latin typeface="Abadi "/>
              </a:rPr>
              <a:t>là</a:t>
            </a:r>
            <a:r>
              <a:rPr lang="en-ID" sz="3500" dirty="0">
                <a:latin typeface="Abadi "/>
              </a:rPr>
              <a:t> </a:t>
            </a:r>
            <a:r>
              <a:rPr lang="en-ID" sz="3500" dirty="0" err="1">
                <a:latin typeface="Abadi "/>
              </a:rPr>
              <a:t>thẻ</a:t>
            </a:r>
            <a:r>
              <a:rPr lang="en-ID" sz="3500" dirty="0">
                <a:latin typeface="Abadi "/>
              </a:rPr>
              <a:t> </a:t>
            </a:r>
            <a:r>
              <a:rPr lang="en-ID" sz="3500" dirty="0" err="1">
                <a:latin typeface="Abadi "/>
              </a:rPr>
              <a:t>siêu</a:t>
            </a:r>
            <a:r>
              <a:rPr lang="en-ID" sz="3500" dirty="0">
                <a:latin typeface="Abadi "/>
              </a:rPr>
              <a:t> </a:t>
            </a:r>
            <a:r>
              <a:rPr lang="en-ID" sz="3500" dirty="0" err="1">
                <a:latin typeface="Abadi "/>
              </a:rPr>
              <a:t>liên</a:t>
            </a:r>
            <a:r>
              <a:rPr lang="en-ID" sz="3500" dirty="0">
                <a:latin typeface="Abadi "/>
              </a:rPr>
              <a:t> </a:t>
            </a:r>
            <a:r>
              <a:rPr lang="en-ID" sz="3500" dirty="0" err="1">
                <a:latin typeface="Abadi "/>
              </a:rPr>
              <a:t>kết</a:t>
            </a:r>
            <a:r>
              <a:rPr lang="en-ID" sz="3500" dirty="0">
                <a:latin typeface="Abadi "/>
              </a:rPr>
              <a:t> </a:t>
            </a:r>
            <a:r>
              <a:rPr lang="en-ID" sz="3500" dirty="0" err="1">
                <a:latin typeface="Abadi "/>
              </a:rPr>
              <a:t>để</a:t>
            </a:r>
            <a:r>
              <a:rPr lang="en-ID" sz="3500" dirty="0">
                <a:latin typeface="Abadi "/>
              </a:rPr>
              <a:t> </a:t>
            </a:r>
            <a:r>
              <a:rPr lang="en-ID" sz="3500" dirty="0" err="1">
                <a:latin typeface="Abadi "/>
              </a:rPr>
              <a:t>tạo</a:t>
            </a:r>
            <a:r>
              <a:rPr lang="en-ID" sz="3500" dirty="0">
                <a:latin typeface="Abadi "/>
              </a:rPr>
              <a:t> </a:t>
            </a:r>
            <a:r>
              <a:rPr lang="en-ID" sz="3500" dirty="0" err="1">
                <a:latin typeface="Abadi "/>
              </a:rPr>
              <a:t>các</a:t>
            </a:r>
            <a:r>
              <a:rPr lang="en-ID" sz="3500" dirty="0">
                <a:latin typeface="Abadi "/>
              </a:rPr>
              <a:t> </a:t>
            </a:r>
            <a:r>
              <a:rPr lang="en-ID" sz="3500" dirty="0" err="1">
                <a:latin typeface="Abadi "/>
              </a:rPr>
              <a:t>liên</a:t>
            </a:r>
            <a:r>
              <a:rPr lang="en-ID" sz="3500" dirty="0">
                <a:latin typeface="Abadi "/>
              </a:rPr>
              <a:t> </a:t>
            </a:r>
            <a:r>
              <a:rPr lang="en-ID" sz="3500" dirty="0" err="1">
                <a:latin typeface="Abadi "/>
              </a:rPr>
              <a:t>kết</a:t>
            </a:r>
            <a:r>
              <a:rPr lang="en-ID" sz="3500" dirty="0">
                <a:latin typeface="Abadi "/>
              </a:rPr>
              <a:t> </a:t>
            </a:r>
            <a:r>
              <a:rPr lang="en-ID" sz="3500" dirty="0" err="1">
                <a:latin typeface="Abadi "/>
              </a:rPr>
              <a:t>đến</a:t>
            </a:r>
            <a:r>
              <a:rPr lang="en-ID" sz="3500" dirty="0">
                <a:latin typeface="Abadi "/>
              </a:rPr>
              <a:t> </a:t>
            </a:r>
            <a:r>
              <a:rPr lang="en-ID" sz="3500" dirty="0" err="1">
                <a:latin typeface="Abadi "/>
              </a:rPr>
              <a:t>các</a:t>
            </a:r>
            <a:r>
              <a:rPr lang="en-ID" sz="3500" dirty="0">
                <a:latin typeface="Abadi "/>
              </a:rPr>
              <a:t> </a:t>
            </a:r>
            <a:r>
              <a:rPr lang="en-ID" sz="3500" dirty="0" err="1">
                <a:latin typeface="Abadi "/>
              </a:rPr>
              <a:t>trang</a:t>
            </a:r>
            <a:r>
              <a:rPr lang="en-ID" sz="3500" dirty="0">
                <a:latin typeface="Abadi "/>
              </a:rPr>
              <a:t> web </a:t>
            </a:r>
            <a:r>
              <a:rPr lang="en-ID" sz="3500" dirty="0" err="1">
                <a:latin typeface="Abadi "/>
              </a:rPr>
              <a:t>khác</a:t>
            </a:r>
            <a:r>
              <a:rPr lang="en-ID" sz="3500" dirty="0">
                <a:latin typeface="Abadi "/>
              </a:rPr>
              <a:t>.</a:t>
            </a:r>
          </a:p>
          <a:p>
            <a:pPr marL="457200" indent="-457200">
              <a:buFont typeface="Arial" panose="020B0604020202020204" pitchFamily="34" charset="0"/>
              <a:buChar char="•"/>
            </a:pPr>
            <a:r>
              <a:rPr lang="en-US" sz="3500" dirty="0" err="1">
                <a:latin typeface="Abadi "/>
              </a:rPr>
              <a:t>Các</a:t>
            </a:r>
            <a:r>
              <a:rPr lang="en-US" sz="3500" dirty="0">
                <a:latin typeface="Abadi "/>
              </a:rPr>
              <a:t> </a:t>
            </a:r>
            <a:r>
              <a:rPr lang="en-US" sz="3500" dirty="0" err="1">
                <a:latin typeface="Abadi "/>
              </a:rPr>
              <a:t>thẻ</a:t>
            </a:r>
            <a:r>
              <a:rPr lang="en-US" sz="3500" dirty="0">
                <a:latin typeface="Abadi "/>
              </a:rPr>
              <a:t> HTML </a:t>
            </a:r>
            <a:r>
              <a:rPr lang="en-US" sz="3500" dirty="0" err="1">
                <a:latin typeface="Abadi "/>
              </a:rPr>
              <a:t>thường</a:t>
            </a:r>
            <a:r>
              <a:rPr lang="en-US" sz="3500" dirty="0">
                <a:latin typeface="Abadi "/>
              </a:rPr>
              <a:t> </a:t>
            </a:r>
            <a:r>
              <a:rPr lang="en-US" sz="3500" dirty="0" err="1">
                <a:latin typeface="Abadi "/>
              </a:rPr>
              <a:t>đi</a:t>
            </a:r>
            <a:r>
              <a:rPr lang="en-US" sz="3500" dirty="0">
                <a:latin typeface="Abadi "/>
              </a:rPr>
              <a:t> </a:t>
            </a:r>
            <a:r>
              <a:rPr lang="en-US" sz="3500" dirty="0" err="1">
                <a:latin typeface="Abadi "/>
              </a:rPr>
              <a:t>kèm</a:t>
            </a:r>
            <a:r>
              <a:rPr lang="en-US" sz="3500" dirty="0">
                <a:latin typeface="Abadi "/>
              </a:rPr>
              <a:t> </a:t>
            </a:r>
            <a:r>
              <a:rPr lang="en-US" sz="3500" dirty="0" err="1">
                <a:latin typeface="Abadi "/>
              </a:rPr>
              <a:t>với</a:t>
            </a:r>
            <a:r>
              <a:rPr lang="en-US" sz="3500" dirty="0">
                <a:latin typeface="Abadi "/>
              </a:rPr>
              <a:t> </a:t>
            </a:r>
            <a:r>
              <a:rPr lang="en-US" sz="3500" dirty="0" err="1">
                <a:latin typeface="Abadi "/>
              </a:rPr>
              <a:t>các</a:t>
            </a:r>
            <a:r>
              <a:rPr lang="en-US" sz="3500" dirty="0">
                <a:latin typeface="Abadi "/>
              </a:rPr>
              <a:t> </a:t>
            </a:r>
            <a:r>
              <a:rPr lang="en-US" sz="3500" dirty="0" err="1">
                <a:latin typeface="Abadi "/>
              </a:rPr>
              <a:t>thuộc</a:t>
            </a:r>
            <a:r>
              <a:rPr lang="en-US" sz="3500" dirty="0">
                <a:latin typeface="Abadi "/>
              </a:rPr>
              <a:t> </a:t>
            </a:r>
            <a:r>
              <a:rPr lang="en-US" sz="3500" dirty="0" err="1">
                <a:latin typeface="Abadi "/>
              </a:rPr>
              <a:t>tính</a:t>
            </a:r>
            <a:r>
              <a:rPr lang="en-US" sz="3500" dirty="0">
                <a:latin typeface="Abadi "/>
              </a:rPr>
              <a:t> </a:t>
            </a:r>
            <a:r>
              <a:rPr lang="en-US" sz="3500" dirty="0" err="1">
                <a:latin typeface="Abadi "/>
              </a:rPr>
              <a:t>để</a:t>
            </a:r>
            <a:r>
              <a:rPr lang="en-US" sz="3500" dirty="0">
                <a:latin typeface="Abadi "/>
              </a:rPr>
              <a:t> </a:t>
            </a:r>
            <a:r>
              <a:rPr lang="en-US" sz="3500" dirty="0" err="1">
                <a:latin typeface="Abadi "/>
              </a:rPr>
              <a:t>tùy</a:t>
            </a:r>
            <a:r>
              <a:rPr lang="en-US" sz="3500" dirty="0">
                <a:latin typeface="Abadi "/>
              </a:rPr>
              <a:t> </a:t>
            </a:r>
            <a:r>
              <a:rPr lang="en-US" sz="3500" dirty="0" err="1">
                <a:latin typeface="Abadi "/>
              </a:rPr>
              <a:t>chỉnh</a:t>
            </a:r>
            <a:r>
              <a:rPr lang="en-US" sz="3500" dirty="0">
                <a:latin typeface="Abadi "/>
              </a:rPr>
              <a:t> </a:t>
            </a:r>
            <a:r>
              <a:rPr lang="en-US" sz="3500" dirty="0" err="1">
                <a:latin typeface="Abadi "/>
              </a:rPr>
              <a:t>và</a:t>
            </a:r>
            <a:r>
              <a:rPr lang="en-US" sz="3500" dirty="0">
                <a:latin typeface="Abadi "/>
              </a:rPr>
              <a:t> </a:t>
            </a:r>
            <a:r>
              <a:rPr lang="en-US" sz="3500" dirty="0" err="1">
                <a:latin typeface="Abadi "/>
              </a:rPr>
              <a:t>định</a:t>
            </a:r>
            <a:r>
              <a:rPr lang="en-US" sz="3500" dirty="0">
                <a:latin typeface="Abadi "/>
              </a:rPr>
              <a:t> </a:t>
            </a:r>
            <a:r>
              <a:rPr lang="en-US" sz="3500" dirty="0" err="1">
                <a:latin typeface="Abadi "/>
              </a:rPr>
              <a:t>dạng</a:t>
            </a:r>
            <a:r>
              <a:rPr lang="en-US" sz="3500" dirty="0">
                <a:latin typeface="Abadi "/>
              </a:rPr>
              <a:t> </a:t>
            </a:r>
            <a:r>
              <a:rPr lang="en-US" sz="3500" dirty="0" err="1">
                <a:latin typeface="Abadi "/>
              </a:rPr>
              <a:t>nội</a:t>
            </a:r>
            <a:r>
              <a:rPr lang="en-US" sz="3500" dirty="0">
                <a:latin typeface="Abadi "/>
              </a:rPr>
              <a:t> dung </a:t>
            </a:r>
            <a:r>
              <a:rPr lang="en-US" sz="3500" dirty="0" err="1">
                <a:latin typeface="Abadi "/>
              </a:rPr>
              <a:t>trang</a:t>
            </a:r>
            <a:r>
              <a:rPr lang="en-US" sz="3500" dirty="0">
                <a:latin typeface="Abadi "/>
              </a:rPr>
              <a:t> web.</a:t>
            </a:r>
            <a:endParaRPr lang="en-ID" sz="3500" dirty="0">
              <a:latin typeface="Abadi "/>
            </a:endParaRPr>
          </a:p>
        </p:txBody>
      </p:sp>
      <p:grpSp>
        <p:nvGrpSpPr>
          <p:cNvPr id="16" name="object 13">
            <a:extLst>
              <a:ext uri="{FF2B5EF4-FFF2-40B4-BE49-F238E27FC236}">
                <a16:creationId xmlns:a16="http://schemas.microsoft.com/office/drawing/2014/main" id="{5BE61711-5512-AEA8-6687-66DF19E3FEBE}"/>
              </a:ext>
            </a:extLst>
          </p:cNvPr>
          <p:cNvGrpSpPr/>
          <p:nvPr/>
        </p:nvGrpSpPr>
        <p:grpSpPr>
          <a:xfrm>
            <a:off x="-2151306" y="-2595137"/>
            <a:ext cx="4592320" cy="1866900"/>
            <a:chOff x="4193" y="0"/>
            <a:chExt cx="4592320" cy="1866900"/>
          </a:xfrm>
        </p:grpSpPr>
        <p:sp>
          <p:nvSpPr>
            <p:cNvPr id="17" name="object 14">
              <a:extLst>
                <a:ext uri="{FF2B5EF4-FFF2-40B4-BE49-F238E27FC236}">
                  <a16:creationId xmlns:a16="http://schemas.microsoft.com/office/drawing/2014/main" id="{E45E6A60-B0F0-BFE5-C27E-77476B9FD4B8}"/>
                </a:ext>
              </a:extLst>
            </p:cNvPr>
            <p:cNvSpPr/>
            <p:nvPr/>
          </p:nvSpPr>
          <p:spPr>
            <a:xfrm>
              <a:off x="63654" y="0"/>
              <a:ext cx="4467860" cy="1791970"/>
            </a:xfrm>
            <a:custGeom>
              <a:avLst/>
              <a:gdLst/>
              <a:ahLst/>
              <a:cxnLst/>
              <a:rect l="l" t="t" r="r" b="b"/>
              <a:pathLst>
                <a:path w="4467860" h="1791970">
                  <a:moveTo>
                    <a:pt x="2672066" y="1779178"/>
                  </a:moveTo>
                  <a:lnTo>
                    <a:pt x="2672066" y="1756354"/>
                  </a:lnTo>
                  <a:lnTo>
                    <a:pt x="1345638" y="990364"/>
                  </a:lnTo>
                  <a:lnTo>
                    <a:pt x="1345638" y="972104"/>
                  </a:lnTo>
                  <a:lnTo>
                    <a:pt x="0" y="196071"/>
                  </a:lnTo>
                  <a:lnTo>
                    <a:pt x="0" y="52734"/>
                  </a:lnTo>
                  <a:lnTo>
                    <a:pt x="91923" y="0"/>
                  </a:lnTo>
                  <a:lnTo>
                    <a:pt x="3712272" y="0"/>
                  </a:lnTo>
                  <a:lnTo>
                    <a:pt x="3777145" y="40388"/>
                  </a:lnTo>
                  <a:lnTo>
                    <a:pt x="3816436" y="67218"/>
                  </a:lnTo>
                  <a:lnTo>
                    <a:pt x="3854185" y="94828"/>
                  </a:lnTo>
                  <a:lnTo>
                    <a:pt x="3890360" y="123199"/>
                  </a:lnTo>
                  <a:lnTo>
                    <a:pt x="3924930" y="152312"/>
                  </a:lnTo>
                  <a:lnTo>
                    <a:pt x="3957863" y="182149"/>
                  </a:lnTo>
                  <a:lnTo>
                    <a:pt x="3989127" y="212692"/>
                  </a:lnTo>
                  <a:lnTo>
                    <a:pt x="4018690" y="243921"/>
                  </a:lnTo>
                  <a:lnTo>
                    <a:pt x="4046522" y="275820"/>
                  </a:lnTo>
                  <a:lnTo>
                    <a:pt x="4100406" y="342994"/>
                  </a:lnTo>
                  <a:lnTo>
                    <a:pt x="4130178" y="376875"/>
                  </a:lnTo>
                  <a:lnTo>
                    <a:pt x="4161900" y="410013"/>
                  </a:lnTo>
                  <a:lnTo>
                    <a:pt x="4195565" y="442407"/>
                  </a:lnTo>
                  <a:lnTo>
                    <a:pt x="4231165" y="474057"/>
                  </a:lnTo>
                  <a:lnTo>
                    <a:pt x="4268692" y="504963"/>
                  </a:lnTo>
                  <a:lnTo>
                    <a:pt x="4308139" y="535125"/>
                  </a:lnTo>
                  <a:lnTo>
                    <a:pt x="4349499" y="564543"/>
                  </a:lnTo>
                  <a:lnTo>
                    <a:pt x="4392763" y="593218"/>
                  </a:lnTo>
                  <a:lnTo>
                    <a:pt x="4467775" y="630650"/>
                  </a:lnTo>
                  <a:lnTo>
                    <a:pt x="4467775" y="743859"/>
                  </a:lnTo>
                  <a:lnTo>
                    <a:pt x="4466860" y="743859"/>
                  </a:lnTo>
                  <a:lnTo>
                    <a:pt x="2736100" y="1741746"/>
                  </a:lnTo>
                  <a:lnTo>
                    <a:pt x="2736100" y="1767309"/>
                  </a:lnTo>
                  <a:lnTo>
                    <a:pt x="2692191" y="1767309"/>
                  </a:lnTo>
                  <a:lnTo>
                    <a:pt x="2672066" y="1779178"/>
                  </a:lnTo>
                  <a:close/>
                </a:path>
                <a:path w="4467860" h="1791970">
                  <a:moveTo>
                    <a:pt x="2736100" y="1791960"/>
                  </a:moveTo>
                  <a:lnTo>
                    <a:pt x="2692191" y="1767309"/>
                  </a:lnTo>
                  <a:lnTo>
                    <a:pt x="2736100" y="1767309"/>
                  </a:lnTo>
                  <a:lnTo>
                    <a:pt x="2736100" y="1791960"/>
                  </a:lnTo>
                  <a:close/>
                </a:path>
              </a:pathLst>
            </a:custGeom>
            <a:solidFill>
              <a:srgbClr val="EFEFEF"/>
            </a:solidFill>
          </p:spPr>
          <p:txBody>
            <a:bodyPr wrap="square" lIns="0" tIns="0" rIns="0" bIns="0" rtlCol="0"/>
            <a:lstStyle/>
            <a:p>
              <a:endParaRPr/>
            </a:p>
          </p:txBody>
        </p:sp>
        <p:sp>
          <p:nvSpPr>
            <p:cNvPr id="18" name="object 15">
              <a:extLst>
                <a:ext uri="{FF2B5EF4-FFF2-40B4-BE49-F238E27FC236}">
                  <a16:creationId xmlns:a16="http://schemas.microsoft.com/office/drawing/2014/main" id="{101E687C-C29F-065E-DAFC-F8E9BCE54E7A}"/>
                </a:ext>
              </a:extLst>
            </p:cNvPr>
            <p:cNvSpPr/>
            <p:nvPr/>
          </p:nvSpPr>
          <p:spPr>
            <a:xfrm>
              <a:off x="4193" y="0"/>
              <a:ext cx="4592185" cy="1866899"/>
            </a:xfrm>
            <a:prstGeom prst="rect">
              <a:avLst/>
            </a:prstGeom>
            <a:blipFill>
              <a:blip r:embed="rId2" cstate="print"/>
              <a:stretch>
                <a:fillRect/>
              </a:stretch>
            </a:blipFill>
          </p:spPr>
          <p:txBody>
            <a:bodyPr wrap="square" lIns="0" tIns="0" rIns="0" bIns="0" rtlCol="0"/>
            <a:lstStyle/>
            <a:p>
              <a:endParaRPr/>
            </a:p>
          </p:txBody>
        </p:sp>
      </p:grpSp>
      <p:sp>
        <p:nvSpPr>
          <p:cNvPr id="19" name="object 16">
            <a:extLst>
              <a:ext uri="{FF2B5EF4-FFF2-40B4-BE49-F238E27FC236}">
                <a16:creationId xmlns:a16="http://schemas.microsoft.com/office/drawing/2014/main" id="{25455661-6F4A-2921-CF7A-701E4B85960C}"/>
              </a:ext>
            </a:extLst>
          </p:cNvPr>
          <p:cNvSpPr/>
          <p:nvPr/>
        </p:nvSpPr>
        <p:spPr>
          <a:xfrm>
            <a:off x="12125820" y="-2726475"/>
            <a:ext cx="2075704" cy="1269999"/>
          </a:xfrm>
          <a:prstGeom prst="rect">
            <a:avLst/>
          </a:prstGeom>
          <a:blipFill>
            <a:blip r:embed="rId3" cstate="print"/>
            <a:stretch>
              <a:fillRect/>
            </a:stretch>
          </a:blipFill>
        </p:spPr>
        <p:txBody>
          <a:bodyPr wrap="square" lIns="0" tIns="0" rIns="0" bIns="0" rtlCol="0"/>
          <a:lstStyle/>
          <a:p>
            <a:endParaRPr/>
          </a:p>
        </p:txBody>
      </p:sp>
      <p:grpSp>
        <p:nvGrpSpPr>
          <p:cNvPr id="20" name="object 17">
            <a:extLst>
              <a:ext uri="{FF2B5EF4-FFF2-40B4-BE49-F238E27FC236}">
                <a16:creationId xmlns:a16="http://schemas.microsoft.com/office/drawing/2014/main" id="{4BB00658-00B7-6006-FC54-C633EB1A07D9}"/>
              </a:ext>
            </a:extLst>
          </p:cNvPr>
          <p:cNvGrpSpPr/>
          <p:nvPr/>
        </p:nvGrpSpPr>
        <p:grpSpPr>
          <a:xfrm>
            <a:off x="16840200" y="-2933700"/>
            <a:ext cx="3836035" cy="1666875"/>
            <a:chOff x="13139684" y="0"/>
            <a:chExt cx="3836035" cy="1666875"/>
          </a:xfrm>
        </p:grpSpPr>
        <p:sp>
          <p:nvSpPr>
            <p:cNvPr id="21" name="object 18">
              <a:extLst>
                <a:ext uri="{FF2B5EF4-FFF2-40B4-BE49-F238E27FC236}">
                  <a16:creationId xmlns:a16="http://schemas.microsoft.com/office/drawing/2014/main" id="{CF8DEED5-58B5-CFAF-A24C-07C7A982E814}"/>
                </a:ext>
              </a:extLst>
            </p:cNvPr>
            <p:cNvSpPr/>
            <p:nvPr/>
          </p:nvSpPr>
          <p:spPr>
            <a:xfrm>
              <a:off x="13153668" y="0"/>
              <a:ext cx="3808729" cy="1651635"/>
            </a:xfrm>
            <a:custGeom>
              <a:avLst/>
              <a:gdLst/>
              <a:ahLst/>
              <a:cxnLst/>
              <a:rect l="l" t="t" r="r" b="b"/>
              <a:pathLst>
                <a:path w="3808730" h="1651635">
                  <a:moveTo>
                    <a:pt x="1904305" y="1651176"/>
                  </a:moveTo>
                  <a:lnTo>
                    <a:pt x="0" y="551539"/>
                  </a:lnTo>
                  <a:lnTo>
                    <a:pt x="0" y="0"/>
                  </a:lnTo>
                  <a:lnTo>
                    <a:pt x="3808611" y="0"/>
                  </a:lnTo>
                  <a:lnTo>
                    <a:pt x="3808611" y="551539"/>
                  </a:lnTo>
                  <a:lnTo>
                    <a:pt x="1904305" y="1651176"/>
                  </a:lnTo>
                  <a:close/>
                </a:path>
              </a:pathLst>
            </a:custGeom>
            <a:solidFill>
              <a:srgbClr val="FEFEFE"/>
            </a:solidFill>
          </p:spPr>
          <p:txBody>
            <a:bodyPr wrap="square" lIns="0" tIns="0" rIns="0" bIns="0" rtlCol="0"/>
            <a:lstStyle/>
            <a:p>
              <a:endParaRPr/>
            </a:p>
          </p:txBody>
        </p:sp>
        <p:sp>
          <p:nvSpPr>
            <p:cNvPr id="22" name="object 19">
              <a:extLst>
                <a:ext uri="{FF2B5EF4-FFF2-40B4-BE49-F238E27FC236}">
                  <a16:creationId xmlns:a16="http://schemas.microsoft.com/office/drawing/2014/main" id="{A48F44BA-E4FE-0301-95D2-81D4098AE323}"/>
                </a:ext>
              </a:extLst>
            </p:cNvPr>
            <p:cNvSpPr/>
            <p:nvPr/>
          </p:nvSpPr>
          <p:spPr>
            <a:xfrm>
              <a:off x="13396329" y="0"/>
              <a:ext cx="1437005" cy="964565"/>
            </a:xfrm>
            <a:custGeom>
              <a:avLst/>
              <a:gdLst/>
              <a:ahLst/>
              <a:cxnLst/>
              <a:rect l="l" t="t" r="r" b="b"/>
              <a:pathLst>
                <a:path w="1437005" h="964565">
                  <a:moveTo>
                    <a:pt x="698868" y="0"/>
                  </a:moveTo>
                  <a:lnTo>
                    <a:pt x="692848" y="0"/>
                  </a:lnTo>
                  <a:lnTo>
                    <a:pt x="0" y="692188"/>
                  </a:lnTo>
                  <a:lnTo>
                    <a:pt x="4114" y="694651"/>
                  </a:lnTo>
                  <a:lnTo>
                    <a:pt x="698868" y="0"/>
                  </a:lnTo>
                  <a:close/>
                </a:path>
                <a:path w="1437005" h="964565">
                  <a:moveTo>
                    <a:pt x="862558" y="0"/>
                  </a:moveTo>
                  <a:lnTo>
                    <a:pt x="856805" y="0"/>
                  </a:lnTo>
                  <a:lnTo>
                    <a:pt x="104470" y="752233"/>
                  </a:lnTo>
                  <a:lnTo>
                    <a:pt x="107759" y="754697"/>
                  </a:lnTo>
                  <a:lnTo>
                    <a:pt x="862558" y="0"/>
                  </a:lnTo>
                  <a:close/>
                </a:path>
                <a:path w="1437005" h="964565">
                  <a:moveTo>
                    <a:pt x="944829" y="0"/>
                  </a:moveTo>
                  <a:lnTo>
                    <a:pt x="939063" y="0"/>
                  </a:lnTo>
                  <a:lnTo>
                    <a:pt x="156286" y="782662"/>
                  </a:lnTo>
                  <a:lnTo>
                    <a:pt x="160401" y="784301"/>
                  </a:lnTo>
                  <a:lnTo>
                    <a:pt x="944829" y="0"/>
                  </a:lnTo>
                  <a:close/>
                </a:path>
                <a:path w="1437005" h="964565">
                  <a:moveTo>
                    <a:pt x="1026934" y="0"/>
                  </a:moveTo>
                  <a:lnTo>
                    <a:pt x="1021016" y="0"/>
                  </a:lnTo>
                  <a:lnTo>
                    <a:pt x="208114" y="812266"/>
                  </a:lnTo>
                  <a:lnTo>
                    <a:pt x="212229" y="814730"/>
                  </a:lnTo>
                  <a:lnTo>
                    <a:pt x="1026934" y="0"/>
                  </a:lnTo>
                  <a:close/>
                </a:path>
                <a:path w="1437005" h="964565">
                  <a:moveTo>
                    <a:pt x="1108519" y="0"/>
                  </a:moveTo>
                  <a:lnTo>
                    <a:pt x="1103083" y="0"/>
                  </a:lnTo>
                  <a:lnTo>
                    <a:pt x="260756" y="842695"/>
                  </a:lnTo>
                  <a:lnTo>
                    <a:pt x="264045" y="844346"/>
                  </a:lnTo>
                  <a:lnTo>
                    <a:pt x="1108519" y="0"/>
                  </a:lnTo>
                  <a:close/>
                </a:path>
                <a:path w="1437005" h="964565">
                  <a:moveTo>
                    <a:pt x="1190777" y="0"/>
                  </a:moveTo>
                  <a:lnTo>
                    <a:pt x="1185024" y="0"/>
                  </a:lnTo>
                  <a:lnTo>
                    <a:pt x="312585" y="872312"/>
                  </a:lnTo>
                  <a:lnTo>
                    <a:pt x="315874" y="874776"/>
                  </a:lnTo>
                  <a:lnTo>
                    <a:pt x="1190777" y="0"/>
                  </a:lnTo>
                  <a:close/>
                </a:path>
                <a:path w="1437005" h="964565">
                  <a:moveTo>
                    <a:pt x="1273035" y="0"/>
                  </a:moveTo>
                  <a:lnTo>
                    <a:pt x="1266888" y="0"/>
                  </a:lnTo>
                  <a:lnTo>
                    <a:pt x="364413" y="902741"/>
                  </a:lnTo>
                  <a:lnTo>
                    <a:pt x="368515" y="904379"/>
                  </a:lnTo>
                  <a:lnTo>
                    <a:pt x="1273035" y="0"/>
                  </a:lnTo>
                  <a:close/>
                </a:path>
                <a:path w="1437005" h="964565">
                  <a:moveTo>
                    <a:pt x="1354556" y="0"/>
                  </a:moveTo>
                  <a:lnTo>
                    <a:pt x="1349070" y="0"/>
                  </a:lnTo>
                  <a:lnTo>
                    <a:pt x="416229" y="932345"/>
                  </a:lnTo>
                  <a:lnTo>
                    <a:pt x="420344" y="934808"/>
                  </a:lnTo>
                  <a:lnTo>
                    <a:pt x="1280782" y="74510"/>
                  </a:lnTo>
                  <a:lnTo>
                    <a:pt x="1354556" y="0"/>
                  </a:lnTo>
                  <a:close/>
                </a:path>
                <a:path w="1437005" h="964565">
                  <a:moveTo>
                    <a:pt x="1436941" y="0"/>
                  </a:moveTo>
                  <a:lnTo>
                    <a:pt x="1430972" y="0"/>
                  </a:lnTo>
                  <a:lnTo>
                    <a:pt x="538797" y="892048"/>
                  </a:lnTo>
                  <a:lnTo>
                    <a:pt x="468871" y="962774"/>
                  </a:lnTo>
                  <a:lnTo>
                    <a:pt x="472173" y="964425"/>
                  </a:lnTo>
                  <a:lnTo>
                    <a:pt x="1436941" y="0"/>
                  </a:lnTo>
                  <a:close/>
                </a:path>
              </a:pathLst>
            </a:custGeom>
            <a:solidFill>
              <a:srgbClr val="2A4A81"/>
            </a:solidFill>
          </p:spPr>
          <p:txBody>
            <a:bodyPr wrap="square" lIns="0" tIns="0" rIns="0" bIns="0" rtlCol="0"/>
            <a:lstStyle/>
            <a:p>
              <a:endParaRPr/>
            </a:p>
          </p:txBody>
        </p:sp>
        <p:sp>
          <p:nvSpPr>
            <p:cNvPr id="23" name="object 20">
              <a:extLst>
                <a:ext uri="{FF2B5EF4-FFF2-40B4-BE49-F238E27FC236}">
                  <a16:creationId xmlns:a16="http://schemas.microsoft.com/office/drawing/2014/main" id="{DC64C237-87EE-66F4-65D8-B3C8C35AED99}"/>
                </a:ext>
              </a:extLst>
            </p:cNvPr>
            <p:cNvSpPr/>
            <p:nvPr/>
          </p:nvSpPr>
          <p:spPr>
            <a:xfrm>
              <a:off x="13153668" y="0"/>
              <a:ext cx="202720" cy="202813"/>
            </a:xfrm>
            <a:prstGeom prst="rect">
              <a:avLst/>
            </a:prstGeom>
            <a:blipFill>
              <a:blip r:embed="rId4" cstate="print"/>
              <a:stretch>
                <a:fillRect/>
              </a:stretch>
            </a:blipFill>
          </p:spPr>
          <p:txBody>
            <a:bodyPr wrap="square" lIns="0" tIns="0" rIns="0" bIns="0" rtlCol="0"/>
            <a:lstStyle/>
            <a:p>
              <a:endParaRPr/>
            </a:p>
          </p:txBody>
        </p:sp>
        <p:sp>
          <p:nvSpPr>
            <p:cNvPr id="24" name="object 21">
              <a:extLst>
                <a:ext uri="{FF2B5EF4-FFF2-40B4-BE49-F238E27FC236}">
                  <a16:creationId xmlns:a16="http://schemas.microsoft.com/office/drawing/2014/main" id="{1B086306-95F8-3532-32F1-AB29A6CFCC20}"/>
                </a:ext>
              </a:extLst>
            </p:cNvPr>
            <p:cNvSpPr/>
            <p:nvPr/>
          </p:nvSpPr>
          <p:spPr>
            <a:xfrm>
              <a:off x="13153657" y="0"/>
              <a:ext cx="1904364" cy="1506220"/>
            </a:xfrm>
            <a:custGeom>
              <a:avLst/>
              <a:gdLst/>
              <a:ahLst/>
              <a:cxnLst/>
              <a:rect l="l" t="t" r="r" b="b"/>
              <a:pathLst>
                <a:path w="1904365" h="1506220">
                  <a:moveTo>
                    <a:pt x="284289" y="0"/>
                  </a:moveTo>
                  <a:lnTo>
                    <a:pt x="278523" y="0"/>
                  </a:lnTo>
                  <a:lnTo>
                    <a:pt x="42786" y="235724"/>
                  </a:lnTo>
                  <a:lnTo>
                    <a:pt x="0" y="279311"/>
                  </a:lnTo>
                  <a:lnTo>
                    <a:pt x="0" y="285064"/>
                  </a:lnTo>
                  <a:lnTo>
                    <a:pt x="284289" y="0"/>
                  </a:lnTo>
                  <a:close/>
                </a:path>
                <a:path w="1904365" h="1506220">
                  <a:moveTo>
                    <a:pt x="366547" y="0"/>
                  </a:moveTo>
                  <a:lnTo>
                    <a:pt x="360794" y="0"/>
                  </a:lnTo>
                  <a:lnTo>
                    <a:pt x="0" y="361556"/>
                  </a:lnTo>
                  <a:lnTo>
                    <a:pt x="0" y="367309"/>
                  </a:lnTo>
                  <a:lnTo>
                    <a:pt x="366547" y="0"/>
                  </a:lnTo>
                  <a:close/>
                </a:path>
                <a:path w="1904365" h="1506220">
                  <a:moveTo>
                    <a:pt x="448805" y="0"/>
                  </a:moveTo>
                  <a:lnTo>
                    <a:pt x="443052" y="0"/>
                  </a:lnTo>
                  <a:lnTo>
                    <a:pt x="0" y="442976"/>
                  </a:lnTo>
                  <a:lnTo>
                    <a:pt x="0" y="448741"/>
                  </a:lnTo>
                  <a:lnTo>
                    <a:pt x="448805" y="0"/>
                  </a:lnTo>
                  <a:close/>
                </a:path>
                <a:path w="1904365" h="1506220">
                  <a:moveTo>
                    <a:pt x="531063" y="0"/>
                  </a:moveTo>
                  <a:lnTo>
                    <a:pt x="524916" y="0"/>
                  </a:lnTo>
                  <a:lnTo>
                    <a:pt x="0" y="525221"/>
                  </a:lnTo>
                  <a:lnTo>
                    <a:pt x="0" y="530987"/>
                  </a:lnTo>
                  <a:lnTo>
                    <a:pt x="531063" y="0"/>
                  </a:lnTo>
                  <a:close/>
                </a:path>
                <a:path w="1904365" h="1506220">
                  <a:moveTo>
                    <a:pt x="612584" y="0"/>
                  </a:moveTo>
                  <a:lnTo>
                    <a:pt x="606742" y="0"/>
                  </a:lnTo>
                  <a:lnTo>
                    <a:pt x="34556" y="572109"/>
                  </a:lnTo>
                  <a:lnTo>
                    <a:pt x="38671" y="574573"/>
                  </a:lnTo>
                  <a:lnTo>
                    <a:pt x="538810" y="74510"/>
                  </a:lnTo>
                  <a:lnTo>
                    <a:pt x="612584" y="0"/>
                  </a:lnTo>
                  <a:close/>
                </a:path>
                <a:path w="1904365" h="1506220">
                  <a:moveTo>
                    <a:pt x="694766" y="0"/>
                  </a:moveTo>
                  <a:lnTo>
                    <a:pt x="689000" y="0"/>
                  </a:lnTo>
                  <a:lnTo>
                    <a:pt x="453250" y="235724"/>
                  </a:lnTo>
                  <a:lnTo>
                    <a:pt x="87198" y="602538"/>
                  </a:lnTo>
                  <a:lnTo>
                    <a:pt x="90487" y="604177"/>
                  </a:lnTo>
                  <a:lnTo>
                    <a:pt x="694766" y="0"/>
                  </a:lnTo>
                  <a:close/>
                </a:path>
                <a:path w="1904365" h="1506220">
                  <a:moveTo>
                    <a:pt x="777024" y="0"/>
                  </a:moveTo>
                  <a:lnTo>
                    <a:pt x="771258" y="0"/>
                  </a:lnTo>
                  <a:lnTo>
                    <a:pt x="139026" y="632142"/>
                  </a:lnTo>
                  <a:lnTo>
                    <a:pt x="142316" y="634619"/>
                  </a:lnTo>
                  <a:lnTo>
                    <a:pt x="777024" y="0"/>
                  </a:lnTo>
                  <a:close/>
                </a:path>
                <a:path w="1904365" h="1506220">
                  <a:moveTo>
                    <a:pt x="1843925" y="0"/>
                  </a:moveTo>
                  <a:lnTo>
                    <a:pt x="1838172" y="0"/>
                  </a:lnTo>
                  <a:lnTo>
                    <a:pt x="815200" y="1022819"/>
                  </a:lnTo>
                  <a:lnTo>
                    <a:pt x="819315" y="1024458"/>
                  </a:lnTo>
                  <a:lnTo>
                    <a:pt x="1843925" y="0"/>
                  </a:lnTo>
                  <a:close/>
                </a:path>
                <a:path w="1904365" h="1506220">
                  <a:moveTo>
                    <a:pt x="1904314" y="1246530"/>
                  </a:moveTo>
                  <a:lnTo>
                    <a:pt x="1647659" y="1503133"/>
                  </a:lnTo>
                  <a:lnTo>
                    <a:pt x="1651774" y="1505610"/>
                  </a:lnTo>
                  <a:lnTo>
                    <a:pt x="1904314" y="1253109"/>
                  </a:lnTo>
                  <a:lnTo>
                    <a:pt x="1904314" y="1246530"/>
                  </a:lnTo>
                  <a:close/>
                </a:path>
                <a:path w="1904365" h="1506220">
                  <a:moveTo>
                    <a:pt x="1904314" y="1165110"/>
                  </a:moveTo>
                  <a:lnTo>
                    <a:pt x="1848370" y="1220216"/>
                  </a:lnTo>
                  <a:lnTo>
                    <a:pt x="1766112" y="1302461"/>
                  </a:lnTo>
                  <a:lnTo>
                    <a:pt x="1595843" y="1473530"/>
                  </a:lnTo>
                  <a:lnTo>
                    <a:pt x="1599133" y="1475181"/>
                  </a:lnTo>
                  <a:lnTo>
                    <a:pt x="1904314" y="1170863"/>
                  </a:lnTo>
                  <a:lnTo>
                    <a:pt x="1904314" y="1165110"/>
                  </a:lnTo>
                  <a:close/>
                </a:path>
                <a:path w="1904365" h="1506220">
                  <a:moveTo>
                    <a:pt x="1904314" y="1082852"/>
                  </a:moveTo>
                  <a:lnTo>
                    <a:pt x="1766112" y="1220216"/>
                  </a:lnTo>
                  <a:lnTo>
                    <a:pt x="1544015" y="1443101"/>
                  </a:lnTo>
                  <a:lnTo>
                    <a:pt x="1547304" y="1445564"/>
                  </a:lnTo>
                  <a:lnTo>
                    <a:pt x="1604886" y="1387170"/>
                  </a:lnTo>
                  <a:lnTo>
                    <a:pt x="1904314" y="1088618"/>
                  </a:lnTo>
                  <a:lnTo>
                    <a:pt x="1904314" y="1082852"/>
                  </a:lnTo>
                  <a:close/>
                </a:path>
                <a:path w="1904365" h="1506220">
                  <a:moveTo>
                    <a:pt x="1904314" y="1000607"/>
                  </a:moveTo>
                  <a:lnTo>
                    <a:pt x="1491373" y="1413484"/>
                  </a:lnTo>
                  <a:lnTo>
                    <a:pt x="1495475" y="1415135"/>
                  </a:lnTo>
                  <a:lnTo>
                    <a:pt x="1904314" y="1006373"/>
                  </a:lnTo>
                  <a:lnTo>
                    <a:pt x="1904314" y="1000607"/>
                  </a:lnTo>
                  <a:close/>
                </a:path>
                <a:path w="1904365" h="1506220">
                  <a:moveTo>
                    <a:pt x="1904314" y="918362"/>
                  </a:moveTo>
                  <a:lnTo>
                    <a:pt x="1439545" y="1383055"/>
                  </a:lnTo>
                  <a:lnTo>
                    <a:pt x="1443659" y="1385531"/>
                  </a:lnTo>
                  <a:lnTo>
                    <a:pt x="1769402" y="1059002"/>
                  </a:lnTo>
                  <a:lnTo>
                    <a:pt x="1904314" y="924128"/>
                  </a:lnTo>
                  <a:lnTo>
                    <a:pt x="1904314" y="918362"/>
                  </a:lnTo>
                  <a:close/>
                </a:path>
                <a:path w="1904365" h="1506220">
                  <a:moveTo>
                    <a:pt x="1904314" y="16116"/>
                  </a:moveTo>
                  <a:lnTo>
                    <a:pt x="1684680" y="235724"/>
                  </a:lnTo>
                  <a:lnTo>
                    <a:pt x="867016" y="1052423"/>
                  </a:lnTo>
                  <a:lnTo>
                    <a:pt x="871131" y="1054900"/>
                  </a:lnTo>
                  <a:lnTo>
                    <a:pt x="1604886" y="320433"/>
                  </a:lnTo>
                  <a:lnTo>
                    <a:pt x="1851660" y="74510"/>
                  </a:lnTo>
                  <a:lnTo>
                    <a:pt x="1904314" y="21882"/>
                  </a:lnTo>
                  <a:lnTo>
                    <a:pt x="1904314" y="16116"/>
                  </a:lnTo>
                  <a:close/>
                </a:path>
              </a:pathLst>
            </a:custGeom>
            <a:solidFill>
              <a:srgbClr val="2A4A81"/>
            </a:solidFill>
          </p:spPr>
          <p:txBody>
            <a:bodyPr wrap="square" lIns="0" tIns="0" rIns="0" bIns="0" rtlCol="0"/>
            <a:lstStyle/>
            <a:p>
              <a:endParaRPr/>
            </a:p>
          </p:txBody>
        </p:sp>
        <p:sp>
          <p:nvSpPr>
            <p:cNvPr id="25" name="object 22">
              <a:extLst>
                <a:ext uri="{FF2B5EF4-FFF2-40B4-BE49-F238E27FC236}">
                  <a16:creationId xmlns:a16="http://schemas.microsoft.com/office/drawing/2014/main" id="{A88A280B-D08E-E4A4-1CCD-EBF7676C18A8}"/>
                </a:ext>
              </a:extLst>
            </p:cNvPr>
            <p:cNvSpPr/>
            <p:nvPr/>
          </p:nvSpPr>
          <p:spPr>
            <a:xfrm>
              <a:off x="14853148" y="1328769"/>
              <a:ext cx="204825" cy="296910"/>
            </a:xfrm>
            <a:prstGeom prst="rect">
              <a:avLst/>
            </a:prstGeom>
            <a:blipFill>
              <a:blip r:embed="rId5" cstate="print"/>
              <a:stretch>
                <a:fillRect/>
              </a:stretch>
            </a:blipFill>
          </p:spPr>
          <p:txBody>
            <a:bodyPr wrap="square" lIns="0" tIns="0" rIns="0" bIns="0" rtlCol="0"/>
            <a:lstStyle/>
            <a:p>
              <a:endParaRPr/>
            </a:p>
          </p:txBody>
        </p:sp>
        <p:sp>
          <p:nvSpPr>
            <p:cNvPr id="26" name="object 23">
              <a:extLst>
                <a:ext uri="{FF2B5EF4-FFF2-40B4-BE49-F238E27FC236}">
                  <a16:creationId xmlns:a16="http://schemas.microsoft.com/office/drawing/2014/main" id="{20EC7585-5FCA-4BC8-474A-5941359F5AB5}"/>
                </a:ext>
              </a:extLst>
            </p:cNvPr>
            <p:cNvSpPr/>
            <p:nvPr/>
          </p:nvSpPr>
          <p:spPr>
            <a:xfrm>
              <a:off x="13344500" y="0"/>
              <a:ext cx="1713864" cy="1355090"/>
            </a:xfrm>
            <a:custGeom>
              <a:avLst/>
              <a:gdLst/>
              <a:ahLst/>
              <a:cxnLst/>
              <a:rect l="l" t="t" r="r" b="b"/>
              <a:pathLst>
                <a:path w="1713865" h="1355090">
                  <a:moveTo>
                    <a:pt x="668439" y="0"/>
                  </a:moveTo>
                  <a:lnTo>
                    <a:pt x="662686" y="0"/>
                  </a:lnTo>
                  <a:lnTo>
                    <a:pt x="0" y="662584"/>
                  </a:lnTo>
                  <a:lnTo>
                    <a:pt x="4114" y="664222"/>
                  </a:lnTo>
                  <a:lnTo>
                    <a:pt x="668439" y="0"/>
                  </a:lnTo>
                  <a:close/>
                </a:path>
                <a:path w="1713865" h="1355090">
                  <a:moveTo>
                    <a:pt x="832129" y="0"/>
                  </a:moveTo>
                  <a:lnTo>
                    <a:pt x="826643" y="0"/>
                  </a:lnTo>
                  <a:lnTo>
                    <a:pt x="104470" y="722617"/>
                  </a:lnTo>
                  <a:lnTo>
                    <a:pt x="107759" y="724268"/>
                  </a:lnTo>
                  <a:lnTo>
                    <a:pt x="832129" y="0"/>
                  </a:lnTo>
                  <a:close/>
                </a:path>
                <a:path w="1713865" h="1355090">
                  <a:moveTo>
                    <a:pt x="1571104" y="0"/>
                  </a:moveTo>
                  <a:lnTo>
                    <a:pt x="1565071" y="0"/>
                  </a:lnTo>
                  <a:lnTo>
                    <a:pt x="572528" y="992390"/>
                  </a:lnTo>
                  <a:lnTo>
                    <a:pt x="575818" y="994854"/>
                  </a:lnTo>
                  <a:lnTo>
                    <a:pt x="1571104" y="0"/>
                  </a:lnTo>
                  <a:close/>
                </a:path>
                <a:path w="1713865" h="1355090">
                  <a:moveTo>
                    <a:pt x="1713471" y="836942"/>
                  </a:moveTo>
                  <a:lnTo>
                    <a:pt x="1575269" y="974293"/>
                  </a:lnTo>
                  <a:lnTo>
                    <a:pt x="1329321" y="1220216"/>
                  </a:lnTo>
                  <a:lnTo>
                    <a:pt x="1196873" y="1353451"/>
                  </a:lnTo>
                  <a:lnTo>
                    <a:pt x="1200175" y="1355090"/>
                  </a:lnTo>
                  <a:lnTo>
                    <a:pt x="1496301" y="1059002"/>
                  </a:lnTo>
                  <a:lnTo>
                    <a:pt x="1713471" y="842695"/>
                  </a:lnTo>
                  <a:lnTo>
                    <a:pt x="1713471" y="836942"/>
                  </a:lnTo>
                  <a:close/>
                </a:path>
                <a:path w="1713865" h="1355090">
                  <a:moveTo>
                    <a:pt x="1713471" y="754697"/>
                  </a:moveTo>
                  <a:lnTo>
                    <a:pt x="1575269" y="892048"/>
                  </a:lnTo>
                  <a:lnTo>
                    <a:pt x="1247051" y="1220216"/>
                  </a:lnTo>
                  <a:lnTo>
                    <a:pt x="1145057" y="1323022"/>
                  </a:lnTo>
                  <a:lnTo>
                    <a:pt x="1148346" y="1325486"/>
                  </a:lnTo>
                  <a:lnTo>
                    <a:pt x="1414043" y="1059002"/>
                  </a:lnTo>
                  <a:lnTo>
                    <a:pt x="1713471" y="760450"/>
                  </a:lnTo>
                  <a:lnTo>
                    <a:pt x="1713471" y="754697"/>
                  </a:lnTo>
                  <a:close/>
                </a:path>
                <a:path w="1713865" h="1355090">
                  <a:moveTo>
                    <a:pt x="1713471" y="672452"/>
                  </a:moveTo>
                  <a:lnTo>
                    <a:pt x="1575269" y="809802"/>
                  </a:lnTo>
                  <a:lnTo>
                    <a:pt x="1165618" y="1220216"/>
                  </a:lnTo>
                  <a:lnTo>
                    <a:pt x="1092403" y="1293406"/>
                  </a:lnTo>
                  <a:lnTo>
                    <a:pt x="1096518" y="1295057"/>
                  </a:lnTo>
                  <a:lnTo>
                    <a:pt x="1332611" y="1059002"/>
                  </a:lnTo>
                  <a:lnTo>
                    <a:pt x="1414043" y="976757"/>
                  </a:lnTo>
                  <a:lnTo>
                    <a:pt x="1713471" y="678205"/>
                  </a:lnTo>
                  <a:lnTo>
                    <a:pt x="1713471" y="672452"/>
                  </a:lnTo>
                  <a:close/>
                </a:path>
                <a:path w="1713865" h="1355090">
                  <a:moveTo>
                    <a:pt x="1713471" y="590207"/>
                  </a:moveTo>
                  <a:lnTo>
                    <a:pt x="1040587" y="1262976"/>
                  </a:lnTo>
                  <a:lnTo>
                    <a:pt x="1044702" y="1265440"/>
                  </a:lnTo>
                  <a:lnTo>
                    <a:pt x="1250353" y="1059002"/>
                  </a:lnTo>
                  <a:lnTo>
                    <a:pt x="1713471" y="595960"/>
                  </a:lnTo>
                  <a:lnTo>
                    <a:pt x="1713471" y="590207"/>
                  </a:lnTo>
                  <a:close/>
                </a:path>
                <a:path w="1713865" h="1355090">
                  <a:moveTo>
                    <a:pt x="1713471" y="508774"/>
                  </a:moveTo>
                  <a:lnTo>
                    <a:pt x="1575269" y="646125"/>
                  </a:lnTo>
                  <a:lnTo>
                    <a:pt x="988758" y="1232547"/>
                  </a:lnTo>
                  <a:lnTo>
                    <a:pt x="992047" y="1235011"/>
                  </a:lnTo>
                  <a:lnTo>
                    <a:pt x="1414043" y="813092"/>
                  </a:lnTo>
                  <a:lnTo>
                    <a:pt x="1713471" y="514540"/>
                  </a:lnTo>
                  <a:lnTo>
                    <a:pt x="1713471" y="508774"/>
                  </a:lnTo>
                  <a:close/>
                </a:path>
                <a:path w="1713865" h="1355090">
                  <a:moveTo>
                    <a:pt x="1713471" y="426529"/>
                  </a:moveTo>
                  <a:lnTo>
                    <a:pt x="1575269" y="563880"/>
                  </a:lnTo>
                  <a:lnTo>
                    <a:pt x="936942" y="1202944"/>
                  </a:lnTo>
                  <a:lnTo>
                    <a:pt x="940231" y="1205407"/>
                  </a:lnTo>
                  <a:lnTo>
                    <a:pt x="1085824" y="1059002"/>
                  </a:lnTo>
                  <a:lnTo>
                    <a:pt x="1414043" y="730846"/>
                  </a:lnTo>
                  <a:lnTo>
                    <a:pt x="1713471" y="432282"/>
                  </a:lnTo>
                  <a:lnTo>
                    <a:pt x="1713471" y="426529"/>
                  </a:lnTo>
                  <a:close/>
                </a:path>
                <a:path w="1713865" h="1355090">
                  <a:moveTo>
                    <a:pt x="1713471" y="344284"/>
                  </a:moveTo>
                  <a:lnTo>
                    <a:pt x="1575269" y="481634"/>
                  </a:lnTo>
                  <a:lnTo>
                    <a:pt x="884288" y="1172502"/>
                  </a:lnTo>
                  <a:lnTo>
                    <a:pt x="888403" y="1174978"/>
                  </a:lnTo>
                  <a:lnTo>
                    <a:pt x="1004392" y="1059002"/>
                  </a:lnTo>
                  <a:lnTo>
                    <a:pt x="1414043" y="648601"/>
                  </a:lnTo>
                  <a:lnTo>
                    <a:pt x="1713471" y="350037"/>
                  </a:lnTo>
                  <a:lnTo>
                    <a:pt x="1713471" y="344284"/>
                  </a:lnTo>
                  <a:close/>
                </a:path>
                <a:path w="1713865" h="1355090">
                  <a:moveTo>
                    <a:pt x="1713471" y="262039"/>
                  </a:moveTo>
                  <a:lnTo>
                    <a:pt x="832472" y="1142898"/>
                  </a:lnTo>
                  <a:lnTo>
                    <a:pt x="836587" y="1145362"/>
                  </a:lnTo>
                  <a:lnTo>
                    <a:pt x="922134" y="1059002"/>
                  </a:lnTo>
                  <a:lnTo>
                    <a:pt x="1713471" y="267792"/>
                  </a:lnTo>
                  <a:lnTo>
                    <a:pt x="1713471" y="262039"/>
                  </a:lnTo>
                  <a:close/>
                </a:path>
                <a:path w="1713865" h="1355090">
                  <a:moveTo>
                    <a:pt x="1713471" y="180619"/>
                  </a:moveTo>
                  <a:lnTo>
                    <a:pt x="1657527" y="235724"/>
                  </a:lnTo>
                  <a:lnTo>
                    <a:pt x="780643" y="1112469"/>
                  </a:lnTo>
                  <a:lnTo>
                    <a:pt x="783932" y="1114933"/>
                  </a:lnTo>
                  <a:lnTo>
                    <a:pt x="1414043" y="484924"/>
                  </a:lnTo>
                  <a:lnTo>
                    <a:pt x="1713471" y="186372"/>
                  </a:lnTo>
                  <a:lnTo>
                    <a:pt x="1713471" y="180619"/>
                  </a:lnTo>
                  <a:close/>
                </a:path>
                <a:path w="1713865" h="1355090">
                  <a:moveTo>
                    <a:pt x="1713471" y="98361"/>
                  </a:moveTo>
                  <a:lnTo>
                    <a:pt x="1575269" y="235724"/>
                  </a:lnTo>
                  <a:lnTo>
                    <a:pt x="728827" y="1082852"/>
                  </a:lnTo>
                  <a:lnTo>
                    <a:pt x="732116" y="1084503"/>
                  </a:lnTo>
                  <a:lnTo>
                    <a:pt x="1414043" y="402678"/>
                  </a:lnTo>
                  <a:lnTo>
                    <a:pt x="1713471" y="104127"/>
                  </a:lnTo>
                  <a:lnTo>
                    <a:pt x="1713471" y="98361"/>
                  </a:lnTo>
                  <a:close/>
                </a:path>
              </a:pathLst>
            </a:custGeom>
            <a:solidFill>
              <a:srgbClr val="2A4A81"/>
            </a:solidFill>
          </p:spPr>
          <p:txBody>
            <a:bodyPr wrap="square" lIns="0" tIns="0" rIns="0" bIns="0" rtlCol="0"/>
            <a:lstStyle/>
            <a:p>
              <a:endParaRPr/>
            </a:p>
          </p:txBody>
        </p:sp>
        <p:sp>
          <p:nvSpPr>
            <p:cNvPr id="27" name="object 24">
              <a:extLst>
                <a:ext uri="{FF2B5EF4-FFF2-40B4-BE49-F238E27FC236}">
                  <a16:creationId xmlns:a16="http://schemas.microsoft.com/office/drawing/2014/main" id="{F7F3BEF5-45AA-32AD-BCAD-612735E746B7}"/>
                </a:ext>
              </a:extLst>
            </p:cNvPr>
            <p:cNvSpPr/>
            <p:nvPr/>
          </p:nvSpPr>
          <p:spPr>
            <a:xfrm>
              <a:off x="14099884" y="0"/>
              <a:ext cx="255904" cy="102235"/>
            </a:xfrm>
            <a:custGeom>
              <a:avLst/>
              <a:gdLst/>
              <a:ahLst/>
              <a:cxnLst/>
              <a:rect l="l" t="t" r="r" b="b"/>
              <a:pathLst>
                <a:path w="255905" h="102235">
                  <a:moveTo>
                    <a:pt x="174980" y="101650"/>
                  </a:moveTo>
                  <a:lnTo>
                    <a:pt x="129122" y="0"/>
                  </a:lnTo>
                  <a:lnTo>
                    <a:pt x="255595" y="0"/>
                  </a:lnTo>
                  <a:lnTo>
                    <a:pt x="255595" y="15291"/>
                  </a:lnTo>
                  <a:lnTo>
                    <a:pt x="174980" y="101650"/>
                  </a:lnTo>
                  <a:close/>
                </a:path>
                <a:path w="255905" h="102235">
                  <a:moveTo>
                    <a:pt x="590" y="1309"/>
                  </a:moveTo>
                  <a:lnTo>
                    <a:pt x="0" y="0"/>
                  </a:lnTo>
                  <a:lnTo>
                    <a:pt x="1819" y="0"/>
                  </a:lnTo>
                  <a:lnTo>
                    <a:pt x="590" y="1309"/>
                  </a:lnTo>
                  <a:close/>
                </a:path>
              </a:pathLst>
            </a:custGeom>
            <a:solidFill>
              <a:srgbClr val="F6B4A6"/>
            </a:solidFill>
          </p:spPr>
          <p:txBody>
            <a:bodyPr wrap="square" lIns="0" tIns="0" rIns="0" bIns="0" rtlCol="0"/>
            <a:lstStyle/>
            <a:p>
              <a:endParaRPr/>
            </a:p>
          </p:txBody>
        </p:sp>
        <p:sp>
          <p:nvSpPr>
            <p:cNvPr id="28" name="object 25">
              <a:extLst>
                <a:ext uri="{FF2B5EF4-FFF2-40B4-BE49-F238E27FC236}">
                  <a16:creationId xmlns:a16="http://schemas.microsoft.com/office/drawing/2014/main" id="{434348FB-57EE-C175-8904-370A052F60D3}"/>
                </a:ext>
              </a:extLst>
            </p:cNvPr>
            <p:cNvSpPr/>
            <p:nvPr/>
          </p:nvSpPr>
          <p:spPr>
            <a:xfrm>
              <a:off x="13139684" y="0"/>
              <a:ext cx="3836035" cy="1666875"/>
            </a:xfrm>
            <a:custGeom>
              <a:avLst/>
              <a:gdLst/>
              <a:ahLst/>
              <a:cxnLst/>
              <a:rect l="l" t="t" r="r" b="b"/>
              <a:pathLst>
                <a:path w="3836034" h="1666875">
                  <a:moveTo>
                    <a:pt x="1918289" y="1666803"/>
                  </a:moveTo>
                  <a:lnTo>
                    <a:pt x="0" y="559764"/>
                  </a:lnTo>
                  <a:lnTo>
                    <a:pt x="0" y="0"/>
                  </a:lnTo>
                  <a:lnTo>
                    <a:pt x="27145" y="0"/>
                  </a:lnTo>
                  <a:lnTo>
                    <a:pt x="27145" y="544137"/>
                  </a:lnTo>
                  <a:lnTo>
                    <a:pt x="1904305" y="1627325"/>
                  </a:lnTo>
                  <a:lnTo>
                    <a:pt x="1986668" y="1627325"/>
                  </a:lnTo>
                  <a:lnTo>
                    <a:pt x="1918289" y="1666803"/>
                  </a:lnTo>
                  <a:close/>
                </a:path>
                <a:path w="3836034" h="1666875">
                  <a:moveTo>
                    <a:pt x="955854" y="25983"/>
                  </a:moveTo>
                  <a:lnTo>
                    <a:pt x="944132" y="0"/>
                  </a:lnTo>
                  <a:lnTo>
                    <a:pt x="980232" y="0"/>
                  </a:lnTo>
                  <a:lnTo>
                    <a:pt x="955854" y="25983"/>
                  </a:lnTo>
                  <a:close/>
                </a:path>
                <a:path w="3836034" h="1666875">
                  <a:moveTo>
                    <a:pt x="1130244" y="126324"/>
                  </a:moveTo>
                  <a:lnTo>
                    <a:pt x="1073255" y="0"/>
                  </a:lnTo>
                  <a:lnTo>
                    <a:pt x="1104566" y="0"/>
                  </a:lnTo>
                  <a:lnTo>
                    <a:pt x="1139293" y="76976"/>
                  </a:lnTo>
                  <a:lnTo>
                    <a:pt x="1176515" y="76976"/>
                  </a:lnTo>
                  <a:lnTo>
                    <a:pt x="1130244" y="126324"/>
                  </a:lnTo>
                  <a:close/>
                </a:path>
                <a:path w="3836034" h="1666875">
                  <a:moveTo>
                    <a:pt x="1176515" y="76976"/>
                  </a:moveTo>
                  <a:lnTo>
                    <a:pt x="1139293" y="76976"/>
                  </a:lnTo>
                  <a:lnTo>
                    <a:pt x="1201810" y="9534"/>
                  </a:lnTo>
                  <a:lnTo>
                    <a:pt x="1201810" y="0"/>
                  </a:lnTo>
                  <a:lnTo>
                    <a:pt x="1228955" y="0"/>
                  </a:lnTo>
                  <a:lnTo>
                    <a:pt x="1228955" y="21048"/>
                  </a:lnTo>
                  <a:lnTo>
                    <a:pt x="1176515" y="76976"/>
                  </a:lnTo>
                  <a:close/>
                </a:path>
                <a:path w="3836034" h="1666875">
                  <a:moveTo>
                    <a:pt x="1931451" y="1627325"/>
                  </a:moveTo>
                  <a:lnTo>
                    <a:pt x="1904305" y="1627325"/>
                  </a:lnTo>
                  <a:lnTo>
                    <a:pt x="1904305" y="0"/>
                  </a:lnTo>
                  <a:lnTo>
                    <a:pt x="1931451" y="0"/>
                  </a:lnTo>
                  <a:lnTo>
                    <a:pt x="1931451" y="1627325"/>
                  </a:lnTo>
                  <a:close/>
                </a:path>
                <a:path w="3836034" h="1666875">
                  <a:moveTo>
                    <a:pt x="1986668" y="1627325"/>
                  </a:moveTo>
                  <a:lnTo>
                    <a:pt x="1931451" y="1627325"/>
                  </a:lnTo>
                  <a:lnTo>
                    <a:pt x="3808611" y="544137"/>
                  </a:lnTo>
                  <a:lnTo>
                    <a:pt x="3808611" y="0"/>
                  </a:lnTo>
                  <a:lnTo>
                    <a:pt x="3836000" y="0"/>
                  </a:lnTo>
                  <a:lnTo>
                    <a:pt x="3835756" y="559764"/>
                  </a:lnTo>
                  <a:lnTo>
                    <a:pt x="1986668" y="1627325"/>
                  </a:lnTo>
                  <a:close/>
                </a:path>
                <a:path w="3836034" h="1666875">
                  <a:moveTo>
                    <a:pt x="3201536" y="730837"/>
                  </a:moveTo>
                  <a:lnTo>
                    <a:pt x="3201536" y="442973"/>
                  </a:lnTo>
                  <a:lnTo>
                    <a:pt x="3700028" y="155110"/>
                  </a:lnTo>
                  <a:lnTo>
                    <a:pt x="3700028" y="442973"/>
                  </a:lnTo>
                  <a:lnTo>
                    <a:pt x="3201536" y="730837"/>
                  </a:lnTo>
                  <a:close/>
                </a:path>
                <a:path w="3836034" h="1666875">
                  <a:moveTo>
                    <a:pt x="2121470" y="1181548"/>
                  </a:moveTo>
                  <a:lnTo>
                    <a:pt x="2263779" y="840225"/>
                  </a:lnTo>
                  <a:lnTo>
                    <a:pt x="2406088" y="1017055"/>
                  </a:lnTo>
                  <a:lnTo>
                    <a:pt x="2336990" y="1058178"/>
                  </a:lnTo>
                  <a:lnTo>
                    <a:pt x="2336990" y="1141247"/>
                  </a:lnTo>
                  <a:lnTo>
                    <a:pt x="2190568" y="1141247"/>
                  </a:lnTo>
                  <a:lnTo>
                    <a:pt x="2121470" y="1181548"/>
                  </a:lnTo>
                  <a:close/>
                </a:path>
                <a:path w="3836034" h="1666875">
                  <a:moveTo>
                    <a:pt x="2190568" y="1277777"/>
                  </a:moveTo>
                  <a:lnTo>
                    <a:pt x="2190568" y="1141247"/>
                  </a:lnTo>
                  <a:lnTo>
                    <a:pt x="2336990" y="1141247"/>
                  </a:lnTo>
                  <a:lnTo>
                    <a:pt x="2336990" y="1193885"/>
                  </a:lnTo>
                  <a:lnTo>
                    <a:pt x="2190568" y="1277777"/>
                  </a:lnTo>
                  <a:close/>
                </a:path>
              </a:pathLst>
            </a:custGeom>
            <a:solidFill>
              <a:srgbClr val="2A4A81"/>
            </a:solidFill>
          </p:spPr>
          <p:txBody>
            <a:bodyPr wrap="square" lIns="0" tIns="0" rIns="0" bIns="0" rtlCol="0"/>
            <a:lstStyle/>
            <a:p>
              <a:endParaRPr/>
            </a:p>
          </p:txBody>
        </p:sp>
      </p:grpSp>
      <p:grpSp>
        <p:nvGrpSpPr>
          <p:cNvPr id="29" name="object 26">
            <a:extLst>
              <a:ext uri="{FF2B5EF4-FFF2-40B4-BE49-F238E27FC236}">
                <a16:creationId xmlns:a16="http://schemas.microsoft.com/office/drawing/2014/main" id="{E172731A-FC84-3CD9-D0C2-CD188E223F91}"/>
              </a:ext>
            </a:extLst>
          </p:cNvPr>
          <p:cNvGrpSpPr/>
          <p:nvPr/>
        </p:nvGrpSpPr>
        <p:grpSpPr>
          <a:xfrm>
            <a:off x="4590516" y="-2730887"/>
            <a:ext cx="5344795" cy="1828800"/>
            <a:chOff x="4999076" y="0"/>
            <a:chExt cx="5344795" cy="1828800"/>
          </a:xfrm>
        </p:grpSpPr>
        <p:sp>
          <p:nvSpPr>
            <p:cNvPr id="30" name="object 27">
              <a:extLst>
                <a:ext uri="{FF2B5EF4-FFF2-40B4-BE49-F238E27FC236}">
                  <a16:creationId xmlns:a16="http://schemas.microsoft.com/office/drawing/2014/main" id="{676610E6-50E0-3DE1-03A2-FBDEF7BD2729}"/>
                </a:ext>
              </a:extLst>
            </p:cNvPr>
            <p:cNvSpPr/>
            <p:nvPr/>
          </p:nvSpPr>
          <p:spPr>
            <a:xfrm>
              <a:off x="5011406" y="0"/>
              <a:ext cx="5320030" cy="1821180"/>
            </a:xfrm>
            <a:custGeom>
              <a:avLst/>
              <a:gdLst/>
              <a:ahLst/>
              <a:cxnLst/>
              <a:rect l="l" t="t" r="r" b="b"/>
              <a:pathLst>
                <a:path w="5320030" h="1821180">
                  <a:moveTo>
                    <a:pt x="3119512" y="1820771"/>
                  </a:moveTo>
                  <a:lnTo>
                    <a:pt x="3060804" y="1814321"/>
                  </a:lnTo>
                  <a:lnTo>
                    <a:pt x="3013025" y="1796091"/>
                  </a:lnTo>
                  <a:lnTo>
                    <a:pt x="39232" y="77455"/>
                  </a:lnTo>
                  <a:lnTo>
                    <a:pt x="3135" y="38962"/>
                  </a:lnTo>
                  <a:lnTo>
                    <a:pt x="0" y="23607"/>
                  </a:lnTo>
                  <a:lnTo>
                    <a:pt x="0" y="0"/>
                  </a:lnTo>
                  <a:lnTo>
                    <a:pt x="112033" y="0"/>
                  </a:lnTo>
                  <a:lnTo>
                    <a:pt x="3020872" y="1680543"/>
                  </a:lnTo>
                  <a:lnTo>
                    <a:pt x="3041994" y="1690201"/>
                  </a:lnTo>
                  <a:lnTo>
                    <a:pt x="3066269" y="1697230"/>
                  </a:lnTo>
                  <a:lnTo>
                    <a:pt x="3093066" y="1701525"/>
                  </a:lnTo>
                  <a:lnTo>
                    <a:pt x="3121754" y="1702980"/>
                  </a:lnTo>
                  <a:lnTo>
                    <a:pt x="3404432" y="1702980"/>
                  </a:lnTo>
                  <a:lnTo>
                    <a:pt x="3260748" y="1785995"/>
                  </a:lnTo>
                  <a:lnTo>
                    <a:pt x="3229853" y="1800894"/>
                  </a:lnTo>
                  <a:lnTo>
                    <a:pt x="3195174" y="1811797"/>
                  </a:lnTo>
                  <a:lnTo>
                    <a:pt x="3157974" y="1818493"/>
                  </a:lnTo>
                  <a:lnTo>
                    <a:pt x="3119512" y="1820771"/>
                  </a:lnTo>
                  <a:close/>
                </a:path>
                <a:path w="5320030" h="1821180">
                  <a:moveTo>
                    <a:pt x="3404432" y="1702980"/>
                  </a:moveTo>
                  <a:lnTo>
                    <a:pt x="3121754" y="1702980"/>
                  </a:lnTo>
                  <a:lnTo>
                    <a:pt x="3158552" y="1700719"/>
                  </a:lnTo>
                  <a:lnTo>
                    <a:pt x="3194193" y="1694145"/>
                  </a:lnTo>
                  <a:lnTo>
                    <a:pt x="3257385" y="1669325"/>
                  </a:lnTo>
                  <a:lnTo>
                    <a:pt x="5122591" y="591251"/>
                  </a:lnTo>
                  <a:lnTo>
                    <a:pt x="5158461" y="563906"/>
                  </a:lnTo>
                  <a:lnTo>
                    <a:pt x="5174154" y="534038"/>
                  </a:lnTo>
                  <a:lnTo>
                    <a:pt x="5174154" y="636124"/>
                  </a:lnTo>
                  <a:lnTo>
                    <a:pt x="5171054" y="656422"/>
                  </a:lnTo>
                  <a:lnTo>
                    <a:pt x="5160282" y="676509"/>
                  </a:lnTo>
                  <a:lnTo>
                    <a:pt x="5142155" y="695756"/>
                  </a:lnTo>
                  <a:lnTo>
                    <a:pt x="5116987" y="713530"/>
                  </a:lnTo>
                  <a:lnTo>
                    <a:pt x="3404432" y="1702980"/>
                  </a:lnTo>
                  <a:close/>
                </a:path>
                <a:path w="5320030" h="1821180">
                  <a:moveTo>
                    <a:pt x="5201422" y="496897"/>
                  </a:moveTo>
                  <a:lnTo>
                    <a:pt x="5217467" y="483503"/>
                  </a:lnTo>
                  <a:lnTo>
                    <a:pt x="5230900" y="461820"/>
                  </a:lnTo>
                  <a:lnTo>
                    <a:pt x="5239500" y="433617"/>
                  </a:lnTo>
                  <a:lnTo>
                    <a:pt x="5242530" y="399419"/>
                  </a:lnTo>
                  <a:lnTo>
                    <a:pt x="5242530" y="0"/>
                  </a:lnTo>
                  <a:lnTo>
                    <a:pt x="5319873" y="0"/>
                  </a:lnTo>
                  <a:lnTo>
                    <a:pt x="5319873" y="361277"/>
                  </a:lnTo>
                  <a:lnTo>
                    <a:pt x="5317176" y="394195"/>
                  </a:lnTo>
                  <a:lnTo>
                    <a:pt x="5309224" y="421855"/>
                  </a:lnTo>
                  <a:lnTo>
                    <a:pt x="5296228" y="443626"/>
                  </a:lnTo>
                  <a:lnTo>
                    <a:pt x="5278399" y="458875"/>
                  </a:lnTo>
                  <a:lnTo>
                    <a:pt x="5277278" y="458875"/>
                  </a:lnTo>
                  <a:lnTo>
                    <a:pt x="5211424" y="492250"/>
                  </a:lnTo>
                  <a:lnTo>
                    <a:pt x="5202877" y="496421"/>
                  </a:lnTo>
                  <a:lnTo>
                    <a:pt x="5201422" y="496897"/>
                  </a:lnTo>
                  <a:close/>
                </a:path>
                <a:path w="5320030" h="1821180">
                  <a:moveTo>
                    <a:pt x="5201056" y="497203"/>
                  </a:moveTo>
                  <a:lnTo>
                    <a:pt x="5201056" y="497017"/>
                  </a:lnTo>
                  <a:lnTo>
                    <a:pt x="5201422" y="496897"/>
                  </a:lnTo>
                  <a:lnTo>
                    <a:pt x="5201056" y="497203"/>
                  </a:lnTo>
                  <a:close/>
                </a:path>
                <a:path w="5320030" h="1821180">
                  <a:moveTo>
                    <a:pt x="5201056" y="498139"/>
                  </a:moveTo>
                  <a:lnTo>
                    <a:pt x="5199935" y="498139"/>
                  </a:lnTo>
                  <a:lnTo>
                    <a:pt x="5201056" y="497203"/>
                  </a:lnTo>
                  <a:lnTo>
                    <a:pt x="5201056" y="498139"/>
                  </a:lnTo>
                  <a:close/>
                </a:path>
              </a:pathLst>
            </a:custGeom>
            <a:solidFill>
              <a:srgbClr val="F0ABC1"/>
            </a:solidFill>
          </p:spPr>
          <p:txBody>
            <a:bodyPr wrap="square" lIns="0" tIns="0" rIns="0" bIns="0" rtlCol="0"/>
            <a:lstStyle/>
            <a:p>
              <a:endParaRPr/>
            </a:p>
          </p:txBody>
        </p:sp>
        <p:sp>
          <p:nvSpPr>
            <p:cNvPr id="31" name="object 28">
              <a:extLst>
                <a:ext uri="{FF2B5EF4-FFF2-40B4-BE49-F238E27FC236}">
                  <a16:creationId xmlns:a16="http://schemas.microsoft.com/office/drawing/2014/main" id="{4DF4C6E9-D1AF-ED4B-B599-FC06A532E8A5}"/>
                </a:ext>
              </a:extLst>
            </p:cNvPr>
            <p:cNvSpPr/>
            <p:nvPr/>
          </p:nvSpPr>
          <p:spPr>
            <a:xfrm>
              <a:off x="5123418" y="0"/>
              <a:ext cx="5062220" cy="1704339"/>
            </a:xfrm>
            <a:custGeom>
              <a:avLst/>
              <a:gdLst/>
              <a:ahLst/>
              <a:cxnLst/>
              <a:rect l="l" t="t" r="r" b="b"/>
              <a:pathLst>
                <a:path w="5062220" h="1704339">
                  <a:moveTo>
                    <a:pt x="3010863" y="1704102"/>
                  </a:moveTo>
                  <a:lnTo>
                    <a:pt x="2955378" y="1698352"/>
                  </a:lnTo>
                  <a:lnTo>
                    <a:pt x="2909981" y="1681665"/>
                  </a:lnTo>
                  <a:lnTo>
                    <a:pt x="0" y="0"/>
                  </a:lnTo>
                  <a:lnTo>
                    <a:pt x="4192652" y="0"/>
                  </a:lnTo>
                  <a:lnTo>
                    <a:pt x="5029635" y="483555"/>
                  </a:lnTo>
                  <a:lnTo>
                    <a:pt x="5060058" y="515580"/>
                  </a:lnTo>
                  <a:lnTo>
                    <a:pt x="5062142" y="527307"/>
                  </a:lnTo>
                  <a:lnTo>
                    <a:pt x="5058657" y="543608"/>
                  </a:lnTo>
                  <a:lnTo>
                    <a:pt x="5032350" y="576211"/>
                  </a:lnTo>
                  <a:lnTo>
                    <a:pt x="3145373" y="1670447"/>
                  </a:lnTo>
                  <a:lnTo>
                    <a:pt x="3082322" y="1695267"/>
                  </a:lnTo>
                  <a:lnTo>
                    <a:pt x="3010863" y="1704102"/>
                  </a:lnTo>
                  <a:close/>
                </a:path>
              </a:pathLst>
            </a:custGeom>
            <a:solidFill>
              <a:srgbClr val="F6B4A6"/>
            </a:solidFill>
          </p:spPr>
          <p:txBody>
            <a:bodyPr wrap="square" lIns="0" tIns="0" rIns="0" bIns="0" rtlCol="0"/>
            <a:lstStyle/>
            <a:p>
              <a:endParaRPr/>
            </a:p>
          </p:txBody>
        </p:sp>
        <p:sp>
          <p:nvSpPr>
            <p:cNvPr id="32" name="object 29">
              <a:extLst>
                <a:ext uri="{FF2B5EF4-FFF2-40B4-BE49-F238E27FC236}">
                  <a16:creationId xmlns:a16="http://schemas.microsoft.com/office/drawing/2014/main" id="{FB3BB5E7-F38F-02D5-9980-FD879A6D44BA}"/>
                </a:ext>
              </a:extLst>
            </p:cNvPr>
            <p:cNvSpPr/>
            <p:nvPr/>
          </p:nvSpPr>
          <p:spPr>
            <a:xfrm>
              <a:off x="6787879" y="0"/>
              <a:ext cx="3350895" cy="1193800"/>
            </a:xfrm>
            <a:custGeom>
              <a:avLst/>
              <a:gdLst/>
              <a:ahLst/>
              <a:cxnLst/>
              <a:rect l="l" t="t" r="r" b="b"/>
              <a:pathLst>
                <a:path w="3350895" h="1193800">
                  <a:moveTo>
                    <a:pt x="2064910" y="1193671"/>
                  </a:moveTo>
                  <a:lnTo>
                    <a:pt x="0" y="0"/>
                  </a:lnTo>
                  <a:lnTo>
                    <a:pt x="2057533" y="0"/>
                  </a:lnTo>
                  <a:lnTo>
                    <a:pt x="3093912" y="599104"/>
                  </a:lnTo>
                  <a:lnTo>
                    <a:pt x="2064910" y="1193671"/>
                  </a:lnTo>
                  <a:close/>
                </a:path>
                <a:path w="3350895" h="1193800">
                  <a:moveTo>
                    <a:pt x="3350602" y="328744"/>
                  </a:moveTo>
                  <a:lnTo>
                    <a:pt x="2781853" y="0"/>
                  </a:lnTo>
                  <a:lnTo>
                    <a:pt x="3350602" y="0"/>
                  </a:lnTo>
                  <a:lnTo>
                    <a:pt x="3350602" y="328744"/>
                  </a:lnTo>
                  <a:close/>
                </a:path>
              </a:pathLst>
            </a:custGeom>
            <a:solidFill>
              <a:srgbClr val="94DDDE"/>
            </a:solidFill>
          </p:spPr>
          <p:txBody>
            <a:bodyPr wrap="square" lIns="0" tIns="0" rIns="0" bIns="0" rtlCol="0"/>
            <a:lstStyle/>
            <a:p>
              <a:endParaRPr/>
            </a:p>
          </p:txBody>
        </p:sp>
        <p:sp>
          <p:nvSpPr>
            <p:cNvPr id="33" name="object 30">
              <a:extLst>
                <a:ext uri="{FF2B5EF4-FFF2-40B4-BE49-F238E27FC236}">
                  <a16:creationId xmlns:a16="http://schemas.microsoft.com/office/drawing/2014/main" id="{BB34B071-DBD7-87CD-85B6-9815D7B4F642}"/>
                </a:ext>
              </a:extLst>
            </p:cNvPr>
            <p:cNvSpPr/>
            <p:nvPr/>
          </p:nvSpPr>
          <p:spPr>
            <a:xfrm>
              <a:off x="4999076" y="0"/>
              <a:ext cx="5344795" cy="1828800"/>
            </a:xfrm>
            <a:custGeom>
              <a:avLst/>
              <a:gdLst/>
              <a:ahLst/>
              <a:cxnLst/>
              <a:rect l="l" t="t" r="r" b="b"/>
              <a:pathLst>
                <a:path w="5344795" h="1828800">
                  <a:moveTo>
                    <a:pt x="3170707" y="1828799"/>
                  </a:moveTo>
                  <a:lnTo>
                    <a:pt x="3100439" y="1828799"/>
                  </a:lnTo>
                  <a:lnTo>
                    <a:pt x="3070612" y="1816099"/>
                  </a:lnTo>
                  <a:lnTo>
                    <a:pt x="3043097" y="1816099"/>
                  </a:lnTo>
                  <a:lnTo>
                    <a:pt x="44836" y="76199"/>
                  </a:lnTo>
                  <a:lnTo>
                    <a:pt x="11909" y="50799"/>
                  </a:lnTo>
                  <a:lnTo>
                    <a:pt x="0" y="12699"/>
                  </a:lnTo>
                  <a:lnTo>
                    <a:pt x="0" y="0"/>
                  </a:lnTo>
                  <a:lnTo>
                    <a:pt x="24660" y="0"/>
                  </a:lnTo>
                  <a:lnTo>
                    <a:pt x="24660" y="12699"/>
                  </a:lnTo>
                  <a:lnTo>
                    <a:pt x="27690" y="25399"/>
                  </a:lnTo>
                  <a:lnTo>
                    <a:pt x="35449" y="38099"/>
                  </a:lnTo>
                  <a:lnTo>
                    <a:pt x="45940" y="50799"/>
                  </a:lnTo>
                  <a:lnTo>
                    <a:pt x="57166" y="63499"/>
                  </a:lnTo>
                  <a:lnTo>
                    <a:pt x="3032081" y="1777999"/>
                  </a:lnTo>
                  <a:lnTo>
                    <a:pt x="3053045" y="1790699"/>
                  </a:lnTo>
                  <a:lnTo>
                    <a:pt x="3077057" y="1790699"/>
                  </a:lnTo>
                  <a:lnTo>
                    <a:pt x="3103802" y="1803399"/>
                  </a:lnTo>
                  <a:lnTo>
                    <a:pt x="3245493" y="1803399"/>
                  </a:lnTo>
                  <a:lnTo>
                    <a:pt x="3209046" y="1816099"/>
                  </a:lnTo>
                  <a:lnTo>
                    <a:pt x="3170707" y="1828799"/>
                  </a:lnTo>
                  <a:close/>
                </a:path>
                <a:path w="5344795" h="1828800">
                  <a:moveTo>
                    <a:pt x="3210026" y="1701799"/>
                  </a:moveTo>
                  <a:lnTo>
                    <a:pt x="3050401" y="1701799"/>
                  </a:lnTo>
                  <a:lnTo>
                    <a:pt x="3027597" y="1689099"/>
                  </a:lnTo>
                  <a:lnTo>
                    <a:pt x="101242" y="0"/>
                  </a:lnTo>
                  <a:lnTo>
                    <a:pt x="149358" y="0"/>
                  </a:lnTo>
                  <a:lnTo>
                    <a:pt x="3039927" y="1663699"/>
                  </a:lnTo>
                  <a:lnTo>
                    <a:pt x="3059386" y="1676399"/>
                  </a:lnTo>
                  <a:lnTo>
                    <a:pt x="3082102" y="1676399"/>
                  </a:lnTo>
                  <a:lnTo>
                    <a:pt x="3107550" y="1689099"/>
                  </a:lnTo>
                  <a:lnTo>
                    <a:pt x="3244915" y="1689099"/>
                  </a:lnTo>
                  <a:lnTo>
                    <a:pt x="3210026" y="1701799"/>
                  </a:lnTo>
                  <a:close/>
                </a:path>
                <a:path w="5344795" h="1828800">
                  <a:moveTo>
                    <a:pt x="2742884" y="546099"/>
                  </a:moveTo>
                  <a:lnTo>
                    <a:pt x="1831578" y="25399"/>
                  </a:lnTo>
                  <a:lnTo>
                    <a:pt x="1876351" y="0"/>
                  </a:lnTo>
                  <a:lnTo>
                    <a:pt x="2136543" y="0"/>
                  </a:lnTo>
                  <a:lnTo>
                    <a:pt x="2917747" y="444499"/>
                  </a:lnTo>
                  <a:lnTo>
                    <a:pt x="2742884" y="546099"/>
                  </a:lnTo>
                  <a:close/>
                </a:path>
                <a:path w="5344795" h="1828800">
                  <a:moveTo>
                    <a:pt x="2385311" y="76199"/>
                  </a:moveTo>
                  <a:lnTo>
                    <a:pt x="2230799" y="0"/>
                  </a:lnTo>
                  <a:lnTo>
                    <a:pt x="2538744" y="0"/>
                  </a:lnTo>
                  <a:lnTo>
                    <a:pt x="2385311" y="76199"/>
                  </a:lnTo>
                  <a:close/>
                </a:path>
                <a:path w="5344795" h="1828800">
                  <a:moveTo>
                    <a:pt x="2704773" y="25399"/>
                  </a:moveTo>
                  <a:lnTo>
                    <a:pt x="2647999" y="0"/>
                  </a:lnTo>
                  <a:lnTo>
                    <a:pt x="2761150" y="0"/>
                  </a:lnTo>
                  <a:lnTo>
                    <a:pt x="2704773" y="25399"/>
                  </a:lnTo>
                  <a:close/>
                </a:path>
                <a:path w="5344795" h="1828800">
                  <a:moveTo>
                    <a:pt x="2905417" y="139699"/>
                  </a:moveTo>
                  <a:lnTo>
                    <a:pt x="2745126" y="50799"/>
                  </a:lnTo>
                  <a:lnTo>
                    <a:pt x="2844207" y="0"/>
                  </a:lnTo>
                  <a:lnTo>
                    <a:pt x="2964808" y="0"/>
                  </a:lnTo>
                  <a:lnTo>
                    <a:pt x="3064587" y="50799"/>
                  </a:lnTo>
                  <a:lnTo>
                    <a:pt x="2905417" y="139699"/>
                  </a:lnTo>
                  <a:close/>
                </a:path>
                <a:path w="5344795" h="1828800">
                  <a:moveTo>
                    <a:pt x="3258506" y="101599"/>
                  </a:moveTo>
                  <a:lnTo>
                    <a:pt x="3098215" y="12699"/>
                  </a:lnTo>
                  <a:lnTo>
                    <a:pt x="3135181" y="0"/>
                  </a:lnTo>
                  <a:lnTo>
                    <a:pt x="3380450" y="0"/>
                  </a:lnTo>
                  <a:lnTo>
                    <a:pt x="3417676" y="12699"/>
                  </a:lnTo>
                  <a:lnTo>
                    <a:pt x="3258506" y="101599"/>
                  </a:lnTo>
                  <a:close/>
                </a:path>
                <a:path w="5344795" h="1828800">
                  <a:moveTo>
                    <a:pt x="4684623" y="723899"/>
                  </a:moveTo>
                  <a:lnTo>
                    <a:pt x="4638355" y="723899"/>
                  </a:lnTo>
                  <a:lnTo>
                    <a:pt x="4686555" y="685799"/>
                  </a:lnTo>
                  <a:lnTo>
                    <a:pt x="3477406" y="0"/>
                  </a:lnTo>
                  <a:lnTo>
                    <a:pt x="3741058" y="0"/>
                  </a:lnTo>
                  <a:lnTo>
                    <a:pt x="4818823" y="622299"/>
                  </a:lnTo>
                  <a:lnTo>
                    <a:pt x="4862825" y="622299"/>
                  </a:lnTo>
                  <a:lnTo>
                    <a:pt x="4684623" y="723899"/>
                  </a:lnTo>
                  <a:close/>
                </a:path>
                <a:path w="5344795" h="1828800">
                  <a:moveTo>
                    <a:pt x="4862825" y="622299"/>
                  </a:moveTo>
                  <a:lnTo>
                    <a:pt x="4818823" y="622299"/>
                  </a:lnTo>
                  <a:lnTo>
                    <a:pt x="4859176" y="596899"/>
                  </a:lnTo>
                  <a:lnTo>
                    <a:pt x="3822189" y="0"/>
                  </a:lnTo>
                  <a:lnTo>
                    <a:pt x="3872452" y="0"/>
                  </a:lnTo>
                  <a:lnTo>
                    <a:pt x="4907375" y="596899"/>
                  </a:lnTo>
                  <a:lnTo>
                    <a:pt x="4862825" y="622299"/>
                  </a:lnTo>
                  <a:close/>
                </a:path>
                <a:path w="5344795" h="1828800">
                  <a:moveTo>
                    <a:pt x="4431371" y="139699"/>
                  </a:moveTo>
                  <a:lnTo>
                    <a:pt x="4334902" y="139699"/>
                  </a:lnTo>
                  <a:lnTo>
                    <a:pt x="4294234" y="126999"/>
                  </a:lnTo>
                  <a:lnTo>
                    <a:pt x="4066956" y="0"/>
                  </a:lnTo>
                  <a:lnTo>
                    <a:pt x="4566655" y="0"/>
                  </a:lnTo>
                  <a:lnTo>
                    <a:pt x="4774601" y="114299"/>
                  </a:lnTo>
                  <a:lnTo>
                    <a:pt x="4475822" y="114299"/>
                  </a:lnTo>
                  <a:lnTo>
                    <a:pt x="4431371" y="139699"/>
                  </a:lnTo>
                  <a:close/>
                </a:path>
                <a:path w="5344795" h="1828800">
                  <a:moveTo>
                    <a:pt x="5254860" y="317499"/>
                  </a:moveTo>
                  <a:lnTo>
                    <a:pt x="5138284" y="317499"/>
                  </a:lnTo>
                  <a:lnTo>
                    <a:pt x="5138284" y="0"/>
                  </a:lnTo>
                  <a:lnTo>
                    <a:pt x="5254860" y="0"/>
                  </a:lnTo>
                  <a:lnTo>
                    <a:pt x="5254860" y="317499"/>
                  </a:lnTo>
                  <a:close/>
                </a:path>
                <a:path w="5344795" h="1828800">
                  <a:moveTo>
                    <a:pt x="5274292" y="469899"/>
                  </a:moveTo>
                  <a:lnTo>
                    <a:pt x="5238046" y="469899"/>
                  </a:lnTo>
                  <a:lnTo>
                    <a:pt x="5246453" y="457199"/>
                  </a:lnTo>
                  <a:lnTo>
                    <a:pt x="5256541" y="457199"/>
                  </a:lnTo>
                  <a:lnTo>
                    <a:pt x="5268311" y="444499"/>
                  </a:lnTo>
                  <a:lnTo>
                    <a:pt x="5284003" y="444499"/>
                  </a:lnTo>
                  <a:lnTo>
                    <a:pt x="5298891" y="431799"/>
                  </a:lnTo>
                  <a:lnTo>
                    <a:pt x="5309785" y="406399"/>
                  </a:lnTo>
                  <a:lnTo>
                    <a:pt x="5316475" y="380999"/>
                  </a:lnTo>
                  <a:lnTo>
                    <a:pt x="5318752" y="355599"/>
                  </a:lnTo>
                  <a:lnTo>
                    <a:pt x="5318941" y="0"/>
                  </a:lnTo>
                  <a:lnTo>
                    <a:pt x="5344533" y="0"/>
                  </a:lnTo>
                  <a:lnTo>
                    <a:pt x="5344533" y="355599"/>
                  </a:lnTo>
                  <a:lnTo>
                    <a:pt x="5341258" y="393699"/>
                  </a:lnTo>
                  <a:lnTo>
                    <a:pt x="5331783" y="419099"/>
                  </a:lnTo>
                  <a:lnTo>
                    <a:pt x="5316633" y="444499"/>
                  </a:lnTo>
                  <a:lnTo>
                    <a:pt x="5296334" y="457199"/>
                  </a:lnTo>
                  <a:lnTo>
                    <a:pt x="5274292" y="469899"/>
                  </a:lnTo>
                  <a:close/>
                </a:path>
                <a:path w="5344795" h="1828800">
                  <a:moveTo>
                    <a:pt x="2588197" y="203199"/>
                  </a:moveTo>
                  <a:lnTo>
                    <a:pt x="2427906" y="101599"/>
                  </a:lnTo>
                  <a:lnTo>
                    <a:pt x="2587077" y="12699"/>
                  </a:lnTo>
                  <a:lnTo>
                    <a:pt x="2747368" y="101599"/>
                  </a:lnTo>
                  <a:lnTo>
                    <a:pt x="2588197" y="203199"/>
                  </a:lnTo>
                  <a:close/>
                </a:path>
                <a:path w="5344795" h="1828800">
                  <a:moveTo>
                    <a:pt x="3462513" y="228599"/>
                  </a:moveTo>
                  <a:lnTo>
                    <a:pt x="3302222" y="126999"/>
                  </a:lnTo>
                  <a:lnTo>
                    <a:pt x="3461392" y="38099"/>
                  </a:lnTo>
                  <a:lnTo>
                    <a:pt x="3621683" y="126999"/>
                  </a:lnTo>
                  <a:lnTo>
                    <a:pt x="3462513" y="228599"/>
                  </a:lnTo>
                  <a:close/>
                </a:path>
                <a:path w="5344795" h="1828800">
                  <a:moveTo>
                    <a:pt x="4782953" y="76199"/>
                  </a:moveTo>
                  <a:lnTo>
                    <a:pt x="4779591" y="76199"/>
                  </a:lnTo>
                  <a:lnTo>
                    <a:pt x="4779591" y="38099"/>
                  </a:lnTo>
                  <a:lnTo>
                    <a:pt x="4782953" y="38099"/>
                  </a:lnTo>
                  <a:lnTo>
                    <a:pt x="4782953" y="76199"/>
                  </a:lnTo>
                  <a:close/>
                </a:path>
                <a:path w="5344795" h="1828800">
                  <a:moveTo>
                    <a:pt x="4960058" y="76199"/>
                  </a:moveTo>
                  <a:lnTo>
                    <a:pt x="4956696" y="76199"/>
                  </a:lnTo>
                  <a:lnTo>
                    <a:pt x="4956696" y="38099"/>
                  </a:lnTo>
                  <a:lnTo>
                    <a:pt x="4960058" y="38099"/>
                  </a:lnTo>
                  <a:lnTo>
                    <a:pt x="4960058" y="76199"/>
                  </a:lnTo>
                  <a:close/>
                </a:path>
                <a:path w="5344795" h="1828800">
                  <a:moveTo>
                    <a:pt x="5137163" y="76199"/>
                  </a:moveTo>
                  <a:lnTo>
                    <a:pt x="5132680" y="76199"/>
                  </a:lnTo>
                  <a:lnTo>
                    <a:pt x="5132680" y="38099"/>
                  </a:lnTo>
                  <a:lnTo>
                    <a:pt x="5137163" y="38099"/>
                  </a:lnTo>
                  <a:lnTo>
                    <a:pt x="5137163" y="76199"/>
                  </a:lnTo>
                  <a:close/>
                </a:path>
                <a:path w="5344795" h="1828800">
                  <a:moveTo>
                    <a:pt x="3107182" y="253999"/>
                  </a:moveTo>
                  <a:lnTo>
                    <a:pt x="2946891" y="165099"/>
                  </a:lnTo>
                  <a:lnTo>
                    <a:pt x="3106061" y="76199"/>
                  </a:lnTo>
                  <a:lnTo>
                    <a:pt x="3266352" y="165099"/>
                  </a:lnTo>
                  <a:lnTo>
                    <a:pt x="3107182" y="253999"/>
                  </a:lnTo>
                  <a:close/>
                </a:path>
                <a:path w="5344795" h="1828800">
                  <a:moveTo>
                    <a:pt x="2287792" y="1104899"/>
                  </a:moveTo>
                  <a:lnTo>
                    <a:pt x="1231888" y="482599"/>
                  </a:lnTo>
                  <a:lnTo>
                    <a:pt x="1870810" y="114299"/>
                  </a:lnTo>
                  <a:lnTo>
                    <a:pt x="2926714" y="723899"/>
                  </a:lnTo>
                  <a:lnTo>
                    <a:pt x="2287792" y="1104899"/>
                  </a:lnTo>
                  <a:close/>
                </a:path>
                <a:path w="5344795" h="1828800">
                  <a:moveTo>
                    <a:pt x="5229499" y="495299"/>
                  </a:moveTo>
                  <a:lnTo>
                    <a:pt x="5128196" y="495299"/>
                  </a:lnTo>
                  <a:lnTo>
                    <a:pt x="4475822" y="114299"/>
                  </a:lnTo>
                  <a:lnTo>
                    <a:pt x="4774601" y="114299"/>
                  </a:lnTo>
                  <a:lnTo>
                    <a:pt x="4867022" y="165099"/>
                  </a:lnTo>
                  <a:lnTo>
                    <a:pt x="4870385" y="165099"/>
                  </a:lnTo>
                  <a:lnTo>
                    <a:pt x="5138284" y="317499"/>
                  </a:lnTo>
                  <a:lnTo>
                    <a:pt x="5254860" y="317499"/>
                  </a:lnTo>
                  <a:lnTo>
                    <a:pt x="5254860" y="393699"/>
                  </a:lnTo>
                  <a:lnTo>
                    <a:pt x="5253809" y="419099"/>
                  </a:lnTo>
                  <a:lnTo>
                    <a:pt x="5250656" y="431799"/>
                  </a:lnTo>
                  <a:lnTo>
                    <a:pt x="5245402" y="444499"/>
                  </a:lnTo>
                  <a:lnTo>
                    <a:pt x="5238046" y="469899"/>
                  </a:lnTo>
                  <a:lnTo>
                    <a:pt x="5274292" y="469899"/>
                  </a:lnTo>
                  <a:lnTo>
                    <a:pt x="5252250" y="482599"/>
                  </a:lnTo>
                  <a:lnTo>
                    <a:pt x="5229499" y="495299"/>
                  </a:lnTo>
                  <a:close/>
                </a:path>
                <a:path w="5344795" h="1828800">
                  <a:moveTo>
                    <a:pt x="2791083" y="317499"/>
                  </a:moveTo>
                  <a:lnTo>
                    <a:pt x="2630792" y="228599"/>
                  </a:lnTo>
                  <a:lnTo>
                    <a:pt x="2789963" y="126999"/>
                  </a:lnTo>
                  <a:lnTo>
                    <a:pt x="2950254" y="228599"/>
                  </a:lnTo>
                  <a:lnTo>
                    <a:pt x="2791083" y="317499"/>
                  </a:lnTo>
                  <a:close/>
                </a:path>
                <a:path w="5344795" h="1828800">
                  <a:moveTo>
                    <a:pt x="4870385" y="165099"/>
                  </a:moveTo>
                  <a:lnTo>
                    <a:pt x="4867022" y="165099"/>
                  </a:lnTo>
                  <a:lnTo>
                    <a:pt x="4867022" y="126999"/>
                  </a:lnTo>
                  <a:lnTo>
                    <a:pt x="4870385" y="126999"/>
                  </a:lnTo>
                  <a:lnTo>
                    <a:pt x="4870385" y="165099"/>
                  </a:lnTo>
                  <a:close/>
                </a:path>
                <a:path w="5344795" h="1828800">
                  <a:moveTo>
                    <a:pt x="5049732" y="165099"/>
                  </a:moveTo>
                  <a:lnTo>
                    <a:pt x="5046369" y="165099"/>
                  </a:lnTo>
                  <a:lnTo>
                    <a:pt x="5046369" y="126999"/>
                  </a:lnTo>
                  <a:lnTo>
                    <a:pt x="5049732" y="126999"/>
                  </a:lnTo>
                  <a:lnTo>
                    <a:pt x="5049732" y="165099"/>
                  </a:lnTo>
                  <a:close/>
                </a:path>
                <a:path w="5344795" h="1828800">
                  <a:moveTo>
                    <a:pt x="3666520" y="342899"/>
                  </a:moveTo>
                  <a:lnTo>
                    <a:pt x="3506229" y="253999"/>
                  </a:lnTo>
                  <a:lnTo>
                    <a:pt x="3665399" y="152399"/>
                  </a:lnTo>
                  <a:lnTo>
                    <a:pt x="3825690" y="253999"/>
                  </a:lnTo>
                  <a:lnTo>
                    <a:pt x="3666520" y="342899"/>
                  </a:lnTo>
                  <a:close/>
                </a:path>
                <a:path w="5344795" h="1828800">
                  <a:moveTo>
                    <a:pt x="3307826" y="380999"/>
                  </a:moveTo>
                  <a:lnTo>
                    <a:pt x="3147535" y="279399"/>
                  </a:lnTo>
                  <a:lnTo>
                    <a:pt x="3306705" y="190499"/>
                  </a:lnTo>
                  <a:lnTo>
                    <a:pt x="3466997" y="279399"/>
                  </a:lnTo>
                  <a:lnTo>
                    <a:pt x="3307826" y="380999"/>
                  </a:lnTo>
                  <a:close/>
                </a:path>
                <a:path w="5344795" h="1828800">
                  <a:moveTo>
                    <a:pt x="5137163" y="253999"/>
                  </a:moveTo>
                  <a:lnTo>
                    <a:pt x="5132680" y="253999"/>
                  </a:lnTo>
                  <a:lnTo>
                    <a:pt x="5132680" y="215899"/>
                  </a:lnTo>
                  <a:lnTo>
                    <a:pt x="5137163" y="215899"/>
                  </a:lnTo>
                  <a:lnTo>
                    <a:pt x="5137163" y="253999"/>
                  </a:lnTo>
                  <a:close/>
                </a:path>
                <a:path w="5344795" h="1828800">
                  <a:moveTo>
                    <a:pt x="2993970" y="431799"/>
                  </a:moveTo>
                  <a:lnTo>
                    <a:pt x="2833678" y="342899"/>
                  </a:lnTo>
                  <a:lnTo>
                    <a:pt x="2992849" y="253999"/>
                  </a:lnTo>
                  <a:lnTo>
                    <a:pt x="3153140" y="342899"/>
                  </a:lnTo>
                  <a:lnTo>
                    <a:pt x="2993970" y="431799"/>
                  </a:lnTo>
                  <a:close/>
                </a:path>
                <a:path w="5344795" h="1828800">
                  <a:moveTo>
                    <a:pt x="3870527" y="457199"/>
                  </a:moveTo>
                  <a:lnTo>
                    <a:pt x="3710236" y="368299"/>
                  </a:lnTo>
                  <a:lnTo>
                    <a:pt x="3869406" y="279399"/>
                  </a:lnTo>
                  <a:lnTo>
                    <a:pt x="4029697" y="368299"/>
                  </a:lnTo>
                  <a:lnTo>
                    <a:pt x="3870527" y="457199"/>
                  </a:lnTo>
                  <a:close/>
                </a:path>
                <a:path w="5344795" h="1828800">
                  <a:moveTo>
                    <a:pt x="3509591" y="495299"/>
                  </a:moveTo>
                  <a:lnTo>
                    <a:pt x="3349300" y="393699"/>
                  </a:lnTo>
                  <a:lnTo>
                    <a:pt x="3508471" y="304799"/>
                  </a:lnTo>
                  <a:lnTo>
                    <a:pt x="3668762" y="393699"/>
                  </a:lnTo>
                  <a:lnTo>
                    <a:pt x="3509591" y="495299"/>
                  </a:lnTo>
                  <a:close/>
                </a:path>
                <a:path w="5344795" h="1828800">
                  <a:moveTo>
                    <a:pt x="3195735" y="546099"/>
                  </a:moveTo>
                  <a:lnTo>
                    <a:pt x="3035443" y="457199"/>
                  </a:lnTo>
                  <a:lnTo>
                    <a:pt x="3194614" y="368299"/>
                  </a:lnTo>
                  <a:lnTo>
                    <a:pt x="3354905" y="457199"/>
                  </a:lnTo>
                  <a:lnTo>
                    <a:pt x="3195735" y="546099"/>
                  </a:lnTo>
                  <a:close/>
                </a:path>
                <a:path w="5344795" h="1828800">
                  <a:moveTo>
                    <a:pt x="4074534" y="584199"/>
                  </a:moveTo>
                  <a:lnTo>
                    <a:pt x="3914243" y="482599"/>
                  </a:lnTo>
                  <a:lnTo>
                    <a:pt x="4073413" y="393699"/>
                  </a:lnTo>
                  <a:lnTo>
                    <a:pt x="4233704" y="482599"/>
                  </a:lnTo>
                  <a:lnTo>
                    <a:pt x="4074534" y="584199"/>
                  </a:lnTo>
                  <a:close/>
                </a:path>
                <a:path w="5344795" h="1828800">
                  <a:moveTo>
                    <a:pt x="3710236" y="609599"/>
                  </a:moveTo>
                  <a:lnTo>
                    <a:pt x="3549944" y="520699"/>
                  </a:lnTo>
                  <a:lnTo>
                    <a:pt x="3709115" y="419099"/>
                  </a:lnTo>
                  <a:lnTo>
                    <a:pt x="3869406" y="520699"/>
                  </a:lnTo>
                  <a:lnTo>
                    <a:pt x="3710236" y="609599"/>
                  </a:lnTo>
                  <a:close/>
                </a:path>
                <a:path w="5344795" h="1828800">
                  <a:moveTo>
                    <a:pt x="2988365" y="685799"/>
                  </a:moveTo>
                  <a:lnTo>
                    <a:pt x="2782116" y="571499"/>
                  </a:lnTo>
                  <a:lnTo>
                    <a:pt x="2956979" y="469899"/>
                  </a:lnTo>
                  <a:lnTo>
                    <a:pt x="3163228" y="584199"/>
                  </a:lnTo>
                  <a:lnTo>
                    <a:pt x="2988365" y="685799"/>
                  </a:lnTo>
                  <a:close/>
                </a:path>
                <a:path w="5344795" h="1828800">
                  <a:moveTo>
                    <a:pt x="3398621" y="673099"/>
                  </a:moveTo>
                  <a:lnTo>
                    <a:pt x="3238329" y="571499"/>
                  </a:lnTo>
                  <a:lnTo>
                    <a:pt x="3397500" y="482599"/>
                  </a:lnTo>
                  <a:lnTo>
                    <a:pt x="3557791" y="571499"/>
                  </a:lnTo>
                  <a:lnTo>
                    <a:pt x="3398621" y="673099"/>
                  </a:lnTo>
                  <a:close/>
                </a:path>
                <a:path w="5344795" h="1828800">
                  <a:moveTo>
                    <a:pt x="5212265" y="507999"/>
                  </a:moveTo>
                  <a:lnTo>
                    <a:pt x="5149914" y="507999"/>
                  </a:lnTo>
                  <a:lnTo>
                    <a:pt x="5139107" y="495299"/>
                  </a:lnTo>
                  <a:lnTo>
                    <a:pt x="5218990" y="495299"/>
                  </a:lnTo>
                  <a:lnTo>
                    <a:pt x="5212265" y="507999"/>
                  </a:lnTo>
                  <a:close/>
                </a:path>
                <a:path w="5344795" h="1828800">
                  <a:moveTo>
                    <a:pt x="4277420" y="698499"/>
                  </a:moveTo>
                  <a:lnTo>
                    <a:pt x="4117129" y="609599"/>
                  </a:lnTo>
                  <a:lnTo>
                    <a:pt x="4276299" y="507999"/>
                  </a:lnTo>
                  <a:lnTo>
                    <a:pt x="4436590" y="609599"/>
                  </a:lnTo>
                  <a:lnTo>
                    <a:pt x="4277420" y="698499"/>
                  </a:lnTo>
                  <a:close/>
                </a:path>
                <a:path w="5344795" h="1828800">
                  <a:moveTo>
                    <a:pt x="3244915" y="1689099"/>
                  </a:moveTo>
                  <a:lnTo>
                    <a:pt x="3170321" y="1689099"/>
                  </a:lnTo>
                  <a:lnTo>
                    <a:pt x="3204282" y="1676399"/>
                  </a:lnTo>
                  <a:lnTo>
                    <a:pt x="3235930" y="1663699"/>
                  </a:lnTo>
                  <a:lnTo>
                    <a:pt x="5129317" y="571499"/>
                  </a:lnTo>
                  <a:lnTo>
                    <a:pt x="5162244" y="546099"/>
                  </a:lnTo>
                  <a:lnTo>
                    <a:pt x="5174154" y="520699"/>
                  </a:lnTo>
                  <a:lnTo>
                    <a:pt x="5173033" y="507999"/>
                  </a:lnTo>
                  <a:lnTo>
                    <a:pt x="5197693" y="507999"/>
                  </a:lnTo>
                  <a:lnTo>
                    <a:pt x="5198814" y="520699"/>
                  </a:lnTo>
                  <a:lnTo>
                    <a:pt x="5198814" y="571499"/>
                  </a:lnTo>
                  <a:lnTo>
                    <a:pt x="5174154" y="571499"/>
                  </a:lnTo>
                  <a:lnTo>
                    <a:pt x="5167025" y="584199"/>
                  </a:lnTo>
                  <a:lnTo>
                    <a:pt x="5159161" y="584199"/>
                  </a:lnTo>
                  <a:lnTo>
                    <a:pt x="5150667" y="596899"/>
                  </a:lnTo>
                  <a:lnTo>
                    <a:pt x="5141647" y="596899"/>
                  </a:lnTo>
                  <a:lnTo>
                    <a:pt x="3276441" y="1676399"/>
                  </a:lnTo>
                  <a:lnTo>
                    <a:pt x="3244915" y="1689099"/>
                  </a:lnTo>
                  <a:close/>
                </a:path>
                <a:path w="5344795" h="1828800">
                  <a:moveTo>
                    <a:pt x="3910880" y="723899"/>
                  </a:moveTo>
                  <a:lnTo>
                    <a:pt x="3750589" y="634999"/>
                  </a:lnTo>
                  <a:lnTo>
                    <a:pt x="3909759" y="546099"/>
                  </a:lnTo>
                  <a:lnTo>
                    <a:pt x="4070050" y="634999"/>
                  </a:lnTo>
                  <a:lnTo>
                    <a:pt x="3910880" y="723899"/>
                  </a:lnTo>
                  <a:close/>
                </a:path>
                <a:path w="5344795" h="1828800">
                  <a:moveTo>
                    <a:pt x="3245493" y="1803399"/>
                  </a:moveTo>
                  <a:lnTo>
                    <a:pt x="3169113" y="1803399"/>
                  </a:lnTo>
                  <a:lnTo>
                    <a:pt x="3204422" y="1790699"/>
                  </a:lnTo>
                  <a:lnTo>
                    <a:pt x="3237629" y="1777999"/>
                  </a:lnTo>
                  <a:lnTo>
                    <a:pt x="3267473" y="1765299"/>
                  </a:lnTo>
                  <a:lnTo>
                    <a:pt x="5145465" y="685799"/>
                  </a:lnTo>
                  <a:lnTo>
                    <a:pt x="5161543" y="660399"/>
                  </a:lnTo>
                  <a:lnTo>
                    <a:pt x="5171316" y="647699"/>
                  </a:lnTo>
                  <a:lnTo>
                    <a:pt x="5174154" y="634999"/>
                  </a:lnTo>
                  <a:lnTo>
                    <a:pt x="5174154" y="571499"/>
                  </a:lnTo>
                  <a:lnTo>
                    <a:pt x="5198814" y="571499"/>
                  </a:lnTo>
                  <a:lnTo>
                    <a:pt x="5198814" y="634999"/>
                  </a:lnTo>
                  <a:lnTo>
                    <a:pt x="5195451" y="647699"/>
                  </a:lnTo>
                  <a:lnTo>
                    <a:pt x="5183681" y="673099"/>
                  </a:lnTo>
                  <a:lnTo>
                    <a:pt x="5163505" y="698499"/>
                  </a:lnTo>
                  <a:lnTo>
                    <a:pt x="5134921" y="711199"/>
                  </a:lnTo>
                  <a:lnTo>
                    <a:pt x="3278682" y="1790699"/>
                  </a:lnTo>
                  <a:lnTo>
                    <a:pt x="3245493" y="1803399"/>
                  </a:lnTo>
                  <a:close/>
                </a:path>
                <a:path w="5344795" h="1828800">
                  <a:moveTo>
                    <a:pt x="3601507" y="787399"/>
                  </a:moveTo>
                  <a:lnTo>
                    <a:pt x="3441215" y="698499"/>
                  </a:lnTo>
                  <a:lnTo>
                    <a:pt x="3600386" y="596899"/>
                  </a:lnTo>
                  <a:lnTo>
                    <a:pt x="3760677" y="698499"/>
                  </a:lnTo>
                  <a:lnTo>
                    <a:pt x="3601507" y="787399"/>
                  </a:lnTo>
                  <a:close/>
                </a:path>
                <a:path w="5344795" h="1828800">
                  <a:moveTo>
                    <a:pt x="3202460" y="812799"/>
                  </a:moveTo>
                  <a:lnTo>
                    <a:pt x="3026476" y="711199"/>
                  </a:lnTo>
                  <a:lnTo>
                    <a:pt x="3201339" y="609599"/>
                  </a:lnTo>
                  <a:lnTo>
                    <a:pt x="3377323" y="711199"/>
                  </a:lnTo>
                  <a:lnTo>
                    <a:pt x="3202460" y="812799"/>
                  </a:lnTo>
                  <a:close/>
                </a:path>
                <a:path w="5344795" h="1828800">
                  <a:moveTo>
                    <a:pt x="4484146" y="838199"/>
                  </a:moveTo>
                  <a:lnTo>
                    <a:pt x="4428744" y="838199"/>
                  </a:lnTo>
                  <a:lnTo>
                    <a:pt x="4479185" y="812799"/>
                  </a:lnTo>
                  <a:lnTo>
                    <a:pt x="4323377" y="723899"/>
                  </a:lnTo>
                  <a:lnTo>
                    <a:pt x="4482548" y="634999"/>
                  </a:lnTo>
                  <a:lnTo>
                    <a:pt x="4638355" y="723899"/>
                  </a:lnTo>
                  <a:lnTo>
                    <a:pt x="4684623" y="723899"/>
                  </a:lnTo>
                  <a:lnTo>
                    <a:pt x="4484146" y="838199"/>
                  </a:lnTo>
                  <a:close/>
                </a:path>
                <a:path w="5344795" h="1828800">
                  <a:moveTo>
                    <a:pt x="4261393" y="965199"/>
                  </a:moveTo>
                  <a:lnTo>
                    <a:pt x="4219132" y="965199"/>
                  </a:lnTo>
                  <a:lnTo>
                    <a:pt x="4274057" y="927099"/>
                  </a:lnTo>
                  <a:lnTo>
                    <a:pt x="3955717" y="749299"/>
                  </a:lnTo>
                  <a:lnTo>
                    <a:pt x="4110403" y="660399"/>
                  </a:lnTo>
                  <a:lnTo>
                    <a:pt x="4428744" y="838199"/>
                  </a:lnTo>
                  <a:lnTo>
                    <a:pt x="4484146" y="838199"/>
                  </a:lnTo>
                  <a:lnTo>
                    <a:pt x="4261393" y="965199"/>
                  </a:lnTo>
                  <a:close/>
                </a:path>
                <a:path w="5344795" h="1828800">
                  <a:moveTo>
                    <a:pt x="4060916" y="1079499"/>
                  </a:moveTo>
                  <a:lnTo>
                    <a:pt x="4016246" y="1079499"/>
                  </a:lnTo>
                  <a:lnTo>
                    <a:pt x="4064445" y="1054099"/>
                  </a:lnTo>
                  <a:lnTo>
                    <a:pt x="3645222" y="812799"/>
                  </a:lnTo>
                  <a:lnTo>
                    <a:pt x="3799909" y="723899"/>
                  </a:lnTo>
                  <a:lnTo>
                    <a:pt x="4219132" y="965199"/>
                  </a:lnTo>
                  <a:lnTo>
                    <a:pt x="4261393" y="965199"/>
                  </a:lnTo>
                  <a:lnTo>
                    <a:pt x="4060916" y="1079499"/>
                  </a:lnTo>
                  <a:close/>
                </a:path>
                <a:path w="5344795" h="1828800">
                  <a:moveTo>
                    <a:pt x="3416555" y="939799"/>
                  </a:moveTo>
                  <a:lnTo>
                    <a:pt x="3240571" y="838199"/>
                  </a:lnTo>
                  <a:lnTo>
                    <a:pt x="3415434" y="736599"/>
                  </a:lnTo>
                  <a:lnTo>
                    <a:pt x="3591418" y="838199"/>
                  </a:lnTo>
                  <a:lnTo>
                    <a:pt x="3416555" y="939799"/>
                  </a:lnTo>
                  <a:close/>
                </a:path>
                <a:path w="5344795" h="1828800">
                  <a:moveTo>
                    <a:pt x="3631771" y="1054099"/>
                  </a:moveTo>
                  <a:lnTo>
                    <a:pt x="3455787" y="952499"/>
                  </a:lnTo>
                  <a:lnTo>
                    <a:pt x="3630651" y="850899"/>
                  </a:lnTo>
                  <a:lnTo>
                    <a:pt x="3806635" y="952499"/>
                  </a:lnTo>
                  <a:lnTo>
                    <a:pt x="3631771" y="1054099"/>
                  </a:lnTo>
                  <a:close/>
                </a:path>
                <a:path w="5344795" h="1828800">
                  <a:moveTo>
                    <a:pt x="3860439" y="1193799"/>
                  </a:moveTo>
                  <a:lnTo>
                    <a:pt x="3850350" y="1181099"/>
                  </a:lnTo>
                  <a:lnTo>
                    <a:pt x="3845867" y="1181099"/>
                  </a:lnTo>
                  <a:lnTo>
                    <a:pt x="3669883" y="1079499"/>
                  </a:lnTo>
                  <a:lnTo>
                    <a:pt x="3844746" y="977899"/>
                  </a:lnTo>
                  <a:lnTo>
                    <a:pt x="4016246" y="1079499"/>
                  </a:lnTo>
                  <a:lnTo>
                    <a:pt x="4060916" y="1079499"/>
                  </a:lnTo>
                  <a:lnTo>
                    <a:pt x="3860439" y="1193799"/>
                  </a:lnTo>
                  <a:close/>
                </a:path>
                <a:path w="5344795" h="1828800">
                  <a:moveTo>
                    <a:pt x="3135205" y="1714499"/>
                  </a:moveTo>
                  <a:lnTo>
                    <a:pt x="3104835" y="1714499"/>
                  </a:lnTo>
                  <a:lnTo>
                    <a:pt x="3076357" y="1701799"/>
                  </a:lnTo>
                  <a:lnTo>
                    <a:pt x="3173036" y="1701799"/>
                  </a:lnTo>
                  <a:lnTo>
                    <a:pt x="3135205" y="1714499"/>
                  </a:lnTo>
                  <a:close/>
                </a:path>
              </a:pathLst>
            </a:custGeom>
            <a:solidFill>
              <a:srgbClr val="2A4A81"/>
            </a:solid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up)">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up)">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up)">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up)">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wipe(up)">
                                      <p:cBhvr>
                                        <p:cTn id="37" dur="500"/>
                                        <p:tgtEl>
                                          <p:spTgt spid="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2">
                                            <p:txEl>
                                              <p:pRg st="7" end="7"/>
                                            </p:txEl>
                                          </p:spTgt>
                                        </p:tgtEl>
                                        <p:attrNameLst>
                                          <p:attrName>style.visibility</p:attrName>
                                        </p:attrNameLst>
                                      </p:cBhvr>
                                      <p:to>
                                        <p:strVal val="visible"/>
                                      </p:to>
                                    </p:set>
                                    <p:animEffect transition="in" filter="wipe(up)">
                                      <p:cBhvr>
                                        <p:cTn id="42" dur="500"/>
                                        <p:tgtEl>
                                          <p:spTgt spid="1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2">
                                            <p:txEl>
                                              <p:pRg st="8" end="8"/>
                                            </p:txEl>
                                          </p:spTgt>
                                        </p:tgtEl>
                                        <p:attrNameLst>
                                          <p:attrName>style.visibility</p:attrName>
                                        </p:attrNameLst>
                                      </p:cBhvr>
                                      <p:to>
                                        <p:strVal val="visible"/>
                                      </p:to>
                                    </p:set>
                                    <p:animEffect transition="in" filter="wipe(up)">
                                      <p:cBhvr>
                                        <p:cTn id="47" dur="500"/>
                                        <p:tgtEl>
                                          <p:spTgt spid="1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2">
                                            <p:txEl>
                                              <p:pRg st="9" end="9"/>
                                            </p:txEl>
                                          </p:spTgt>
                                        </p:tgtEl>
                                        <p:attrNameLst>
                                          <p:attrName>style.visibility</p:attrName>
                                        </p:attrNameLst>
                                      </p:cBhvr>
                                      <p:to>
                                        <p:strVal val="visible"/>
                                      </p:to>
                                    </p:set>
                                    <p:animEffect transition="in" filter="wipe(up)">
                                      <p:cBhvr>
                                        <p:cTn id="52"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a:p>
        </p:txBody>
      </p:sp>
      <p:sp>
        <p:nvSpPr>
          <p:cNvPr id="3" name="object 3"/>
          <p:cNvSpPr txBox="1">
            <a:spLocks noGrp="1"/>
          </p:cNvSpPr>
          <p:nvPr>
            <p:ph type="title"/>
          </p:nvPr>
        </p:nvSpPr>
        <p:spPr>
          <a:xfrm>
            <a:off x="3890425" y="1965596"/>
            <a:ext cx="10224406" cy="976165"/>
          </a:xfrm>
          <a:prstGeom prst="rect">
            <a:avLst/>
          </a:prstGeom>
        </p:spPr>
        <p:txBody>
          <a:bodyPr vert="horz" wrap="square" lIns="0" tIns="48260" rIns="0" bIns="0" rtlCol="0">
            <a:spAutoFit/>
          </a:bodyPr>
          <a:lstStyle/>
          <a:p>
            <a:pPr marL="12700" marR="5080" algn="ctr">
              <a:lnSpc>
                <a:spcPts val="7650"/>
              </a:lnSpc>
              <a:spcBef>
                <a:spcPts val="380"/>
              </a:spcBef>
            </a:pPr>
            <a:r>
              <a:rPr lang="en-US" sz="6400" spc="175" dirty="0"/>
              <a:t>2. CƠ </a:t>
            </a:r>
            <a:r>
              <a:rPr lang="vi-VN" sz="6400" spc="175" dirty="0"/>
              <a:t>BẢN VỀ CSS</a:t>
            </a:r>
            <a:endParaRPr sz="6400" dirty="0"/>
          </a:p>
        </p:txBody>
      </p:sp>
      <p:sp>
        <p:nvSpPr>
          <p:cNvPr id="7" name="object 7"/>
          <p:cNvSpPr txBox="1"/>
          <p:nvPr/>
        </p:nvSpPr>
        <p:spPr>
          <a:xfrm>
            <a:off x="8153400" y="3446210"/>
            <a:ext cx="7315200" cy="4321696"/>
          </a:xfrm>
          <a:prstGeom prst="rect">
            <a:avLst/>
          </a:prstGeom>
        </p:spPr>
        <p:txBody>
          <a:bodyPr vert="horz" wrap="square" lIns="0" tIns="12700" rIns="0" bIns="0" rtlCol="0">
            <a:spAutoFit/>
          </a:bodyPr>
          <a:lstStyle/>
          <a:p>
            <a:r>
              <a:rPr lang="vi-VN" sz="3500" dirty="0">
                <a:solidFill>
                  <a:schemeClr val="accent1">
                    <a:lumMod val="50000"/>
                  </a:schemeClr>
                </a:solidFill>
                <a:latin typeface="Abadi "/>
              </a:rPr>
              <a:t> CSS (Cascading Style Sheets) là ngôn ngữ được sử dụng để kiểm soát cách trang web được hiển thị trên trình duyệt. Trong phần này, chúng ta sẽ tìm hiểu về cách thêm kiểu cho trang web bằng CSS, tạo các lớp để áp dụng kiểu và thử nghiệm các thuộc tính CSS cơ bản.</a:t>
            </a:r>
            <a:endParaRPr lang="en-ID" sz="3500" dirty="0">
              <a:solidFill>
                <a:schemeClr val="accent1">
                  <a:lumMod val="50000"/>
                </a:schemeClr>
              </a:solidFill>
              <a:latin typeface="Abadi "/>
            </a:endParaRPr>
          </a:p>
        </p:txBody>
      </p:sp>
      <p:grpSp>
        <p:nvGrpSpPr>
          <p:cNvPr id="13" name="object 13"/>
          <p:cNvGrpSpPr/>
          <p:nvPr/>
        </p:nvGrpSpPr>
        <p:grpSpPr>
          <a:xfrm>
            <a:off x="4193" y="0"/>
            <a:ext cx="4592320" cy="1866900"/>
            <a:chOff x="4193" y="0"/>
            <a:chExt cx="4592320" cy="1866900"/>
          </a:xfrm>
        </p:grpSpPr>
        <p:sp>
          <p:nvSpPr>
            <p:cNvPr id="14" name="object 14"/>
            <p:cNvSpPr/>
            <p:nvPr/>
          </p:nvSpPr>
          <p:spPr>
            <a:xfrm>
              <a:off x="63654" y="0"/>
              <a:ext cx="4467860" cy="1791970"/>
            </a:xfrm>
            <a:custGeom>
              <a:avLst/>
              <a:gdLst/>
              <a:ahLst/>
              <a:cxnLst/>
              <a:rect l="l" t="t" r="r" b="b"/>
              <a:pathLst>
                <a:path w="4467860" h="1791970">
                  <a:moveTo>
                    <a:pt x="2672066" y="1779178"/>
                  </a:moveTo>
                  <a:lnTo>
                    <a:pt x="2672066" y="1756354"/>
                  </a:lnTo>
                  <a:lnTo>
                    <a:pt x="1345638" y="990364"/>
                  </a:lnTo>
                  <a:lnTo>
                    <a:pt x="1345638" y="972104"/>
                  </a:lnTo>
                  <a:lnTo>
                    <a:pt x="0" y="196071"/>
                  </a:lnTo>
                  <a:lnTo>
                    <a:pt x="0" y="52734"/>
                  </a:lnTo>
                  <a:lnTo>
                    <a:pt x="91923" y="0"/>
                  </a:lnTo>
                  <a:lnTo>
                    <a:pt x="3712272" y="0"/>
                  </a:lnTo>
                  <a:lnTo>
                    <a:pt x="3777145" y="40388"/>
                  </a:lnTo>
                  <a:lnTo>
                    <a:pt x="3816436" y="67218"/>
                  </a:lnTo>
                  <a:lnTo>
                    <a:pt x="3854185" y="94828"/>
                  </a:lnTo>
                  <a:lnTo>
                    <a:pt x="3890360" y="123199"/>
                  </a:lnTo>
                  <a:lnTo>
                    <a:pt x="3924930" y="152312"/>
                  </a:lnTo>
                  <a:lnTo>
                    <a:pt x="3957863" y="182149"/>
                  </a:lnTo>
                  <a:lnTo>
                    <a:pt x="3989127" y="212692"/>
                  </a:lnTo>
                  <a:lnTo>
                    <a:pt x="4018690" y="243921"/>
                  </a:lnTo>
                  <a:lnTo>
                    <a:pt x="4046522" y="275820"/>
                  </a:lnTo>
                  <a:lnTo>
                    <a:pt x="4100406" y="342994"/>
                  </a:lnTo>
                  <a:lnTo>
                    <a:pt x="4130178" y="376875"/>
                  </a:lnTo>
                  <a:lnTo>
                    <a:pt x="4161900" y="410013"/>
                  </a:lnTo>
                  <a:lnTo>
                    <a:pt x="4195565" y="442407"/>
                  </a:lnTo>
                  <a:lnTo>
                    <a:pt x="4231165" y="474057"/>
                  </a:lnTo>
                  <a:lnTo>
                    <a:pt x="4268692" y="504963"/>
                  </a:lnTo>
                  <a:lnTo>
                    <a:pt x="4308139" y="535125"/>
                  </a:lnTo>
                  <a:lnTo>
                    <a:pt x="4349499" y="564543"/>
                  </a:lnTo>
                  <a:lnTo>
                    <a:pt x="4392763" y="593218"/>
                  </a:lnTo>
                  <a:lnTo>
                    <a:pt x="4467775" y="630650"/>
                  </a:lnTo>
                  <a:lnTo>
                    <a:pt x="4467775" y="743859"/>
                  </a:lnTo>
                  <a:lnTo>
                    <a:pt x="4466860" y="743859"/>
                  </a:lnTo>
                  <a:lnTo>
                    <a:pt x="2736100" y="1741746"/>
                  </a:lnTo>
                  <a:lnTo>
                    <a:pt x="2736100" y="1767309"/>
                  </a:lnTo>
                  <a:lnTo>
                    <a:pt x="2692191" y="1767309"/>
                  </a:lnTo>
                  <a:lnTo>
                    <a:pt x="2672066" y="1779178"/>
                  </a:lnTo>
                  <a:close/>
                </a:path>
                <a:path w="4467860" h="1791970">
                  <a:moveTo>
                    <a:pt x="2736100" y="1791960"/>
                  </a:moveTo>
                  <a:lnTo>
                    <a:pt x="2692191" y="1767309"/>
                  </a:lnTo>
                  <a:lnTo>
                    <a:pt x="2736100" y="1767309"/>
                  </a:lnTo>
                  <a:lnTo>
                    <a:pt x="2736100" y="1791960"/>
                  </a:lnTo>
                  <a:close/>
                </a:path>
              </a:pathLst>
            </a:custGeom>
            <a:solidFill>
              <a:srgbClr val="EFEFEF"/>
            </a:solidFill>
          </p:spPr>
          <p:txBody>
            <a:bodyPr wrap="square" lIns="0" tIns="0" rIns="0" bIns="0" rtlCol="0"/>
            <a:lstStyle/>
            <a:p>
              <a:endParaRPr/>
            </a:p>
          </p:txBody>
        </p:sp>
        <p:sp>
          <p:nvSpPr>
            <p:cNvPr id="15" name="object 15"/>
            <p:cNvSpPr/>
            <p:nvPr/>
          </p:nvSpPr>
          <p:spPr>
            <a:xfrm>
              <a:off x="4193" y="0"/>
              <a:ext cx="4592185" cy="1866899"/>
            </a:xfrm>
            <a:prstGeom prst="rect">
              <a:avLst/>
            </a:prstGeom>
            <a:blipFill>
              <a:blip r:embed="rId2" cstate="print"/>
              <a:stretch>
                <a:fillRect/>
              </a:stretch>
            </a:blipFill>
          </p:spPr>
          <p:txBody>
            <a:bodyPr wrap="square" lIns="0" tIns="0" rIns="0" bIns="0" rtlCol="0"/>
            <a:lstStyle/>
            <a:p>
              <a:endParaRPr/>
            </a:p>
          </p:txBody>
        </p:sp>
      </p:grpSp>
      <p:sp>
        <p:nvSpPr>
          <p:cNvPr id="16" name="object 16"/>
          <p:cNvSpPr/>
          <p:nvPr/>
        </p:nvSpPr>
        <p:spPr>
          <a:xfrm>
            <a:off x="10552342" y="390595"/>
            <a:ext cx="2075704" cy="1269999"/>
          </a:xfrm>
          <a:prstGeom prst="rect">
            <a:avLst/>
          </a:prstGeom>
          <a:blipFill>
            <a:blip r:embed="rId3" cstate="print"/>
            <a:stretch>
              <a:fillRect/>
            </a:stretch>
          </a:blipFill>
        </p:spPr>
        <p:txBody>
          <a:bodyPr wrap="square" lIns="0" tIns="0" rIns="0" bIns="0" rtlCol="0"/>
          <a:lstStyle/>
          <a:p>
            <a:endParaRPr/>
          </a:p>
        </p:txBody>
      </p:sp>
      <p:grpSp>
        <p:nvGrpSpPr>
          <p:cNvPr id="17" name="object 17"/>
          <p:cNvGrpSpPr/>
          <p:nvPr/>
        </p:nvGrpSpPr>
        <p:grpSpPr>
          <a:xfrm>
            <a:off x="13139684" y="0"/>
            <a:ext cx="3836035" cy="1666875"/>
            <a:chOff x="13139684" y="0"/>
            <a:chExt cx="3836035" cy="1666875"/>
          </a:xfrm>
        </p:grpSpPr>
        <p:sp>
          <p:nvSpPr>
            <p:cNvPr id="18" name="object 18"/>
            <p:cNvSpPr/>
            <p:nvPr/>
          </p:nvSpPr>
          <p:spPr>
            <a:xfrm>
              <a:off x="13153668" y="0"/>
              <a:ext cx="3808729" cy="1651635"/>
            </a:xfrm>
            <a:custGeom>
              <a:avLst/>
              <a:gdLst/>
              <a:ahLst/>
              <a:cxnLst/>
              <a:rect l="l" t="t" r="r" b="b"/>
              <a:pathLst>
                <a:path w="3808730" h="1651635">
                  <a:moveTo>
                    <a:pt x="1904305" y="1651176"/>
                  </a:moveTo>
                  <a:lnTo>
                    <a:pt x="0" y="551539"/>
                  </a:lnTo>
                  <a:lnTo>
                    <a:pt x="0" y="0"/>
                  </a:lnTo>
                  <a:lnTo>
                    <a:pt x="3808611" y="0"/>
                  </a:lnTo>
                  <a:lnTo>
                    <a:pt x="3808611" y="551539"/>
                  </a:lnTo>
                  <a:lnTo>
                    <a:pt x="1904305" y="1651176"/>
                  </a:lnTo>
                  <a:close/>
                </a:path>
              </a:pathLst>
            </a:custGeom>
            <a:solidFill>
              <a:srgbClr val="FEFEFE"/>
            </a:solidFill>
          </p:spPr>
          <p:txBody>
            <a:bodyPr wrap="square" lIns="0" tIns="0" rIns="0" bIns="0" rtlCol="0"/>
            <a:lstStyle/>
            <a:p>
              <a:endParaRPr/>
            </a:p>
          </p:txBody>
        </p:sp>
        <p:sp>
          <p:nvSpPr>
            <p:cNvPr id="19" name="object 19"/>
            <p:cNvSpPr/>
            <p:nvPr/>
          </p:nvSpPr>
          <p:spPr>
            <a:xfrm>
              <a:off x="13396329" y="0"/>
              <a:ext cx="1437005" cy="964565"/>
            </a:xfrm>
            <a:custGeom>
              <a:avLst/>
              <a:gdLst/>
              <a:ahLst/>
              <a:cxnLst/>
              <a:rect l="l" t="t" r="r" b="b"/>
              <a:pathLst>
                <a:path w="1437005" h="964565">
                  <a:moveTo>
                    <a:pt x="698868" y="0"/>
                  </a:moveTo>
                  <a:lnTo>
                    <a:pt x="692848" y="0"/>
                  </a:lnTo>
                  <a:lnTo>
                    <a:pt x="0" y="692188"/>
                  </a:lnTo>
                  <a:lnTo>
                    <a:pt x="4114" y="694651"/>
                  </a:lnTo>
                  <a:lnTo>
                    <a:pt x="698868" y="0"/>
                  </a:lnTo>
                  <a:close/>
                </a:path>
                <a:path w="1437005" h="964565">
                  <a:moveTo>
                    <a:pt x="862558" y="0"/>
                  </a:moveTo>
                  <a:lnTo>
                    <a:pt x="856805" y="0"/>
                  </a:lnTo>
                  <a:lnTo>
                    <a:pt x="104470" y="752233"/>
                  </a:lnTo>
                  <a:lnTo>
                    <a:pt x="107759" y="754697"/>
                  </a:lnTo>
                  <a:lnTo>
                    <a:pt x="862558" y="0"/>
                  </a:lnTo>
                  <a:close/>
                </a:path>
                <a:path w="1437005" h="964565">
                  <a:moveTo>
                    <a:pt x="944829" y="0"/>
                  </a:moveTo>
                  <a:lnTo>
                    <a:pt x="939063" y="0"/>
                  </a:lnTo>
                  <a:lnTo>
                    <a:pt x="156286" y="782662"/>
                  </a:lnTo>
                  <a:lnTo>
                    <a:pt x="160401" y="784301"/>
                  </a:lnTo>
                  <a:lnTo>
                    <a:pt x="944829" y="0"/>
                  </a:lnTo>
                  <a:close/>
                </a:path>
                <a:path w="1437005" h="964565">
                  <a:moveTo>
                    <a:pt x="1026934" y="0"/>
                  </a:moveTo>
                  <a:lnTo>
                    <a:pt x="1021016" y="0"/>
                  </a:lnTo>
                  <a:lnTo>
                    <a:pt x="208114" y="812266"/>
                  </a:lnTo>
                  <a:lnTo>
                    <a:pt x="212229" y="814730"/>
                  </a:lnTo>
                  <a:lnTo>
                    <a:pt x="1026934" y="0"/>
                  </a:lnTo>
                  <a:close/>
                </a:path>
                <a:path w="1437005" h="964565">
                  <a:moveTo>
                    <a:pt x="1108519" y="0"/>
                  </a:moveTo>
                  <a:lnTo>
                    <a:pt x="1103083" y="0"/>
                  </a:lnTo>
                  <a:lnTo>
                    <a:pt x="260756" y="842695"/>
                  </a:lnTo>
                  <a:lnTo>
                    <a:pt x="264045" y="844346"/>
                  </a:lnTo>
                  <a:lnTo>
                    <a:pt x="1108519" y="0"/>
                  </a:lnTo>
                  <a:close/>
                </a:path>
                <a:path w="1437005" h="964565">
                  <a:moveTo>
                    <a:pt x="1190777" y="0"/>
                  </a:moveTo>
                  <a:lnTo>
                    <a:pt x="1185024" y="0"/>
                  </a:lnTo>
                  <a:lnTo>
                    <a:pt x="312585" y="872312"/>
                  </a:lnTo>
                  <a:lnTo>
                    <a:pt x="315874" y="874776"/>
                  </a:lnTo>
                  <a:lnTo>
                    <a:pt x="1190777" y="0"/>
                  </a:lnTo>
                  <a:close/>
                </a:path>
                <a:path w="1437005" h="964565">
                  <a:moveTo>
                    <a:pt x="1273035" y="0"/>
                  </a:moveTo>
                  <a:lnTo>
                    <a:pt x="1266888" y="0"/>
                  </a:lnTo>
                  <a:lnTo>
                    <a:pt x="364413" y="902741"/>
                  </a:lnTo>
                  <a:lnTo>
                    <a:pt x="368515" y="904379"/>
                  </a:lnTo>
                  <a:lnTo>
                    <a:pt x="1273035" y="0"/>
                  </a:lnTo>
                  <a:close/>
                </a:path>
                <a:path w="1437005" h="964565">
                  <a:moveTo>
                    <a:pt x="1354556" y="0"/>
                  </a:moveTo>
                  <a:lnTo>
                    <a:pt x="1349070" y="0"/>
                  </a:lnTo>
                  <a:lnTo>
                    <a:pt x="416229" y="932345"/>
                  </a:lnTo>
                  <a:lnTo>
                    <a:pt x="420344" y="934808"/>
                  </a:lnTo>
                  <a:lnTo>
                    <a:pt x="1280782" y="74510"/>
                  </a:lnTo>
                  <a:lnTo>
                    <a:pt x="1354556" y="0"/>
                  </a:lnTo>
                  <a:close/>
                </a:path>
                <a:path w="1437005" h="964565">
                  <a:moveTo>
                    <a:pt x="1436941" y="0"/>
                  </a:moveTo>
                  <a:lnTo>
                    <a:pt x="1430972" y="0"/>
                  </a:lnTo>
                  <a:lnTo>
                    <a:pt x="538797" y="892048"/>
                  </a:lnTo>
                  <a:lnTo>
                    <a:pt x="468871" y="962774"/>
                  </a:lnTo>
                  <a:lnTo>
                    <a:pt x="472173" y="964425"/>
                  </a:lnTo>
                  <a:lnTo>
                    <a:pt x="1436941" y="0"/>
                  </a:lnTo>
                  <a:close/>
                </a:path>
              </a:pathLst>
            </a:custGeom>
            <a:solidFill>
              <a:srgbClr val="2A4A81"/>
            </a:solidFill>
          </p:spPr>
          <p:txBody>
            <a:bodyPr wrap="square" lIns="0" tIns="0" rIns="0" bIns="0" rtlCol="0"/>
            <a:lstStyle/>
            <a:p>
              <a:endParaRPr/>
            </a:p>
          </p:txBody>
        </p:sp>
        <p:sp>
          <p:nvSpPr>
            <p:cNvPr id="20" name="object 20"/>
            <p:cNvSpPr/>
            <p:nvPr/>
          </p:nvSpPr>
          <p:spPr>
            <a:xfrm>
              <a:off x="13153668" y="0"/>
              <a:ext cx="202720" cy="20281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13153657" y="0"/>
              <a:ext cx="1904364" cy="1506220"/>
            </a:xfrm>
            <a:custGeom>
              <a:avLst/>
              <a:gdLst/>
              <a:ahLst/>
              <a:cxnLst/>
              <a:rect l="l" t="t" r="r" b="b"/>
              <a:pathLst>
                <a:path w="1904365" h="1506220">
                  <a:moveTo>
                    <a:pt x="284289" y="0"/>
                  </a:moveTo>
                  <a:lnTo>
                    <a:pt x="278523" y="0"/>
                  </a:lnTo>
                  <a:lnTo>
                    <a:pt x="42786" y="235724"/>
                  </a:lnTo>
                  <a:lnTo>
                    <a:pt x="0" y="279311"/>
                  </a:lnTo>
                  <a:lnTo>
                    <a:pt x="0" y="285064"/>
                  </a:lnTo>
                  <a:lnTo>
                    <a:pt x="284289" y="0"/>
                  </a:lnTo>
                  <a:close/>
                </a:path>
                <a:path w="1904365" h="1506220">
                  <a:moveTo>
                    <a:pt x="366547" y="0"/>
                  </a:moveTo>
                  <a:lnTo>
                    <a:pt x="360794" y="0"/>
                  </a:lnTo>
                  <a:lnTo>
                    <a:pt x="0" y="361556"/>
                  </a:lnTo>
                  <a:lnTo>
                    <a:pt x="0" y="367309"/>
                  </a:lnTo>
                  <a:lnTo>
                    <a:pt x="366547" y="0"/>
                  </a:lnTo>
                  <a:close/>
                </a:path>
                <a:path w="1904365" h="1506220">
                  <a:moveTo>
                    <a:pt x="448805" y="0"/>
                  </a:moveTo>
                  <a:lnTo>
                    <a:pt x="443052" y="0"/>
                  </a:lnTo>
                  <a:lnTo>
                    <a:pt x="0" y="442976"/>
                  </a:lnTo>
                  <a:lnTo>
                    <a:pt x="0" y="448741"/>
                  </a:lnTo>
                  <a:lnTo>
                    <a:pt x="448805" y="0"/>
                  </a:lnTo>
                  <a:close/>
                </a:path>
                <a:path w="1904365" h="1506220">
                  <a:moveTo>
                    <a:pt x="531063" y="0"/>
                  </a:moveTo>
                  <a:lnTo>
                    <a:pt x="524916" y="0"/>
                  </a:lnTo>
                  <a:lnTo>
                    <a:pt x="0" y="525221"/>
                  </a:lnTo>
                  <a:lnTo>
                    <a:pt x="0" y="530987"/>
                  </a:lnTo>
                  <a:lnTo>
                    <a:pt x="531063" y="0"/>
                  </a:lnTo>
                  <a:close/>
                </a:path>
                <a:path w="1904365" h="1506220">
                  <a:moveTo>
                    <a:pt x="612584" y="0"/>
                  </a:moveTo>
                  <a:lnTo>
                    <a:pt x="606742" y="0"/>
                  </a:lnTo>
                  <a:lnTo>
                    <a:pt x="34556" y="572109"/>
                  </a:lnTo>
                  <a:lnTo>
                    <a:pt x="38671" y="574573"/>
                  </a:lnTo>
                  <a:lnTo>
                    <a:pt x="538810" y="74510"/>
                  </a:lnTo>
                  <a:lnTo>
                    <a:pt x="612584" y="0"/>
                  </a:lnTo>
                  <a:close/>
                </a:path>
                <a:path w="1904365" h="1506220">
                  <a:moveTo>
                    <a:pt x="694766" y="0"/>
                  </a:moveTo>
                  <a:lnTo>
                    <a:pt x="689000" y="0"/>
                  </a:lnTo>
                  <a:lnTo>
                    <a:pt x="453250" y="235724"/>
                  </a:lnTo>
                  <a:lnTo>
                    <a:pt x="87198" y="602538"/>
                  </a:lnTo>
                  <a:lnTo>
                    <a:pt x="90487" y="604177"/>
                  </a:lnTo>
                  <a:lnTo>
                    <a:pt x="694766" y="0"/>
                  </a:lnTo>
                  <a:close/>
                </a:path>
                <a:path w="1904365" h="1506220">
                  <a:moveTo>
                    <a:pt x="777024" y="0"/>
                  </a:moveTo>
                  <a:lnTo>
                    <a:pt x="771258" y="0"/>
                  </a:lnTo>
                  <a:lnTo>
                    <a:pt x="139026" y="632142"/>
                  </a:lnTo>
                  <a:lnTo>
                    <a:pt x="142316" y="634619"/>
                  </a:lnTo>
                  <a:lnTo>
                    <a:pt x="777024" y="0"/>
                  </a:lnTo>
                  <a:close/>
                </a:path>
                <a:path w="1904365" h="1506220">
                  <a:moveTo>
                    <a:pt x="1843925" y="0"/>
                  </a:moveTo>
                  <a:lnTo>
                    <a:pt x="1838172" y="0"/>
                  </a:lnTo>
                  <a:lnTo>
                    <a:pt x="815200" y="1022819"/>
                  </a:lnTo>
                  <a:lnTo>
                    <a:pt x="819315" y="1024458"/>
                  </a:lnTo>
                  <a:lnTo>
                    <a:pt x="1843925" y="0"/>
                  </a:lnTo>
                  <a:close/>
                </a:path>
                <a:path w="1904365" h="1506220">
                  <a:moveTo>
                    <a:pt x="1904314" y="1246530"/>
                  </a:moveTo>
                  <a:lnTo>
                    <a:pt x="1647659" y="1503133"/>
                  </a:lnTo>
                  <a:lnTo>
                    <a:pt x="1651774" y="1505610"/>
                  </a:lnTo>
                  <a:lnTo>
                    <a:pt x="1904314" y="1253109"/>
                  </a:lnTo>
                  <a:lnTo>
                    <a:pt x="1904314" y="1246530"/>
                  </a:lnTo>
                  <a:close/>
                </a:path>
                <a:path w="1904365" h="1506220">
                  <a:moveTo>
                    <a:pt x="1904314" y="1165110"/>
                  </a:moveTo>
                  <a:lnTo>
                    <a:pt x="1848370" y="1220216"/>
                  </a:lnTo>
                  <a:lnTo>
                    <a:pt x="1766112" y="1302461"/>
                  </a:lnTo>
                  <a:lnTo>
                    <a:pt x="1595843" y="1473530"/>
                  </a:lnTo>
                  <a:lnTo>
                    <a:pt x="1599133" y="1475181"/>
                  </a:lnTo>
                  <a:lnTo>
                    <a:pt x="1904314" y="1170863"/>
                  </a:lnTo>
                  <a:lnTo>
                    <a:pt x="1904314" y="1165110"/>
                  </a:lnTo>
                  <a:close/>
                </a:path>
                <a:path w="1904365" h="1506220">
                  <a:moveTo>
                    <a:pt x="1904314" y="1082852"/>
                  </a:moveTo>
                  <a:lnTo>
                    <a:pt x="1766112" y="1220216"/>
                  </a:lnTo>
                  <a:lnTo>
                    <a:pt x="1544015" y="1443101"/>
                  </a:lnTo>
                  <a:lnTo>
                    <a:pt x="1547304" y="1445564"/>
                  </a:lnTo>
                  <a:lnTo>
                    <a:pt x="1604886" y="1387170"/>
                  </a:lnTo>
                  <a:lnTo>
                    <a:pt x="1904314" y="1088618"/>
                  </a:lnTo>
                  <a:lnTo>
                    <a:pt x="1904314" y="1082852"/>
                  </a:lnTo>
                  <a:close/>
                </a:path>
                <a:path w="1904365" h="1506220">
                  <a:moveTo>
                    <a:pt x="1904314" y="1000607"/>
                  </a:moveTo>
                  <a:lnTo>
                    <a:pt x="1491373" y="1413484"/>
                  </a:lnTo>
                  <a:lnTo>
                    <a:pt x="1495475" y="1415135"/>
                  </a:lnTo>
                  <a:lnTo>
                    <a:pt x="1904314" y="1006373"/>
                  </a:lnTo>
                  <a:lnTo>
                    <a:pt x="1904314" y="1000607"/>
                  </a:lnTo>
                  <a:close/>
                </a:path>
                <a:path w="1904365" h="1506220">
                  <a:moveTo>
                    <a:pt x="1904314" y="918362"/>
                  </a:moveTo>
                  <a:lnTo>
                    <a:pt x="1439545" y="1383055"/>
                  </a:lnTo>
                  <a:lnTo>
                    <a:pt x="1443659" y="1385531"/>
                  </a:lnTo>
                  <a:lnTo>
                    <a:pt x="1769402" y="1059002"/>
                  </a:lnTo>
                  <a:lnTo>
                    <a:pt x="1904314" y="924128"/>
                  </a:lnTo>
                  <a:lnTo>
                    <a:pt x="1904314" y="918362"/>
                  </a:lnTo>
                  <a:close/>
                </a:path>
                <a:path w="1904365" h="1506220">
                  <a:moveTo>
                    <a:pt x="1904314" y="16116"/>
                  </a:moveTo>
                  <a:lnTo>
                    <a:pt x="1684680" y="235724"/>
                  </a:lnTo>
                  <a:lnTo>
                    <a:pt x="867016" y="1052423"/>
                  </a:lnTo>
                  <a:lnTo>
                    <a:pt x="871131" y="1054900"/>
                  </a:lnTo>
                  <a:lnTo>
                    <a:pt x="1604886" y="320433"/>
                  </a:lnTo>
                  <a:lnTo>
                    <a:pt x="1851660" y="74510"/>
                  </a:lnTo>
                  <a:lnTo>
                    <a:pt x="1904314" y="21882"/>
                  </a:lnTo>
                  <a:lnTo>
                    <a:pt x="1904314" y="16116"/>
                  </a:lnTo>
                  <a:close/>
                </a:path>
              </a:pathLst>
            </a:custGeom>
            <a:solidFill>
              <a:srgbClr val="2A4A81"/>
            </a:solidFill>
          </p:spPr>
          <p:txBody>
            <a:bodyPr wrap="square" lIns="0" tIns="0" rIns="0" bIns="0" rtlCol="0"/>
            <a:lstStyle/>
            <a:p>
              <a:endParaRPr/>
            </a:p>
          </p:txBody>
        </p:sp>
        <p:sp>
          <p:nvSpPr>
            <p:cNvPr id="22" name="object 22"/>
            <p:cNvSpPr/>
            <p:nvPr/>
          </p:nvSpPr>
          <p:spPr>
            <a:xfrm>
              <a:off x="14853148" y="1328769"/>
              <a:ext cx="204825" cy="296910"/>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3344500" y="0"/>
              <a:ext cx="1713864" cy="1355090"/>
            </a:xfrm>
            <a:custGeom>
              <a:avLst/>
              <a:gdLst/>
              <a:ahLst/>
              <a:cxnLst/>
              <a:rect l="l" t="t" r="r" b="b"/>
              <a:pathLst>
                <a:path w="1713865" h="1355090">
                  <a:moveTo>
                    <a:pt x="668439" y="0"/>
                  </a:moveTo>
                  <a:lnTo>
                    <a:pt x="662686" y="0"/>
                  </a:lnTo>
                  <a:lnTo>
                    <a:pt x="0" y="662584"/>
                  </a:lnTo>
                  <a:lnTo>
                    <a:pt x="4114" y="664222"/>
                  </a:lnTo>
                  <a:lnTo>
                    <a:pt x="668439" y="0"/>
                  </a:lnTo>
                  <a:close/>
                </a:path>
                <a:path w="1713865" h="1355090">
                  <a:moveTo>
                    <a:pt x="832129" y="0"/>
                  </a:moveTo>
                  <a:lnTo>
                    <a:pt x="826643" y="0"/>
                  </a:lnTo>
                  <a:lnTo>
                    <a:pt x="104470" y="722617"/>
                  </a:lnTo>
                  <a:lnTo>
                    <a:pt x="107759" y="724268"/>
                  </a:lnTo>
                  <a:lnTo>
                    <a:pt x="832129" y="0"/>
                  </a:lnTo>
                  <a:close/>
                </a:path>
                <a:path w="1713865" h="1355090">
                  <a:moveTo>
                    <a:pt x="1571104" y="0"/>
                  </a:moveTo>
                  <a:lnTo>
                    <a:pt x="1565071" y="0"/>
                  </a:lnTo>
                  <a:lnTo>
                    <a:pt x="572528" y="992390"/>
                  </a:lnTo>
                  <a:lnTo>
                    <a:pt x="575818" y="994854"/>
                  </a:lnTo>
                  <a:lnTo>
                    <a:pt x="1571104" y="0"/>
                  </a:lnTo>
                  <a:close/>
                </a:path>
                <a:path w="1713865" h="1355090">
                  <a:moveTo>
                    <a:pt x="1713471" y="836942"/>
                  </a:moveTo>
                  <a:lnTo>
                    <a:pt x="1575269" y="974293"/>
                  </a:lnTo>
                  <a:lnTo>
                    <a:pt x="1329321" y="1220216"/>
                  </a:lnTo>
                  <a:lnTo>
                    <a:pt x="1196873" y="1353451"/>
                  </a:lnTo>
                  <a:lnTo>
                    <a:pt x="1200175" y="1355090"/>
                  </a:lnTo>
                  <a:lnTo>
                    <a:pt x="1496301" y="1059002"/>
                  </a:lnTo>
                  <a:lnTo>
                    <a:pt x="1713471" y="842695"/>
                  </a:lnTo>
                  <a:lnTo>
                    <a:pt x="1713471" y="836942"/>
                  </a:lnTo>
                  <a:close/>
                </a:path>
                <a:path w="1713865" h="1355090">
                  <a:moveTo>
                    <a:pt x="1713471" y="754697"/>
                  </a:moveTo>
                  <a:lnTo>
                    <a:pt x="1575269" y="892048"/>
                  </a:lnTo>
                  <a:lnTo>
                    <a:pt x="1247051" y="1220216"/>
                  </a:lnTo>
                  <a:lnTo>
                    <a:pt x="1145057" y="1323022"/>
                  </a:lnTo>
                  <a:lnTo>
                    <a:pt x="1148346" y="1325486"/>
                  </a:lnTo>
                  <a:lnTo>
                    <a:pt x="1414043" y="1059002"/>
                  </a:lnTo>
                  <a:lnTo>
                    <a:pt x="1713471" y="760450"/>
                  </a:lnTo>
                  <a:lnTo>
                    <a:pt x="1713471" y="754697"/>
                  </a:lnTo>
                  <a:close/>
                </a:path>
                <a:path w="1713865" h="1355090">
                  <a:moveTo>
                    <a:pt x="1713471" y="672452"/>
                  </a:moveTo>
                  <a:lnTo>
                    <a:pt x="1575269" y="809802"/>
                  </a:lnTo>
                  <a:lnTo>
                    <a:pt x="1165618" y="1220216"/>
                  </a:lnTo>
                  <a:lnTo>
                    <a:pt x="1092403" y="1293406"/>
                  </a:lnTo>
                  <a:lnTo>
                    <a:pt x="1096518" y="1295057"/>
                  </a:lnTo>
                  <a:lnTo>
                    <a:pt x="1332611" y="1059002"/>
                  </a:lnTo>
                  <a:lnTo>
                    <a:pt x="1414043" y="976757"/>
                  </a:lnTo>
                  <a:lnTo>
                    <a:pt x="1713471" y="678205"/>
                  </a:lnTo>
                  <a:lnTo>
                    <a:pt x="1713471" y="672452"/>
                  </a:lnTo>
                  <a:close/>
                </a:path>
                <a:path w="1713865" h="1355090">
                  <a:moveTo>
                    <a:pt x="1713471" y="590207"/>
                  </a:moveTo>
                  <a:lnTo>
                    <a:pt x="1040587" y="1262976"/>
                  </a:lnTo>
                  <a:lnTo>
                    <a:pt x="1044702" y="1265440"/>
                  </a:lnTo>
                  <a:lnTo>
                    <a:pt x="1250353" y="1059002"/>
                  </a:lnTo>
                  <a:lnTo>
                    <a:pt x="1713471" y="595960"/>
                  </a:lnTo>
                  <a:lnTo>
                    <a:pt x="1713471" y="590207"/>
                  </a:lnTo>
                  <a:close/>
                </a:path>
                <a:path w="1713865" h="1355090">
                  <a:moveTo>
                    <a:pt x="1713471" y="508774"/>
                  </a:moveTo>
                  <a:lnTo>
                    <a:pt x="1575269" y="646125"/>
                  </a:lnTo>
                  <a:lnTo>
                    <a:pt x="988758" y="1232547"/>
                  </a:lnTo>
                  <a:lnTo>
                    <a:pt x="992047" y="1235011"/>
                  </a:lnTo>
                  <a:lnTo>
                    <a:pt x="1414043" y="813092"/>
                  </a:lnTo>
                  <a:lnTo>
                    <a:pt x="1713471" y="514540"/>
                  </a:lnTo>
                  <a:lnTo>
                    <a:pt x="1713471" y="508774"/>
                  </a:lnTo>
                  <a:close/>
                </a:path>
                <a:path w="1713865" h="1355090">
                  <a:moveTo>
                    <a:pt x="1713471" y="426529"/>
                  </a:moveTo>
                  <a:lnTo>
                    <a:pt x="1575269" y="563880"/>
                  </a:lnTo>
                  <a:lnTo>
                    <a:pt x="936942" y="1202944"/>
                  </a:lnTo>
                  <a:lnTo>
                    <a:pt x="940231" y="1205407"/>
                  </a:lnTo>
                  <a:lnTo>
                    <a:pt x="1085824" y="1059002"/>
                  </a:lnTo>
                  <a:lnTo>
                    <a:pt x="1414043" y="730846"/>
                  </a:lnTo>
                  <a:lnTo>
                    <a:pt x="1713471" y="432282"/>
                  </a:lnTo>
                  <a:lnTo>
                    <a:pt x="1713471" y="426529"/>
                  </a:lnTo>
                  <a:close/>
                </a:path>
                <a:path w="1713865" h="1355090">
                  <a:moveTo>
                    <a:pt x="1713471" y="344284"/>
                  </a:moveTo>
                  <a:lnTo>
                    <a:pt x="1575269" y="481634"/>
                  </a:lnTo>
                  <a:lnTo>
                    <a:pt x="884288" y="1172502"/>
                  </a:lnTo>
                  <a:lnTo>
                    <a:pt x="888403" y="1174978"/>
                  </a:lnTo>
                  <a:lnTo>
                    <a:pt x="1004392" y="1059002"/>
                  </a:lnTo>
                  <a:lnTo>
                    <a:pt x="1414043" y="648601"/>
                  </a:lnTo>
                  <a:lnTo>
                    <a:pt x="1713471" y="350037"/>
                  </a:lnTo>
                  <a:lnTo>
                    <a:pt x="1713471" y="344284"/>
                  </a:lnTo>
                  <a:close/>
                </a:path>
                <a:path w="1713865" h="1355090">
                  <a:moveTo>
                    <a:pt x="1713471" y="262039"/>
                  </a:moveTo>
                  <a:lnTo>
                    <a:pt x="832472" y="1142898"/>
                  </a:lnTo>
                  <a:lnTo>
                    <a:pt x="836587" y="1145362"/>
                  </a:lnTo>
                  <a:lnTo>
                    <a:pt x="922134" y="1059002"/>
                  </a:lnTo>
                  <a:lnTo>
                    <a:pt x="1713471" y="267792"/>
                  </a:lnTo>
                  <a:lnTo>
                    <a:pt x="1713471" y="262039"/>
                  </a:lnTo>
                  <a:close/>
                </a:path>
                <a:path w="1713865" h="1355090">
                  <a:moveTo>
                    <a:pt x="1713471" y="180619"/>
                  </a:moveTo>
                  <a:lnTo>
                    <a:pt x="1657527" y="235724"/>
                  </a:lnTo>
                  <a:lnTo>
                    <a:pt x="780643" y="1112469"/>
                  </a:lnTo>
                  <a:lnTo>
                    <a:pt x="783932" y="1114933"/>
                  </a:lnTo>
                  <a:lnTo>
                    <a:pt x="1414043" y="484924"/>
                  </a:lnTo>
                  <a:lnTo>
                    <a:pt x="1713471" y="186372"/>
                  </a:lnTo>
                  <a:lnTo>
                    <a:pt x="1713471" y="180619"/>
                  </a:lnTo>
                  <a:close/>
                </a:path>
                <a:path w="1713865" h="1355090">
                  <a:moveTo>
                    <a:pt x="1713471" y="98361"/>
                  </a:moveTo>
                  <a:lnTo>
                    <a:pt x="1575269" y="235724"/>
                  </a:lnTo>
                  <a:lnTo>
                    <a:pt x="728827" y="1082852"/>
                  </a:lnTo>
                  <a:lnTo>
                    <a:pt x="732116" y="1084503"/>
                  </a:lnTo>
                  <a:lnTo>
                    <a:pt x="1414043" y="402678"/>
                  </a:lnTo>
                  <a:lnTo>
                    <a:pt x="1713471" y="104127"/>
                  </a:lnTo>
                  <a:lnTo>
                    <a:pt x="1713471" y="98361"/>
                  </a:lnTo>
                  <a:close/>
                </a:path>
              </a:pathLst>
            </a:custGeom>
            <a:solidFill>
              <a:srgbClr val="2A4A81"/>
            </a:solidFill>
          </p:spPr>
          <p:txBody>
            <a:bodyPr wrap="square" lIns="0" tIns="0" rIns="0" bIns="0" rtlCol="0"/>
            <a:lstStyle/>
            <a:p>
              <a:endParaRPr/>
            </a:p>
          </p:txBody>
        </p:sp>
        <p:sp>
          <p:nvSpPr>
            <p:cNvPr id="24" name="object 24"/>
            <p:cNvSpPr/>
            <p:nvPr/>
          </p:nvSpPr>
          <p:spPr>
            <a:xfrm>
              <a:off x="14099884" y="0"/>
              <a:ext cx="255904" cy="102235"/>
            </a:xfrm>
            <a:custGeom>
              <a:avLst/>
              <a:gdLst/>
              <a:ahLst/>
              <a:cxnLst/>
              <a:rect l="l" t="t" r="r" b="b"/>
              <a:pathLst>
                <a:path w="255905" h="102235">
                  <a:moveTo>
                    <a:pt x="174980" y="101650"/>
                  </a:moveTo>
                  <a:lnTo>
                    <a:pt x="129122" y="0"/>
                  </a:lnTo>
                  <a:lnTo>
                    <a:pt x="255595" y="0"/>
                  </a:lnTo>
                  <a:lnTo>
                    <a:pt x="255595" y="15291"/>
                  </a:lnTo>
                  <a:lnTo>
                    <a:pt x="174980" y="101650"/>
                  </a:lnTo>
                  <a:close/>
                </a:path>
                <a:path w="255905" h="102235">
                  <a:moveTo>
                    <a:pt x="590" y="1309"/>
                  </a:moveTo>
                  <a:lnTo>
                    <a:pt x="0" y="0"/>
                  </a:lnTo>
                  <a:lnTo>
                    <a:pt x="1819" y="0"/>
                  </a:lnTo>
                  <a:lnTo>
                    <a:pt x="590" y="1309"/>
                  </a:lnTo>
                  <a:close/>
                </a:path>
              </a:pathLst>
            </a:custGeom>
            <a:solidFill>
              <a:srgbClr val="F6B4A6"/>
            </a:solidFill>
          </p:spPr>
          <p:txBody>
            <a:bodyPr wrap="square" lIns="0" tIns="0" rIns="0" bIns="0" rtlCol="0"/>
            <a:lstStyle/>
            <a:p>
              <a:endParaRPr/>
            </a:p>
          </p:txBody>
        </p:sp>
        <p:sp>
          <p:nvSpPr>
            <p:cNvPr id="25" name="object 25"/>
            <p:cNvSpPr/>
            <p:nvPr/>
          </p:nvSpPr>
          <p:spPr>
            <a:xfrm>
              <a:off x="13139684" y="0"/>
              <a:ext cx="3836035" cy="1666875"/>
            </a:xfrm>
            <a:custGeom>
              <a:avLst/>
              <a:gdLst/>
              <a:ahLst/>
              <a:cxnLst/>
              <a:rect l="l" t="t" r="r" b="b"/>
              <a:pathLst>
                <a:path w="3836034" h="1666875">
                  <a:moveTo>
                    <a:pt x="1918289" y="1666803"/>
                  </a:moveTo>
                  <a:lnTo>
                    <a:pt x="0" y="559764"/>
                  </a:lnTo>
                  <a:lnTo>
                    <a:pt x="0" y="0"/>
                  </a:lnTo>
                  <a:lnTo>
                    <a:pt x="27145" y="0"/>
                  </a:lnTo>
                  <a:lnTo>
                    <a:pt x="27145" y="544137"/>
                  </a:lnTo>
                  <a:lnTo>
                    <a:pt x="1904305" y="1627325"/>
                  </a:lnTo>
                  <a:lnTo>
                    <a:pt x="1986668" y="1627325"/>
                  </a:lnTo>
                  <a:lnTo>
                    <a:pt x="1918289" y="1666803"/>
                  </a:lnTo>
                  <a:close/>
                </a:path>
                <a:path w="3836034" h="1666875">
                  <a:moveTo>
                    <a:pt x="955854" y="25983"/>
                  </a:moveTo>
                  <a:lnTo>
                    <a:pt x="944132" y="0"/>
                  </a:lnTo>
                  <a:lnTo>
                    <a:pt x="980232" y="0"/>
                  </a:lnTo>
                  <a:lnTo>
                    <a:pt x="955854" y="25983"/>
                  </a:lnTo>
                  <a:close/>
                </a:path>
                <a:path w="3836034" h="1666875">
                  <a:moveTo>
                    <a:pt x="1130244" y="126324"/>
                  </a:moveTo>
                  <a:lnTo>
                    <a:pt x="1073255" y="0"/>
                  </a:lnTo>
                  <a:lnTo>
                    <a:pt x="1104566" y="0"/>
                  </a:lnTo>
                  <a:lnTo>
                    <a:pt x="1139293" y="76976"/>
                  </a:lnTo>
                  <a:lnTo>
                    <a:pt x="1176515" y="76976"/>
                  </a:lnTo>
                  <a:lnTo>
                    <a:pt x="1130244" y="126324"/>
                  </a:lnTo>
                  <a:close/>
                </a:path>
                <a:path w="3836034" h="1666875">
                  <a:moveTo>
                    <a:pt x="1176515" y="76976"/>
                  </a:moveTo>
                  <a:lnTo>
                    <a:pt x="1139293" y="76976"/>
                  </a:lnTo>
                  <a:lnTo>
                    <a:pt x="1201810" y="9534"/>
                  </a:lnTo>
                  <a:lnTo>
                    <a:pt x="1201810" y="0"/>
                  </a:lnTo>
                  <a:lnTo>
                    <a:pt x="1228955" y="0"/>
                  </a:lnTo>
                  <a:lnTo>
                    <a:pt x="1228955" y="21048"/>
                  </a:lnTo>
                  <a:lnTo>
                    <a:pt x="1176515" y="76976"/>
                  </a:lnTo>
                  <a:close/>
                </a:path>
                <a:path w="3836034" h="1666875">
                  <a:moveTo>
                    <a:pt x="1931451" y="1627325"/>
                  </a:moveTo>
                  <a:lnTo>
                    <a:pt x="1904305" y="1627325"/>
                  </a:lnTo>
                  <a:lnTo>
                    <a:pt x="1904305" y="0"/>
                  </a:lnTo>
                  <a:lnTo>
                    <a:pt x="1931451" y="0"/>
                  </a:lnTo>
                  <a:lnTo>
                    <a:pt x="1931451" y="1627325"/>
                  </a:lnTo>
                  <a:close/>
                </a:path>
                <a:path w="3836034" h="1666875">
                  <a:moveTo>
                    <a:pt x="1986668" y="1627325"/>
                  </a:moveTo>
                  <a:lnTo>
                    <a:pt x="1931451" y="1627325"/>
                  </a:lnTo>
                  <a:lnTo>
                    <a:pt x="3808611" y="544137"/>
                  </a:lnTo>
                  <a:lnTo>
                    <a:pt x="3808611" y="0"/>
                  </a:lnTo>
                  <a:lnTo>
                    <a:pt x="3836000" y="0"/>
                  </a:lnTo>
                  <a:lnTo>
                    <a:pt x="3835756" y="559764"/>
                  </a:lnTo>
                  <a:lnTo>
                    <a:pt x="1986668" y="1627325"/>
                  </a:lnTo>
                  <a:close/>
                </a:path>
                <a:path w="3836034" h="1666875">
                  <a:moveTo>
                    <a:pt x="3201536" y="730837"/>
                  </a:moveTo>
                  <a:lnTo>
                    <a:pt x="3201536" y="442973"/>
                  </a:lnTo>
                  <a:lnTo>
                    <a:pt x="3700028" y="155110"/>
                  </a:lnTo>
                  <a:lnTo>
                    <a:pt x="3700028" y="442973"/>
                  </a:lnTo>
                  <a:lnTo>
                    <a:pt x="3201536" y="730837"/>
                  </a:lnTo>
                  <a:close/>
                </a:path>
                <a:path w="3836034" h="1666875">
                  <a:moveTo>
                    <a:pt x="2121470" y="1181548"/>
                  </a:moveTo>
                  <a:lnTo>
                    <a:pt x="2263779" y="840225"/>
                  </a:lnTo>
                  <a:lnTo>
                    <a:pt x="2406088" y="1017055"/>
                  </a:lnTo>
                  <a:lnTo>
                    <a:pt x="2336990" y="1058178"/>
                  </a:lnTo>
                  <a:lnTo>
                    <a:pt x="2336990" y="1141247"/>
                  </a:lnTo>
                  <a:lnTo>
                    <a:pt x="2190568" y="1141247"/>
                  </a:lnTo>
                  <a:lnTo>
                    <a:pt x="2121470" y="1181548"/>
                  </a:lnTo>
                  <a:close/>
                </a:path>
                <a:path w="3836034" h="1666875">
                  <a:moveTo>
                    <a:pt x="2190568" y="1277777"/>
                  </a:moveTo>
                  <a:lnTo>
                    <a:pt x="2190568" y="1141247"/>
                  </a:lnTo>
                  <a:lnTo>
                    <a:pt x="2336990" y="1141247"/>
                  </a:lnTo>
                  <a:lnTo>
                    <a:pt x="2336990" y="1193885"/>
                  </a:lnTo>
                  <a:lnTo>
                    <a:pt x="2190568" y="1277777"/>
                  </a:lnTo>
                  <a:close/>
                </a:path>
              </a:pathLst>
            </a:custGeom>
            <a:solidFill>
              <a:srgbClr val="2A4A81"/>
            </a:solidFill>
          </p:spPr>
          <p:txBody>
            <a:bodyPr wrap="square" lIns="0" tIns="0" rIns="0" bIns="0" rtlCol="0"/>
            <a:lstStyle/>
            <a:p>
              <a:endParaRPr/>
            </a:p>
          </p:txBody>
        </p:sp>
      </p:grpSp>
      <p:grpSp>
        <p:nvGrpSpPr>
          <p:cNvPr id="26" name="object 26"/>
          <p:cNvGrpSpPr/>
          <p:nvPr/>
        </p:nvGrpSpPr>
        <p:grpSpPr>
          <a:xfrm>
            <a:off x="4999076" y="0"/>
            <a:ext cx="5344795" cy="1828800"/>
            <a:chOff x="4999076" y="0"/>
            <a:chExt cx="5344795" cy="1828800"/>
          </a:xfrm>
        </p:grpSpPr>
        <p:sp>
          <p:nvSpPr>
            <p:cNvPr id="27" name="object 27"/>
            <p:cNvSpPr/>
            <p:nvPr/>
          </p:nvSpPr>
          <p:spPr>
            <a:xfrm>
              <a:off x="5011406" y="0"/>
              <a:ext cx="5320030" cy="1821180"/>
            </a:xfrm>
            <a:custGeom>
              <a:avLst/>
              <a:gdLst/>
              <a:ahLst/>
              <a:cxnLst/>
              <a:rect l="l" t="t" r="r" b="b"/>
              <a:pathLst>
                <a:path w="5320030" h="1821180">
                  <a:moveTo>
                    <a:pt x="3119512" y="1820771"/>
                  </a:moveTo>
                  <a:lnTo>
                    <a:pt x="3060804" y="1814321"/>
                  </a:lnTo>
                  <a:lnTo>
                    <a:pt x="3013025" y="1796091"/>
                  </a:lnTo>
                  <a:lnTo>
                    <a:pt x="39232" y="77455"/>
                  </a:lnTo>
                  <a:lnTo>
                    <a:pt x="3135" y="38962"/>
                  </a:lnTo>
                  <a:lnTo>
                    <a:pt x="0" y="23607"/>
                  </a:lnTo>
                  <a:lnTo>
                    <a:pt x="0" y="0"/>
                  </a:lnTo>
                  <a:lnTo>
                    <a:pt x="112033" y="0"/>
                  </a:lnTo>
                  <a:lnTo>
                    <a:pt x="3020872" y="1680543"/>
                  </a:lnTo>
                  <a:lnTo>
                    <a:pt x="3041994" y="1690201"/>
                  </a:lnTo>
                  <a:lnTo>
                    <a:pt x="3066269" y="1697230"/>
                  </a:lnTo>
                  <a:lnTo>
                    <a:pt x="3093066" y="1701525"/>
                  </a:lnTo>
                  <a:lnTo>
                    <a:pt x="3121754" y="1702980"/>
                  </a:lnTo>
                  <a:lnTo>
                    <a:pt x="3404432" y="1702980"/>
                  </a:lnTo>
                  <a:lnTo>
                    <a:pt x="3260748" y="1785995"/>
                  </a:lnTo>
                  <a:lnTo>
                    <a:pt x="3229853" y="1800894"/>
                  </a:lnTo>
                  <a:lnTo>
                    <a:pt x="3195174" y="1811797"/>
                  </a:lnTo>
                  <a:lnTo>
                    <a:pt x="3157974" y="1818493"/>
                  </a:lnTo>
                  <a:lnTo>
                    <a:pt x="3119512" y="1820771"/>
                  </a:lnTo>
                  <a:close/>
                </a:path>
                <a:path w="5320030" h="1821180">
                  <a:moveTo>
                    <a:pt x="3404432" y="1702980"/>
                  </a:moveTo>
                  <a:lnTo>
                    <a:pt x="3121754" y="1702980"/>
                  </a:lnTo>
                  <a:lnTo>
                    <a:pt x="3158552" y="1700719"/>
                  </a:lnTo>
                  <a:lnTo>
                    <a:pt x="3194193" y="1694145"/>
                  </a:lnTo>
                  <a:lnTo>
                    <a:pt x="3257385" y="1669325"/>
                  </a:lnTo>
                  <a:lnTo>
                    <a:pt x="5122591" y="591251"/>
                  </a:lnTo>
                  <a:lnTo>
                    <a:pt x="5158461" y="563906"/>
                  </a:lnTo>
                  <a:lnTo>
                    <a:pt x="5174154" y="534038"/>
                  </a:lnTo>
                  <a:lnTo>
                    <a:pt x="5174154" y="636124"/>
                  </a:lnTo>
                  <a:lnTo>
                    <a:pt x="5171054" y="656422"/>
                  </a:lnTo>
                  <a:lnTo>
                    <a:pt x="5160282" y="676509"/>
                  </a:lnTo>
                  <a:lnTo>
                    <a:pt x="5142155" y="695756"/>
                  </a:lnTo>
                  <a:lnTo>
                    <a:pt x="5116987" y="713530"/>
                  </a:lnTo>
                  <a:lnTo>
                    <a:pt x="3404432" y="1702980"/>
                  </a:lnTo>
                  <a:close/>
                </a:path>
                <a:path w="5320030" h="1821180">
                  <a:moveTo>
                    <a:pt x="5201422" y="496897"/>
                  </a:moveTo>
                  <a:lnTo>
                    <a:pt x="5217467" y="483503"/>
                  </a:lnTo>
                  <a:lnTo>
                    <a:pt x="5230900" y="461820"/>
                  </a:lnTo>
                  <a:lnTo>
                    <a:pt x="5239500" y="433617"/>
                  </a:lnTo>
                  <a:lnTo>
                    <a:pt x="5242530" y="399419"/>
                  </a:lnTo>
                  <a:lnTo>
                    <a:pt x="5242530" y="0"/>
                  </a:lnTo>
                  <a:lnTo>
                    <a:pt x="5319873" y="0"/>
                  </a:lnTo>
                  <a:lnTo>
                    <a:pt x="5319873" y="361277"/>
                  </a:lnTo>
                  <a:lnTo>
                    <a:pt x="5317176" y="394195"/>
                  </a:lnTo>
                  <a:lnTo>
                    <a:pt x="5309224" y="421855"/>
                  </a:lnTo>
                  <a:lnTo>
                    <a:pt x="5296228" y="443626"/>
                  </a:lnTo>
                  <a:lnTo>
                    <a:pt x="5278399" y="458875"/>
                  </a:lnTo>
                  <a:lnTo>
                    <a:pt x="5277278" y="458875"/>
                  </a:lnTo>
                  <a:lnTo>
                    <a:pt x="5211424" y="492250"/>
                  </a:lnTo>
                  <a:lnTo>
                    <a:pt x="5202877" y="496421"/>
                  </a:lnTo>
                  <a:lnTo>
                    <a:pt x="5201422" y="496897"/>
                  </a:lnTo>
                  <a:close/>
                </a:path>
                <a:path w="5320030" h="1821180">
                  <a:moveTo>
                    <a:pt x="5201056" y="497203"/>
                  </a:moveTo>
                  <a:lnTo>
                    <a:pt x="5201056" y="497017"/>
                  </a:lnTo>
                  <a:lnTo>
                    <a:pt x="5201422" y="496897"/>
                  </a:lnTo>
                  <a:lnTo>
                    <a:pt x="5201056" y="497203"/>
                  </a:lnTo>
                  <a:close/>
                </a:path>
                <a:path w="5320030" h="1821180">
                  <a:moveTo>
                    <a:pt x="5201056" y="498139"/>
                  </a:moveTo>
                  <a:lnTo>
                    <a:pt x="5199935" y="498139"/>
                  </a:lnTo>
                  <a:lnTo>
                    <a:pt x="5201056" y="497203"/>
                  </a:lnTo>
                  <a:lnTo>
                    <a:pt x="5201056" y="498139"/>
                  </a:lnTo>
                  <a:close/>
                </a:path>
              </a:pathLst>
            </a:custGeom>
            <a:solidFill>
              <a:srgbClr val="F0ABC1"/>
            </a:solidFill>
          </p:spPr>
          <p:txBody>
            <a:bodyPr wrap="square" lIns="0" tIns="0" rIns="0" bIns="0" rtlCol="0"/>
            <a:lstStyle/>
            <a:p>
              <a:endParaRPr/>
            </a:p>
          </p:txBody>
        </p:sp>
        <p:sp>
          <p:nvSpPr>
            <p:cNvPr id="28" name="object 28"/>
            <p:cNvSpPr/>
            <p:nvPr/>
          </p:nvSpPr>
          <p:spPr>
            <a:xfrm>
              <a:off x="5123418" y="0"/>
              <a:ext cx="5062220" cy="1704339"/>
            </a:xfrm>
            <a:custGeom>
              <a:avLst/>
              <a:gdLst/>
              <a:ahLst/>
              <a:cxnLst/>
              <a:rect l="l" t="t" r="r" b="b"/>
              <a:pathLst>
                <a:path w="5062220" h="1704339">
                  <a:moveTo>
                    <a:pt x="3010863" y="1704102"/>
                  </a:moveTo>
                  <a:lnTo>
                    <a:pt x="2955378" y="1698352"/>
                  </a:lnTo>
                  <a:lnTo>
                    <a:pt x="2909981" y="1681665"/>
                  </a:lnTo>
                  <a:lnTo>
                    <a:pt x="0" y="0"/>
                  </a:lnTo>
                  <a:lnTo>
                    <a:pt x="4192652" y="0"/>
                  </a:lnTo>
                  <a:lnTo>
                    <a:pt x="5029635" y="483555"/>
                  </a:lnTo>
                  <a:lnTo>
                    <a:pt x="5060058" y="515580"/>
                  </a:lnTo>
                  <a:lnTo>
                    <a:pt x="5062142" y="527307"/>
                  </a:lnTo>
                  <a:lnTo>
                    <a:pt x="5058657" y="543608"/>
                  </a:lnTo>
                  <a:lnTo>
                    <a:pt x="5032350" y="576211"/>
                  </a:lnTo>
                  <a:lnTo>
                    <a:pt x="3145373" y="1670447"/>
                  </a:lnTo>
                  <a:lnTo>
                    <a:pt x="3082322" y="1695267"/>
                  </a:lnTo>
                  <a:lnTo>
                    <a:pt x="3010863" y="1704102"/>
                  </a:lnTo>
                  <a:close/>
                </a:path>
              </a:pathLst>
            </a:custGeom>
            <a:solidFill>
              <a:srgbClr val="F6B4A6"/>
            </a:solidFill>
          </p:spPr>
          <p:txBody>
            <a:bodyPr wrap="square" lIns="0" tIns="0" rIns="0" bIns="0" rtlCol="0"/>
            <a:lstStyle/>
            <a:p>
              <a:endParaRPr/>
            </a:p>
          </p:txBody>
        </p:sp>
        <p:sp>
          <p:nvSpPr>
            <p:cNvPr id="29" name="object 29"/>
            <p:cNvSpPr/>
            <p:nvPr/>
          </p:nvSpPr>
          <p:spPr>
            <a:xfrm>
              <a:off x="6787879" y="0"/>
              <a:ext cx="3350895" cy="1193800"/>
            </a:xfrm>
            <a:custGeom>
              <a:avLst/>
              <a:gdLst/>
              <a:ahLst/>
              <a:cxnLst/>
              <a:rect l="l" t="t" r="r" b="b"/>
              <a:pathLst>
                <a:path w="3350895" h="1193800">
                  <a:moveTo>
                    <a:pt x="2064910" y="1193671"/>
                  </a:moveTo>
                  <a:lnTo>
                    <a:pt x="0" y="0"/>
                  </a:lnTo>
                  <a:lnTo>
                    <a:pt x="2057533" y="0"/>
                  </a:lnTo>
                  <a:lnTo>
                    <a:pt x="3093912" y="599104"/>
                  </a:lnTo>
                  <a:lnTo>
                    <a:pt x="2064910" y="1193671"/>
                  </a:lnTo>
                  <a:close/>
                </a:path>
                <a:path w="3350895" h="1193800">
                  <a:moveTo>
                    <a:pt x="3350602" y="328744"/>
                  </a:moveTo>
                  <a:lnTo>
                    <a:pt x="2781853" y="0"/>
                  </a:lnTo>
                  <a:lnTo>
                    <a:pt x="3350602" y="0"/>
                  </a:lnTo>
                  <a:lnTo>
                    <a:pt x="3350602" y="328744"/>
                  </a:lnTo>
                  <a:close/>
                </a:path>
              </a:pathLst>
            </a:custGeom>
            <a:solidFill>
              <a:srgbClr val="94DDDE"/>
            </a:solidFill>
          </p:spPr>
          <p:txBody>
            <a:bodyPr wrap="square" lIns="0" tIns="0" rIns="0" bIns="0" rtlCol="0"/>
            <a:lstStyle/>
            <a:p>
              <a:endParaRPr/>
            </a:p>
          </p:txBody>
        </p:sp>
        <p:sp>
          <p:nvSpPr>
            <p:cNvPr id="30" name="object 30"/>
            <p:cNvSpPr/>
            <p:nvPr/>
          </p:nvSpPr>
          <p:spPr>
            <a:xfrm>
              <a:off x="4999076" y="0"/>
              <a:ext cx="5344795" cy="1828800"/>
            </a:xfrm>
            <a:custGeom>
              <a:avLst/>
              <a:gdLst/>
              <a:ahLst/>
              <a:cxnLst/>
              <a:rect l="l" t="t" r="r" b="b"/>
              <a:pathLst>
                <a:path w="5344795" h="1828800">
                  <a:moveTo>
                    <a:pt x="3170707" y="1828799"/>
                  </a:moveTo>
                  <a:lnTo>
                    <a:pt x="3100439" y="1828799"/>
                  </a:lnTo>
                  <a:lnTo>
                    <a:pt x="3070612" y="1816099"/>
                  </a:lnTo>
                  <a:lnTo>
                    <a:pt x="3043097" y="1816099"/>
                  </a:lnTo>
                  <a:lnTo>
                    <a:pt x="44836" y="76199"/>
                  </a:lnTo>
                  <a:lnTo>
                    <a:pt x="11909" y="50799"/>
                  </a:lnTo>
                  <a:lnTo>
                    <a:pt x="0" y="12699"/>
                  </a:lnTo>
                  <a:lnTo>
                    <a:pt x="0" y="0"/>
                  </a:lnTo>
                  <a:lnTo>
                    <a:pt x="24660" y="0"/>
                  </a:lnTo>
                  <a:lnTo>
                    <a:pt x="24660" y="12699"/>
                  </a:lnTo>
                  <a:lnTo>
                    <a:pt x="27690" y="25399"/>
                  </a:lnTo>
                  <a:lnTo>
                    <a:pt x="35449" y="38099"/>
                  </a:lnTo>
                  <a:lnTo>
                    <a:pt x="45940" y="50799"/>
                  </a:lnTo>
                  <a:lnTo>
                    <a:pt x="57166" y="63499"/>
                  </a:lnTo>
                  <a:lnTo>
                    <a:pt x="3032081" y="1777999"/>
                  </a:lnTo>
                  <a:lnTo>
                    <a:pt x="3053045" y="1790699"/>
                  </a:lnTo>
                  <a:lnTo>
                    <a:pt x="3077057" y="1790699"/>
                  </a:lnTo>
                  <a:lnTo>
                    <a:pt x="3103802" y="1803399"/>
                  </a:lnTo>
                  <a:lnTo>
                    <a:pt x="3245493" y="1803399"/>
                  </a:lnTo>
                  <a:lnTo>
                    <a:pt x="3209046" y="1816099"/>
                  </a:lnTo>
                  <a:lnTo>
                    <a:pt x="3170707" y="1828799"/>
                  </a:lnTo>
                  <a:close/>
                </a:path>
                <a:path w="5344795" h="1828800">
                  <a:moveTo>
                    <a:pt x="3210026" y="1701799"/>
                  </a:moveTo>
                  <a:lnTo>
                    <a:pt x="3050401" y="1701799"/>
                  </a:lnTo>
                  <a:lnTo>
                    <a:pt x="3027597" y="1689099"/>
                  </a:lnTo>
                  <a:lnTo>
                    <a:pt x="101242" y="0"/>
                  </a:lnTo>
                  <a:lnTo>
                    <a:pt x="149358" y="0"/>
                  </a:lnTo>
                  <a:lnTo>
                    <a:pt x="3039927" y="1663699"/>
                  </a:lnTo>
                  <a:lnTo>
                    <a:pt x="3059386" y="1676399"/>
                  </a:lnTo>
                  <a:lnTo>
                    <a:pt x="3082102" y="1676399"/>
                  </a:lnTo>
                  <a:lnTo>
                    <a:pt x="3107550" y="1689099"/>
                  </a:lnTo>
                  <a:lnTo>
                    <a:pt x="3244915" y="1689099"/>
                  </a:lnTo>
                  <a:lnTo>
                    <a:pt x="3210026" y="1701799"/>
                  </a:lnTo>
                  <a:close/>
                </a:path>
                <a:path w="5344795" h="1828800">
                  <a:moveTo>
                    <a:pt x="2742884" y="546099"/>
                  </a:moveTo>
                  <a:lnTo>
                    <a:pt x="1831578" y="25399"/>
                  </a:lnTo>
                  <a:lnTo>
                    <a:pt x="1876351" y="0"/>
                  </a:lnTo>
                  <a:lnTo>
                    <a:pt x="2136543" y="0"/>
                  </a:lnTo>
                  <a:lnTo>
                    <a:pt x="2917747" y="444499"/>
                  </a:lnTo>
                  <a:lnTo>
                    <a:pt x="2742884" y="546099"/>
                  </a:lnTo>
                  <a:close/>
                </a:path>
                <a:path w="5344795" h="1828800">
                  <a:moveTo>
                    <a:pt x="2385311" y="76199"/>
                  </a:moveTo>
                  <a:lnTo>
                    <a:pt x="2230799" y="0"/>
                  </a:lnTo>
                  <a:lnTo>
                    <a:pt x="2538744" y="0"/>
                  </a:lnTo>
                  <a:lnTo>
                    <a:pt x="2385311" y="76199"/>
                  </a:lnTo>
                  <a:close/>
                </a:path>
                <a:path w="5344795" h="1828800">
                  <a:moveTo>
                    <a:pt x="2704773" y="25399"/>
                  </a:moveTo>
                  <a:lnTo>
                    <a:pt x="2647999" y="0"/>
                  </a:lnTo>
                  <a:lnTo>
                    <a:pt x="2761150" y="0"/>
                  </a:lnTo>
                  <a:lnTo>
                    <a:pt x="2704773" y="25399"/>
                  </a:lnTo>
                  <a:close/>
                </a:path>
                <a:path w="5344795" h="1828800">
                  <a:moveTo>
                    <a:pt x="2905417" y="139699"/>
                  </a:moveTo>
                  <a:lnTo>
                    <a:pt x="2745126" y="50799"/>
                  </a:lnTo>
                  <a:lnTo>
                    <a:pt x="2844207" y="0"/>
                  </a:lnTo>
                  <a:lnTo>
                    <a:pt x="2964808" y="0"/>
                  </a:lnTo>
                  <a:lnTo>
                    <a:pt x="3064587" y="50799"/>
                  </a:lnTo>
                  <a:lnTo>
                    <a:pt x="2905417" y="139699"/>
                  </a:lnTo>
                  <a:close/>
                </a:path>
                <a:path w="5344795" h="1828800">
                  <a:moveTo>
                    <a:pt x="3258506" y="101599"/>
                  </a:moveTo>
                  <a:lnTo>
                    <a:pt x="3098215" y="12699"/>
                  </a:lnTo>
                  <a:lnTo>
                    <a:pt x="3135181" y="0"/>
                  </a:lnTo>
                  <a:lnTo>
                    <a:pt x="3380450" y="0"/>
                  </a:lnTo>
                  <a:lnTo>
                    <a:pt x="3417676" y="12699"/>
                  </a:lnTo>
                  <a:lnTo>
                    <a:pt x="3258506" y="101599"/>
                  </a:lnTo>
                  <a:close/>
                </a:path>
                <a:path w="5344795" h="1828800">
                  <a:moveTo>
                    <a:pt x="4684623" y="723899"/>
                  </a:moveTo>
                  <a:lnTo>
                    <a:pt x="4638355" y="723899"/>
                  </a:lnTo>
                  <a:lnTo>
                    <a:pt x="4686555" y="685799"/>
                  </a:lnTo>
                  <a:lnTo>
                    <a:pt x="3477406" y="0"/>
                  </a:lnTo>
                  <a:lnTo>
                    <a:pt x="3741058" y="0"/>
                  </a:lnTo>
                  <a:lnTo>
                    <a:pt x="4818823" y="622299"/>
                  </a:lnTo>
                  <a:lnTo>
                    <a:pt x="4862825" y="622299"/>
                  </a:lnTo>
                  <a:lnTo>
                    <a:pt x="4684623" y="723899"/>
                  </a:lnTo>
                  <a:close/>
                </a:path>
                <a:path w="5344795" h="1828800">
                  <a:moveTo>
                    <a:pt x="4862825" y="622299"/>
                  </a:moveTo>
                  <a:lnTo>
                    <a:pt x="4818823" y="622299"/>
                  </a:lnTo>
                  <a:lnTo>
                    <a:pt x="4859176" y="596899"/>
                  </a:lnTo>
                  <a:lnTo>
                    <a:pt x="3822189" y="0"/>
                  </a:lnTo>
                  <a:lnTo>
                    <a:pt x="3872452" y="0"/>
                  </a:lnTo>
                  <a:lnTo>
                    <a:pt x="4907375" y="596899"/>
                  </a:lnTo>
                  <a:lnTo>
                    <a:pt x="4862825" y="622299"/>
                  </a:lnTo>
                  <a:close/>
                </a:path>
                <a:path w="5344795" h="1828800">
                  <a:moveTo>
                    <a:pt x="4431371" y="139699"/>
                  </a:moveTo>
                  <a:lnTo>
                    <a:pt x="4334902" y="139699"/>
                  </a:lnTo>
                  <a:lnTo>
                    <a:pt x="4294234" y="126999"/>
                  </a:lnTo>
                  <a:lnTo>
                    <a:pt x="4066956" y="0"/>
                  </a:lnTo>
                  <a:lnTo>
                    <a:pt x="4566655" y="0"/>
                  </a:lnTo>
                  <a:lnTo>
                    <a:pt x="4774601" y="114299"/>
                  </a:lnTo>
                  <a:lnTo>
                    <a:pt x="4475822" y="114299"/>
                  </a:lnTo>
                  <a:lnTo>
                    <a:pt x="4431371" y="139699"/>
                  </a:lnTo>
                  <a:close/>
                </a:path>
                <a:path w="5344795" h="1828800">
                  <a:moveTo>
                    <a:pt x="5254860" y="317499"/>
                  </a:moveTo>
                  <a:lnTo>
                    <a:pt x="5138284" y="317499"/>
                  </a:lnTo>
                  <a:lnTo>
                    <a:pt x="5138284" y="0"/>
                  </a:lnTo>
                  <a:lnTo>
                    <a:pt x="5254860" y="0"/>
                  </a:lnTo>
                  <a:lnTo>
                    <a:pt x="5254860" y="317499"/>
                  </a:lnTo>
                  <a:close/>
                </a:path>
                <a:path w="5344795" h="1828800">
                  <a:moveTo>
                    <a:pt x="5274292" y="469899"/>
                  </a:moveTo>
                  <a:lnTo>
                    <a:pt x="5238046" y="469899"/>
                  </a:lnTo>
                  <a:lnTo>
                    <a:pt x="5246453" y="457199"/>
                  </a:lnTo>
                  <a:lnTo>
                    <a:pt x="5256541" y="457199"/>
                  </a:lnTo>
                  <a:lnTo>
                    <a:pt x="5268311" y="444499"/>
                  </a:lnTo>
                  <a:lnTo>
                    <a:pt x="5284003" y="444499"/>
                  </a:lnTo>
                  <a:lnTo>
                    <a:pt x="5298891" y="431799"/>
                  </a:lnTo>
                  <a:lnTo>
                    <a:pt x="5309785" y="406399"/>
                  </a:lnTo>
                  <a:lnTo>
                    <a:pt x="5316475" y="380999"/>
                  </a:lnTo>
                  <a:lnTo>
                    <a:pt x="5318752" y="355599"/>
                  </a:lnTo>
                  <a:lnTo>
                    <a:pt x="5318941" y="0"/>
                  </a:lnTo>
                  <a:lnTo>
                    <a:pt x="5344533" y="0"/>
                  </a:lnTo>
                  <a:lnTo>
                    <a:pt x="5344533" y="355599"/>
                  </a:lnTo>
                  <a:lnTo>
                    <a:pt x="5341258" y="393699"/>
                  </a:lnTo>
                  <a:lnTo>
                    <a:pt x="5331783" y="419099"/>
                  </a:lnTo>
                  <a:lnTo>
                    <a:pt x="5316633" y="444499"/>
                  </a:lnTo>
                  <a:lnTo>
                    <a:pt x="5296334" y="457199"/>
                  </a:lnTo>
                  <a:lnTo>
                    <a:pt x="5274292" y="469899"/>
                  </a:lnTo>
                  <a:close/>
                </a:path>
                <a:path w="5344795" h="1828800">
                  <a:moveTo>
                    <a:pt x="2588197" y="203199"/>
                  </a:moveTo>
                  <a:lnTo>
                    <a:pt x="2427906" y="101599"/>
                  </a:lnTo>
                  <a:lnTo>
                    <a:pt x="2587077" y="12699"/>
                  </a:lnTo>
                  <a:lnTo>
                    <a:pt x="2747368" y="101599"/>
                  </a:lnTo>
                  <a:lnTo>
                    <a:pt x="2588197" y="203199"/>
                  </a:lnTo>
                  <a:close/>
                </a:path>
                <a:path w="5344795" h="1828800">
                  <a:moveTo>
                    <a:pt x="3462513" y="228599"/>
                  </a:moveTo>
                  <a:lnTo>
                    <a:pt x="3302222" y="126999"/>
                  </a:lnTo>
                  <a:lnTo>
                    <a:pt x="3461392" y="38099"/>
                  </a:lnTo>
                  <a:lnTo>
                    <a:pt x="3621683" y="126999"/>
                  </a:lnTo>
                  <a:lnTo>
                    <a:pt x="3462513" y="228599"/>
                  </a:lnTo>
                  <a:close/>
                </a:path>
                <a:path w="5344795" h="1828800">
                  <a:moveTo>
                    <a:pt x="4782953" y="76199"/>
                  </a:moveTo>
                  <a:lnTo>
                    <a:pt x="4779591" y="76199"/>
                  </a:lnTo>
                  <a:lnTo>
                    <a:pt x="4779591" y="38099"/>
                  </a:lnTo>
                  <a:lnTo>
                    <a:pt x="4782953" y="38099"/>
                  </a:lnTo>
                  <a:lnTo>
                    <a:pt x="4782953" y="76199"/>
                  </a:lnTo>
                  <a:close/>
                </a:path>
                <a:path w="5344795" h="1828800">
                  <a:moveTo>
                    <a:pt x="4960058" y="76199"/>
                  </a:moveTo>
                  <a:lnTo>
                    <a:pt x="4956696" y="76199"/>
                  </a:lnTo>
                  <a:lnTo>
                    <a:pt x="4956696" y="38099"/>
                  </a:lnTo>
                  <a:lnTo>
                    <a:pt x="4960058" y="38099"/>
                  </a:lnTo>
                  <a:lnTo>
                    <a:pt x="4960058" y="76199"/>
                  </a:lnTo>
                  <a:close/>
                </a:path>
                <a:path w="5344795" h="1828800">
                  <a:moveTo>
                    <a:pt x="5137163" y="76199"/>
                  </a:moveTo>
                  <a:lnTo>
                    <a:pt x="5132680" y="76199"/>
                  </a:lnTo>
                  <a:lnTo>
                    <a:pt x="5132680" y="38099"/>
                  </a:lnTo>
                  <a:lnTo>
                    <a:pt x="5137163" y="38099"/>
                  </a:lnTo>
                  <a:lnTo>
                    <a:pt x="5137163" y="76199"/>
                  </a:lnTo>
                  <a:close/>
                </a:path>
                <a:path w="5344795" h="1828800">
                  <a:moveTo>
                    <a:pt x="3107182" y="253999"/>
                  </a:moveTo>
                  <a:lnTo>
                    <a:pt x="2946891" y="165099"/>
                  </a:lnTo>
                  <a:lnTo>
                    <a:pt x="3106061" y="76199"/>
                  </a:lnTo>
                  <a:lnTo>
                    <a:pt x="3266352" y="165099"/>
                  </a:lnTo>
                  <a:lnTo>
                    <a:pt x="3107182" y="253999"/>
                  </a:lnTo>
                  <a:close/>
                </a:path>
                <a:path w="5344795" h="1828800">
                  <a:moveTo>
                    <a:pt x="2287792" y="1104899"/>
                  </a:moveTo>
                  <a:lnTo>
                    <a:pt x="1231888" y="482599"/>
                  </a:lnTo>
                  <a:lnTo>
                    <a:pt x="1870810" y="114299"/>
                  </a:lnTo>
                  <a:lnTo>
                    <a:pt x="2926714" y="723899"/>
                  </a:lnTo>
                  <a:lnTo>
                    <a:pt x="2287792" y="1104899"/>
                  </a:lnTo>
                  <a:close/>
                </a:path>
                <a:path w="5344795" h="1828800">
                  <a:moveTo>
                    <a:pt x="5229499" y="495299"/>
                  </a:moveTo>
                  <a:lnTo>
                    <a:pt x="5128196" y="495299"/>
                  </a:lnTo>
                  <a:lnTo>
                    <a:pt x="4475822" y="114299"/>
                  </a:lnTo>
                  <a:lnTo>
                    <a:pt x="4774601" y="114299"/>
                  </a:lnTo>
                  <a:lnTo>
                    <a:pt x="4867022" y="165099"/>
                  </a:lnTo>
                  <a:lnTo>
                    <a:pt x="4870385" y="165099"/>
                  </a:lnTo>
                  <a:lnTo>
                    <a:pt x="5138284" y="317499"/>
                  </a:lnTo>
                  <a:lnTo>
                    <a:pt x="5254860" y="317499"/>
                  </a:lnTo>
                  <a:lnTo>
                    <a:pt x="5254860" y="393699"/>
                  </a:lnTo>
                  <a:lnTo>
                    <a:pt x="5253809" y="419099"/>
                  </a:lnTo>
                  <a:lnTo>
                    <a:pt x="5250656" y="431799"/>
                  </a:lnTo>
                  <a:lnTo>
                    <a:pt x="5245402" y="444499"/>
                  </a:lnTo>
                  <a:lnTo>
                    <a:pt x="5238046" y="469899"/>
                  </a:lnTo>
                  <a:lnTo>
                    <a:pt x="5274292" y="469899"/>
                  </a:lnTo>
                  <a:lnTo>
                    <a:pt x="5252250" y="482599"/>
                  </a:lnTo>
                  <a:lnTo>
                    <a:pt x="5229499" y="495299"/>
                  </a:lnTo>
                  <a:close/>
                </a:path>
                <a:path w="5344795" h="1828800">
                  <a:moveTo>
                    <a:pt x="2791083" y="317499"/>
                  </a:moveTo>
                  <a:lnTo>
                    <a:pt x="2630792" y="228599"/>
                  </a:lnTo>
                  <a:lnTo>
                    <a:pt x="2789963" y="126999"/>
                  </a:lnTo>
                  <a:lnTo>
                    <a:pt x="2950254" y="228599"/>
                  </a:lnTo>
                  <a:lnTo>
                    <a:pt x="2791083" y="317499"/>
                  </a:lnTo>
                  <a:close/>
                </a:path>
                <a:path w="5344795" h="1828800">
                  <a:moveTo>
                    <a:pt x="4870385" y="165099"/>
                  </a:moveTo>
                  <a:lnTo>
                    <a:pt x="4867022" y="165099"/>
                  </a:lnTo>
                  <a:lnTo>
                    <a:pt x="4867022" y="126999"/>
                  </a:lnTo>
                  <a:lnTo>
                    <a:pt x="4870385" y="126999"/>
                  </a:lnTo>
                  <a:lnTo>
                    <a:pt x="4870385" y="165099"/>
                  </a:lnTo>
                  <a:close/>
                </a:path>
                <a:path w="5344795" h="1828800">
                  <a:moveTo>
                    <a:pt x="5049732" y="165099"/>
                  </a:moveTo>
                  <a:lnTo>
                    <a:pt x="5046369" y="165099"/>
                  </a:lnTo>
                  <a:lnTo>
                    <a:pt x="5046369" y="126999"/>
                  </a:lnTo>
                  <a:lnTo>
                    <a:pt x="5049732" y="126999"/>
                  </a:lnTo>
                  <a:lnTo>
                    <a:pt x="5049732" y="165099"/>
                  </a:lnTo>
                  <a:close/>
                </a:path>
                <a:path w="5344795" h="1828800">
                  <a:moveTo>
                    <a:pt x="3666520" y="342899"/>
                  </a:moveTo>
                  <a:lnTo>
                    <a:pt x="3506229" y="253999"/>
                  </a:lnTo>
                  <a:lnTo>
                    <a:pt x="3665399" y="152399"/>
                  </a:lnTo>
                  <a:lnTo>
                    <a:pt x="3825690" y="253999"/>
                  </a:lnTo>
                  <a:lnTo>
                    <a:pt x="3666520" y="342899"/>
                  </a:lnTo>
                  <a:close/>
                </a:path>
                <a:path w="5344795" h="1828800">
                  <a:moveTo>
                    <a:pt x="3307826" y="380999"/>
                  </a:moveTo>
                  <a:lnTo>
                    <a:pt x="3147535" y="279399"/>
                  </a:lnTo>
                  <a:lnTo>
                    <a:pt x="3306705" y="190499"/>
                  </a:lnTo>
                  <a:lnTo>
                    <a:pt x="3466997" y="279399"/>
                  </a:lnTo>
                  <a:lnTo>
                    <a:pt x="3307826" y="380999"/>
                  </a:lnTo>
                  <a:close/>
                </a:path>
                <a:path w="5344795" h="1828800">
                  <a:moveTo>
                    <a:pt x="5137163" y="253999"/>
                  </a:moveTo>
                  <a:lnTo>
                    <a:pt x="5132680" y="253999"/>
                  </a:lnTo>
                  <a:lnTo>
                    <a:pt x="5132680" y="215899"/>
                  </a:lnTo>
                  <a:lnTo>
                    <a:pt x="5137163" y="215899"/>
                  </a:lnTo>
                  <a:lnTo>
                    <a:pt x="5137163" y="253999"/>
                  </a:lnTo>
                  <a:close/>
                </a:path>
                <a:path w="5344795" h="1828800">
                  <a:moveTo>
                    <a:pt x="2993970" y="431799"/>
                  </a:moveTo>
                  <a:lnTo>
                    <a:pt x="2833678" y="342899"/>
                  </a:lnTo>
                  <a:lnTo>
                    <a:pt x="2992849" y="253999"/>
                  </a:lnTo>
                  <a:lnTo>
                    <a:pt x="3153140" y="342899"/>
                  </a:lnTo>
                  <a:lnTo>
                    <a:pt x="2993970" y="431799"/>
                  </a:lnTo>
                  <a:close/>
                </a:path>
                <a:path w="5344795" h="1828800">
                  <a:moveTo>
                    <a:pt x="3870527" y="457199"/>
                  </a:moveTo>
                  <a:lnTo>
                    <a:pt x="3710236" y="368299"/>
                  </a:lnTo>
                  <a:lnTo>
                    <a:pt x="3869406" y="279399"/>
                  </a:lnTo>
                  <a:lnTo>
                    <a:pt x="4029697" y="368299"/>
                  </a:lnTo>
                  <a:lnTo>
                    <a:pt x="3870527" y="457199"/>
                  </a:lnTo>
                  <a:close/>
                </a:path>
                <a:path w="5344795" h="1828800">
                  <a:moveTo>
                    <a:pt x="3509591" y="495299"/>
                  </a:moveTo>
                  <a:lnTo>
                    <a:pt x="3349300" y="393699"/>
                  </a:lnTo>
                  <a:lnTo>
                    <a:pt x="3508471" y="304799"/>
                  </a:lnTo>
                  <a:lnTo>
                    <a:pt x="3668762" y="393699"/>
                  </a:lnTo>
                  <a:lnTo>
                    <a:pt x="3509591" y="495299"/>
                  </a:lnTo>
                  <a:close/>
                </a:path>
                <a:path w="5344795" h="1828800">
                  <a:moveTo>
                    <a:pt x="3195735" y="546099"/>
                  </a:moveTo>
                  <a:lnTo>
                    <a:pt x="3035443" y="457199"/>
                  </a:lnTo>
                  <a:lnTo>
                    <a:pt x="3194614" y="368299"/>
                  </a:lnTo>
                  <a:lnTo>
                    <a:pt x="3354905" y="457199"/>
                  </a:lnTo>
                  <a:lnTo>
                    <a:pt x="3195735" y="546099"/>
                  </a:lnTo>
                  <a:close/>
                </a:path>
                <a:path w="5344795" h="1828800">
                  <a:moveTo>
                    <a:pt x="4074534" y="584199"/>
                  </a:moveTo>
                  <a:lnTo>
                    <a:pt x="3914243" y="482599"/>
                  </a:lnTo>
                  <a:lnTo>
                    <a:pt x="4073413" y="393699"/>
                  </a:lnTo>
                  <a:lnTo>
                    <a:pt x="4233704" y="482599"/>
                  </a:lnTo>
                  <a:lnTo>
                    <a:pt x="4074534" y="584199"/>
                  </a:lnTo>
                  <a:close/>
                </a:path>
                <a:path w="5344795" h="1828800">
                  <a:moveTo>
                    <a:pt x="3710236" y="609599"/>
                  </a:moveTo>
                  <a:lnTo>
                    <a:pt x="3549944" y="520699"/>
                  </a:lnTo>
                  <a:lnTo>
                    <a:pt x="3709115" y="419099"/>
                  </a:lnTo>
                  <a:lnTo>
                    <a:pt x="3869406" y="520699"/>
                  </a:lnTo>
                  <a:lnTo>
                    <a:pt x="3710236" y="609599"/>
                  </a:lnTo>
                  <a:close/>
                </a:path>
                <a:path w="5344795" h="1828800">
                  <a:moveTo>
                    <a:pt x="2988365" y="685799"/>
                  </a:moveTo>
                  <a:lnTo>
                    <a:pt x="2782116" y="571499"/>
                  </a:lnTo>
                  <a:lnTo>
                    <a:pt x="2956979" y="469899"/>
                  </a:lnTo>
                  <a:lnTo>
                    <a:pt x="3163228" y="584199"/>
                  </a:lnTo>
                  <a:lnTo>
                    <a:pt x="2988365" y="685799"/>
                  </a:lnTo>
                  <a:close/>
                </a:path>
                <a:path w="5344795" h="1828800">
                  <a:moveTo>
                    <a:pt x="3398621" y="673099"/>
                  </a:moveTo>
                  <a:lnTo>
                    <a:pt x="3238329" y="571499"/>
                  </a:lnTo>
                  <a:lnTo>
                    <a:pt x="3397500" y="482599"/>
                  </a:lnTo>
                  <a:lnTo>
                    <a:pt x="3557791" y="571499"/>
                  </a:lnTo>
                  <a:lnTo>
                    <a:pt x="3398621" y="673099"/>
                  </a:lnTo>
                  <a:close/>
                </a:path>
                <a:path w="5344795" h="1828800">
                  <a:moveTo>
                    <a:pt x="5212265" y="507999"/>
                  </a:moveTo>
                  <a:lnTo>
                    <a:pt x="5149914" y="507999"/>
                  </a:lnTo>
                  <a:lnTo>
                    <a:pt x="5139107" y="495299"/>
                  </a:lnTo>
                  <a:lnTo>
                    <a:pt x="5218990" y="495299"/>
                  </a:lnTo>
                  <a:lnTo>
                    <a:pt x="5212265" y="507999"/>
                  </a:lnTo>
                  <a:close/>
                </a:path>
                <a:path w="5344795" h="1828800">
                  <a:moveTo>
                    <a:pt x="4277420" y="698499"/>
                  </a:moveTo>
                  <a:lnTo>
                    <a:pt x="4117129" y="609599"/>
                  </a:lnTo>
                  <a:lnTo>
                    <a:pt x="4276299" y="507999"/>
                  </a:lnTo>
                  <a:lnTo>
                    <a:pt x="4436590" y="609599"/>
                  </a:lnTo>
                  <a:lnTo>
                    <a:pt x="4277420" y="698499"/>
                  </a:lnTo>
                  <a:close/>
                </a:path>
                <a:path w="5344795" h="1828800">
                  <a:moveTo>
                    <a:pt x="3244915" y="1689099"/>
                  </a:moveTo>
                  <a:lnTo>
                    <a:pt x="3170321" y="1689099"/>
                  </a:lnTo>
                  <a:lnTo>
                    <a:pt x="3204282" y="1676399"/>
                  </a:lnTo>
                  <a:lnTo>
                    <a:pt x="3235930" y="1663699"/>
                  </a:lnTo>
                  <a:lnTo>
                    <a:pt x="5129317" y="571499"/>
                  </a:lnTo>
                  <a:lnTo>
                    <a:pt x="5162244" y="546099"/>
                  </a:lnTo>
                  <a:lnTo>
                    <a:pt x="5174154" y="520699"/>
                  </a:lnTo>
                  <a:lnTo>
                    <a:pt x="5173033" y="507999"/>
                  </a:lnTo>
                  <a:lnTo>
                    <a:pt x="5197693" y="507999"/>
                  </a:lnTo>
                  <a:lnTo>
                    <a:pt x="5198814" y="520699"/>
                  </a:lnTo>
                  <a:lnTo>
                    <a:pt x="5198814" y="571499"/>
                  </a:lnTo>
                  <a:lnTo>
                    <a:pt x="5174154" y="571499"/>
                  </a:lnTo>
                  <a:lnTo>
                    <a:pt x="5167025" y="584199"/>
                  </a:lnTo>
                  <a:lnTo>
                    <a:pt x="5159161" y="584199"/>
                  </a:lnTo>
                  <a:lnTo>
                    <a:pt x="5150667" y="596899"/>
                  </a:lnTo>
                  <a:lnTo>
                    <a:pt x="5141647" y="596899"/>
                  </a:lnTo>
                  <a:lnTo>
                    <a:pt x="3276441" y="1676399"/>
                  </a:lnTo>
                  <a:lnTo>
                    <a:pt x="3244915" y="1689099"/>
                  </a:lnTo>
                  <a:close/>
                </a:path>
                <a:path w="5344795" h="1828800">
                  <a:moveTo>
                    <a:pt x="3910880" y="723899"/>
                  </a:moveTo>
                  <a:lnTo>
                    <a:pt x="3750589" y="634999"/>
                  </a:lnTo>
                  <a:lnTo>
                    <a:pt x="3909759" y="546099"/>
                  </a:lnTo>
                  <a:lnTo>
                    <a:pt x="4070050" y="634999"/>
                  </a:lnTo>
                  <a:lnTo>
                    <a:pt x="3910880" y="723899"/>
                  </a:lnTo>
                  <a:close/>
                </a:path>
                <a:path w="5344795" h="1828800">
                  <a:moveTo>
                    <a:pt x="3245493" y="1803399"/>
                  </a:moveTo>
                  <a:lnTo>
                    <a:pt x="3169113" y="1803399"/>
                  </a:lnTo>
                  <a:lnTo>
                    <a:pt x="3204422" y="1790699"/>
                  </a:lnTo>
                  <a:lnTo>
                    <a:pt x="3237629" y="1777999"/>
                  </a:lnTo>
                  <a:lnTo>
                    <a:pt x="3267473" y="1765299"/>
                  </a:lnTo>
                  <a:lnTo>
                    <a:pt x="5145465" y="685799"/>
                  </a:lnTo>
                  <a:lnTo>
                    <a:pt x="5161543" y="660399"/>
                  </a:lnTo>
                  <a:lnTo>
                    <a:pt x="5171316" y="647699"/>
                  </a:lnTo>
                  <a:lnTo>
                    <a:pt x="5174154" y="634999"/>
                  </a:lnTo>
                  <a:lnTo>
                    <a:pt x="5174154" y="571499"/>
                  </a:lnTo>
                  <a:lnTo>
                    <a:pt x="5198814" y="571499"/>
                  </a:lnTo>
                  <a:lnTo>
                    <a:pt x="5198814" y="634999"/>
                  </a:lnTo>
                  <a:lnTo>
                    <a:pt x="5195451" y="647699"/>
                  </a:lnTo>
                  <a:lnTo>
                    <a:pt x="5183681" y="673099"/>
                  </a:lnTo>
                  <a:lnTo>
                    <a:pt x="5163505" y="698499"/>
                  </a:lnTo>
                  <a:lnTo>
                    <a:pt x="5134921" y="711199"/>
                  </a:lnTo>
                  <a:lnTo>
                    <a:pt x="3278682" y="1790699"/>
                  </a:lnTo>
                  <a:lnTo>
                    <a:pt x="3245493" y="1803399"/>
                  </a:lnTo>
                  <a:close/>
                </a:path>
                <a:path w="5344795" h="1828800">
                  <a:moveTo>
                    <a:pt x="3601507" y="787399"/>
                  </a:moveTo>
                  <a:lnTo>
                    <a:pt x="3441215" y="698499"/>
                  </a:lnTo>
                  <a:lnTo>
                    <a:pt x="3600386" y="596899"/>
                  </a:lnTo>
                  <a:lnTo>
                    <a:pt x="3760677" y="698499"/>
                  </a:lnTo>
                  <a:lnTo>
                    <a:pt x="3601507" y="787399"/>
                  </a:lnTo>
                  <a:close/>
                </a:path>
                <a:path w="5344795" h="1828800">
                  <a:moveTo>
                    <a:pt x="3202460" y="812799"/>
                  </a:moveTo>
                  <a:lnTo>
                    <a:pt x="3026476" y="711199"/>
                  </a:lnTo>
                  <a:lnTo>
                    <a:pt x="3201339" y="609599"/>
                  </a:lnTo>
                  <a:lnTo>
                    <a:pt x="3377323" y="711199"/>
                  </a:lnTo>
                  <a:lnTo>
                    <a:pt x="3202460" y="812799"/>
                  </a:lnTo>
                  <a:close/>
                </a:path>
                <a:path w="5344795" h="1828800">
                  <a:moveTo>
                    <a:pt x="4484146" y="838199"/>
                  </a:moveTo>
                  <a:lnTo>
                    <a:pt x="4428744" y="838199"/>
                  </a:lnTo>
                  <a:lnTo>
                    <a:pt x="4479185" y="812799"/>
                  </a:lnTo>
                  <a:lnTo>
                    <a:pt x="4323377" y="723899"/>
                  </a:lnTo>
                  <a:lnTo>
                    <a:pt x="4482548" y="634999"/>
                  </a:lnTo>
                  <a:lnTo>
                    <a:pt x="4638355" y="723899"/>
                  </a:lnTo>
                  <a:lnTo>
                    <a:pt x="4684623" y="723899"/>
                  </a:lnTo>
                  <a:lnTo>
                    <a:pt x="4484146" y="838199"/>
                  </a:lnTo>
                  <a:close/>
                </a:path>
                <a:path w="5344795" h="1828800">
                  <a:moveTo>
                    <a:pt x="4261393" y="965199"/>
                  </a:moveTo>
                  <a:lnTo>
                    <a:pt x="4219132" y="965199"/>
                  </a:lnTo>
                  <a:lnTo>
                    <a:pt x="4274057" y="927099"/>
                  </a:lnTo>
                  <a:lnTo>
                    <a:pt x="3955717" y="749299"/>
                  </a:lnTo>
                  <a:lnTo>
                    <a:pt x="4110403" y="660399"/>
                  </a:lnTo>
                  <a:lnTo>
                    <a:pt x="4428744" y="838199"/>
                  </a:lnTo>
                  <a:lnTo>
                    <a:pt x="4484146" y="838199"/>
                  </a:lnTo>
                  <a:lnTo>
                    <a:pt x="4261393" y="965199"/>
                  </a:lnTo>
                  <a:close/>
                </a:path>
                <a:path w="5344795" h="1828800">
                  <a:moveTo>
                    <a:pt x="4060916" y="1079499"/>
                  </a:moveTo>
                  <a:lnTo>
                    <a:pt x="4016246" y="1079499"/>
                  </a:lnTo>
                  <a:lnTo>
                    <a:pt x="4064445" y="1054099"/>
                  </a:lnTo>
                  <a:lnTo>
                    <a:pt x="3645222" y="812799"/>
                  </a:lnTo>
                  <a:lnTo>
                    <a:pt x="3799909" y="723899"/>
                  </a:lnTo>
                  <a:lnTo>
                    <a:pt x="4219132" y="965199"/>
                  </a:lnTo>
                  <a:lnTo>
                    <a:pt x="4261393" y="965199"/>
                  </a:lnTo>
                  <a:lnTo>
                    <a:pt x="4060916" y="1079499"/>
                  </a:lnTo>
                  <a:close/>
                </a:path>
                <a:path w="5344795" h="1828800">
                  <a:moveTo>
                    <a:pt x="3416555" y="939799"/>
                  </a:moveTo>
                  <a:lnTo>
                    <a:pt x="3240571" y="838199"/>
                  </a:lnTo>
                  <a:lnTo>
                    <a:pt x="3415434" y="736599"/>
                  </a:lnTo>
                  <a:lnTo>
                    <a:pt x="3591418" y="838199"/>
                  </a:lnTo>
                  <a:lnTo>
                    <a:pt x="3416555" y="939799"/>
                  </a:lnTo>
                  <a:close/>
                </a:path>
                <a:path w="5344795" h="1828800">
                  <a:moveTo>
                    <a:pt x="3631771" y="1054099"/>
                  </a:moveTo>
                  <a:lnTo>
                    <a:pt x="3455787" y="952499"/>
                  </a:lnTo>
                  <a:lnTo>
                    <a:pt x="3630651" y="850899"/>
                  </a:lnTo>
                  <a:lnTo>
                    <a:pt x="3806635" y="952499"/>
                  </a:lnTo>
                  <a:lnTo>
                    <a:pt x="3631771" y="1054099"/>
                  </a:lnTo>
                  <a:close/>
                </a:path>
                <a:path w="5344795" h="1828800">
                  <a:moveTo>
                    <a:pt x="3860439" y="1193799"/>
                  </a:moveTo>
                  <a:lnTo>
                    <a:pt x="3850350" y="1181099"/>
                  </a:lnTo>
                  <a:lnTo>
                    <a:pt x="3845867" y="1181099"/>
                  </a:lnTo>
                  <a:lnTo>
                    <a:pt x="3669883" y="1079499"/>
                  </a:lnTo>
                  <a:lnTo>
                    <a:pt x="3844746" y="977899"/>
                  </a:lnTo>
                  <a:lnTo>
                    <a:pt x="4016246" y="1079499"/>
                  </a:lnTo>
                  <a:lnTo>
                    <a:pt x="4060916" y="1079499"/>
                  </a:lnTo>
                  <a:lnTo>
                    <a:pt x="3860439" y="1193799"/>
                  </a:lnTo>
                  <a:close/>
                </a:path>
                <a:path w="5344795" h="1828800">
                  <a:moveTo>
                    <a:pt x="3135205" y="1714499"/>
                  </a:moveTo>
                  <a:lnTo>
                    <a:pt x="3104835" y="1714499"/>
                  </a:lnTo>
                  <a:lnTo>
                    <a:pt x="3076357" y="1701799"/>
                  </a:lnTo>
                  <a:lnTo>
                    <a:pt x="3173036" y="1701799"/>
                  </a:lnTo>
                  <a:lnTo>
                    <a:pt x="3135205" y="1714499"/>
                  </a:lnTo>
                  <a:close/>
                </a:path>
              </a:pathLst>
            </a:custGeom>
            <a:solidFill>
              <a:srgbClr val="2A4A81"/>
            </a:solidFill>
          </p:spPr>
          <p:txBody>
            <a:bodyPr wrap="square" lIns="0" tIns="0" rIns="0" bIns="0" rtlCol="0"/>
            <a:lstStyle/>
            <a:p>
              <a:endParaRPr/>
            </a:p>
          </p:txBody>
        </p:sp>
      </p:grpSp>
      <p:pic>
        <p:nvPicPr>
          <p:cNvPr id="1026" name="Picture 2" descr="CSS – Wikipedia tiếng Việt">
            <a:extLst>
              <a:ext uri="{FF2B5EF4-FFF2-40B4-BE49-F238E27FC236}">
                <a16:creationId xmlns:a16="http://schemas.microsoft.com/office/drawing/2014/main" id="{40D4044E-181D-2137-5C13-8639DB41082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9400" y="3408110"/>
            <a:ext cx="3593734" cy="50701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dirty="0"/>
          </a:p>
        </p:txBody>
      </p:sp>
      <p:sp>
        <p:nvSpPr>
          <p:cNvPr id="3" name="object 3"/>
          <p:cNvSpPr txBox="1">
            <a:spLocks noGrp="1"/>
          </p:cNvSpPr>
          <p:nvPr>
            <p:ph type="title"/>
          </p:nvPr>
        </p:nvSpPr>
        <p:spPr>
          <a:xfrm>
            <a:off x="3048000" y="342900"/>
            <a:ext cx="11785549" cy="1987082"/>
          </a:xfrm>
          <a:prstGeom prst="rect">
            <a:avLst/>
          </a:prstGeom>
        </p:spPr>
        <p:txBody>
          <a:bodyPr vert="horz" wrap="square" lIns="0" tIns="48260" rIns="0" bIns="0" rtlCol="0">
            <a:spAutoFit/>
          </a:bodyPr>
          <a:lstStyle/>
          <a:p>
            <a:pPr marL="12700" marR="5080" algn="ctr">
              <a:lnSpc>
                <a:spcPts val="7650"/>
              </a:lnSpc>
              <a:spcBef>
                <a:spcPts val="380"/>
              </a:spcBef>
            </a:pPr>
            <a:r>
              <a:rPr lang="vi-VN" sz="5500" kern="0" dirty="0">
                <a:solidFill>
                  <a:srgbClr val="2F5496"/>
                </a:solidFill>
                <a:effectLst/>
                <a:latin typeface="+mn-lt"/>
                <a:ea typeface="Times New Roman" panose="02020603050405020304" pitchFamily="18" charset="0"/>
                <a:cs typeface="Times New Roman" panose="02020603050405020304" pitchFamily="18" charset="0"/>
              </a:rPr>
              <a:t>Hướng dẫn cách thêm kiểu cho trang web bằng CSS</a:t>
            </a:r>
            <a:endParaRPr sz="5500" dirty="0">
              <a:latin typeface="+mn-lt"/>
            </a:endParaRPr>
          </a:p>
        </p:txBody>
      </p:sp>
      <p:sp>
        <p:nvSpPr>
          <p:cNvPr id="7" name="object 7"/>
          <p:cNvSpPr txBox="1"/>
          <p:nvPr/>
        </p:nvSpPr>
        <p:spPr>
          <a:xfrm>
            <a:off x="678947" y="2663329"/>
            <a:ext cx="7793108" cy="1859483"/>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en-ID" sz="3000" dirty="0" err="1">
                <a:solidFill>
                  <a:schemeClr val="accent1">
                    <a:lumMod val="50000"/>
                  </a:schemeClr>
                </a:solidFill>
                <a:latin typeface="Abadi "/>
              </a:rPr>
              <a:t>Nhúng</a:t>
            </a:r>
            <a:r>
              <a:rPr lang="en-ID" sz="3000" dirty="0">
                <a:solidFill>
                  <a:schemeClr val="accent1">
                    <a:lumMod val="50000"/>
                  </a:schemeClr>
                </a:solidFill>
                <a:latin typeface="Abadi "/>
              </a:rPr>
              <a:t> CSS </a:t>
            </a:r>
            <a:r>
              <a:rPr lang="en-ID" sz="3000" dirty="0" err="1">
                <a:solidFill>
                  <a:schemeClr val="accent1">
                    <a:lumMod val="50000"/>
                  </a:schemeClr>
                </a:solidFill>
                <a:latin typeface="Abadi "/>
              </a:rPr>
              <a:t>trong</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tệp</a:t>
            </a:r>
            <a:r>
              <a:rPr lang="en-ID" sz="3000" dirty="0">
                <a:solidFill>
                  <a:schemeClr val="accent1">
                    <a:lumMod val="50000"/>
                  </a:schemeClr>
                </a:solidFill>
                <a:latin typeface="Abadi "/>
              </a:rPr>
              <a:t> HTML: </a:t>
            </a:r>
          </a:p>
          <a:p>
            <a:r>
              <a:rPr lang="en-US" sz="3000" dirty="0" err="1">
                <a:solidFill>
                  <a:schemeClr val="accent1">
                    <a:lumMod val="50000"/>
                  </a:schemeClr>
                </a:solidFill>
                <a:latin typeface="Abadi "/>
              </a:rPr>
              <a:t>Có</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sử</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dụng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thẻ</a:t>
            </a:r>
            <a:r>
              <a:rPr lang="en-US" sz="3000" dirty="0">
                <a:solidFill>
                  <a:schemeClr val="accent1">
                    <a:lumMod val="50000"/>
                  </a:schemeClr>
                </a:solidFill>
                <a:latin typeface="Abadi "/>
              </a:rPr>
              <a:t> &lt;style&gt; </a:t>
            </a:r>
            <a:r>
              <a:rPr lang="en-US" sz="3000" dirty="0" err="1">
                <a:solidFill>
                  <a:schemeClr val="accent1">
                    <a:lumMod val="50000"/>
                  </a:schemeClr>
                </a:solidFill>
                <a:latin typeface="Abadi "/>
              </a:rPr>
              <a:t>trong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phần</a:t>
            </a:r>
            <a:r>
              <a:rPr lang="en-US" sz="3000" dirty="0">
                <a:solidFill>
                  <a:schemeClr val="accent1">
                    <a:lumMod val="50000"/>
                  </a:schemeClr>
                </a:solidFill>
                <a:latin typeface="Abadi "/>
              </a:rPr>
              <a:t> &lt;head&gt; </a:t>
            </a:r>
            <a:r>
              <a:rPr lang="en-US" sz="3000" dirty="0" err="1">
                <a:solidFill>
                  <a:schemeClr val="accent1">
                    <a:lumMod val="50000"/>
                  </a:schemeClr>
                </a:solidFill>
                <a:latin typeface="Abadi "/>
              </a:rPr>
              <a:t>của</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tệp</a:t>
            </a:r>
            <a:r>
              <a:rPr lang="en-US" sz="3000" dirty="0">
                <a:solidFill>
                  <a:schemeClr val="accent1">
                    <a:lumMod val="50000"/>
                  </a:schemeClr>
                </a:solidFill>
                <a:latin typeface="Abadi "/>
              </a:rPr>
              <a:t> HTML </a:t>
            </a:r>
            <a:r>
              <a:rPr lang="en-US" sz="3000" dirty="0" err="1">
                <a:solidFill>
                  <a:schemeClr val="accent1">
                    <a:lumMod val="50000"/>
                  </a:schemeClr>
                </a:solidFill>
                <a:latin typeface="Abadi "/>
              </a:rPr>
              <a:t>để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viết</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mã</a:t>
            </a:r>
            <a:r>
              <a:rPr lang="en-US" sz="3000" dirty="0">
                <a:solidFill>
                  <a:schemeClr val="accent1">
                    <a:lumMod val="50000"/>
                  </a:schemeClr>
                </a:solidFill>
                <a:latin typeface="Abadi "/>
              </a:rPr>
              <a:t> CSS </a:t>
            </a:r>
            <a:r>
              <a:rPr lang="en-US" sz="3000" dirty="0" err="1">
                <a:solidFill>
                  <a:schemeClr val="accent1">
                    <a:lumMod val="50000"/>
                  </a:schemeClr>
                </a:solidFill>
                <a:latin typeface="Abadi "/>
              </a:rPr>
              <a:t>ngay</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trong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tệp</a:t>
            </a:r>
            <a:r>
              <a:rPr lang="en-US" sz="3000" dirty="0">
                <a:solidFill>
                  <a:schemeClr val="accent1">
                    <a:lumMod val="50000"/>
                  </a:schemeClr>
                </a:solidFill>
                <a:latin typeface="Abadi "/>
              </a:rPr>
              <a:t> HTML.</a:t>
            </a:r>
            <a:endParaRPr lang="en-ID" sz="3000" dirty="0">
              <a:solidFill>
                <a:schemeClr val="accent1">
                  <a:lumMod val="50000"/>
                </a:schemeClr>
              </a:solidFill>
              <a:latin typeface="Abadi "/>
            </a:endParaRPr>
          </a:p>
        </p:txBody>
      </p:sp>
      <p:sp>
        <p:nvSpPr>
          <p:cNvPr id="12" name="object 12"/>
          <p:cNvSpPr txBox="1"/>
          <p:nvPr/>
        </p:nvSpPr>
        <p:spPr>
          <a:xfrm>
            <a:off x="9465521" y="2659865"/>
            <a:ext cx="8143532" cy="1397819"/>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en-ID" sz="3000" dirty="0">
                <a:solidFill>
                  <a:schemeClr val="accent1">
                    <a:lumMod val="50000"/>
                  </a:schemeClr>
                </a:solidFill>
                <a:latin typeface="Abadi "/>
              </a:rPr>
              <a:t>Liên </a:t>
            </a:r>
            <a:r>
              <a:rPr lang="en-ID" sz="3000" dirty="0" err="1">
                <a:solidFill>
                  <a:schemeClr val="accent1">
                    <a:lumMod val="50000"/>
                  </a:schemeClr>
                </a:solidFill>
                <a:latin typeface="Abadi "/>
              </a:rPr>
              <a:t>kết</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tệp</a:t>
            </a:r>
            <a:r>
              <a:rPr lang="en-ID" sz="3000" dirty="0">
                <a:solidFill>
                  <a:schemeClr val="accent1">
                    <a:lumMod val="50000"/>
                  </a:schemeClr>
                </a:solidFill>
                <a:latin typeface="Abadi "/>
              </a:rPr>
              <a:t> CSS </a:t>
            </a:r>
            <a:r>
              <a:rPr lang="en-ID" sz="3000" dirty="0" err="1">
                <a:solidFill>
                  <a:schemeClr val="accent1">
                    <a:lumMod val="50000"/>
                  </a:schemeClr>
                </a:solidFill>
                <a:latin typeface="Abadi "/>
              </a:rPr>
              <a:t>bên</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ngoài</a:t>
            </a:r>
            <a:r>
              <a:rPr lang="en-ID" sz="3000" dirty="0">
                <a:solidFill>
                  <a:schemeClr val="accent1">
                    <a:lumMod val="50000"/>
                  </a:schemeClr>
                </a:solidFill>
                <a:latin typeface="Abadi "/>
              </a:rPr>
              <a:t> :</a:t>
            </a:r>
          </a:p>
          <a:p>
            <a:r>
              <a:rPr lang="en-US" sz="3000" dirty="0" err="1">
                <a:solidFill>
                  <a:schemeClr val="accent1">
                    <a:lumMod val="50000"/>
                  </a:schemeClr>
                </a:solidFill>
                <a:latin typeface="Abadi "/>
              </a:rPr>
              <a:t>Có</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viết</a:t>
            </a:r>
            <a:r>
              <a:rPr lang="en-US" sz="3000" dirty="0">
                <a:solidFill>
                  <a:schemeClr val="accent1">
                    <a:lumMod val="50000"/>
                  </a:schemeClr>
                </a:solidFill>
                <a:latin typeface="Abadi "/>
              </a:rPr>
              <a:t> CSS </a:t>
            </a:r>
            <a:r>
              <a:rPr lang="en-US" sz="3000" dirty="0" err="1">
                <a:solidFill>
                  <a:schemeClr val="accent1">
                    <a:lumMod val="50000"/>
                  </a:schemeClr>
                </a:solidFill>
                <a:latin typeface="Abadi "/>
              </a:rPr>
              <a:t>trong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một</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tệp</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riêng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biệt</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và</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sau</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đó</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liên</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kết</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nó</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với</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tệp</a:t>
            </a:r>
            <a:r>
              <a:rPr lang="en-US" sz="3000" dirty="0">
                <a:solidFill>
                  <a:schemeClr val="accent1">
                    <a:lumMod val="50000"/>
                  </a:schemeClr>
                </a:solidFill>
                <a:latin typeface="Abadi "/>
              </a:rPr>
              <a:t> HTML </a:t>
            </a:r>
            <a:r>
              <a:rPr lang="en-US" sz="3000" dirty="0" err="1">
                <a:solidFill>
                  <a:schemeClr val="accent1">
                    <a:lumMod val="50000"/>
                  </a:schemeClr>
                </a:solidFill>
                <a:latin typeface="Abadi "/>
              </a:rPr>
              <a:t>bằng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thẻ</a:t>
            </a:r>
            <a:r>
              <a:rPr lang="en-US" sz="3000" dirty="0">
                <a:solidFill>
                  <a:schemeClr val="accent1">
                    <a:lumMod val="50000"/>
                  </a:schemeClr>
                </a:solidFill>
                <a:latin typeface="Abadi "/>
              </a:rPr>
              <a:t> &lt;link&gt;.</a:t>
            </a:r>
            <a:endParaRPr lang="en-ID" sz="3000" dirty="0">
              <a:solidFill>
                <a:schemeClr val="accent1">
                  <a:lumMod val="50000"/>
                </a:schemeClr>
              </a:solidFill>
              <a:latin typeface="Abadi "/>
            </a:endParaRPr>
          </a:p>
        </p:txBody>
      </p:sp>
      <p:pic>
        <p:nvPicPr>
          <p:cNvPr id="5" name="Picture 4">
            <a:extLst>
              <a:ext uri="{FF2B5EF4-FFF2-40B4-BE49-F238E27FC236}">
                <a16:creationId xmlns:a16="http://schemas.microsoft.com/office/drawing/2014/main" id="{F444F129-0092-D11E-C39C-0D7C8B15385D}"/>
              </a:ext>
            </a:extLst>
          </p:cNvPr>
          <p:cNvPicPr>
            <a:picLocks noChangeAspect="1"/>
          </p:cNvPicPr>
          <p:nvPr/>
        </p:nvPicPr>
        <p:blipFill>
          <a:blip r:embed="rId2"/>
          <a:stretch>
            <a:fillRect/>
          </a:stretch>
        </p:blipFill>
        <p:spPr>
          <a:xfrm>
            <a:off x="5181600" y="4814466"/>
            <a:ext cx="7162800" cy="4255955"/>
          </a:xfrm>
          <a:prstGeom prst="rect">
            <a:avLst/>
          </a:prstGeom>
        </p:spPr>
      </p:pic>
      <p:pic>
        <p:nvPicPr>
          <p:cNvPr id="10" name="Picture 9">
            <a:extLst>
              <a:ext uri="{FF2B5EF4-FFF2-40B4-BE49-F238E27FC236}">
                <a16:creationId xmlns:a16="http://schemas.microsoft.com/office/drawing/2014/main" id="{ADB99BAA-EA96-A1E7-AADA-350118E7A40B}"/>
              </a:ext>
            </a:extLst>
          </p:cNvPr>
          <p:cNvPicPr>
            <a:picLocks noChangeAspect="1"/>
          </p:cNvPicPr>
          <p:nvPr/>
        </p:nvPicPr>
        <p:blipFill>
          <a:blip r:embed="rId3"/>
          <a:stretch>
            <a:fillRect/>
          </a:stretch>
        </p:blipFill>
        <p:spPr>
          <a:xfrm>
            <a:off x="3581400" y="4814465"/>
            <a:ext cx="10198775" cy="4255955"/>
          </a:xfrm>
          <a:prstGeom prst="rect">
            <a:avLst/>
          </a:prstGeom>
        </p:spPr>
      </p:pic>
    </p:spTree>
    <p:extLst>
      <p:ext uri="{BB962C8B-B14F-4D97-AF65-F5344CB8AC3E}">
        <p14:creationId xmlns:p14="http://schemas.microsoft.com/office/powerpoint/2010/main" val="913862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up)">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wipe(up)">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dirty="0"/>
          </a:p>
        </p:txBody>
      </p:sp>
      <p:sp>
        <p:nvSpPr>
          <p:cNvPr id="3" name="object 3"/>
          <p:cNvSpPr txBox="1">
            <a:spLocks noGrp="1"/>
          </p:cNvSpPr>
          <p:nvPr>
            <p:ph type="title"/>
          </p:nvPr>
        </p:nvSpPr>
        <p:spPr>
          <a:xfrm>
            <a:off x="3048000" y="342900"/>
            <a:ext cx="11785549" cy="1933799"/>
          </a:xfrm>
          <a:prstGeom prst="rect">
            <a:avLst/>
          </a:prstGeom>
        </p:spPr>
        <p:txBody>
          <a:bodyPr vert="horz" wrap="square" lIns="0" tIns="48260" rIns="0" bIns="0" rtlCol="0">
            <a:spAutoFit/>
          </a:bodyPr>
          <a:lstStyle/>
          <a:p>
            <a:pPr algn="ctr">
              <a:lnSpc>
                <a:spcPct val="115000"/>
              </a:lnSpc>
              <a:spcBef>
                <a:spcPts val="2400"/>
              </a:spcBef>
            </a:pPr>
            <a:r>
              <a:rPr lang="vi-VN" sz="5500" kern="0" dirty="0">
                <a:solidFill>
                  <a:schemeClr val="accent1">
                    <a:lumMod val="75000"/>
                  </a:schemeClr>
                </a:solidFill>
                <a:effectLst/>
                <a:latin typeface="+mn-lt"/>
                <a:ea typeface="Times New Roman" panose="02020603050405020304" pitchFamily="18" charset="0"/>
                <a:cs typeface="Times New Roman" panose="02020603050405020304" pitchFamily="18" charset="0"/>
              </a:rPr>
              <a:t>Tạo các lớp và áp dụng kiểu bằng cách sử dụng lựa chọn</a:t>
            </a:r>
            <a:endParaRPr lang="en-ID" sz="5500" kern="0" dirty="0">
              <a:solidFill>
                <a:schemeClr val="accent1">
                  <a:lumMod val="75000"/>
                </a:schemeClr>
              </a:solidFill>
              <a:effectLst/>
              <a:latin typeface="+mn-lt"/>
              <a:ea typeface="Times New Roman" panose="02020603050405020304" pitchFamily="18" charset="0"/>
              <a:cs typeface="Times New Roman" panose="02020603050405020304" pitchFamily="18" charset="0"/>
            </a:endParaRPr>
          </a:p>
        </p:txBody>
      </p:sp>
      <p:sp>
        <p:nvSpPr>
          <p:cNvPr id="7" name="object 7"/>
          <p:cNvSpPr txBox="1"/>
          <p:nvPr/>
        </p:nvSpPr>
        <p:spPr>
          <a:xfrm>
            <a:off x="678947" y="2663329"/>
            <a:ext cx="7793108" cy="1397819"/>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en-ID" sz="3000" dirty="0" err="1">
                <a:solidFill>
                  <a:schemeClr val="accent1">
                    <a:lumMod val="50000"/>
                  </a:schemeClr>
                </a:solidFill>
                <a:latin typeface="Abadi "/>
              </a:rPr>
              <a:t>Định</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nghĩa</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một</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lớp</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trong</a:t>
            </a:r>
            <a:r>
              <a:rPr lang="en-ID" sz="3000" dirty="0">
                <a:solidFill>
                  <a:schemeClr val="accent1">
                    <a:lumMod val="50000"/>
                  </a:schemeClr>
                </a:solidFill>
                <a:latin typeface="Abadi "/>
              </a:rPr>
              <a:t> CSS:</a:t>
            </a:r>
          </a:p>
          <a:p>
            <a:r>
              <a:rPr lang="en-US" sz="3000" dirty="0">
                <a:solidFill>
                  <a:schemeClr val="accent1">
                    <a:lumMod val="50000"/>
                  </a:schemeClr>
                </a:solidFill>
                <a:latin typeface="Abadi "/>
              </a:rPr>
              <a:t>Trong </a:t>
            </a:r>
            <a:r>
              <a:rPr lang="en-US" sz="3000" dirty="0" err="1">
                <a:solidFill>
                  <a:schemeClr val="accent1">
                    <a:lumMod val="50000"/>
                  </a:schemeClr>
                </a:solidFill>
                <a:latin typeface="Abadi "/>
              </a:rPr>
              <a:t>tệp</a:t>
            </a:r>
            <a:r>
              <a:rPr lang="en-US" sz="3000" dirty="0">
                <a:solidFill>
                  <a:schemeClr val="accent1">
                    <a:lumMod val="50000"/>
                  </a:schemeClr>
                </a:solidFill>
                <a:latin typeface="Abadi "/>
              </a:rPr>
              <a:t> CSS, </a:t>
            </a:r>
            <a:r>
              <a:rPr lang="en-US" sz="3000" dirty="0" err="1">
                <a:solidFill>
                  <a:schemeClr val="accent1">
                    <a:lumMod val="50000"/>
                  </a:schemeClr>
                </a:solidFill>
                <a:latin typeface="Abadi "/>
              </a:rPr>
              <a:t>bạn</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có</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định</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nghĩa</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một</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lớp</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bằng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cách</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sử</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dụng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dấu</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chấm</a:t>
            </a:r>
            <a:r>
              <a:rPr lang="en-US" sz="3000" dirty="0">
                <a:solidFill>
                  <a:schemeClr val="accent1">
                    <a:lumMod val="50000"/>
                  </a:schemeClr>
                </a:solidFill>
                <a:latin typeface="Abadi "/>
              </a:rPr>
              <a:t> . </a:t>
            </a:r>
            <a:r>
              <a:rPr lang="en-US" sz="3000" dirty="0" err="1">
                <a:solidFill>
                  <a:schemeClr val="accent1">
                    <a:lumMod val="50000"/>
                  </a:schemeClr>
                </a:solidFill>
                <a:latin typeface="Abadi "/>
              </a:rPr>
              <a:t>trước</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tên</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lớp</a:t>
            </a:r>
            <a:r>
              <a:rPr lang="en-US" sz="3000" dirty="0">
                <a:solidFill>
                  <a:schemeClr val="accent1">
                    <a:lumMod val="50000"/>
                  </a:schemeClr>
                </a:solidFill>
                <a:latin typeface="Abadi "/>
              </a:rPr>
              <a:t>.</a:t>
            </a:r>
            <a:endParaRPr lang="en-ID" sz="3000" dirty="0">
              <a:solidFill>
                <a:schemeClr val="accent1">
                  <a:lumMod val="50000"/>
                </a:schemeClr>
              </a:solidFill>
              <a:latin typeface="Abadi "/>
            </a:endParaRPr>
          </a:p>
        </p:txBody>
      </p:sp>
      <p:sp>
        <p:nvSpPr>
          <p:cNvPr id="12" name="object 12"/>
          <p:cNvSpPr txBox="1"/>
          <p:nvPr/>
        </p:nvSpPr>
        <p:spPr>
          <a:xfrm>
            <a:off x="9465521" y="2659865"/>
            <a:ext cx="8143532" cy="1397819"/>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en-ID" sz="3000" dirty="0" err="1">
                <a:solidFill>
                  <a:schemeClr val="accent1">
                    <a:lumMod val="50000"/>
                  </a:schemeClr>
                </a:solidFill>
                <a:latin typeface="Abadi "/>
              </a:rPr>
              <a:t>Áp</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dụng</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lớp</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cho</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các</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phần</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tử</a:t>
            </a:r>
            <a:r>
              <a:rPr lang="en-ID" sz="3000" dirty="0">
                <a:solidFill>
                  <a:schemeClr val="accent1">
                    <a:lumMod val="50000"/>
                  </a:schemeClr>
                </a:solidFill>
                <a:latin typeface="Abadi "/>
              </a:rPr>
              <a:t> HTML: </a:t>
            </a:r>
          </a:p>
          <a:p>
            <a:r>
              <a:rPr lang="en-US" sz="3000" dirty="0">
                <a:solidFill>
                  <a:schemeClr val="accent1">
                    <a:lumMod val="50000"/>
                  </a:schemeClr>
                </a:solidFill>
                <a:latin typeface="Abadi "/>
              </a:rPr>
              <a:t>Trong </a:t>
            </a:r>
            <a:r>
              <a:rPr lang="en-US" sz="3000" dirty="0" err="1">
                <a:solidFill>
                  <a:schemeClr val="accent1">
                    <a:lumMod val="50000"/>
                  </a:schemeClr>
                </a:solidFill>
                <a:latin typeface="Abadi "/>
              </a:rPr>
              <a:t>tệp</a:t>
            </a:r>
            <a:r>
              <a:rPr lang="en-US" sz="3000" dirty="0">
                <a:solidFill>
                  <a:schemeClr val="accent1">
                    <a:lumMod val="50000"/>
                  </a:schemeClr>
                </a:solidFill>
                <a:latin typeface="Abadi "/>
              </a:rPr>
              <a:t> HTML, </a:t>
            </a:r>
            <a:r>
              <a:rPr lang="en-US" sz="3000" dirty="0" err="1">
                <a:solidFill>
                  <a:schemeClr val="accent1">
                    <a:lumMod val="50000"/>
                  </a:schemeClr>
                </a:solidFill>
                <a:latin typeface="Abadi "/>
              </a:rPr>
              <a:t>bạn</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có</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áp</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dụng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lớp</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bằng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thuộc</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tính</a:t>
            </a:r>
            <a:r>
              <a:rPr lang="en-US" sz="3000" dirty="0">
                <a:solidFill>
                  <a:schemeClr val="accent1">
                    <a:lumMod val="50000"/>
                  </a:schemeClr>
                </a:solidFill>
                <a:latin typeface="Abadi "/>
              </a:rPr>
              <a:t> class.</a:t>
            </a:r>
            <a:endParaRPr lang="en-ID" sz="3000" dirty="0">
              <a:solidFill>
                <a:schemeClr val="accent1">
                  <a:lumMod val="50000"/>
                </a:schemeClr>
              </a:solidFill>
              <a:latin typeface="Abadi "/>
            </a:endParaRPr>
          </a:p>
        </p:txBody>
      </p:sp>
      <p:pic>
        <p:nvPicPr>
          <p:cNvPr id="6" name="Picture 5">
            <a:extLst>
              <a:ext uri="{FF2B5EF4-FFF2-40B4-BE49-F238E27FC236}">
                <a16:creationId xmlns:a16="http://schemas.microsoft.com/office/drawing/2014/main" id="{B1219350-E5CB-F0DB-6971-FC31C77B25C9}"/>
              </a:ext>
            </a:extLst>
          </p:cNvPr>
          <p:cNvPicPr>
            <a:picLocks noChangeAspect="1"/>
          </p:cNvPicPr>
          <p:nvPr/>
        </p:nvPicPr>
        <p:blipFill>
          <a:blip r:embed="rId3"/>
          <a:stretch>
            <a:fillRect/>
          </a:stretch>
        </p:blipFill>
        <p:spPr>
          <a:xfrm>
            <a:off x="4814961" y="5156517"/>
            <a:ext cx="7314187" cy="2609024"/>
          </a:xfrm>
          <a:prstGeom prst="rect">
            <a:avLst/>
          </a:prstGeom>
        </p:spPr>
      </p:pic>
      <p:pic>
        <p:nvPicPr>
          <p:cNvPr id="9" name="Picture 8">
            <a:extLst>
              <a:ext uri="{FF2B5EF4-FFF2-40B4-BE49-F238E27FC236}">
                <a16:creationId xmlns:a16="http://schemas.microsoft.com/office/drawing/2014/main" id="{DF1F7CEB-6454-ED3A-365F-2EFD1F4716D6}"/>
              </a:ext>
            </a:extLst>
          </p:cNvPr>
          <p:cNvPicPr>
            <a:picLocks noChangeAspect="1"/>
          </p:cNvPicPr>
          <p:nvPr/>
        </p:nvPicPr>
        <p:blipFill>
          <a:blip r:embed="rId4"/>
          <a:stretch>
            <a:fillRect/>
          </a:stretch>
        </p:blipFill>
        <p:spPr>
          <a:xfrm>
            <a:off x="3187674" y="5130483"/>
            <a:ext cx="11506199" cy="2870173"/>
          </a:xfrm>
          <a:prstGeom prst="rect">
            <a:avLst/>
          </a:prstGeom>
        </p:spPr>
      </p:pic>
    </p:spTree>
    <p:extLst>
      <p:ext uri="{BB962C8B-B14F-4D97-AF65-F5344CB8AC3E}">
        <p14:creationId xmlns:p14="http://schemas.microsoft.com/office/powerpoint/2010/main" val="768615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up)">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wipe(up)">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2627</Words>
  <Application>Microsoft Office PowerPoint</Application>
  <PresentationFormat>Custom</PresentationFormat>
  <Paragraphs>176</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Abadi </vt:lpstr>
      <vt:lpstr>Arial</vt:lpstr>
      <vt:lpstr>Calibri</vt:lpstr>
      <vt:lpstr>Muli</vt:lpstr>
      <vt:lpstr>Symbol</vt:lpstr>
      <vt:lpstr>Office Theme</vt:lpstr>
      <vt:lpstr>PowerPoint Presentation</vt:lpstr>
      <vt:lpstr>PowerPoint Presentation</vt:lpstr>
      <vt:lpstr>NỘI DUNG</vt:lpstr>
      <vt:lpstr>1. GIỚI THIỆU VỀ HTML</vt:lpstr>
      <vt:lpstr>TẠO TRANG WEB VỚI TIÊU VỀ, ĐOẠN VĂN BẢN, HÌNH ẢNH VÀ SIÊU LIÊN KẾT</vt:lpstr>
      <vt:lpstr>HƯỚNG DẪN VỀ CÚ PHÁP VÀ CÁC PHẦN TỬ HTML ĐƠN GIẢN</vt:lpstr>
      <vt:lpstr>2. CƠ BẢN VỀ CSS</vt:lpstr>
      <vt:lpstr>Hướng dẫn cách thêm kiểu cho trang web bằng CSS</vt:lpstr>
      <vt:lpstr>Tạo các lớp và áp dụng kiểu bằng cách sử dụng lựa chọn</vt:lpstr>
      <vt:lpstr>Thử nghiệm với các thuộc tính CSS cơ bản như font chữ, màu sắc, độ rộng và chiều cao</vt:lpstr>
      <vt:lpstr>3. JAVASCRIPT CƠ BẢN</vt:lpstr>
      <vt:lpstr>PowerPoint Presentation</vt:lpstr>
      <vt:lpstr>PowerPoint Presentation</vt:lpstr>
      <vt:lpstr>PowerPoint Presentation</vt:lpstr>
      <vt:lpstr>4. HTML FORMS VÀ  INPUT ELEMENTS</vt:lpstr>
      <vt:lpstr>PowerPoint Presentation</vt:lpstr>
      <vt:lpstr>PowerPoint Presentation</vt:lpstr>
      <vt:lpstr>PowerPoint Presentation</vt:lpstr>
      <vt:lpstr>PowerPoint Presentation</vt:lpstr>
      <vt:lpstr>PowerPoint Presentation</vt:lpstr>
      <vt:lpstr>"Chúng ta cần công nghệ trong  mọi lớp học và trong tay mỗi  học sinh và giáo viên, vì đây chính là bút và giấy trong thời đại  chúng ta, và công nghệ là ống  kính mà qua đó chúng ta</vt:lpstr>
      <vt:lpstr>"Chúng ta cần công nghệ trong  mọi lớp học và trong tay mỗi  học sinh và giáo viên, vì đây chính là bút và giấy trong thời đại  chúng ta, và công nghệ là ống  kính mà qua đó chúng 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Các thành phần Cùng kích thước &amp; Giả lập Công nghệ trong Giáo dục Bản thuyết trình Công nghệ</dc:title>
  <dc:creator>Tuan Minh</dc:creator>
  <cp:keywords>DAFcyOtbmc0,BAFcyCsHVM0</cp:keywords>
  <cp:lastModifiedBy>Lê Thị Kim Phượng</cp:lastModifiedBy>
  <cp:revision>21</cp:revision>
  <dcterms:created xsi:type="dcterms:W3CDTF">2023-03-10T08:26:04Z</dcterms:created>
  <dcterms:modified xsi:type="dcterms:W3CDTF">2023-10-07T01:53:15Z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2023-03-10T00:00:00Z</vt:filetime>
  </property>
  <property fmtid="{D5CDD505-2E9C-101B-9397-08002B2CF9AE}" pid="3" name="Creator">
    <vt:lpwstr>Canva</vt:lpwstr>
  </property>
  <property fmtid="{D5CDD505-2E9C-101B-9397-08002B2CF9AE}" pid="4" name="LastSaved">
    <vt:filetime>2023-03-10T00:00:00Z</vt:filetime>
  </property>
</Properties>
</file>