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jpg" ContentType="image/jpe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98" r:id="rId6"/>
    <p:sldId id="303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259" r:id="rId15"/>
    <p:sldId id="291" r:id="rId16"/>
    <p:sldId id="292" r:id="rId17"/>
    <p:sldId id="293" r:id="rId18"/>
    <p:sldId id="294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5C29C-7088-4333-9D07-C0F9736DBFED}">
  <a:tblStyle styleId="{4995C29C-7088-4333-9D07-C0F9736DB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2902688"/>
            <a:ext cx="5250300" cy="154433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Romano</a:t>
            </a:r>
            <a:br>
              <a:rPr lang="vi-VN" dirty="0" smtClean="0"/>
            </a:br>
            <a:r>
              <a:rPr lang="vi-VN" dirty="0" smtClean="0"/>
              <a:t>Apache Storm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5511300" cy="547696"/>
          </a:xfrm>
        </p:spPr>
        <p:txBody>
          <a:bodyPr/>
          <a:lstStyle/>
          <a:p>
            <a:r>
              <a:rPr lang="en-US" sz="2000" dirty="0" smtClean="0"/>
              <a:t>III)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5" y="3864440"/>
            <a:ext cx="1219200" cy="62219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86717"/>
              </p:ext>
            </p:extLst>
          </p:nvPr>
        </p:nvGraphicFramePr>
        <p:xfrm>
          <a:off x="457200" y="1179839"/>
          <a:ext cx="5511799" cy="239270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751504"/>
                <a:gridCol w="1863743"/>
                <a:gridCol w="1896552"/>
              </a:tblGrid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Apache Storm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652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source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 Event Hubs và Azure Blob storage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Sử dụng nhiều nguồn dữ liệu tùy theo custom code, kể cả Azure Hub và Blob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435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formats 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Avro, Json, CSV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Implement bất cứ định dạng file nào tùy theo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87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Output data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đa dạng nhiều dạng output, ưu tiên các dạng Azure cung cấp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nhiều kiểu output, mỗi output có hỗ trợ custom logic, user có thể tạo mới 1 connector bằng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Data-encoding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UTF8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effectLst/>
                        </a:rPr>
                        <a:t>Đa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dạng</a:t>
                      </a:r>
                      <a:endParaRPr lang="en-US" sz="10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0" y="3559307"/>
            <a:ext cx="1952367" cy="14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866"/>
              </p:ext>
            </p:extLst>
          </p:nvPr>
        </p:nvGraphicFramePr>
        <p:xfrm>
          <a:off x="672451" y="589483"/>
          <a:ext cx="5451902" cy="3589111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694895"/>
                <a:gridCol w="1912948"/>
                <a:gridCol w="1844059"/>
              </a:tblGrid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Google Dataflow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Apache Storm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390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 batch và streaming compution trên Window API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202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Api định nghĩa Topology(các bộ phận cấu thành)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Bắt chước FlumeJava, vận dụng các bộ dữ liệu logic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bộ dữ liệu thật sử dụng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Parallel operation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Vì sử dụng flumeJava, Dataflow có các chức năng tương tự query trong database, hỗ trợ batch và streaming rất tốt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computing network trên nền sprout và bolt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có khái niệm rõ ràng về logic dataset, hay parallel operation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Nhất quán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781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implement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Ít rắc rối, không phải set up cluster, monitoring system, chỉ đơn giản là submit pi, peline lên cloud API, rùi gọi thực thi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Thủ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công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7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82675"/>
              </p:ext>
            </p:extLst>
          </p:nvPr>
        </p:nvGraphicFramePr>
        <p:xfrm>
          <a:off x="570851" y="458455"/>
          <a:ext cx="5883112" cy="360318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2941556"/>
                <a:gridCol w="2941556"/>
              </a:tblGrid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Storm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thời gian thực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hàng loạt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Phi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Có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84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dựa trên sự kết hợp với Zookeeper. Thành phần master node gọi là nimbus và các slave node gọi là supervisor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có thể/không dựa trên sự kết hợp với Zookeeper. Thành phần master node gọi là job tracker và các slave node gọi là task tracker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của Storm có thể truy cập đến 10000 thông điệp/giây trong các cluster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 Distributed File System (HDFS) sử dụng MapReduce để xữ lý khối lượng lớn dữ liệu mất vài phút hay vài giờ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Cấu trúc liên kết của Storm chỉ dừng khi bị tắt bởi người dùng hay gặp sự cố bất ngờ không thể khắc phục được.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Các công việc Mapreduce được thực hiện một cách tuần tự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Cả 2 đều phân luồng và có khả năng chịu lỗi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Nếu nimbus/supervisor chết, sau khi khởi động lại sẽ tiếp tục từ chỗ dừng trước đó, do đó không có gì bị ảnh hưởng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Nếu</a:t>
                      </a:r>
                      <a:r>
                        <a:rPr lang="en-US" sz="900" dirty="0">
                          <a:effectLst/>
                        </a:rPr>
                        <a:t> job tracker </a:t>
                      </a:r>
                      <a:r>
                        <a:rPr lang="en-US" sz="900" dirty="0" err="1">
                          <a:effectLst/>
                        </a:rPr>
                        <a:t>chết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thì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các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công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việc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đang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thực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hiện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đều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bị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mất</a:t>
                      </a:r>
                      <a:endParaRPr lang="en-US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37" y="4061635"/>
            <a:ext cx="1419447" cy="108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" y="4258884"/>
            <a:ext cx="1723242" cy="6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4912242" cy="542514"/>
          </a:xfrm>
        </p:spPr>
        <p:txBody>
          <a:bodyPr/>
          <a:lstStyle/>
          <a:p>
            <a:r>
              <a:rPr lang="en-US" sz="2000" dirty="0" smtClean="0"/>
              <a:t>IV)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usecase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882756"/>
            <a:ext cx="2024321" cy="1647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2789535"/>
            <a:ext cx="2133600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3112089"/>
            <a:ext cx="3413051" cy="1422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2" y="1042413"/>
            <a:ext cx="3369488" cy="1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Hướng dẫn cài đặt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3426"/>
            <a:ext cx="4104274" cy="2376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4098583"/>
            <a:ext cx="8960122" cy="6179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9558" y="246162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B1: tải </a:t>
            </a:r>
            <a:r>
              <a:rPr lang="en-US" sz="1600" b="1" dirty="0" smtClean="0"/>
              <a:t>zookeeper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145472" y="2694334"/>
            <a:ext cx="63488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B2: đi đến thư mục </a:t>
            </a:r>
            <a:r>
              <a:rPr lang="en-US" sz="1600" b="1" dirty="0"/>
              <a:t>/opt</a:t>
            </a:r>
            <a:r>
              <a:rPr lang="en-US" sz="1600" dirty="0"/>
              <a:t> bằng lệnh </a:t>
            </a:r>
            <a:r>
              <a:rPr lang="en-US" sz="1600" b="1" dirty="0"/>
              <a:t>cd /opt</a:t>
            </a:r>
          </a:p>
          <a:p>
            <a:r>
              <a:rPr lang="en-US" sz="1600" dirty="0"/>
              <a:t>B3: extract file tar.gz bằng lệnh:</a:t>
            </a:r>
          </a:p>
          <a:p>
            <a:r>
              <a:rPr lang="en-US" sz="1600" b="1" dirty="0"/>
              <a:t>	sudo tar xvf /Đường/Dẫn/Đến/File/apache-storm-    	vừa-mới-tải.tar.gz</a:t>
            </a:r>
          </a:p>
        </p:txBody>
      </p:sp>
    </p:spTree>
    <p:extLst>
      <p:ext uri="{BB962C8B-B14F-4D97-AF65-F5344CB8AC3E}">
        <p14:creationId xmlns:p14="http://schemas.microsoft.com/office/powerpoint/2010/main" val="196134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84" y="125972"/>
            <a:ext cx="3074061" cy="23158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32510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06487" y="2610430"/>
            <a:ext cx="6468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B4: Đi vào thư mục mới extract và tạo thư mục data bằng 2 lệnh:</a:t>
            </a:r>
          </a:p>
          <a:p>
            <a:r>
              <a:rPr lang="en-US" sz="1600" b="1" dirty="0"/>
              <a:t>	1. cd </a:t>
            </a:r>
            <a:r>
              <a:rPr lang="en-US" sz="1600" b="1" dirty="0" smtClean="0"/>
              <a:t>zookeeper-thư-mục-được-extract</a:t>
            </a:r>
            <a:endParaRPr lang="en-US" sz="1600" b="1" dirty="0"/>
          </a:p>
          <a:p>
            <a:r>
              <a:rPr lang="en-US" sz="1600" b="1" dirty="0"/>
              <a:t>	2. sudo mkdir 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" y="3562384"/>
            <a:ext cx="8624183" cy="8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7" y="871346"/>
            <a:ext cx="8150407" cy="5989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037" y="23195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B5: Tạo file </a:t>
            </a:r>
            <a:r>
              <a:rPr lang="en-US" sz="1600" b="1" dirty="0" smtClean="0"/>
              <a:t>zoo.cfg</a:t>
            </a:r>
            <a:r>
              <a:rPr lang="en-US" sz="1600" dirty="0" smtClean="0"/>
              <a:t> </a:t>
            </a:r>
            <a:r>
              <a:rPr lang="en-US" sz="1600" dirty="0"/>
              <a:t>bằng dòng lệnh:</a:t>
            </a:r>
          </a:p>
          <a:p>
            <a:r>
              <a:rPr lang="en-US" sz="1600" b="1" dirty="0"/>
              <a:t>	sudo vi </a:t>
            </a:r>
            <a:r>
              <a:rPr lang="en-US" sz="1600" b="1" dirty="0" smtClean="0"/>
              <a:t>conf/zoo.cfg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7037" y="1607824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07" y="2410232"/>
            <a:ext cx="4595060" cy="1644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198" y="2410232"/>
            <a:ext cx="4104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tickTime=2000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dataDir=/opt/thư-mục-được-extract/data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clientPort=2181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initLimit=5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syncLimit=2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11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985374"/>
            <a:ext cx="8123581" cy="1141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4" y="3146013"/>
            <a:ext cx="8077800" cy="1527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154" y="374073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B7: Start zookeeper server bằng lệnh </a:t>
            </a:r>
          </a:p>
          <a:p>
            <a:r>
              <a:rPr lang="en-US" sz="1600" b="1" dirty="0" smtClean="0"/>
              <a:t>	bin/zkServer.sh start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627" y="2343971"/>
            <a:ext cx="237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 smtClean="0"/>
              <a:t>B8: Start CLI bằng lệnh </a:t>
            </a:r>
          </a:p>
          <a:p>
            <a:pPr lvl="1"/>
            <a:r>
              <a:rPr lang="en-US" sz="1600" dirty="0"/>
              <a:t>	</a:t>
            </a:r>
            <a:r>
              <a:rPr lang="en-US" sz="1600" b="1" dirty="0" smtClean="0"/>
              <a:t>bin/zkCLI.sh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03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62" y="135485"/>
            <a:ext cx="3753074" cy="212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0" y="3828144"/>
            <a:ext cx="8675129" cy="67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987" y="509155"/>
            <a:ext cx="383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B1: tải </a:t>
            </a:r>
            <a:r>
              <a:rPr lang="en-US" sz="1600" b="1" dirty="0" smtClean="0"/>
              <a:t>apache-storm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987" y="2688400"/>
            <a:ext cx="619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B2: đi đến thư mục </a:t>
            </a:r>
            <a:r>
              <a:rPr lang="en-US" sz="1600" b="1" dirty="0" smtClean="0"/>
              <a:t>/opt</a:t>
            </a:r>
            <a:r>
              <a:rPr lang="en-US" sz="1600" dirty="0" smtClean="0"/>
              <a:t> bằng lệnh </a:t>
            </a:r>
            <a:r>
              <a:rPr lang="en-US" sz="1600" b="1" dirty="0" smtClean="0"/>
              <a:t>cd /opt</a:t>
            </a:r>
          </a:p>
          <a:p>
            <a:r>
              <a:rPr lang="en-US" sz="1600" dirty="0" smtClean="0"/>
              <a:t>B3: extract file tar.gz bằng lệnh:</a:t>
            </a:r>
          </a:p>
          <a:p>
            <a:r>
              <a:rPr lang="en-US" sz="1600" b="1" dirty="0" smtClean="0"/>
              <a:t>	sudo tar xvf /Đường/Dẫn/Đến/File/apache-storm-    	vừa-mới-tải.tar.gz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81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Thành viên 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4763386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1412274- Nguyễn Hoàng Kim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1412278- Phan Khánh Lâm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1412414-Dương Minh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1412557- Phạm Đức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1412604-Lữ Hoàng Phi Tuấn.</a:t>
            </a:r>
            <a:endParaRPr lang="en" sz="18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9" y="108986"/>
            <a:ext cx="3542585" cy="1438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8" y="3231572"/>
            <a:ext cx="8100226" cy="810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84464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5961" y="2184485"/>
            <a:ext cx="604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B4: Đi vào thư mục mới extract và tạo thư mục data bằng 2 lệnh:</a:t>
            </a:r>
          </a:p>
          <a:p>
            <a:r>
              <a:rPr lang="en-US" sz="1600" b="1" dirty="0" smtClean="0"/>
              <a:t>	1. cd apache-storm-thư-mục-được-extract</a:t>
            </a:r>
          </a:p>
          <a:p>
            <a:r>
              <a:rPr lang="en-US" sz="1600" b="1" dirty="0" smtClean="0"/>
              <a:t>	2. sudo mkdir 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94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946009"/>
            <a:ext cx="8167699" cy="453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4475"/>
            <a:ext cx="5596056" cy="2224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119" y="216155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B5: Tạo file storm.yaml bằng dòng lệnh:</a:t>
            </a:r>
          </a:p>
          <a:p>
            <a:r>
              <a:rPr lang="en-US" sz="1600" b="1" dirty="0" smtClean="0"/>
              <a:t>	sudo vi conf/storm.yaml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119" y="1544455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270" y="1883009"/>
            <a:ext cx="32087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</a:t>
            </a:r>
            <a:r>
              <a:rPr lang="en-US" sz="1600" b="1" dirty="0" smtClean="0"/>
              <a:t>torm.zookeeper.servers: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torm.local.dir: “opt/thư-mục-được-extract/data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/>
              <a:t>n</a:t>
            </a:r>
            <a:r>
              <a:rPr lang="en-US" sz="1600" b="1" dirty="0" smtClean="0"/>
              <a:t>imbus.host: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upervisor.slots.ports: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- 6700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6701</a:t>
            </a:r>
            <a:endParaRPr lang="en-US" sz="1600" b="1" dirty="0"/>
          </a:p>
          <a:p>
            <a:r>
              <a:rPr lang="en-US" sz="1600" b="1" dirty="0"/>
              <a:t> - </a:t>
            </a:r>
            <a:r>
              <a:rPr lang="en-US" sz="1600" b="1" dirty="0" smtClean="0"/>
              <a:t>6702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6703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654627" y="561109"/>
            <a:ext cx="4208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khởi chạy các dịch vụ của storm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bin/storm nimbus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supervisor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ui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5636" y="2184328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nimbus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701636"/>
            <a:ext cx="8871619" cy="1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662303"/>
            <a:ext cx="8637943" cy="1519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2970566"/>
            <a:ext cx="8526952" cy="1242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728" y="23518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supervisor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728" y="2344706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608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" y="546372"/>
            <a:ext cx="6851244" cy="4383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81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http://localhost:8080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6" y="0"/>
            <a:ext cx="7166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7738"/>
            <a:ext cx="5511300" cy="8574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56913"/>
            <a:ext cx="5816010" cy="2637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I) </a:t>
            </a:r>
            <a:r>
              <a:rPr lang="en-US" sz="1800" dirty="0" err="1" smtClean="0"/>
              <a:t>Khái</a:t>
            </a:r>
            <a:r>
              <a:rPr lang="en-US" sz="1800" dirty="0" smtClean="0"/>
              <a:t> </a:t>
            </a:r>
            <a:r>
              <a:rPr lang="en-US" sz="1800" dirty="0" err="1" smtClean="0"/>
              <a:t>niệm</a:t>
            </a:r>
            <a:r>
              <a:rPr lang="en-US" sz="1800" dirty="0" smtClean="0"/>
              <a:t>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Apache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II)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trúc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Apache Storm.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III) So </a:t>
            </a:r>
            <a:r>
              <a:rPr lang="en-US" sz="1800" dirty="0" err="1" smtClean="0"/>
              <a:t>sánh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cục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IV) </a:t>
            </a:r>
            <a:r>
              <a:rPr lang="mr-IN" sz="1800" dirty="0" smtClean="0"/>
              <a:t>–</a:t>
            </a:r>
            <a:r>
              <a:rPr lang="en-US" sz="1800" dirty="0" err="1" smtClean="0"/>
              <a:t>UseCase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V) Demo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68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10"/>
            <a:ext cx="5511300" cy="568961"/>
          </a:xfrm>
        </p:spPr>
        <p:txBody>
          <a:bodyPr/>
          <a:lstStyle/>
          <a:p>
            <a:r>
              <a:rPr lang="en-US" sz="2000" dirty="0" smtClean="0"/>
              <a:t>I)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Storm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6671"/>
            <a:ext cx="5369442" cy="263790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Apache Storm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 smtClean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JAVA : Scala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: </a:t>
            </a:r>
            <a:r>
              <a:rPr lang="en-US" dirty="0" err="1" smtClean="0"/>
              <a:t>Tháng</a:t>
            </a:r>
            <a:r>
              <a:rPr lang="en-US" dirty="0" smtClean="0"/>
              <a:t> 9 /2011. 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98" y="3396531"/>
            <a:ext cx="2703328" cy="11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6446"/>
            <a:ext cx="5511300" cy="611491"/>
          </a:xfrm>
        </p:spPr>
        <p:txBody>
          <a:bodyPr/>
          <a:lstStyle/>
          <a:p>
            <a:r>
              <a:rPr lang="en-US" sz="2000" dirty="0" smtClean="0"/>
              <a:t>II)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27591" y="1084520"/>
            <a:ext cx="9718158" cy="93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97133"/>
              </p:ext>
            </p:extLst>
          </p:nvPr>
        </p:nvGraphicFramePr>
        <p:xfrm>
          <a:off x="808074" y="2711302"/>
          <a:ext cx="5284382" cy="24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6523810" imgH="3257143" progId="StaticDib">
                  <p:embed/>
                </p:oleObj>
              </mc:Choice>
              <mc:Fallback>
                <p:oleObj r:id="rId3" imgW="6523810" imgH="3257143" progId="StaticDib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74" y="2711302"/>
                        <a:ext cx="5284382" cy="243219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6" y="887937"/>
            <a:ext cx="5837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master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Nimbus </a:t>
            </a:r>
            <a:r>
              <a:rPr lang="en-US" dirty="0" err="1"/>
              <a:t>và</a:t>
            </a:r>
            <a:r>
              <a:rPr lang="en-US" dirty="0"/>
              <a:t> worker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Supervisor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Nimbus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cluster,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Supervisor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Nimbus; Storm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Zookeeper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/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6" y="-86419"/>
            <a:ext cx="5511300" cy="607415"/>
          </a:xfrm>
        </p:spPr>
        <p:txBody>
          <a:bodyPr/>
          <a:lstStyle/>
          <a:p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56" y="520996"/>
            <a:ext cx="6011900" cy="443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(method)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(flow)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song song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Storm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khộng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2" y="287332"/>
            <a:ext cx="5975498" cy="26379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Stream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Stream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(tuples of data). </a:t>
            </a:r>
            <a:r>
              <a:rPr lang="en-US" dirty="0" smtClean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Bolt </a:t>
            </a:r>
            <a:r>
              <a:rPr lang="en-US" dirty="0" err="1"/>
              <a:t>và</a:t>
            </a:r>
            <a:r>
              <a:rPr lang="en-US" dirty="0"/>
              <a:t> Spout.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7953" y="2147777"/>
            <a:ext cx="105439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73837"/>
              </p:ext>
            </p:extLst>
          </p:nvPr>
        </p:nvGraphicFramePr>
        <p:xfrm>
          <a:off x="637954" y="2147777"/>
          <a:ext cx="632637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6809524" imgH="1657143" progId="StaticDib">
                  <p:embed/>
                </p:oleObj>
              </mc:Choice>
              <mc:Fallback>
                <p:oleObj r:id="rId3" imgW="6809524" imgH="1657143" progId="StaticDib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54" y="2147777"/>
                        <a:ext cx="6326372" cy="228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976" y="383025"/>
            <a:ext cx="5975497" cy="2637900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Spout: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spout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Storm.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Bolt: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spout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;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42259" y="3020924"/>
            <a:ext cx="1004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133039"/>
              </p:ext>
            </p:extLst>
          </p:nvPr>
        </p:nvGraphicFramePr>
        <p:xfrm>
          <a:off x="542259" y="2923953"/>
          <a:ext cx="6028662" cy="202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6838095" imgH="3285714" progId="StaticDib">
                  <p:embed/>
                </p:oleObj>
              </mc:Choice>
              <mc:Fallback>
                <p:oleObj r:id="rId3" imgW="6838095" imgH="3285714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59" y="2923953"/>
                        <a:ext cx="6028662" cy="20214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94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4" y="340495"/>
            <a:ext cx="5667153" cy="391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- At-most-once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At-least-once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Exactly-once processing: </a:t>
            </a:r>
          </a:p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5624990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1249</Words>
  <Application>Microsoft Macintosh PowerPoint</Application>
  <PresentationFormat>On-screen Show (16:9)</PresentationFormat>
  <Paragraphs>168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Lato Hairline</vt:lpstr>
      <vt:lpstr>Courier New</vt:lpstr>
      <vt:lpstr>Lato Light</vt:lpstr>
      <vt:lpstr>Wingdings</vt:lpstr>
      <vt:lpstr>Arial</vt:lpstr>
      <vt:lpstr>Eglamour template</vt:lpstr>
      <vt:lpstr>StaticDib</vt:lpstr>
      <vt:lpstr>Romano Apache Storm </vt:lpstr>
      <vt:lpstr>Thành viên </vt:lpstr>
      <vt:lpstr>Nội dung</vt:lpstr>
      <vt:lpstr>I) Khái niệm tổng quan về Storm</vt:lpstr>
      <vt:lpstr>II)Kiến trúc – Cơ chế hoạt động</vt:lpstr>
      <vt:lpstr>Cơ chế hoạt động</vt:lpstr>
      <vt:lpstr>PowerPoint Presentation</vt:lpstr>
      <vt:lpstr>PowerPoint Presentation</vt:lpstr>
      <vt:lpstr>PowerPoint Presentation</vt:lpstr>
      <vt:lpstr>III) So sánh các công cụ tương tự</vt:lpstr>
      <vt:lpstr>PowerPoint Presentation</vt:lpstr>
      <vt:lpstr>PowerPoint Presentation</vt:lpstr>
      <vt:lpstr>IV) Các usecase sử dụng</vt:lpstr>
      <vt:lpstr> Hướng dẫn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34</cp:revision>
  <dcterms:modified xsi:type="dcterms:W3CDTF">2017-12-14T15:10:19Z</dcterms:modified>
</cp:coreProperties>
</file>