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0" r:id="rId3"/>
    <p:sldId id="257" r:id="rId4"/>
    <p:sldId id="263" r:id="rId5"/>
    <p:sldId id="261" r:id="rId6"/>
    <p:sldId id="259" r:id="rId7"/>
    <p:sldId id="258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384" autoAdjust="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84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C67EE0-DB73-4A57-A340-E5143F29C6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62D434-FD21-4024-A00A-F09F77E26E2A}">
      <dgm:prSet phldrT="[Text]" custT="1"/>
      <dgm:spPr/>
      <dgm:t>
        <a:bodyPr/>
        <a:lstStyle/>
        <a:p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Stanford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CoreNLP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EF1B3F-8B5E-4CE9-82FD-5619D4429045}" type="parTrans" cxnId="{B9300FB9-24D2-4E0A-A1B0-F99D36BDD716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7137D4-F18E-4AAB-BA22-2340DB292175}" type="sibTrans" cxnId="{B9300FB9-24D2-4E0A-A1B0-F99D36BDD716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67FDAC-0756-475F-A979-CC434EB14F94}">
      <dgm:prSet phldrT="[Text]" custT="1"/>
      <dgm:spPr/>
      <dgm:t>
        <a:bodyPr/>
        <a:lstStyle/>
        <a:p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Stanford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CoreNLP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CCA7B2-06EC-4A4B-9137-33D5D87960B5}" type="parTrans" cxnId="{F4DC01B9-FB5F-49AF-B7CA-6A12135C8B2F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B8EA86-D5BC-4BF0-94C4-DC6A2921D373}" type="sibTrans" cxnId="{F4DC01B9-FB5F-49AF-B7CA-6A12135C8B2F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498E60-BBD7-4129-ABD7-BF474CD4B00B}">
      <dgm:prSet phldrT="[Text]"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Tokenization/ Sentence segmentation</a:t>
          </a:r>
        </a:p>
      </dgm:t>
    </dgm:pt>
    <dgm:pt modelId="{93353577-B8D8-4B9D-8759-0E95CDBEAFD4}" type="parTrans" cxnId="{E005D8AE-FBA9-4DCD-98B7-88CB4A0632B3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DD8FFD-371F-428C-ADB2-DEC35D5C74DE}" type="sibTrans" cxnId="{E005D8AE-FBA9-4DCD-98B7-88CB4A0632B3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7AB114-347D-4FF0-A347-45D12B94FC14}">
      <dgm:prSet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Part of Speech (POS) </a:t>
          </a:r>
        </a:p>
      </dgm:t>
    </dgm:pt>
    <dgm:pt modelId="{BFBD223E-095F-4591-8332-31704BE389C6}" type="parTrans" cxnId="{DEBF60C1-F90E-4EAA-9303-0FEF4E19C083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2D1FF3-FE3B-45C6-BC46-C7A16D21A017}" type="sibTrans" cxnId="{DEBF60C1-F90E-4EAA-9303-0FEF4E19C083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59B9D9-B6BC-48D5-88E9-68CFB6B8ECE3}">
      <dgm:prSet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The named entity recognizer (NER)</a:t>
          </a:r>
        </a:p>
      </dgm:t>
    </dgm:pt>
    <dgm:pt modelId="{5F00B5B1-3279-43EF-B470-4021F530D3FC}" type="parTrans" cxnId="{9A604406-136E-476D-AB14-56F73DC70261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8EA90C-3F81-46BB-8AA2-FEADE9AB026F}" type="sibTrans" cxnId="{9A604406-136E-476D-AB14-56F73DC70261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49D537-3D73-46A2-BE5D-06FD99FF5D23}">
      <dgm:prSet custT="1"/>
      <dgm:spPr/>
      <dgm:t>
        <a:bodyPr/>
        <a:lstStyle/>
        <a:p>
          <a:r>
            <a:rPr lang="en-US" sz="2600">
              <a:latin typeface="Times New Roman" panose="02020603050405020304" pitchFamily="18" charset="0"/>
              <a:cs typeface="Times New Roman" panose="02020603050405020304" pitchFamily="18" charset="0"/>
            </a:rPr>
            <a:t>The parser</a:t>
          </a:r>
          <a:endParaRPr lang="en-US" sz="2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2666A6-DDF1-46D3-AC3F-F5E2CFD4C13D}" type="parTrans" cxnId="{D4329D49-47E0-43D1-B50A-277F67EA0A4F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FBB0C1-BCF4-4E01-A07F-ACEA5115DC09}" type="sibTrans" cxnId="{D4329D49-47E0-43D1-B50A-277F67EA0A4F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683ADE-51CB-4BC1-9A3A-BE274282F963}">
      <dgm:prSet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The coreference resolution system</a:t>
          </a:r>
        </a:p>
      </dgm:t>
    </dgm:pt>
    <dgm:pt modelId="{05C23253-FB13-4F2D-80EC-7B08EB17A8E5}" type="parTrans" cxnId="{32BC9F00-BBBD-4B64-B8BF-8B98AE8FD68C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2AFAAB-7E52-496E-8EE9-09C0535B382C}" type="sibTrans" cxnId="{32BC9F00-BBBD-4B64-B8BF-8B98AE8FD68C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DCF57B-F921-4F34-BB51-8EA86DE81EE5}" type="pres">
      <dgm:prSet presAssocID="{17C67EE0-DB73-4A57-A340-E5143F29C601}" presName="linear" presStyleCnt="0">
        <dgm:presLayoutVars>
          <dgm:animLvl val="lvl"/>
          <dgm:resizeHandles val="exact"/>
        </dgm:presLayoutVars>
      </dgm:prSet>
      <dgm:spPr/>
    </dgm:pt>
    <dgm:pt modelId="{BD6F99BE-639D-4AD7-A35A-BA247FB9B8EA}" type="pres">
      <dgm:prSet presAssocID="{1062D434-FD21-4024-A00A-F09F77E26E2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C09DAC4-6B0D-478C-A58C-7E8BD393A1D0}" type="pres">
      <dgm:prSet presAssocID="{6B7137D4-F18E-4AAB-BA22-2340DB292175}" presName="spacer" presStyleCnt="0"/>
      <dgm:spPr/>
    </dgm:pt>
    <dgm:pt modelId="{2BDB51C8-987F-4802-A627-3B964BB8807F}" type="pres">
      <dgm:prSet presAssocID="{4667FDAC-0756-475F-A979-CC434EB14F9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ECBE9F7-2ECC-4F57-BC9E-5D6A45EAB17A}" type="pres">
      <dgm:prSet presAssocID="{4667FDAC-0756-475F-A979-CC434EB14F9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2BC9F00-BBBD-4B64-B8BF-8B98AE8FD68C}" srcId="{4667FDAC-0756-475F-A979-CC434EB14F94}" destId="{B9683ADE-51CB-4BC1-9A3A-BE274282F963}" srcOrd="4" destOrd="0" parTransId="{05C23253-FB13-4F2D-80EC-7B08EB17A8E5}" sibTransId="{252AFAAB-7E52-496E-8EE9-09C0535B382C}"/>
    <dgm:cxn modelId="{9A604406-136E-476D-AB14-56F73DC70261}" srcId="{4667FDAC-0756-475F-A979-CC434EB14F94}" destId="{2159B9D9-B6BC-48D5-88E9-68CFB6B8ECE3}" srcOrd="2" destOrd="0" parTransId="{5F00B5B1-3279-43EF-B470-4021F530D3FC}" sibTransId="{2A8EA90C-3F81-46BB-8AA2-FEADE9AB026F}"/>
    <dgm:cxn modelId="{D4329D49-47E0-43D1-B50A-277F67EA0A4F}" srcId="{4667FDAC-0756-475F-A979-CC434EB14F94}" destId="{2349D537-3D73-46A2-BE5D-06FD99FF5D23}" srcOrd="3" destOrd="0" parTransId="{D22666A6-DDF1-46D3-AC3F-F5E2CFD4C13D}" sibTransId="{D0FBB0C1-BCF4-4E01-A07F-ACEA5115DC09}"/>
    <dgm:cxn modelId="{B76B456E-939F-4A78-9A90-186563505147}" type="presOf" srcId="{B9683ADE-51CB-4BC1-9A3A-BE274282F963}" destId="{7ECBE9F7-2ECC-4F57-BC9E-5D6A45EAB17A}" srcOrd="0" destOrd="4" presId="urn:microsoft.com/office/officeart/2005/8/layout/vList2"/>
    <dgm:cxn modelId="{8F1F1A54-8761-4F73-BD1A-25D70D984C47}" type="presOf" srcId="{17C67EE0-DB73-4A57-A340-E5143F29C601}" destId="{52DCF57B-F921-4F34-BB51-8EA86DE81EE5}" srcOrd="0" destOrd="0" presId="urn:microsoft.com/office/officeart/2005/8/layout/vList2"/>
    <dgm:cxn modelId="{235D6079-736E-4BF0-92FF-42DC4B32ECB8}" type="presOf" srcId="{36498E60-BBD7-4129-ABD7-BF474CD4B00B}" destId="{7ECBE9F7-2ECC-4F57-BC9E-5D6A45EAB17A}" srcOrd="0" destOrd="0" presId="urn:microsoft.com/office/officeart/2005/8/layout/vList2"/>
    <dgm:cxn modelId="{ABF5C17A-AB51-4E6B-8BCC-F1565282BE46}" type="presOf" srcId="{487AB114-347D-4FF0-A347-45D12B94FC14}" destId="{7ECBE9F7-2ECC-4F57-BC9E-5D6A45EAB17A}" srcOrd="0" destOrd="1" presId="urn:microsoft.com/office/officeart/2005/8/layout/vList2"/>
    <dgm:cxn modelId="{3CAE2F9D-340D-4D4C-80C0-247C2F39C49C}" type="presOf" srcId="{2349D537-3D73-46A2-BE5D-06FD99FF5D23}" destId="{7ECBE9F7-2ECC-4F57-BC9E-5D6A45EAB17A}" srcOrd="0" destOrd="3" presId="urn:microsoft.com/office/officeart/2005/8/layout/vList2"/>
    <dgm:cxn modelId="{0677B0AB-E1F2-49C7-9788-FF7B736BD84F}" type="presOf" srcId="{1062D434-FD21-4024-A00A-F09F77E26E2A}" destId="{BD6F99BE-639D-4AD7-A35A-BA247FB9B8EA}" srcOrd="0" destOrd="0" presId="urn:microsoft.com/office/officeart/2005/8/layout/vList2"/>
    <dgm:cxn modelId="{E005D8AE-FBA9-4DCD-98B7-88CB4A0632B3}" srcId="{4667FDAC-0756-475F-A979-CC434EB14F94}" destId="{36498E60-BBD7-4129-ABD7-BF474CD4B00B}" srcOrd="0" destOrd="0" parTransId="{93353577-B8D8-4B9D-8759-0E95CDBEAFD4}" sibTransId="{14DD8FFD-371F-428C-ADB2-DEC35D5C74DE}"/>
    <dgm:cxn modelId="{F4DC01B9-FB5F-49AF-B7CA-6A12135C8B2F}" srcId="{17C67EE0-DB73-4A57-A340-E5143F29C601}" destId="{4667FDAC-0756-475F-A979-CC434EB14F94}" srcOrd="1" destOrd="0" parTransId="{08CCA7B2-06EC-4A4B-9137-33D5D87960B5}" sibTransId="{18B8EA86-D5BC-4BF0-94C4-DC6A2921D373}"/>
    <dgm:cxn modelId="{B9300FB9-24D2-4E0A-A1B0-F99D36BDD716}" srcId="{17C67EE0-DB73-4A57-A340-E5143F29C601}" destId="{1062D434-FD21-4024-A00A-F09F77E26E2A}" srcOrd="0" destOrd="0" parTransId="{83EF1B3F-8B5E-4CE9-82FD-5619D4429045}" sibTransId="{6B7137D4-F18E-4AAB-BA22-2340DB292175}"/>
    <dgm:cxn modelId="{DEBF60C1-F90E-4EAA-9303-0FEF4E19C083}" srcId="{4667FDAC-0756-475F-A979-CC434EB14F94}" destId="{487AB114-347D-4FF0-A347-45D12B94FC14}" srcOrd="1" destOrd="0" parTransId="{BFBD223E-095F-4591-8332-31704BE389C6}" sibTransId="{942D1FF3-FE3B-45C6-BC46-C7A16D21A017}"/>
    <dgm:cxn modelId="{E6272BCB-BB46-4CBE-8E3A-E50DEB5A5C70}" type="presOf" srcId="{2159B9D9-B6BC-48D5-88E9-68CFB6B8ECE3}" destId="{7ECBE9F7-2ECC-4F57-BC9E-5D6A45EAB17A}" srcOrd="0" destOrd="2" presId="urn:microsoft.com/office/officeart/2005/8/layout/vList2"/>
    <dgm:cxn modelId="{414B11F7-9C65-414D-912E-26184994731E}" type="presOf" srcId="{4667FDAC-0756-475F-A979-CC434EB14F94}" destId="{2BDB51C8-987F-4802-A627-3B964BB8807F}" srcOrd="0" destOrd="0" presId="urn:microsoft.com/office/officeart/2005/8/layout/vList2"/>
    <dgm:cxn modelId="{9BD1C03A-A756-45F5-AABF-26B75D3195EE}" type="presParOf" srcId="{52DCF57B-F921-4F34-BB51-8EA86DE81EE5}" destId="{BD6F99BE-639D-4AD7-A35A-BA247FB9B8EA}" srcOrd="0" destOrd="0" presId="urn:microsoft.com/office/officeart/2005/8/layout/vList2"/>
    <dgm:cxn modelId="{6D70FDC2-9E3A-4FA9-B00B-B48E1562BBCD}" type="presParOf" srcId="{52DCF57B-F921-4F34-BB51-8EA86DE81EE5}" destId="{8C09DAC4-6B0D-478C-A58C-7E8BD393A1D0}" srcOrd="1" destOrd="0" presId="urn:microsoft.com/office/officeart/2005/8/layout/vList2"/>
    <dgm:cxn modelId="{8A2849C6-7E81-4DAB-895B-701EDE09B3DB}" type="presParOf" srcId="{52DCF57B-F921-4F34-BB51-8EA86DE81EE5}" destId="{2BDB51C8-987F-4802-A627-3B964BB8807F}" srcOrd="2" destOrd="0" presId="urn:microsoft.com/office/officeart/2005/8/layout/vList2"/>
    <dgm:cxn modelId="{5A8AC066-0559-4605-A480-CC7D06C232A9}" type="presParOf" srcId="{52DCF57B-F921-4F34-BB51-8EA86DE81EE5}" destId="{7ECBE9F7-2ECC-4F57-BC9E-5D6A45EAB17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F99BE-639D-4AD7-A35A-BA247FB9B8EA}">
      <dsp:nvSpPr>
        <dsp:cNvPr id="0" name=""/>
        <dsp:cNvSpPr/>
      </dsp:nvSpPr>
      <dsp:spPr>
        <a:xfrm>
          <a:off x="0" y="29026"/>
          <a:ext cx="9187543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Stanford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CoreNLP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744" y="84770"/>
        <a:ext cx="9076055" cy="1030432"/>
      </dsp:txXfrm>
    </dsp:sp>
    <dsp:sp modelId="{2BDB51C8-987F-4802-A627-3B964BB8807F}">
      <dsp:nvSpPr>
        <dsp:cNvPr id="0" name=""/>
        <dsp:cNvSpPr/>
      </dsp:nvSpPr>
      <dsp:spPr>
        <a:xfrm>
          <a:off x="0" y="1346627"/>
          <a:ext cx="9187543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Stanford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CoreNLP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744" y="1402371"/>
        <a:ext cx="9076055" cy="1030432"/>
      </dsp:txXfrm>
    </dsp:sp>
    <dsp:sp modelId="{7ECBE9F7-2ECC-4F57-BC9E-5D6A45EAB17A}">
      <dsp:nvSpPr>
        <dsp:cNvPr id="0" name=""/>
        <dsp:cNvSpPr/>
      </dsp:nvSpPr>
      <dsp:spPr>
        <a:xfrm>
          <a:off x="0" y="2488547"/>
          <a:ext cx="9187543" cy="208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704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Tokenization/ Sentence segmentation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Part of Speech (POS)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named entity recognizer (NER)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The parser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coreference resolution system</a:t>
          </a:r>
        </a:p>
      </dsp:txBody>
      <dsp:txXfrm>
        <a:off x="0" y="2488547"/>
        <a:ext cx="9187543" cy="2083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B485B-56CE-4234-859C-028E31A6017E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FBE1-F28B-4D2E-997C-B307AD86A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46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13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33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74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8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1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18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26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4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9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13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23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96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24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3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00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3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7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5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1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4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4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3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4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C65A4B-112E-42DC-8450-93227160E903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8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software/CRF-NER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5441-67EC-40AC-967C-343EA796A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9512" y="1579150"/>
            <a:ext cx="8880140" cy="3699699"/>
          </a:xfrm>
        </p:spPr>
        <p:txBody>
          <a:bodyPr>
            <a:normAutofit/>
          </a:bodyPr>
          <a:lstStyle/>
          <a:p>
            <a:pPr algn="ctr"/>
            <a:r>
              <a:rPr lang="en-US" sz="7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 										CORE</a:t>
            </a:r>
            <a:r>
              <a:rPr lang="en-US" sz="1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en-US" sz="7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8FEB2B-6212-481C-9ECA-D8E2EF66018F}"/>
              </a:ext>
            </a:extLst>
          </p:cNvPr>
          <p:cNvSpPr txBox="1"/>
          <p:nvPr/>
        </p:nvSpPr>
        <p:spPr>
          <a:xfrm>
            <a:off x="4323648" y="599495"/>
            <a:ext cx="4984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TEXT MINING</a:t>
            </a:r>
          </a:p>
        </p:txBody>
      </p:sp>
    </p:spTree>
    <p:extLst>
      <p:ext uri="{BB962C8B-B14F-4D97-AF65-F5344CB8AC3E}">
        <p14:creationId xmlns:p14="http://schemas.microsoft.com/office/powerpoint/2010/main" val="416756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84" y="1582056"/>
            <a:ext cx="9893016" cy="2757715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CRFClassifier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getClassifierNoExceptions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  <a:p>
            <a:pPr lvl="2"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0FB0C-9B9A-4EED-A952-9454BE666E8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835" y="4026669"/>
            <a:ext cx="8955314" cy="1314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6910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84" y="1204685"/>
            <a:ext cx="9893016" cy="2670629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classifyToString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</a:p>
          <a:p>
            <a:pPr lvl="2"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274AA-38C8-4266-B6BE-A61B283B1D3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367" y="3684814"/>
            <a:ext cx="8972862" cy="945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A33592-FE4F-4BFE-8B4D-12663CF5497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597" y="5152572"/>
            <a:ext cx="8000632" cy="6819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6780124-2963-4FD4-BF64-4C7BD7B69292}"/>
              </a:ext>
            </a:extLst>
          </p:cNvPr>
          <p:cNvSpPr/>
          <p:nvPr/>
        </p:nvSpPr>
        <p:spPr>
          <a:xfrm>
            <a:off x="1480457" y="5370286"/>
            <a:ext cx="1001486" cy="275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5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62A2-70BD-4054-8726-5F66199E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245" y="251952"/>
            <a:ext cx="4911213" cy="1128252"/>
          </a:xfrm>
        </p:spPr>
        <p:txBody>
          <a:bodyPr/>
          <a:lstStyle/>
          <a:p>
            <a:pPr algn="l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E8753-D59F-43F8-9425-932D86987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8555" y="1763664"/>
            <a:ext cx="6341806" cy="496160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1412503 - Nguyễn Thị Thanh Thảo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1412520 – Nguyễn Hoàng Thi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1412542 - Nguyễn Hà Tiên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1412543 - Nguyễn Thủy Tiên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1412595 - Võ Thị Thanh Trúc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3279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6074-9E5A-45C2-A679-F2A8D400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803" y="443679"/>
            <a:ext cx="2763224" cy="951271"/>
          </a:xfrm>
        </p:spPr>
        <p:txBody>
          <a:bodyPr/>
          <a:lstStyle/>
          <a:p>
            <a:pPr algn="l"/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73E53B0-E32A-46B9-A985-8FAC34A22E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5035400"/>
              </p:ext>
            </p:extLst>
          </p:nvPr>
        </p:nvGraphicFramePr>
        <p:xfrm>
          <a:off x="2031999" y="1640114"/>
          <a:ext cx="9187543" cy="4601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013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6074-9E5A-45C2-A679-F2A8D400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803" y="443679"/>
            <a:ext cx="7295426" cy="95127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A4AF2-B749-4F3D-9AC4-F9E4EA23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781" y="1755059"/>
            <a:ext cx="10018713" cy="3564194"/>
          </a:xfrm>
        </p:spPr>
        <p:txBody>
          <a:bodyPr>
            <a:normAutofit/>
          </a:bodyPr>
          <a:lstStyle/>
          <a:p>
            <a:pPr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Stanford CoreNLP cung cấp một bộ công cụ xử lý ngôn ngữ tự nhiên. Nó có thể phân tích đ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ợc các hình thức của từ, cấu trúc của câu, sự phụ thuôc giữa các từ, biết đ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ợc các từ nào cũng chỉ môt thực thể,… </a:t>
            </a:r>
          </a:p>
          <a:p>
            <a:pPr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ợc thiết kế rất linh hoạt và có thể mở rộng.</a:t>
            </a:r>
          </a:p>
          <a:p>
            <a:pPr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Nhờ Stanford CoreNLP ta có thể dễ dàng áp dụng một loạt các công cụ phân tích ngôn ngữ cho một đoạn văn bản.</a:t>
            </a:r>
          </a:p>
        </p:txBody>
      </p:sp>
    </p:spTree>
    <p:extLst>
      <p:ext uri="{BB962C8B-B14F-4D97-AF65-F5344CB8AC3E}">
        <p14:creationId xmlns:p14="http://schemas.microsoft.com/office/powerpoint/2010/main" val="215940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7C5C-B158-4DD8-BC70-CC5BE9FD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50" y="250722"/>
            <a:ext cx="2261779" cy="1061885"/>
          </a:xfrm>
        </p:spPr>
        <p:txBody>
          <a:bodyPr/>
          <a:lstStyle/>
          <a:p>
            <a:pPr algn="l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 điểm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1F6E7-23DC-4F0A-B2EE-014EF29CC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50" y="1607576"/>
            <a:ext cx="10018713" cy="448351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Là  một bộ công cụ phân tích ngôn ngữ tự nhiên tích hợp với hàng loạt công cụ phân tích ngữ pháp.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Nhanh, tốt,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sử dụng rộng rãi.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Hiện đại,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cập nhật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xuyên, chất l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ợng phân tích văn bản cao.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Hỗ trợ cho một số ngôn ngữ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sử dụng phổ biến.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Có sẵn APIs cho hầu hết các ngôn ngữ lập trình hiện đại.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Có thể hoạt động nh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một dịch vụ web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 giản.</a:t>
            </a:r>
          </a:p>
        </p:txBody>
      </p:sp>
    </p:spTree>
    <p:extLst>
      <p:ext uri="{BB962C8B-B14F-4D97-AF65-F5344CB8AC3E}">
        <p14:creationId xmlns:p14="http://schemas.microsoft.com/office/powerpoint/2010/main" val="1715104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D0FA-01BF-416F-B395-3B8402B7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56" y="29650"/>
            <a:ext cx="8126888" cy="1302773"/>
          </a:xfrm>
        </p:spPr>
        <p:txBody>
          <a:bodyPr>
            <a:normAutofit fontScale="90000"/>
          </a:bodyPr>
          <a:lstStyle/>
          <a:p>
            <a:pPr algn="l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 dụng Stanford CoreNLP trong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8A89F-E945-4563-94B0-32D957447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556" y="1332423"/>
            <a:ext cx="10389641" cy="1952787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Stanford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JavaScript, Python, C# ,…</a:t>
            </a:r>
          </a:p>
          <a:p>
            <a:pPr>
              <a:spcAft>
                <a:spcPts val="1800"/>
              </a:spcAft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.NET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NuGet packages</a:t>
            </a:r>
          </a:p>
        </p:txBody>
      </p:sp>
      <p:pic>
        <p:nvPicPr>
          <p:cNvPr id="8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FBA958E-F809-4515-BCBD-CF0F241EA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149" y="3429000"/>
            <a:ext cx="9606477" cy="271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52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công cụ đ</a:t>
            </a:r>
            <a:r>
              <a:rPr lang="vi-V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 tích hợp trong</a:t>
            </a:r>
            <a:b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 CoreNLP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4141" y="1827550"/>
            <a:ext cx="6375330" cy="3275392"/>
          </a:xfrm>
        </p:spPr>
        <p:txBody>
          <a:bodyPr>
            <a:no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Tokenization/ Sentence segmentation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of Speech (POS)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named entity recognizer (NER)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parser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coreference resolution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CE3DC-5F37-4E4C-959F-B07501F2D377}"/>
              </a:ext>
            </a:extLst>
          </p:cNvPr>
          <p:cNvSpPr txBox="1"/>
          <p:nvPr/>
        </p:nvSpPr>
        <p:spPr>
          <a:xfrm>
            <a:off x="1921789" y="5411408"/>
            <a:ext cx="9949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Bạn có thể chạy tất cả các công cụ trên bằng công cụ “pipeline”. Ngoài ra bạn cũng có thể chọn riêng lẻ từng công cụ để sử dụng.</a:t>
            </a:r>
          </a:p>
        </p:txBody>
      </p:sp>
    </p:spTree>
    <p:extLst>
      <p:ext uri="{BB962C8B-B14F-4D97-AF65-F5344CB8AC3E}">
        <p14:creationId xmlns:p14="http://schemas.microsoft.com/office/powerpoint/2010/main" val="219625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298" y="1515924"/>
            <a:ext cx="9646273" cy="4980038"/>
          </a:xfrm>
        </p:spPr>
        <p:txBody>
          <a:bodyPr>
            <a:noAutofit/>
          </a:bodyPr>
          <a:lstStyle/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NER: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 , IO , BMEWO,…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855AA-649A-44BB-8012-6896CFC108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86" y="2598057"/>
            <a:ext cx="8781143" cy="148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3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298" y="1523999"/>
            <a:ext cx="9646273" cy="3294744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Location, Person, Organization</a:t>
            </a:r>
          </a:p>
          <a:p>
            <a:pPr lvl="2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Location, Person, Organization,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Location, Person, Organization, Money, Percentage, Date, Time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944DA1-41BD-4A6B-B34E-E230E66A6105}"/>
              </a:ext>
            </a:extLst>
          </p:cNvPr>
          <p:cNvSpPr txBox="1">
            <a:spLocks/>
          </p:cNvSpPr>
          <p:nvPr/>
        </p:nvSpPr>
        <p:spPr>
          <a:xfrm>
            <a:off x="1602298" y="4818743"/>
            <a:ext cx="9646273" cy="1018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u="sng" dirty="0">
                <a:hlinkClick r:id="rId3"/>
              </a:rPr>
              <a:t>https://nlp.stanford.edu/software/CRF-NER.html</a:t>
            </a:r>
            <a:r>
              <a:rPr lang="vi-V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93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332</TotalTime>
  <Words>620</Words>
  <Application>Microsoft Office PowerPoint</Application>
  <PresentationFormat>Widescreen</PresentationFormat>
  <Paragraphs>66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Times New Roman</vt:lpstr>
      <vt:lpstr>Parallax</vt:lpstr>
      <vt:lpstr>STANFORD           CORENLP   </vt:lpstr>
      <vt:lpstr>Thành viên nhóm</vt:lpstr>
      <vt:lpstr>Nội dung</vt:lpstr>
      <vt:lpstr>Tổng quan về Stanford CoreNLP</vt:lpstr>
      <vt:lpstr>Đặc điểm</vt:lpstr>
      <vt:lpstr>Sử dụng Stanford CoreNLP trong .NET</vt:lpstr>
      <vt:lpstr>Các công cụ được tích hợp trong Stanford CoreNLP</vt:lpstr>
      <vt:lpstr>Xác định thực thể có nghĩa (NER)</vt:lpstr>
      <vt:lpstr>NER trong Stanford CoreNLP</vt:lpstr>
      <vt:lpstr>NER trong Stanford CoreNLP</vt:lpstr>
      <vt:lpstr>NER trong Stanford CoreNLP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Thuy Tien</dc:creator>
  <cp:lastModifiedBy>Tien Nguyen Ha</cp:lastModifiedBy>
  <cp:revision>139</cp:revision>
  <dcterms:created xsi:type="dcterms:W3CDTF">2018-05-13T09:02:25Z</dcterms:created>
  <dcterms:modified xsi:type="dcterms:W3CDTF">2018-05-14T14:53:14Z</dcterms:modified>
</cp:coreProperties>
</file>