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57" r:id="rId4"/>
    <p:sldId id="263" r:id="rId5"/>
    <p:sldId id="261" r:id="rId6"/>
    <p:sldId id="282" r:id="rId7"/>
    <p:sldId id="258" r:id="rId8"/>
    <p:sldId id="268" r:id="rId9"/>
    <p:sldId id="273" r:id="rId10"/>
    <p:sldId id="274" r:id="rId11"/>
    <p:sldId id="272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384" autoAdjust="0"/>
  </p:normalViewPr>
  <p:slideViewPr>
    <p:cSldViewPr snapToGrid="0">
      <p:cViewPr varScale="1">
        <p:scale>
          <a:sx n="65" d="100"/>
          <a:sy n="65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8353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F22-C285-44BA-86CB-3A96AFB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1335"/>
            <a:ext cx="2920180" cy="8627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254-3B5D-48D0-AFA2-29BB309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06561"/>
            <a:ext cx="10018713" cy="312420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cấu trúc của câu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từ nào đi cùng nhau, từ nào là chủ ngữ, từ nào là vị ngữ,… 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parser:</a:t>
            </a:r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1. 	C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onstituency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638" lvl="1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2.	D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1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218E-A635-433B-B71D-15724944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8308" y="1235916"/>
            <a:ext cx="4596221" cy="411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FEAA0-FD65-467A-908A-1D9B48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91" y="455180"/>
            <a:ext cx="4037984" cy="6407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Constituency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5174-E921-43A0-9EFE-5FF1CABA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8" y="2515805"/>
            <a:ext cx="4913364" cy="182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Tách câu thành từng phần (cụm từ) sau đó tiếp tục tách thành từng phần nhỏ hơn.</a:t>
            </a:r>
          </a:p>
        </p:txBody>
      </p:sp>
    </p:spTree>
    <p:extLst>
      <p:ext uri="{BB962C8B-B14F-4D97-AF65-F5344CB8AC3E}">
        <p14:creationId xmlns:p14="http://schemas.microsoft.com/office/powerpoint/2010/main" val="302624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7E34-0395-432B-8A49-ED2D42FF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74" y="429162"/>
            <a:ext cx="1834078" cy="87752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9707-3410-42ED-9E72-D16FA03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4" y="1607575"/>
            <a:ext cx="5329446" cy="1542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02EBA-4598-4F29-A57F-246FEC1A9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96" y="1272010"/>
            <a:ext cx="5597869" cy="201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5F14F-7B50-4E4C-89D4-BFC0A467C3ED}"/>
              </a:ext>
            </a:extLst>
          </p:cNvPr>
          <p:cNvSpPr txBox="1"/>
          <p:nvPr/>
        </p:nvSpPr>
        <p:spPr>
          <a:xfrm>
            <a:off x="1356310" y="3737722"/>
            <a:ext cx="100610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S là “sentence”, nút gốc của cây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“NP”, “VP”, “PP” chỉ loại của cụm từ, trong đó “NP” là cụm 	  danh từ, “VP” là cụm động từ, “PP” là cụm giới từ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“DT”, VBZ”, “IN”, “JJ”, “NN” là nhãn của từ trong Penn 		  TreeBank</a:t>
            </a:r>
          </a:p>
        </p:txBody>
      </p:sp>
    </p:spTree>
    <p:extLst>
      <p:ext uri="{BB962C8B-B14F-4D97-AF65-F5344CB8AC3E}">
        <p14:creationId xmlns:p14="http://schemas.microsoft.com/office/powerpoint/2010/main" val="273272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40A-EECC-4E71-B937-72798D5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47" y="230454"/>
            <a:ext cx="4660491" cy="102009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4B83-A453-45FF-98DF-A8540DA6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05" y="1433448"/>
            <a:ext cx="5314695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liên hệ giữa các từ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A35C-1B43-4B0F-A5DA-EFFFB4C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78" y="2410159"/>
            <a:ext cx="7299449" cy="15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297A2-3015-4C30-881E-C8ACA8A9C596}"/>
              </a:ext>
            </a:extLst>
          </p:cNvPr>
          <p:cNvSpPr txBox="1"/>
          <p:nvPr/>
        </p:nvSpPr>
        <p:spPr>
          <a:xfrm>
            <a:off x="1165124" y="4589506"/>
            <a:ext cx="113562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Mũi tên chỉ từ “example” đến “this” nghĩa là từ “this” làm ảnh 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từ “axample”. </a:t>
            </a:r>
          </a:p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“nsubj” chỉ loại mối liên hệ giữa từ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119671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F1D9-F897-4BF6-A4A9-65B472BF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357802"/>
            <a:ext cx="1622324" cy="8480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C64-EFF2-4305-9402-932FE88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59" y="1415844"/>
            <a:ext cx="4827999" cy="162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38AC6-5CAE-409E-BDA6-723F66EA97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7" y="1205834"/>
            <a:ext cx="4831105" cy="246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47176-CB55-4B08-A2E1-909DDC32B7A2}"/>
              </a:ext>
            </a:extLst>
          </p:cNvPr>
          <p:cNvSpPr txBox="1"/>
          <p:nvPr/>
        </p:nvSpPr>
        <p:spPr>
          <a:xfrm>
            <a:off x="1499059" y="3882358"/>
            <a:ext cx="105197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Dòng 1 cho thấy từ “this” làm ảnh 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“example” và 2 từ này có mối liên hệ là “nsubj”,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4 và 1 là vị trí trong câu của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366807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508-9710-454A-B982-0414933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17092"/>
            <a:ext cx="9350478" cy="892276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6093-D17C-41D2-B1A3-7F696E6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16" y="1037302"/>
            <a:ext cx="10210800" cy="239169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714EA45-0EA7-4FE0-84FE-6294A25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2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445</TotalTime>
  <Words>1360</Words>
  <Application>Microsoft Office PowerPoint</Application>
  <PresentationFormat>Widescreen</PresentationFormat>
  <Paragraphs>141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Tokenization/ Sentence Segmentation</vt:lpstr>
      <vt:lpstr>Xác định thực thể có nghĩa (NER)</vt:lpstr>
      <vt:lpstr>NER trong Stanford CoreNLP</vt:lpstr>
      <vt:lpstr>NER trong Stanford CoreNLP</vt:lpstr>
      <vt:lpstr>NER trong Stanford CoreNLP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The Parser</vt:lpstr>
      <vt:lpstr>Constituency Parse</vt:lpstr>
      <vt:lpstr>Ví dụ</vt:lpstr>
      <vt:lpstr>Dependency Parse</vt:lpstr>
      <vt:lpstr>Ví dụ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Nguyen Thuy Tien</cp:lastModifiedBy>
  <cp:revision>166</cp:revision>
  <dcterms:created xsi:type="dcterms:W3CDTF">2018-05-13T09:02:25Z</dcterms:created>
  <dcterms:modified xsi:type="dcterms:W3CDTF">2018-05-15T01:48:56Z</dcterms:modified>
</cp:coreProperties>
</file>