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485B-56CE-4234-859C-028E31A6017E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FBE1-F28B-4D2E-997C-B307AD86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65A4B-112E-42DC-8450-93227160E90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5441-67EC-40AC-967C-343EA796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512" y="1579150"/>
            <a:ext cx="8880140" cy="3699699"/>
          </a:xfrm>
        </p:spPr>
        <p:txBody>
          <a:bodyPr>
            <a:normAutofit/>
          </a:bodyPr>
          <a:lstStyle/>
          <a:p>
            <a:pPr algn="ctr"/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										CORE</a:t>
            </a:r>
            <a:r>
              <a:rPr lang="en-US" sz="1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FEB2B-6212-481C-9ECA-D8E2EF66018F}"/>
              </a:ext>
            </a:extLst>
          </p:cNvPr>
          <p:cNvSpPr txBox="1"/>
          <p:nvPr/>
        </p:nvSpPr>
        <p:spPr>
          <a:xfrm>
            <a:off x="4323648" y="599495"/>
            <a:ext cx="498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416756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62A2-70BD-4054-8726-5F66199E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5" y="251952"/>
            <a:ext cx="4911213" cy="1128252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8753-D59F-43F8-9425-932D8698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555" y="1763664"/>
            <a:ext cx="6341806" cy="4961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1412503 - Nguyễn Thị Thanh Thảo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1412520 – Nguyễn Hoàng Thi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1412542 - Nguyễn Hà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1412543 - Nguyễn Thủy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1412595 - Võ Thị Thanh Trúc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3279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2763224" cy="951271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4AF2-B749-4F3D-9AC4-F9E4EA23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81" y="1755059"/>
            <a:ext cx="10018713" cy="3564194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Stanford CoreNLP cung cấp một bộ công cụ xử lý ngôn ngữ tự nhiên. Nó có thể phân tích 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ợc các hình thức của từ, cấu trúc của câu, sự phụ thuôc giữa các từ, biết 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ợc các từ nào cũng chỉ môt thực thể,… 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ợc thiết kế rất linh hoạt và có thể mở rộng.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Nhờ Stanford CoreNLP ta có thể dễ dàng áp dụng một loạt các công cụ phân tích ngôn ngữ cho một đoạn văn bản.</a:t>
            </a:r>
          </a:p>
        </p:txBody>
      </p:sp>
    </p:spTree>
    <p:extLst>
      <p:ext uri="{BB962C8B-B14F-4D97-AF65-F5344CB8AC3E}">
        <p14:creationId xmlns:p14="http://schemas.microsoft.com/office/powerpoint/2010/main" val="17601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7C5C-B158-4DD8-BC70-CC5BE9FD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50" y="250722"/>
            <a:ext cx="2261779" cy="1061885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F6E7-23DC-4F0A-B2EE-014EF29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50" y="1607576"/>
            <a:ext cx="10018713" cy="448351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 một bộ công cụ phân tích ngôn ngữ tự nhiên tích hợp với hàng loạt công cụ phân tích ngữ pháp.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Nhanh, tốt,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rộng rãi.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đại,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cập nhật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xuyên, chất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 phân tích văn bản cao.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cho một số ngôn ngữ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phổ biến.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sẵn APIs cho hầu hết các ngôn ngữ lập trình hiện đại.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thể hoạt động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một dịch vụ web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giản.</a:t>
            </a:r>
          </a:p>
        </p:txBody>
      </p:sp>
    </p:spTree>
    <p:extLst>
      <p:ext uri="{BB962C8B-B14F-4D97-AF65-F5344CB8AC3E}">
        <p14:creationId xmlns:p14="http://schemas.microsoft.com/office/powerpoint/2010/main" val="171510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cụ đ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tích hợp trong</a:t>
            </a:r>
            <a:b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CoreNLP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1" y="1827550"/>
            <a:ext cx="6375330" cy="3275392"/>
          </a:xfrm>
        </p:spPr>
        <p:txBody>
          <a:bodyPr>
            <a:noAutofit/>
          </a:bodyPr>
          <a:lstStyle/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(POS) 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Normalization/Stemming/Lemmatization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named entity recognizer (NER)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coreference resolution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CE3DC-5F37-4E4C-959F-B07501F2D377}"/>
              </a:ext>
            </a:extLst>
          </p:cNvPr>
          <p:cNvSpPr txBox="1"/>
          <p:nvPr/>
        </p:nvSpPr>
        <p:spPr>
          <a:xfrm>
            <a:off x="1921789" y="5411408"/>
            <a:ext cx="99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Bạn có thể chạy tất cả các công cụ trên bằng công cụ “pipeline”. Ngoài ra bạn cũng có thể chọn riêng lẻ từng công cụ để sử dụng.</a:t>
            </a:r>
          </a:p>
        </p:txBody>
      </p:sp>
    </p:spTree>
    <p:extLst>
      <p:ext uri="{BB962C8B-B14F-4D97-AF65-F5344CB8AC3E}">
        <p14:creationId xmlns:p14="http://schemas.microsoft.com/office/powerpoint/2010/main" val="219625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D0FA-01BF-416F-B395-3B8402B7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56" y="29650"/>
            <a:ext cx="8126888" cy="1302773"/>
          </a:xfrm>
        </p:spPr>
        <p:txBody>
          <a:bodyPr>
            <a:normAutofit fontScale="90000"/>
          </a:bodyPr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Stanford CoreNLP trong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A89F-E945-4563-94B0-32D957447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556" y="1332423"/>
            <a:ext cx="10389641" cy="1952787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Stanford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viết bằng Java. Tuy nhiên bạn cũng có thể sử dụng Stanford CoreNLP bằng những ngôn ngữ khác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Python, C# ,…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.NET bạn có thể cài đặt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Stanford CoreNLP qua NuGet packages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FBA958E-F809-4515-BCBD-CF0F241E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9" y="3429000"/>
            <a:ext cx="9606477" cy="27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52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215</TotalTime>
  <Words>358</Words>
  <Application>Microsoft Office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Parallax</vt:lpstr>
      <vt:lpstr>STANFORD           CORENLP   </vt:lpstr>
      <vt:lpstr>Thành viên nhóm</vt:lpstr>
      <vt:lpstr>Khái niệm</vt:lpstr>
      <vt:lpstr>Đặc điểm</vt:lpstr>
      <vt:lpstr>Các công cụ được tích hợp trong Stanford CoreNLP</vt:lpstr>
      <vt:lpstr>Sử dụng Stanford CoreNLP trong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Thuy Tien</dc:creator>
  <cp:lastModifiedBy>Nguyen Thuy Tien</cp:lastModifiedBy>
  <cp:revision>129</cp:revision>
  <dcterms:created xsi:type="dcterms:W3CDTF">2018-05-13T09:02:25Z</dcterms:created>
  <dcterms:modified xsi:type="dcterms:W3CDTF">2018-05-13T13:39:50Z</dcterms:modified>
</cp:coreProperties>
</file>