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57" r:id="rId4"/>
    <p:sldId id="263" r:id="rId5"/>
    <p:sldId id="261" r:id="rId6"/>
    <p:sldId id="259" r:id="rId7"/>
    <p:sldId id="258" r:id="rId8"/>
    <p:sldId id="268" r:id="rId9"/>
    <p:sldId id="273" r:id="rId10"/>
    <p:sldId id="274" r:id="rId11"/>
    <p:sldId id="272" r:id="rId12"/>
    <p:sldId id="264" r:id="rId13"/>
    <p:sldId id="265" r:id="rId14"/>
    <p:sldId id="266" r:id="rId15"/>
    <p:sldId id="267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384" autoAdjust="0"/>
  </p:normalViewPr>
  <p:slideViewPr>
    <p:cSldViewPr snapToGrid="0">
      <p:cViewPr varScale="1">
        <p:scale>
          <a:sx n="60" d="100"/>
          <a:sy n="60" d="100"/>
        </p:scale>
        <p:origin x="9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31D0-8F45-45FA-A05E-D11DF5C9AD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8353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E2479C-BAE4-4735-92BD-830BD93BCB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2" y="4631792"/>
            <a:ext cx="8296690" cy="1740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E672A8-F7E2-4A65-B560-20B3B34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925BD-5490-4C9A-B9C1-8A7C398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773900"/>
            <a:ext cx="9923471" cy="385789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Coreferences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611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56BC-1341-4751-8F7F-D17CE6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1094881"/>
            <a:ext cx="9561965" cy="669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“Barack Obama”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94AAC-BF28-4B9A-942C-ECE96C340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1764732"/>
            <a:ext cx="6205176" cy="144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3A977-E977-4D15-A0CA-54479F00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4215537"/>
            <a:ext cx="6205176" cy="14295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FA14C9-7F52-4427-98FE-522E97A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7A0BE-0157-489F-8AF2-1EFA0CCEBEFB}"/>
              </a:ext>
            </a:extLst>
          </p:cNvPr>
          <p:cNvSpPr txBox="1">
            <a:spLocks/>
          </p:cNvSpPr>
          <p:nvPr/>
        </p:nvSpPr>
        <p:spPr>
          <a:xfrm>
            <a:off x="1729812" y="3545686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“her”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“Hillary Rodham Clinton”</a:t>
            </a:r>
          </a:p>
        </p:txBody>
      </p:sp>
    </p:spTree>
    <p:extLst>
      <p:ext uri="{BB962C8B-B14F-4D97-AF65-F5344CB8AC3E}">
        <p14:creationId xmlns:p14="http://schemas.microsoft.com/office/powerpoint/2010/main" val="90322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AE5-AB41-48F0-AD40-B5D720DA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965790"/>
            <a:ext cx="10051062" cy="515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Coreference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Stanford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CorefAnnotator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CorefChainAnnotation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Deterministic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Statistical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Neural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hybrid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hcoref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BE93FA-2F9D-4677-A7EC-181CB13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0A00-5D7C-4275-A70A-E2B462FF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852216"/>
            <a:ext cx="10370992" cy="5605131"/>
          </a:xfrm>
        </p:spPr>
        <p:txBody>
          <a:bodyPr anchor="t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B95D95-FFC1-4091-8EA3-31974BD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6ACB6C-A975-4CE8-80C2-C010C68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EB741-FBA2-4FC1-A51D-C82859D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09" y="3341880"/>
            <a:ext cx="9993745" cy="16536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90314-8A99-4B28-B654-6E55E6A6D23E}"/>
              </a:ext>
            </a:extLst>
          </p:cNvPr>
          <p:cNvSpPr txBox="1">
            <a:spLocks/>
          </p:cNvSpPr>
          <p:nvPr/>
        </p:nvSpPr>
        <p:spPr>
          <a:xfrm>
            <a:off x="1729809" y="5098567"/>
            <a:ext cx="9753353" cy="1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= “Barack Obama nominated Hillary Rodham Clinton as his secretary of state on Monday. He chose her because she had foreign affairs experience as a former First Lady.”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F119C1-2AAB-4B87-8199-C232DBFEEA35}"/>
              </a:ext>
            </a:extLst>
          </p:cNvPr>
          <p:cNvSpPr txBox="1">
            <a:spLocks/>
          </p:cNvSpPr>
          <p:nvPr/>
        </p:nvSpPr>
        <p:spPr>
          <a:xfrm>
            <a:off x="1729809" y="946967"/>
            <a:ext cx="9561965" cy="2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Model jar English (KBP)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StanfordCoreNLP.properties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annotators</a:t>
            </a:r>
          </a:p>
        </p:txBody>
      </p:sp>
    </p:spTree>
    <p:extLst>
      <p:ext uri="{BB962C8B-B14F-4D97-AF65-F5344CB8AC3E}">
        <p14:creationId xmlns:p14="http://schemas.microsoft.com/office/powerpoint/2010/main" val="2776868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0B3CDD-A553-4D19-8E4F-FEFB8FF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9263D-826D-4126-891D-72215647B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2105032"/>
            <a:ext cx="6999177" cy="188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9D80F-8CDC-4C27-95BF-FCABFE09A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4888922"/>
            <a:ext cx="6999177" cy="12073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64869F-5C6C-41BC-BD98-49B0C1048443}"/>
              </a:ext>
            </a:extLst>
          </p:cNvPr>
          <p:cNvSpPr txBox="1">
            <a:spLocks/>
          </p:cNvSpPr>
          <p:nvPr/>
        </p:nvSpPr>
        <p:spPr>
          <a:xfrm>
            <a:off x="1729812" y="1024435"/>
            <a:ext cx="9561965" cy="997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 (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CoreNLP có tệp DefaultPaths.java chỉ định đường dẫn đến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2F95BA-5020-4A38-8D5E-8B9D47562BA2}"/>
              </a:ext>
            </a:extLst>
          </p:cNvPr>
          <p:cNvSpPr txBox="1">
            <a:spLocks/>
          </p:cNvSpPr>
          <p:nvPr/>
        </p:nvSpPr>
        <p:spPr>
          <a:xfrm>
            <a:off x="1729811" y="4219071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Annotation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314D18-4813-46F0-B2D9-6AD029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3A49-C170-4925-8358-570683F0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1571975"/>
            <a:ext cx="9785248" cy="276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B4BCD-54A5-4BF4-83CA-D96C25DF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5059162"/>
            <a:ext cx="9785248" cy="979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89812C-143B-47DA-B286-7011C6D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3" y="4478034"/>
            <a:ext cx="1959686" cy="444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48E6B1-60FD-413E-89DF-15EAE7417152}"/>
              </a:ext>
            </a:extLst>
          </p:cNvPr>
          <p:cNvSpPr txBox="1">
            <a:spLocks/>
          </p:cNvSpPr>
          <p:nvPr/>
        </p:nvSpPr>
        <p:spPr>
          <a:xfrm>
            <a:off x="1729812" y="988504"/>
            <a:ext cx="4819949" cy="44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D0FA-01BF-416F-B395-3B8402B7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56" y="29650"/>
            <a:ext cx="8126888" cy="1302773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A89F-E945-4563-94B0-32D95744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56" y="1332423"/>
            <a:ext cx="10389641" cy="1952787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NuGet packages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BA958E-F809-4515-BCBD-CF0F241E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9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437</TotalTime>
  <Words>1214</Words>
  <Application>Microsoft Office PowerPoint</Application>
  <PresentationFormat>Widescreen</PresentationFormat>
  <Paragraphs>116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Tokenization/ Sentence Segmentation</vt:lpstr>
      <vt:lpstr>Xác định thực thể có nghĩa (NER)</vt:lpstr>
      <vt:lpstr>NER trong Stanford CoreNLP</vt:lpstr>
      <vt:lpstr>NER trong Stanford CoreNLP</vt:lpstr>
      <vt:lpstr>NER trong Stanford CoreNLP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Vo Thi Thanh Truc</cp:lastModifiedBy>
  <cp:revision>161</cp:revision>
  <dcterms:created xsi:type="dcterms:W3CDTF">2018-05-13T09:02:25Z</dcterms:created>
  <dcterms:modified xsi:type="dcterms:W3CDTF">2018-05-14T18:30:07Z</dcterms:modified>
</cp:coreProperties>
</file>