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9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JAPE: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hữu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4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- Các thuật toán độc lập, được gói trong các Plugins, được phát triển bởi nhiều người dùng có chuyên môn cao trong nhiều lĩnh vực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1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- 11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: Pháp, Nga, Đức, Anh …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 system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interesting patterns)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, JAPE.</a:t>
            </a:r>
          </a:p>
          <a:p>
            <a:pPr marL="171450" indent="-171450"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Named Entity: names of persons, organizations, locations, expressions of times, quantities, monetary values, percentages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61FF-01FF-4F38-9CA8-FDA2983B9894}" type="datetime1">
              <a:rPr lang="en-US" smtClean="0"/>
              <a:t>5/23/2018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740-6DD5-4458-80EC-3431A32EA6E6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5C54-FD34-4F92-BDDA-433DDCF4A9C9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29CB-2B48-4372-BF9A-796FF25A2AD1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CE5A-3710-4E7C-8DC8-6A7945C3326B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E19D-2DAC-46E7-B8E0-EAF2D5D3185E}" type="datetime1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F47-8ADB-4E40-B584-9FEBF1C48E00}" type="datetime1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BDF-3D92-4FC5-8E57-B125AC59942D}" type="datetime1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2612-E0B5-4238-8B36-4A2D8699BA14}" type="datetime1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03F2-ABF0-4EBE-9650-502F9FF2AB89}" type="datetime1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1B5B-CBA5-4C7F-B0E2-A8175DA9E57D}" type="datetime1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99FA8D51-851E-4D22-BE0A-63E74939608D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.ac.uk/wiki/quick-start/GATE-Tutorial-2010-Gate4.0.pdf" TargetMode="External"/><Relationship Id="rId2" Type="http://schemas.openxmlformats.org/officeDocument/2006/relationships/hyperlink" Target="https://www.slideshare.net/dianamaynard/text-analysis-in-g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te.ac.uk/demos/movies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352" y="1654896"/>
            <a:ext cx="7851648" cy="51488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PROCESSING LANGUAGE WITH GATE TOOL 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5883" y="5109626"/>
            <a:ext cx="7854696" cy="514887"/>
          </a:xfrm>
        </p:spPr>
        <p:txBody>
          <a:bodyPr/>
          <a:lstStyle/>
          <a:p>
            <a:r>
              <a:rPr lang="en-US" dirty="0"/>
              <a:t>Presenter’s Phạm Quốc Toàn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C4906-45E3-487C-A50B-8B7D1FC8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70CB-7BB3-43D5-AAE8-398FDDE3F932}" type="datetime1">
              <a:rPr lang="en-US" smtClean="0"/>
              <a:t>5/23/2018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AD8372-8BF4-4FBB-8C2F-0484410D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A82954-3BAF-48C1-88D7-DC5C01F5A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6" y="2395813"/>
            <a:ext cx="3214688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7398D-F027-400A-9652-9C8C7883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Languages Resources -&gt; Gate Corpus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B4077F-7421-46BB-BD98-FA9DD561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39" y="2381486"/>
            <a:ext cx="5744377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1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7398D-F027-400A-9652-9C8C7883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6C5CD4-2CC0-4F15-ADA5-DAFBC3B7E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8056"/>
            <a:ext cx="8078680" cy="393585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60494E8-3D6E-4B37-8843-207ED7D33545}"/>
              </a:ext>
            </a:extLst>
          </p:cNvPr>
          <p:cNvSpPr/>
          <p:nvPr/>
        </p:nvSpPr>
        <p:spPr>
          <a:xfrm>
            <a:off x="1399712" y="2718786"/>
            <a:ext cx="366944" cy="335132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vi-V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8BE07B-D1F2-40AA-BA13-76EAA7701781}"/>
              </a:ext>
            </a:extLst>
          </p:cNvPr>
          <p:cNvSpPr/>
          <p:nvPr/>
        </p:nvSpPr>
        <p:spPr>
          <a:xfrm>
            <a:off x="3950564" y="4939683"/>
            <a:ext cx="3870664" cy="335132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</a:t>
            </a:r>
            <a:r>
              <a:rPr lang="en-US" dirty="0" err="1"/>
              <a:t>chọn</a:t>
            </a:r>
            <a:r>
              <a:rPr lang="en-US" dirty="0"/>
              <a:t> Corpus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38B760-425C-4D9F-958D-691F0D271787}"/>
              </a:ext>
            </a:extLst>
          </p:cNvPr>
          <p:cNvSpPr/>
          <p:nvPr/>
        </p:nvSpPr>
        <p:spPr>
          <a:xfrm>
            <a:off x="6072326" y="5837778"/>
            <a:ext cx="1145219" cy="335132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Run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823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F4E8AC-D706-4E51-9086-A78191878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1099"/>
            <a:ext cx="8229600" cy="3856944"/>
          </a:xfrm>
        </p:spPr>
      </p:pic>
    </p:spTree>
    <p:extLst>
      <p:ext uri="{BB962C8B-B14F-4D97-AF65-F5344CB8AC3E}">
        <p14:creationId xmlns:p14="http://schemas.microsoft.com/office/powerpoint/2010/main" val="280483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AE0987-9F5F-4553-A8B2-0AB31CF06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6" y="1127294"/>
            <a:ext cx="7224948" cy="4389437"/>
          </a:xfrm>
        </p:spPr>
      </p:pic>
    </p:spTree>
    <p:extLst>
      <p:ext uri="{BB962C8B-B14F-4D97-AF65-F5344CB8AC3E}">
        <p14:creationId xmlns:p14="http://schemas.microsoft.com/office/powerpoint/2010/main" val="20364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7B96-5E26-48FF-850A-5D95752B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6140"/>
            <a:ext cx="8229600" cy="5028460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Plusgins</a:t>
            </a:r>
            <a:r>
              <a:rPr lang="en-US" dirty="0"/>
              <a:t>: File -&gt; Manage CREOLE </a:t>
            </a:r>
            <a:r>
              <a:rPr lang="en-US" dirty="0" err="1"/>
              <a:t>Plusgin</a:t>
            </a:r>
            <a:endParaRPr lang="vi-VN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041C3B-B185-4E03-ABCD-F3A0FFF8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205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D4E862-0ACF-4C86-9B11-DE00137B9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88" y="2243298"/>
            <a:ext cx="4479532" cy="1908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960CA4-F3AD-4A85-A9DD-1F83C7C9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83" y="1785937"/>
            <a:ext cx="25241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5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410B3E-4BB7-49AC-B82A-A9C5CE12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128"/>
            <a:ext cx="8091996" cy="5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4433-2D2E-40BE-BF28-AE0E844CB13F}"/>
              </a:ext>
            </a:extLst>
          </p:cNvPr>
          <p:cNvSpPr txBox="1"/>
          <p:nvPr/>
        </p:nvSpPr>
        <p:spPr>
          <a:xfrm>
            <a:off x="807868" y="825623"/>
            <a:ext cx="219643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controller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8EC72-D7BD-4687-A860-3607DD0E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50" y="1269918"/>
            <a:ext cx="6343650" cy="508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4433-2D2E-40BE-BF28-AE0E844CB13F}"/>
              </a:ext>
            </a:extLst>
          </p:cNvPr>
          <p:cNvSpPr txBox="1"/>
          <p:nvPr/>
        </p:nvSpPr>
        <p:spPr>
          <a:xfrm>
            <a:off x="807868" y="825623"/>
            <a:ext cx="615392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File -&gt; New Application -&gt; Corpus Pipeline</a:t>
            </a:r>
            <a:endParaRPr lang="vi-VN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BA479F-0CE7-436B-821C-BD326D8CD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1295102"/>
            <a:ext cx="884043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4433-2D2E-40BE-BF28-AE0E844CB13F}"/>
              </a:ext>
            </a:extLst>
          </p:cNvPr>
          <p:cNvSpPr txBox="1"/>
          <p:nvPr/>
        </p:nvSpPr>
        <p:spPr>
          <a:xfrm>
            <a:off x="537599" y="797065"/>
            <a:ext cx="578363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Corpus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Run Application</a:t>
            </a:r>
            <a:endParaRPr lang="vi-VN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52F92-16DC-4B53-8E9B-DD3AAECB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" y="1176023"/>
            <a:ext cx="854511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3193-D248-4770-A80C-7366B1CC1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8" y="818785"/>
            <a:ext cx="783064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5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Thuật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 – General Architecture for Text Engineering</a:t>
            </a:r>
          </a:p>
          <a:p>
            <a:r>
              <a:rPr lang="en-US" sz="2800" dirty="0"/>
              <a:t>NLP – Natural Language Processing</a:t>
            </a:r>
          </a:p>
          <a:p>
            <a:r>
              <a:rPr lang="en-US" sz="2800" dirty="0"/>
              <a:t>IE – Information Extraction</a:t>
            </a:r>
          </a:p>
          <a:p>
            <a:r>
              <a:rPr lang="en-US" sz="2800" dirty="0"/>
              <a:t>JAPE – Java Annotation Patterns Engine</a:t>
            </a:r>
          </a:p>
          <a:p>
            <a:r>
              <a:rPr lang="en-US" sz="2800" dirty="0"/>
              <a:t>NE – Named Entities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6759-5ED8-446D-B73B-CF8D59DC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BC0E-8CC1-4253-9748-01B2F950A866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54637-85F0-46ED-8B4E-0E99D8E3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ADC86-73DD-4AAC-BDE2-7CC0F3B6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53" y="905522"/>
            <a:ext cx="7125694" cy="43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https://www.slideshare.net/dianamaynard/text-analysis-in-gate</a:t>
            </a:r>
            <a:endParaRPr lang="en-US" dirty="0"/>
          </a:p>
          <a:p>
            <a:r>
              <a:rPr lang="en-US" dirty="0">
                <a:hlinkClick r:id="rId3"/>
              </a:rPr>
              <a:t>https://gate.ac.uk/wiki/quick-start/GATE-Tutorial-2010-Gate4.0.pdf</a:t>
            </a:r>
            <a:endParaRPr lang="en-US" dirty="0"/>
          </a:p>
          <a:p>
            <a:r>
              <a:rPr lang="en-US" dirty="0">
                <a:hlinkClick r:id="rId4"/>
              </a:rPr>
              <a:t>https://gate.ac.uk/demos/movies.html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5BA9-250A-451F-A554-3E16D666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29B-BA46-4BCF-B9F8-0286D3974016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A3A1-924D-464A-A999-7115068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BA3C0-44D0-4B79-B1E2-20E66DDB0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9" y="1371313"/>
            <a:ext cx="581106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Là một NLP tookit được phát triển tại đại học Sheffield kể từ năm 1995</a:t>
            </a:r>
          </a:p>
          <a:p>
            <a:r>
              <a:rPr lang="vi-VN" sz="2800" dirty="0"/>
              <a:t>Là mã nguồn mở, viết bằng Java</a:t>
            </a:r>
          </a:p>
          <a:p>
            <a:r>
              <a:rPr lang="vi-VN" sz="2800" dirty="0"/>
              <a:t>Có nhiều thuật toán hoạt động độc lập</a:t>
            </a:r>
          </a:p>
          <a:p>
            <a:r>
              <a:rPr lang="vi-VN" sz="2800" dirty="0"/>
              <a:t>Được phát hành miễn phí http://gate.ac.uk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BE6D-8048-4352-AF7A-2848DAA6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9DFA-9533-48FE-B4AD-50760042A0B0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E1131-62ED-40C3-9219-AE522A48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: Parser, machine learning, stemmers, IE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: </a:t>
            </a:r>
            <a:r>
              <a:rPr lang="fr-FR" sz="2800" dirty="0" err="1"/>
              <a:t>chú</a:t>
            </a:r>
            <a:r>
              <a:rPr lang="fr-FR" sz="2800" dirty="0"/>
              <a:t> </a:t>
            </a:r>
            <a:r>
              <a:rPr lang="fr-FR" sz="2800" dirty="0" err="1"/>
              <a:t>thích</a:t>
            </a:r>
            <a:r>
              <a:rPr lang="fr-FR" sz="2800" dirty="0"/>
              <a:t>, ontologies, </a:t>
            </a:r>
            <a:r>
              <a:rPr lang="fr-FR" sz="2800" dirty="0" err="1"/>
              <a:t>parse</a:t>
            </a:r>
            <a:r>
              <a:rPr lang="fr-FR" sz="2800" dirty="0"/>
              <a:t> </a:t>
            </a:r>
            <a:r>
              <a:rPr lang="fr-FR" sz="2800" dirty="0" err="1"/>
              <a:t>tree</a:t>
            </a:r>
            <a:endParaRPr lang="fr-FR" sz="2800" dirty="0"/>
          </a:p>
          <a:p>
            <a:r>
              <a:rPr lang="fr-FR" sz="2800" dirty="0" err="1"/>
              <a:t>Đánh</a:t>
            </a:r>
            <a:r>
              <a:rPr lang="fr-FR" sz="2800" dirty="0"/>
              <a:t> </a:t>
            </a:r>
            <a:r>
              <a:rPr lang="fr-FR" sz="2800" dirty="0" err="1"/>
              <a:t>giá</a:t>
            </a:r>
            <a:r>
              <a:rPr lang="fr-FR" sz="2800" dirty="0"/>
              <a:t> </a:t>
            </a:r>
            <a:r>
              <a:rPr lang="fr-FR" sz="2800" dirty="0" err="1"/>
              <a:t>so</a:t>
            </a:r>
            <a:r>
              <a:rPr lang="fr-FR" sz="2800" dirty="0"/>
              <a:t> </a:t>
            </a:r>
            <a:r>
              <a:rPr lang="fr-FR" sz="2800" dirty="0" err="1"/>
              <a:t>sánh</a:t>
            </a:r>
            <a:r>
              <a:rPr lang="fr-FR" sz="2800" dirty="0"/>
              <a:t> </a:t>
            </a:r>
            <a:r>
              <a:rPr lang="fr-FR" sz="2800" dirty="0" err="1"/>
              <a:t>hiệu</a:t>
            </a:r>
            <a:r>
              <a:rPr lang="fr-FR" sz="2800" dirty="0"/>
              <a:t> </a:t>
            </a:r>
            <a:r>
              <a:rPr lang="fr-FR" sz="2800" dirty="0" err="1"/>
              <a:t>xuất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thuật</a:t>
            </a:r>
            <a:r>
              <a:rPr lang="fr-FR" sz="2800" dirty="0"/>
              <a:t> </a:t>
            </a:r>
            <a:r>
              <a:rPr lang="fr-FR" sz="2800" dirty="0" err="1"/>
              <a:t>toán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16A3-5870-43A7-8EAE-30A8FF6B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E27-AE48-4328-9E08-DCE3BC7C7B2A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218A9-AA52-4B6F-94C1-FF49A385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ANNIE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Là</a:t>
            </a:r>
            <a:r>
              <a:rPr lang="en-US" sz="2800" dirty="0"/>
              <a:t> 1 plugin </a:t>
            </a:r>
            <a:r>
              <a:rPr lang="en-US" sz="2800" dirty="0" err="1"/>
              <a:t>của</a:t>
            </a:r>
            <a:r>
              <a:rPr lang="en-US" sz="2800" dirty="0"/>
              <a:t> Gate (A Nearly New Information Extraction System)</a:t>
            </a:r>
          </a:p>
          <a:p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ANNIE.</a:t>
            </a:r>
          </a:p>
          <a:p>
            <a:pPr lvl="1"/>
            <a:r>
              <a:rPr lang="en-US" sz="2400" dirty="0"/>
              <a:t>English Tokenizer</a:t>
            </a:r>
          </a:p>
          <a:p>
            <a:pPr lvl="1"/>
            <a:r>
              <a:rPr lang="en-US" sz="2400" dirty="0"/>
              <a:t>Sentence Splitter</a:t>
            </a:r>
          </a:p>
          <a:p>
            <a:pPr lvl="1"/>
            <a:r>
              <a:rPr lang="en-US" sz="2400" dirty="0"/>
              <a:t>POS tagger</a:t>
            </a:r>
          </a:p>
          <a:p>
            <a:pPr lvl="1"/>
            <a:r>
              <a:rPr lang="en-US" sz="2400" dirty="0"/>
              <a:t>Gazetteer</a:t>
            </a:r>
          </a:p>
          <a:p>
            <a:pPr lvl="1"/>
            <a:r>
              <a:rPr lang="en-US" sz="2400" dirty="0"/>
              <a:t>Name entity tagger</a:t>
            </a:r>
          </a:p>
          <a:p>
            <a:pPr lvl="1"/>
            <a:r>
              <a:rPr lang="en-US" sz="2400" dirty="0"/>
              <a:t>Orthographic coreference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E4958-441E-46FE-AE33-281AE127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E32-CEC6-474A-BA6C-EBDC54B200A7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692B7-D039-4773-ADE3-9E47276C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A0AA1-6EAA-427B-AC2A-655EA695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06" y="1340912"/>
            <a:ext cx="555494" cy="4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3996"/>
            <a:ext cx="8229600" cy="436670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English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Tokeniser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trắng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Gazetteer: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wordlist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Named Entity.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Named Entity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NE transducers: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JAPE</a:t>
            </a: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Orthomatcher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PR: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NE transducers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POS Tagger: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Sentence Splitter: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\t, \r.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FCC6-FC06-4E17-B5B8-5645AA90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035-035D-4B1D-A245-3FCFF1A076A5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6F405-041D-48A9-AC28-6341D6BC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ANNIE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5A862E-A6BB-4664-AD84-380C026C4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398234"/>
            <a:ext cx="4055294" cy="221720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573C9E8-559F-4D03-957B-8AD371328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77755"/>
            <a:ext cx="8229600" cy="2904252"/>
          </a:xfrm>
        </p:spPr>
      </p:pic>
    </p:spTree>
    <p:extLst>
      <p:ext uri="{BB962C8B-B14F-4D97-AF65-F5344CB8AC3E}">
        <p14:creationId xmlns:p14="http://schemas.microsoft.com/office/powerpoint/2010/main" val="415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C0F-5B9E-4B5D-92F9-3240604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62A3-6725-4BE8-B341-54D992891AD3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2A83-24B2-417D-878E-68D07A6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DD8E11-2A03-407E-815A-19B73B95A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2612"/>
            <a:ext cx="3353268" cy="202910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D4A506-6632-49C3-98CC-4AF56850E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68" y="1617850"/>
            <a:ext cx="5868219" cy="33246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D7C416-24F5-4DB9-9670-41001DE451F8}"/>
              </a:ext>
            </a:extLst>
          </p:cNvPr>
          <p:cNvSpPr txBox="1"/>
          <p:nvPr/>
        </p:nvSpPr>
        <p:spPr>
          <a:xfrm>
            <a:off x="457200" y="5362113"/>
            <a:ext cx="50563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SourceUrl</a:t>
            </a:r>
            <a:r>
              <a:rPr lang="en-US" dirty="0"/>
              <a:t>: TXT, HTML, XML, RTF, hyperlink…</a:t>
            </a:r>
            <a:endParaRPr lang="vi-VN" dirty="0" err="1"/>
          </a:p>
        </p:txBody>
      </p:sp>
    </p:spTree>
    <p:extLst>
      <p:ext uri="{BB962C8B-B14F-4D97-AF65-F5344CB8AC3E}">
        <p14:creationId xmlns:p14="http://schemas.microsoft.com/office/powerpoint/2010/main" val="32661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781</TotalTime>
  <Words>544</Words>
  <Application>Microsoft Office PowerPoint</Application>
  <PresentationFormat>On-screen Show (4:3)</PresentationFormat>
  <Paragraphs>107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Palatino Linotype</vt:lpstr>
      <vt:lpstr>Verdana</vt:lpstr>
      <vt:lpstr>Wingdings 2</vt:lpstr>
      <vt:lpstr>Presentation on brainstorming</vt:lpstr>
      <vt:lpstr>PROCESSING LANGUAGE WITH GATE TOOL  </vt:lpstr>
      <vt:lpstr>Thuật ngữ</vt:lpstr>
      <vt:lpstr>Gate?</vt:lpstr>
      <vt:lpstr>Chức năng của GATE</vt:lpstr>
      <vt:lpstr>ANNIE</vt:lpstr>
      <vt:lpstr>PowerPoint Presentation</vt:lpstr>
      <vt:lpstr>Tạo ứng dụng ANNIE</vt:lpstr>
      <vt:lpstr>Tạo ứng dụng ANNIE</vt:lpstr>
      <vt:lpstr>Tạo văn bản</vt:lpstr>
      <vt:lpstr>Tạo tập văn bản</vt:lpstr>
      <vt:lpstr>Chạy ứng dụng ANNIE</vt:lpstr>
      <vt:lpstr>PowerPoint Presentation</vt:lpstr>
      <vt:lpstr>PowerPoint Presentation</vt:lpstr>
      <vt:lpstr>Tạo ứng dụng riêng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LANGUAGE WITH GATE TOOL  </dc:title>
  <dc:creator>Toàn Phạm Quốc</dc:creator>
  <cp:lastModifiedBy>Toàn Phạm Quốc</cp:lastModifiedBy>
  <cp:revision>94</cp:revision>
  <dcterms:created xsi:type="dcterms:W3CDTF">2018-05-14T05:45:01Z</dcterms:created>
  <dcterms:modified xsi:type="dcterms:W3CDTF">2018-05-23T03:40:55Z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