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8" r:id="rId13"/>
    <p:sldId id="275" r:id="rId14"/>
    <p:sldId id="279" r:id="rId15"/>
    <p:sldId id="26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800"/>
    <a:srgbClr val="5EEC3C"/>
    <a:srgbClr val="1D3A00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492AF-9EFD-41CD-8A16-D895FB4BB63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65B9D-9BF6-4ACC-A70C-5B7F57520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1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1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2419045"/>
            <a:ext cx="5650085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3182570"/>
            <a:ext cx="565008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87F581DD-0858-4A9E-9DA3-538B9FD40F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CC8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20680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CC8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04470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CC8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4664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41904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94664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41904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2419045"/>
            <a:ext cx="5955493" cy="725348"/>
          </a:xfrm>
        </p:spPr>
        <p:txBody>
          <a:bodyPr>
            <a:normAutofit/>
          </a:bodyPr>
          <a:lstStyle/>
          <a:p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: </a:t>
            </a:r>
            <a:r>
              <a:rPr lang="en-US" sz="4000" b="1" dirty="0" err="1"/>
              <a:t>Logstash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1" y="3182570"/>
            <a:ext cx="5955494" cy="763525"/>
          </a:xfrm>
        </p:spPr>
        <p:txBody>
          <a:bodyPr>
            <a:normAutofit/>
          </a:bodyPr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Tomorrow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699"/>
            <a:ext cx="6566315" cy="39703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200" b="1" dirty="0"/>
              <a:t>Broker – </a:t>
            </a:r>
            <a:r>
              <a:rPr lang="en-US" sz="3200" b="1" dirty="0" err="1"/>
              <a:t>Logstash</a:t>
            </a:r>
            <a:r>
              <a:rPr lang="en-US" dirty="0"/>
              <a:t>: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log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Grok</a:t>
            </a:r>
            <a:r>
              <a:rPr lang="en-US" dirty="0" smtClean="0"/>
              <a:t> (Regular expression)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ấu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Logstash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phần</a:t>
            </a:r>
            <a:r>
              <a:rPr lang="en-US" dirty="0"/>
              <a:t>: Input, Filter, Output</a:t>
            </a:r>
          </a:p>
        </p:txBody>
      </p:sp>
    </p:spTree>
    <p:extLst>
      <p:ext uri="{BB962C8B-B14F-4D97-AF65-F5344CB8AC3E}">
        <p14:creationId xmlns:p14="http://schemas.microsoft.com/office/powerpoint/2010/main" val="10264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699"/>
            <a:ext cx="6566315" cy="3970331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3200" b="1" dirty="0"/>
              <a:t>Indexer – </a:t>
            </a:r>
            <a:r>
              <a:rPr lang="en-US" sz="3200" b="1" dirty="0" err="1"/>
              <a:t>Elasticsearch</a:t>
            </a:r>
            <a:r>
              <a:rPr lang="en-US" dirty="0"/>
              <a:t>: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open-source,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Apache </a:t>
            </a:r>
            <a:r>
              <a:rPr lang="en-US" dirty="0" err="1"/>
              <a:t>Lucene</a:t>
            </a:r>
            <a:r>
              <a:rPr lang="en-US" dirty="0"/>
              <a:t> (Java)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– cluster, shard &amp; replica</a:t>
            </a:r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Web interface: </a:t>
            </a:r>
            <a:r>
              <a:rPr lang="en-US" dirty="0" err="1" smtClean="0"/>
              <a:t>Kibana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3" y="1180783"/>
            <a:ext cx="6565900" cy="3697922"/>
          </a:xfrm>
        </p:spPr>
      </p:pic>
    </p:spTree>
    <p:extLst>
      <p:ext uri="{BB962C8B-B14F-4D97-AF65-F5344CB8AC3E}">
        <p14:creationId xmlns:p14="http://schemas.microsoft.com/office/powerpoint/2010/main" val="31737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Web interface: </a:t>
            </a:r>
            <a:r>
              <a:rPr lang="en-US" dirty="0" err="1" smtClean="0"/>
              <a:t>Kibana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699"/>
            <a:ext cx="6566315" cy="39703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699"/>
            <a:ext cx="6566315" cy="3970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700"/>
            <a:ext cx="9144000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91995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20"/>
            <a:ext cx="8246071" cy="3206803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Logstash</a:t>
            </a:r>
            <a:endParaRPr lang="en-US" dirty="0"/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,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 smtClean="0"/>
              <a:t>chế</a:t>
            </a:r>
            <a:endParaRPr lang="en-US" dirty="0" smtClean="0"/>
          </a:p>
          <a:p>
            <a:r>
              <a:rPr lang="en-US" dirty="0" smtClean="0"/>
              <a:t>Web interface</a:t>
            </a:r>
            <a:endParaRPr lang="en-US" dirty="0"/>
          </a:p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minh </a:t>
            </a:r>
            <a:r>
              <a:rPr lang="en-US" dirty="0" err="1"/>
              <a:t>họa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Logstash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699"/>
            <a:ext cx="6566315" cy="3970331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Jordan </a:t>
            </a:r>
            <a:r>
              <a:rPr lang="en-US" dirty="0" err="1" smtClean="0"/>
              <a:t>Sissel</a:t>
            </a:r>
            <a:endParaRPr lang="en-US" dirty="0"/>
          </a:p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ELK stack</a:t>
            </a:r>
          </a:p>
          <a:p>
            <a:pPr>
              <a:buFontTx/>
              <a:buChar char="-"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: ELK (</a:t>
            </a:r>
            <a:r>
              <a:rPr lang="en-US" dirty="0" err="1" smtClean="0"/>
              <a:t>Elasticsearch</a:t>
            </a:r>
            <a:r>
              <a:rPr lang="en-US" dirty="0" smtClean="0"/>
              <a:t>, </a:t>
            </a:r>
            <a:r>
              <a:rPr lang="en-US" dirty="0" err="1" smtClean="0"/>
              <a:t>Logstash</a:t>
            </a:r>
            <a:r>
              <a:rPr lang="en-US" dirty="0" smtClean="0"/>
              <a:t>, </a:t>
            </a:r>
            <a:r>
              <a:rPr lang="en-US" dirty="0" err="1" smtClean="0"/>
              <a:t>Kibana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Logstash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699"/>
            <a:ext cx="6566315" cy="3970331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ung</a:t>
            </a:r>
            <a:r>
              <a:rPr lang="en-US" dirty="0" smtClean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Framework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log,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log,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log,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log,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log.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92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699"/>
            <a:ext cx="6566315" cy="39703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LOG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LOG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,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8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699"/>
            <a:ext cx="6566315" cy="39703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</a:t>
            </a:r>
          </a:p>
          <a:p>
            <a:r>
              <a:rPr lang="en-US" dirty="0" smtClean="0"/>
              <a:t>Java.</a:t>
            </a:r>
          </a:p>
          <a:p>
            <a:r>
              <a:rPr lang="en-US" dirty="0" err="1" smtClean="0"/>
              <a:t>Logstash</a:t>
            </a:r>
            <a:r>
              <a:rPr lang="en-US" dirty="0" smtClean="0"/>
              <a:t>.</a:t>
            </a:r>
          </a:p>
          <a:p>
            <a:r>
              <a:rPr lang="en-US" dirty="0" err="1"/>
              <a:t>Elasticsearch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Kibana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53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,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699"/>
            <a:ext cx="6566315" cy="3970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2" y="1197405"/>
            <a:ext cx="6871726" cy="267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,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699"/>
            <a:ext cx="6566315" cy="3970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8" y="1197405"/>
            <a:ext cx="6971512" cy="27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699"/>
            <a:ext cx="6566315" cy="39703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200" b="1" dirty="0"/>
              <a:t>Shipper</a:t>
            </a:r>
            <a:r>
              <a:rPr lang="en-US" dirty="0"/>
              <a:t>: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client </a:t>
            </a:r>
            <a:r>
              <a:rPr lang="en-US" dirty="0" err="1"/>
              <a:t>tới</a:t>
            </a:r>
            <a:r>
              <a:rPr lang="en-US" dirty="0"/>
              <a:t> ELK </a:t>
            </a:r>
            <a:r>
              <a:rPr lang="en-US" dirty="0" smtClean="0"/>
              <a:t>server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smtClean="0"/>
              <a:t>Beats: </a:t>
            </a:r>
            <a:r>
              <a:rPr lang="en-US" dirty="0" err="1" smtClean="0"/>
              <a:t>Filebeat</a:t>
            </a:r>
            <a:r>
              <a:rPr lang="en-US" dirty="0" smtClean="0"/>
              <a:t>, </a:t>
            </a:r>
            <a:r>
              <a:rPr lang="en-US" dirty="0" err="1" smtClean="0"/>
              <a:t>Packetbeat</a:t>
            </a:r>
            <a:r>
              <a:rPr lang="en-US" dirty="0" smtClean="0"/>
              <a:t>, </a:t>
            </a:r>
            <a:r>
              <a:rPr lang="en-US" dirty="0" err="1" smtClean="0"/>
              <a:t>Topbeat</a:t>
            </a:r>
            <a:r>
              <a:rPr lang="en-US" dirty="0" smtClean="0"/>
              <a:t>, </a:t>
            </a:r>
            <a:r>
              <a:rPr lang="en-US" dirty="0" err="1"/>
              <a:t>Winlobeat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On-screen Show (16:9)</PresentationFormat>
  <Paragraphs>64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Chủ đề công nghệ: Logstash</vt:lpstr>
      <vt:lpstr>NỘI DUNG</vt:lpstr>
      <vt:lpstr>Giới thiệu về Logstash</vt:lpstr>
      <vt:lpstr>Giới thiệu về Logstash</vt:lpstr>
      <vt:lpstr>Giới thiệu về Logstash</vt:lpstr>
      <vt:lpstr>Giới thiệu về Logstash</vt:lpstr>
      <vt:lpstr>Thành phần, kiến trúc</vt:lpstr>
      <vt:lpstr>Thành phần, kiến trúc</vt:lpstr>
      <vt:lpstr>Nguyên lý, cơ chế</vt:lpstr>
      <vt:lpstr>Nguyên lý, cơ chế</vt:lpstr>
      <vt:lpstr>Nguyên lý, cơ chế</vt:lpstr>
      <vt:lpstr>Web interface: Kibana</vt:lpstr>
      <vt:lpstr>Web interface: Kibana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2017-07-14T17:38:22Z</dcterms:created>
  <dcterms:modified xsi:type="dcterms:W3CDTF">2017-10-19T16:08:37Z</dcterms:modified>
</cp:coreProperties>
</file>