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00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92AF-9EFD-41CD-8A16-D895FB4BB63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5B9D-9BF6-4ACC-A70C-5B7F5752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65008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87F581DD-0858-4A9E-9DA3-538B9FD40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955493" cy="725348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: </a:t>
            </a:r>
            <a:r>
              <a:rPr lang="en-US" sz="4000" b="1" dirty="0" err="1" smtClean="0"/>
              <a:t>Logstash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1" y="3182570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smtClean="0"/>
              <a:t>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1" cy="3206803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Logstash</a:t>
            </a:r>
            <a:endParaRPr lang="en-US" dirty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699"/>
            <a:ext cx="6566315" cy="397033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Chủ đề công nghệ: Logstash</vt:lpstr>
      <vt:lpstr>NỘI DUNG</vt:lpstr>
      <vt:lpstr>Giới thiệu về Logstash</vt:lpstr>
      <vt:lpstr>Nguyên lý, cơ chế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2017-07-14T17:38:22Z</dcterms:created>
  <dcterms:modified xsi:type="dcterms:W3CDTF">2017-10-18T02:25:54Z</dcterms:modified>
</cp:coreProperties>
</file>