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800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16" y="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492AF-9EFD-41CD-8A16-D895FB4BB63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5B9D-9BF6-4ACC-A70C-5B7F5752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1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419045"/>
            <a:ext cx="5650085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18257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87F581DD-0858-4A9E-9DA3-538B9FD40F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419045"/>
            <a:ext cx="5955493" cy="725348"/>
          </a:xfrm>
        </p:spPr>
        <p:txBody>
          <a:bodyPr>
            <a:normAutofit/>
          </a:bodyPr>
          <a:lstStyle/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: </a:t>
            </a:r>
            <a:r>
              <a:rPr lang="en-US" sz="4000" b="1" dirty="0" err="1"/>
              <a:t>Logstash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1" y="3182570"/>
            <a:ext cx="5955494" cy="763525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Tomorrow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1" cy="320680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Logstash</a:t>
            </a:r>
            <a:endParaRPr lang="en-US" dirty="0"/>
          </a:p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891995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960930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433327"/>
            <a:ext cx="4040188" cy="2276294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960930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433327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39020D-C7D2-485D-B018-746A60C66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561975"/>
            <a:ext cx="6343650" cy="4019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49F7E-0E2F-4BCC-96C6-B20232BD3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561975"/>
            <a:ext cx="63436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1E8148-0324-4F3C-A702-BDA474DA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26" y="0"/>
            <a:ext cx="5240547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8544E-99B3-47FD-8886-D39897453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97" y="0"/>
            <a:ext cx="4987206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9FB2-90DB-4D82-9226-9BCDE0E37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26" y="0"/>
            <a:ext cx="5240547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D945B-4927-4AB0-80B4-8490EC728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26" y="0"/>
            <a:ext cx="52405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2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5E5BE-583B-4858-B69C-B8517BA51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561975"/>
            <a:ext cx="6343650" cy="401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2DB10-1AA5-4FB6-BEF0-A435242A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561975"/>
            <a:ext cx="6343650" cy="401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281B1-A50E-4CD3-932D-8052D2382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561975"/>
            <a:ext cx="63436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Chủ đề công nghệ: Logstash</vt:lpstr>
      <vt:lpstr>NỘI DUNG</vt:lpstr>
      <vt:lpstr>Giới thiệu về Logstash</vt:lpstr>
      <vt:lpstr>Nguyên lý, cơ chế</vt:lpstr>
      <vt:lpstr>Slide Title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2017-07-14T17:38:22Z</dcterms:created>
  <dcterms:modified xsi:type="dcterms:W3CDTF">2017-10-19T06:07:48Z</dcterms:modified>
</cp:coreProperties>
</file>