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handoutMasterIdLst>
    <p:handoutMasterId r:id="rId12"/>
  </p:handoutMasterIdLst>
  <p:sldIdLst>
    <p:sldId id="312" r:id="rId2"/>
    <p:sldId id="336" r:id="rId3"/>
    <p:sldId id="437" r:id="rId4"/>
    <p:sldId id="416" r:id="rId5"/>
    <p:sldId id="388" r:id="rId6"/>
    <p:sldId id="417" r:id="rId7"/>
    <p:sldId id="322" r:id="rId8"/>
    <p:sldId id="329" r:id="rId9"/>
    <p:sldId id="337" r:id="rId10"/>
  </p:sldIdLst>
  <p:sldSz cx="12192000" cy="6858000"/>
  <p:notesSz cx="6858000" cy="9144000"/>
  <p:embeddedFontLst>
    <p:embeddedFont>
      <p:font typeface="SimSun" panose="02010600030101010101" pitchFamily="2" charset="-122"/>
      <p:regular r:id="rId13"/>
    </p:embeddedFont>
    <p:embeddedFont>
      <p:font typeface="Calibri" panose="020F0502020204030204" pitchFamily="34" charset="0"/>
      <p:regular r:id="rId14"/>
      <p:bold r:id="rId15"/>
      <p:italic r:id="rId16"/>
      <p:boldItalic r:id="rId17"/>
    </p:embeddedFont>
    <p:embeddedFont>
      <p:font typeface="SimSun" panose="02010600030101010101" pitchFamily="2" charset="-122"/>
      <p:regular r:id="rId13"/>
    </p:embeddedFont>
    <p:embeddedFont>
      <p:font typeface="黑体" panose="02010609060101010101" pitchFamily="49" charset="-122"/>
      <p:regular r:id="rId18"/>
    </p:embeddedFont>
    <p:embeddedFont>
      <p:font typeface="STXihei" panose="02010600040101010101" pitchFamily="2" charset="-122"/>
      <p:regular r:id="rId19"/>
    </p:embeddedFont>
    <p:embeddedFont>
      <p:font typeface="Segoe UI Light" panose="020B0502040204020203" pitchFamily="34" charset="0"/>
      <p:regular r:id="rId20"/>
      <p:italic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A12"/>
    <a:srgbClr val="262626"/>
    <a:srgbClr val="943030"/>
    <a:srgbClr val="FCFCFC"/>
    <a:srgbClr val="FF546C"/>
    <a:srgbClr val="00C07C"/>
    <a:srgbClr val="9ED65A"/>
    <a:srgbClr val="EED055"/>
    <a:srgbClr val="00C8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67" autoAdjust="0"/>
    <p:restoredTop sz="74545" autoAdjust="0"/>
  </p:normalViewPr>
  <p:slideViewPr>
    <p:cSldViewPr snapToGrid="0">
      <p:cViewPr varScale="1">
        <p:scale>
          <a:sx n="55" d="100"/>
          <a:sy n="55" d="100"/>
        </p:scale>
        <p:origin x="1062" y="66"/>
      </p:cViewPr>
      <p:guideLst/>
    </p:cSldViewPr>
  </p:slideViewPr>
  <p:notesTextViewPr>
    <p:cViewPr>
      <p:scale>
        <a:sx n="3" d="2"/>
        <a:sy n="3" d="2"/>
      </p:scale>
      <p:origin x="0" y="-306"/>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Vo Hieu" userId="a548abbbb6fe6c7c" providerId="LiveId" clId="{B5109350-E34C-490F-851B-131D13FBA954}"/>
    <pc:docChg chg="undo modSld">
      <pc:chgData name="Trung Vo Hieu" userId="a548abbbb6fe6c7c" providerId="LiveId" clId="{B5109350-E34C-490F-851B-131D13FBA954}" dt="2017-10-22T09:36:57.671" v="154" actId="20577"/>
      <pc:docMkLst>
        <pc:docMk/>
      </pc:docMkLst>
      <pc:sldChg chg="modSp">
        <pc:chgData name="Trung Vo Hieu" userId="a548abbbb6fe6c7c" providerId="LiveId" clId="{B5109350-E34C-490F-851B-131D13FBA954}" dt="2017-10-22T09:35:34.435" v="19" actId="20577"/>
        <pc:sldMkLst>
          <pc:docMk/>
          <pc:sldMk cId="0" sldId="329"/>
        </pc:sldMkLst>
        <pc:spChg chg="mod">
          <ac:chgData name="Trung Vo Hieu" userId="a548abbbb6fe6c7c" providerId="LiveId" clId="{B5109350-E34C-490F-851B-131D13FBA954}" dt="2017-10-22T09:35:34.435" v="19" actId="20577"/>
          <ac:spMkLst>
            <pc:docMk/>
            <pc:sldMk cId="0" sldId="329"/>
            <ac:spMk id="24" creationId="{00000000-0000-0000-0000-000000000000}"/>
          </ac:spMkLst>
        </pc:spChg>
      </pc:sldChg>
      <pc:sldChg chg="modNotesTx">
        <pc:chgData name="Trung Vo Hieu" userId="a548abbbb6fe6c7c" providerId="LiveId" clId="{B5109350-E34C-490F-851B-131D13FBA954}" dt="2017-10-22T09:36:57.671" v="154" actId="20577"/>
        <pc:sldMkLst>
          <pc:docMk/>
          <pc:sldMk cId="0" sldId="3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22/10/2017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C1848-0EB9-4CEB-931E-8175E081E345}" type="datetimeFigureOut">
              <a:rPr lang="zh-CN" altLang="en-US" smtClean="0"/>
              <a:t>2017/10/22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5461F-D2A9-4C9D-A6C7-2B9665296AF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vi-VN" altLang="zh-CN" dirty="0" err="1"/>
              <a:t>Là</a:t>
            </a:r>
            <a:r>
              <a:rPr lang="vi-VN" altLang="zh-CN" dirty="0"/>
              <a:t> </a:t>
            </a:r>
            <a:r>
              <a:rPr lang="vi-VN" altLang="zh-CN" dirty="0" err="1"/>
              <a:t>một</a:t>
            </a:r>
            <a:r>
              <a:rPr lang="vi-VN" altLang="zh-CN" dirty="0"/>
              <a:t> </a:t>
            </a:r>
            <a:r>
              <a:rPr lang="vi-VN" altLang="zh-CN" dirty="0" err="1"/>
              <a:t>ứng</a:t>
            </a:r>
            <a:r>
              <a:rPr lang="vi-VN" altLang="zh-CN" dirty="0"/>
              <a:t> </a:t>
            </a:r>
            <a:r>
              <a:rPr lang="vi-VN" altLang="zh-CN" dirty="0" err="1"/>
              <a:t>dụng</a:t>
            </a:r>
            <a:r>
              <a:rPr lang="vi-VN" altLang="zh-CN" dirty="0"/>
              <a:t> </a:t>
            </a:r>
            <a:r>
              <a:rPr lang="vi-VN" altLang="zh-CN" dirty="0" err="1"/>
              <a:t>web</a:t>
            </a:r>
            <a:r>
              <a:rPr lang="vi-VN" altLang="zh-CN" dirty="0"/>
              <a:t> </a:t>
            </a:r>
            <a:r>
              <a:rPr lang="vi-VN" altLang="zh-CN" dirty="0" err="1"/>
              <a:t>application</a:t>
            </a:r>
            <a:r>
              <a:rPr lang="vi-VN" altLang="zh-CN" dirty="0"/>
              <a:t> </a:t>
            </a:r>
            <a:r>
              <a:rPr lang="vi-VN" altLang="zh-CN" dirty="0" err="1"/>
              <a:t>mã</a:t>
            </a:r>
            <a:r>
              <a:rPr lang="vi-VN" altLang="zh-CN" dirty="0"/>
              <a:t> </a:t>
            </a:r>
            <a:r>
              <a:rPr lang="vi-VN" altLang="zh-CN" dirty="0" err="1"/>
              <a:t>nguồn</a:t>
            </a:r>
            <a:r>
              <a:rPr lang="vi-VN" altLang="zh-CN" dirty="0"/>
              <a:t> </a:t>
            </a:r>
            <a:r>
              <a:rPr lang="vi-VN" altLang="zh-CN" dirty="0" err="1"/>
              <a:t>đóng</a:t>
            </a:r>
            <a:r>
              <a:rPr lang="vi-VN" altLang="zh-CN" dirty="0"/>
              <a:t> vai </a:t>
            </a:r>
            <a:r>
              <a:rPr lang="vi-VN" altLang="zh-CN" dirty="0" err="1"/>
              <a:t>trò</a:t>
            </a:r>
            <a:r>
              <a:rPr lang="vi-VN" altLang="zh-CN" dirty="0"/>
              <a:t> </a:t>
            </a:r>
            <a:r>
              <a:rPr lang="vi-VN" altLang="zh-CN" dirty="0" err="1"/>
              <a:t>máy</a:t>
            </a:r>
            <a:r>
              <a:rPr lang="vi-VN" altLang="zh-CN" dirty="0"/>
              <a:t> </a:t>
            </a:r>
            <a:r>
              <a:rPr lang="vi-VN" altLang="zh-CN" dirty="0" err="1"/>
              <a:t>chủ</a:t>
            </a:r>
            <a:r>
              <a:rPr lang="vi-VN" altLang="zh-CN" dirty="0"/>
              <a:t> </a:t>
            </a:r>
            <a:r>
              <a:rPr lang="vi-VN" altLang="zh-CN" dirty="0" err="1"/>
              <a:t>build</a:t>
            </a:r>
            <a:r>
              <a:rPr lang="vi-VN" altLang="zh-CN" dirty="0"/>
              <a:t> &amp; </a:t>
            </a:r>
            <a:r>
              <a:rPr lang="vi-VN" altLang="zh-CN" dirty="0" err="1"/>
              <a:t>test</a:t>
            </a:r>
            <a:r>
              <a:rPr lang="vi-VN" altLang="zh-CN" dirty="0"/>
              <a:t> </a:t>
            </a:r>
            <a:r>
              <a:rPr lang="vi-VN" altLang="zh-CN" dirty="0" err="1"/>
              <a:t>của</a:t>
            </a:r>
            <a:r>
              <a:rPr lang="vi-VN" altLang="zh-CN" dirty="0"/>
              <a:t> </a:t>
            </a:r>
            <a:r>
              <a:rPr lang="vi-VN" altLang="zh-CN" dirty="0" err="1"/>
              <a:t>hệ</a:t>
            </a:r>
            <a:r>
              <a:rPr lang="vi-VN" altLang="zh-CN" dirty="0"/>
              <a:t> </a:t>
            </a:r>
            <a:r>
              <a:rPr lang="en-US" sz="1200" dirty="0">
                <a:solidFill>
                  <a:srgbClr val="943030"/>
                </a:solidFill>
                <a:sym typeface="+mn-ea"/>
              </a:rPr>
              <a:t>CONTINUOUS INTEGRATION</a:t>
            </a:r>
            <a:r>
              <a:rPr lang="en-US" dirty="0">
                <a:solidFill>
                  <a:schemeClr val="accent2">
                    <a:lumMod val="50000"/>
                  </a:schemeClr>
                </a:solidFill>
                <a:sym typeface="+mn-ea"/>
              </a:rPr>
              <a:t> </a:t>
            </a:r>
            <a:endParaRPr lang="zh-CN" altLang="en-US" dirty="0"/>
          </a:p>
        </p:txBody>
      </p:sp>
      <p:sp>
        <p:nvSpPr>
          <p:cNvPr id="4" name="灯片编号占位符 3"/>
          <p:cNvSpPr>
            <a:spLocks noGrp="1"/>
          </p:cNvSpPr>
          <p:nvPr>
            <p:ph type="sldNum" sz="quarter" idx="10"/>
          </p:nvPr>
        </p:nvSpPr>
        <p:spPr/>
        <p:txBody>
          <a:bodyPr/>
          <a:lstStyle/>
          <a:p>
            <a:fld id="{A025461F-D2A9-4C9D-A6C7-2B9665296AF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vi-VN" dirty="0" err="1"/>
              <a:t>Tích</a:t>
            </a:r>
            <a:r>
              <a:rPr lang="vi-VN" dirty="0"/>
              <a:t> </a:t>
            </a:r>
            <a:r>
              <a:rPr lang="vi-VN" dirty="0" err="1"/>
              <a:t>hợp</a:t>
            </a:r>
            <a:r>
              <a:rPr lang="vi-VN" dirty="0"/>
              <a:t> liên </a:t>
            </a:r>
            <a:r>
              <a:rPr lang="vi-VN" dirty="0" err="1"/>
              <a:t>tục</a:t>
            </a:r>
            <a:r>
              <a:rPr lang="vi-VN" dirty="0"/>
              <a:t> (CI) là phương pháp phát triển phần mềm đòi hỏi các thành viên trong nhóm tích hợp công việc thường xuyên. Mỗi ngày, các thành viên đều phải theo dõi và phát triển công việc của họ ít nhất 1 lần. Việc này sẽ được một nhóm khác kiểm tra tự động, nhóm này sẽ tiền hành kiểm thử truy hồi để phát hiện lỗi nhanh nhất có thể. Cả nhóm thấy rằng phương pháp tiếp </a:t>
            </a:r>
            <a:r>
              <a:rPr lang="vi-VN" dirty="0" err="1"/>
              <a:t>cận</a:t>
            </a:r>
            <a:r>
              <a:rPr lang="vi-VN" dirty="0"/>
              <a:t> này giúp giảm bớt vấn đề về </a:t>
            </a:r>
            <a:r>
              <a:rPr lang="en-US" dirty="0" err="1"/>
              <a:t>khi</a:t>
            </a:r>
            <a:r>
              <a:rPr lang="en-US" dirty="0"/>
              <a:t> </a:t>
            </a:r>
            <a:r>
              <a:rPr lang="vi-VN" dirty="0"/>
              <a:t>tích hợp hơn và cho phép phát triển phần mềm gắn kết nhanh hơn</a:t>
            </a:r>
            <a:endParaRPr lang="zh-CN" altLang="en-US" dirty="0"/>
          </a:p>
        </p:txBody>
      </p:sp>
      <p:sp>
        <p:nvSpPr>
          <p:cNvPr id="4" name="灯片编号占位符 3"/>
          <p:cNvSpPr>
            <a:spLocks noGrp="1"/>
          </p:cNvSpPr>
          <p:nvPr>
            <p:ph type="sldNum" sz="quarter" idx="10"/>
          </p:nvPr>
        </p:nvSpPr>
        <p:spPr/>
        <p:txBody>
          <a:bodyPr/>
          <a:lstStyle/>
          <a:p>
            <a:fld id="{A025461F-D2A9-4C9D-A6C7-2B9665296AF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vi-VN" dirty="0" err="1"/>
              <a:t>Giảm</a:t>
            </a:r>
            <a:r>
              <a:rPr lang="vi-VN" dirty="0"/>
              <a:t> </a:t>
            </a:r>
            <a:r>
              <a:rPr lang="vi-VN" dirty="0" err="1"/>
              <a:t>thiểu</a:t>
            </a:r>
            <a:r>
              <a:rPr lang="vi-VN" dirty="0"/>
              <a:t> </a:t>
            </a:r>
            <a:r>
              <a:rPr lang="vi-VN" dirty="0" err="1"/>
              <a:t>rủi</a:t>
            </a:r>
            <a:r>
              <a:rPr lang="vi-VN" dirty="0"/>
              <a:t> ro do </a:t>
            </a:r>
            <a:r>
              <a:rPr lang="vi-VN" dirty="0" err="1"/>
              <a:t>lỗi</a:t>
            </a:r>
            <a:r>
              <a:rPr lang="vi-VN" dirty="0"/>
              <a:t> </a:t>
            </a:r>
            <a:r>
              <a:rPr lang="vi-VN" dirty="0" err="1"/>
              <a:t>được</a:t>
            </a:r>
            <a:r>
              <a:rPr lang="vi-VN" dirty="0"/>
              <a:t> </a:t>
            </a:r>
            <a:r>
              <a:rPr lang="vi-VN" dirty="0" err="1"/>
              <a:t>phát</a:t>
            </a:r>
            <a:r>
              <a:rPr lang="vi-VN" dirty="0"/>
              <a:t> </a:t>
            </a:r>
            <a:r>
              <a:rPr lang="vi-VN" dirty="0" err="1"/>
              <a:t>hiện</a:t>
            </a:r>
            <a:r>
              <a:rPr lang="vi-VN" dirty="0"/>
              <a:t> </a:t>
            </a:r>
            <a:r>
              <a:rPr lang="vi-VN" dirty="0" err="1"/>
              <a:t>sớm</a:t>
            </a:r>
            <a:endParaRPr lang="en-US" dirty="0"/>
          </a:p>
          <a:p>
            <a:r>
              <a:rPr lang="vi-VN" dirty="0" err="1"/>
              <a:t>Giảm</a:t>
            </a:r>
            <a:r>
              <a:rPr lang="vi-VN" dirty="0"/>
              <a:t> </a:t>
            </a:r>
            <a:r>
              <a:rPr lang="vi-VN" dirty="0" err="1"/>
              <a:t>thiểu</a:t>
            </a:r>
            <a:r>
              <a:rPr lang="vi-VN" dirty="0"/>
              <a:t> </a:t>
            </a:r>
            <a:r>
              <a:rPr lang="vi-VN" dirty="0" err="1"/>
              <a:t>sự</a:t>
            </a:r>
            <a:r>
              <a:rPr lang="vi-VN" dirty="0"/>
              <a:t> </a:t>
            </a:r>
            <a:r>
              <a:rPr lang="vi-VN" dirty="0" err="1"/>
              <a:t>lặp</a:t>
            </a:r>
            <a:r>
              <a:rPr lang="vi-VN" dirty="0"/>
              <a:t> </a:t>
            </a:r>
            <a:r>
              <a:rPr lang="vi-VN" dirty="0" err="1"/>
              <a:t>lại</a:t>
            </a:r>
            <a:r>
              <a:rPr lang="vi-VN" dirty="0"/>
              <a:t> cho </a:t>
            </a:r>
            <a:r>
              <a:rPr lang="vi-VN" dirty="0" err="1"/>
              <a:t>các</a:t>
            </a:r>
            <a:r>
              <a:rPr lang="vi-VN" dirty="0"/>
              <a:t> </a:t>
            </a:r>
            <a:r>
              <a:rPr lang="vi-VN" dirty="0" err="1"/>
              <a:t>quá</a:t>
            </a:r>
            <a:r>
              <a:rPr lang="vi-VN" dirty="0"/>
              <a:t> </a:t>
            </a:r>
            <a:r>
              <a:rPr lang="vi-VN" dirty="0" err="1"/>
              <a:t>trình</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lập</a:t>
            </a:r>
            <a:r>
              <a:rPr lang="en-US" dirty="0"/>
              <a:t> </a:t>
            </a:r>
            <a:r>
              <a:rPr lang="en-US" dirty="0" err="1"/>
              <a:t>trình</a:t>
            </a:r>
            <a:r>
              <a:rPr lang="en-US" dirty="0"/>
              <a:t> </a:t>
            </a:r>
            <a:r>
              <a:rPr lang="en-US" dirty="0" err="1"/>
              <a:t>khi</a:t>
            </a:r>
            <a:r>
              <a:rPr lang="en-US" dirty="0"/>
              <a:t> </a:t>
            </a:r>
            <a:r>
              <a:rPr lang="en-US" dirty="0" err="1"/>
              <a:t>sp</a:t>
            </a:r>
            <a:r>
              <a:rPr lang="en-US" dirty="0"/>
              <a:t> </a:t>
            </a:r>
            <a:r>
              <a:rPr lang="en-US" dirty="0" err="1"/>
              <a:t>không</a:t>
            </a:r>
            <a:r>
              <a:rPr lang="en-US" dirty="0"/>
              <a:t> </a:t>
            </a:r>
            <a:r>
              <a:rPr lang="en-US" dirty="0" err="1"/>
              <a:t>đúng</a:t>
            </a:r>
            <a:r>
              <a:rPr lang="en-US" dirty="0"/>
              <a:t> </a:t>
            </a:r>
            <a:r>
              <a:rPr lang="en-US" dirty="0" err="1"/>
              <a:t>yêu</a:t>
            </a:r>
            <a:r>
              <a:rPr lang="en-US" dirty="0"/>
              <a:t> </a:t>
            </a:r>
            <a:r>
              <a:rPr lang="en-US" dirty="0" err="1"/>
              <a:t>cầu</a:t>
            </a:r>
            <a:r>
              <a:rPr lang="en-US" dirty="0"/>
              <a:t>, </a:t>
            </a:r>
            <a:r>
              <a:rPr lang="en-US" dirty="0" err="1"/>
              <a:t>yêu</a:t>
            </a:r>
            <a:r>
              <a:rPr lang="en-US" dirty="0"/>
              <a:t> </a:t>
            </a:r>
            <a:r>
              <a:rPr lang="en-US" dirty="0" err="1"/>
              <a:t>cầu</a:t>
            </a:r>
            <a:r>
              <a:rPr lang="en-US" dirty="0"/>
              <a:t> </a:t>
            </a:r>
            <a:r>
              <a:rPr lang="en-US" dirty="0" err="1"/>
              <a:t>thay</a:t>
            </a:r>
            <a:r>
              <a:rPr lang="en-US" dirty="0"/>
              <a:t> </a:t>
            </a:r>
            <a:r>
              <a:rPr lang="en-US" dirty="0" err="1"/>
              <a:t>đổi</a:t>
            </a:r>
            <a:endParaRPr lang="en-US" dirty="0"/>
          </a:p>
          <a:p>
            <a:endParaRPr lang="zh-CN" altLang="en-US" dirty="0"/>
          </a:p>
        </p:txBody>
      </p:sp>
      <p:sp>
        <p:nvSpPr>
          <p:cNvPr id="4" name="灯片编号占位符 3"/>
          <p:cNvSpPr>
            <a:spLocks noGrp="1"/>
          </p:cNvSpPr>
          <p:nvPr>
            <p:ph type="sldNum" sz="quarter" idx="10"/>
          </p:nvPr>
        </p:nvSpPr>
        <p:spPr/>
        <p:txBody>
          <a:bodyPr/>
          <a:lstStyle/>
          <a:p>
            <a:fld id="{A025461F-D2A9-4C9D-A6C7-2B9665296AF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25461F-D2A9-4C9D-A6C7-2B9665296AF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effectLst/>
              </a:rPr>
              <a:t>CircleCI</a:t>
            </a:r>
            <a:r>
              <a:rPr lang="en-US" dirty="0">
                <a:effectLst/>
              </a:rPr>
              <a:t> </a:t>
            </a:r>
            <a:r>
              <a:rPr lang="en-US" dirty="0" err="1">
                <a:effectLst/>
              </a:rPr>
              <a:t>phù</a:t>
            </a:r>
            <a:r>
              <a:rPr lang="en-US" dirty="0">
                <a:effectLst/>
              </a:rPr>
              <a:t> </a:t>
            </a:r>
            <a:r>
              <a:rPr lang="en-US" dirty="0" err="1">
                <a:effectLst/>
              </a:rPr>
              <a:t>hợp</a:t>
            </a:r>
            <a:r>
              <a:rPr lang="en-US" dirty="0">
                <a:effectLst/>
              </a:rPr>
              <a:t> </a:t>
            </a:r>
            <a:r>
              <a:rPr lang="en-US" dirty="0" err="1">
                <a:effectLst/>
              </a:rPr>
              <a:t>cho</a:t>
            </a:r>
            <a:r>
              <a:rPr lang="en-US" dirty="0">
                <a:effectLst/>
              </a:rPr>
              <a:t> </a:t>
            </a:r>
            <a:r>
              <a:rPr lang="en-US" dirty="0" err="1">
                <a:effectLst/>
              </a:rPr>
              <a:t>các</a:t>
            </a:r>
            <a:r>
              <a:rPr lang="en-US" dirty="0">
                <a:effectLst/>
              </a:rPr>
              <a:t> </a:t>
            </a:r>
            <a:r>
              <a:rPr lang="en-US" dirty="0" err="1">
                <a:effectLst/>
              </a:rPr>
              <a:t>dự</a:t>
            </a:r>
            <a:r>
              <a:rPr lang="en-US" dirty="0">
                <a:effectLst/>
              </a:rPr>
              <a:t> </a:t>
            </a:r>
            <a:r>
              <a:rPr lang="en-US" dirty="0" err="1">
                <a:effectLst/>
              </a:rPr>
              <a:t>án</a:t>
            </a:r>
            <a:r>
              <a:rPr lang="en-US" dirty="0">
                <a:effectLst/>
              </a:rPr>
              <a:t> </a:t>
            </a:r>
            <a:r>
              <a:rPr lang="en-US" dirty="0" err="1">
                <a:effectLst/>
              </a:rPr>
              <a:t>nhỏ</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chính</a:t>
            </a:r>
            <a:r>
              <a:rPr lang="en-US" dirty="0">
                <a:effectLst/>
              </a:rPr>
              <a:t> </a:t>
            </a:r>
            <a:r>
              <a:rPr lang="en-US" dirty="0" err="1">
                <a:effectLst/>
              </a:rPr>
              <a:t>là</a:t>
            </a:r>
            <a:r>
              <a:rPr lang="en-US" dirty="0">
                <a:effectLst/>
              </a:rPr>
              <a:t> </a:t>
            </a:r>
            <a:r>
              <a:rPr lang="en-US" dirty="0" err="1">
                <a:effectLst/>
              </a:rPr>
              <a:t>tích</a:t>
            </a:r>
            <a:r>
              <a:rPr lang="en-US" dirty="0">
                <a:effectLst/>
              </a:rPr>
              <a:t> </a:t>
            </a:r>
            <a:r>
              <a:rPr lang="en-US" dirty="0" err="1">
                <a:effectLst/>
              </a:rPr>
              <a:t>hợp</a:t>
            </a:r>
            <a:r>
              <a:rPr lang="en-US" dirty="0">
                <a:effectLst/>
              </a:rPr>
              <a:t> </a:t>
            </a:r>
            <a:r>
              <a:rPr lang="en-US" dirty="0" err="1">
                <a:effectLst/>
              </a:rPr>
              <a:t>nhanh</a:t>
            </a:r>
            <a:r>
              <a:rPr lang="en-US" dirty="0">
                <a:effectLst/>
              </a:rPr>
              <a:t> </a:t>
            </a:r>
            <a:r>
              <a:rPr lang="en-US" dirty="0" err="1">
                <a:effectLst/>
              </a:rPr>
              <a:t>nhất</a:t>
            </a:r>
            <a:endParaRPr lang="en-US" dirty="0">
              <a:effectLst/>
            </a:endParaRPr>
          </a:p>
          <a:p>
            <a:r>
              <a:rPr lang="en-US" dirty="0">
                <a:effectLst/>
              </a:rPr>
              <a:t>Travis CI </a:t>
            </a:r>
            <a:r>
              <a:rPr lang="en-US" dirty="0" err="1">
                <a:effectLst/>
              </a:rPr>
              <a:t>khuyến</a:t>
            </a:r>
            <a:r>
              <a:rPr lang="en-US" dirty="0">
                <a:effectLst/>
              </a:rPr>
              <a:t> </a:t>
            </a:r>
            <a:r>
              <a:rPr lang="en-US" dirty="0" err="1">
                <a:effectLst/>
              </a:rPr>
              <a:t>khích</a:t>
            </a:r>
            <a:r>
              <a:rPr lang="en-US" dirty="0">
                <a:effectLst/>
              </a:rPr>
              <a:t> </a:t>
            </a:r>
            <a:r>
              <a:rPr lang="en-US" dirty="0" err="1">
                <a:effectLst/>
              </a:rPr>
              <a:t>cho</a:t>
            </a:r>
            <a:r>
              <a:rPr lang="en-US" dirty="0">
                <a:effectLst/>
              </a:rPr>
              <a:t> </a:t>
            </a:r>
            <a:r>
              <a:rPr lang="en-US" dirty="0" err="1">
                <a:effectLst/>
              </a:rPr>
              <a:t>các</a:t>
            </a:r>
            <a:r>
              <a:rPr lang="en-US" dirty="0">
                <a:effectLst/>
              </a:rPr>
              <a:t> </a:t>
            </a:r>
            <a:r>
              <a:rPr lang="en-US" dirty="0" err="1">
                <a:effectLst/>
              </a:rPr>
              <a:t>dự</a:t>
            </a:r>
            <a:r>
              <a:rPr lang="en-US" dirty="0">
                <a:effectLst/>
              </a:rPr>
              <a:t> </a:t>
            </a:r>
            <a:r>
              <a:rPr lang="en-US" dirty="0" err="1">
                <a:effectLst/>
              </a:rPr>
              <a:t>án</a:t>
            </a:r>
            <a:r>
              <a:rPr lang="en-US" dirty="0">
                <a:effectLst/>
              </a:rPr>
              <a:t> </a:t>
            </a:r>
            <a:r>
              <a:rPr lang="en-US" dirty="0" err="1">
                <a:effectLst/>
              </a:rPr>
              <a:t>mã</a:t>
            </a:r>
            <a:r>
              <a:rPr lang="en-US" dirty="0">
                <a:effectLst/>
              </a:rPr>
              <a:t> </a:t>
            </a:r>
            <a:r>
              <a:rPr lang="en-US" dirty="0" err="1">
                <a:effectLst/>
              </a:rPr>
              <a:t>nguồn</a:t>
            </a:r>
            <a:r>
              <a:rPr lang="en-US" dirty="0">
                <a:effectLst/>
              </a:rPr>
              <a:t> </a:t>
            </a:r>
            <a:r>
              <a:rPr lang="en-US" dirty="0" err="1">
                <a:effectLst/>
              </a:rPr>
              <a:t>mở</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trên</a:t>
            </a:r>
            <a:r>
              <a:rPr lang="en-US" dirty="0">
                <a:effectLst/>
              </a:rPr>
              <a:t> </a:t>
            </a:r>
            <a:r>
              <a:rPr lang="en-US" dirty="0" err="1">
                <a:effectLst/>
              </a:rPr>
              <a:t>nhiều</a:t>
            </a:r>
            <a:r>
              <a:rPr lang="en-US" dirty="0">
                <a:effectLst/>
              </a:rPr>
              <a:t> </a:t>
            </a:r>
            <a:r>
              <a:rPr lang="en-US" dirty="0" err="1">
                <a:effectLst/>
              </a:rPr>
              <a:t>môi</a:t>
            </a:r>
            <a:r>
              <a:rPr lang="en-US" dirty="0">
                <a:effectLst/>
              </a:rPr>
              <a:t> </a:t>
            </a:r>
            <a:r>
              <a:rPr lang="en-US" dirty="0" err="1">
                <a:effectLst/>
              </a:rPr>
              <a:t>tr</a:t>
            </a:r>
            <a:r>
              <a:rPr lang="vi-VN" dirty="0">
                <a:effectLst/>
              </a:rPr>
              <a:t>ư</a:t>
            </a:r>
            <a:r>
              <a:rPr lang="en-US" dirty="0" err="1">
                <a:effectLst/>
              </a:rPr>
              <a:t>ờng</a:t>
            </a:r>
            <a:endParaRPr lang="en-US" dirty="0">
              <a:effectLst/>
            </a:endParaRPr>
          </a:p>
          <a:p>
            <a:r>
              <a:rPr lang="en-US" altLang="zh-CN" dirty="0">
                <a:effectLst/>
              </a:rPr>
              <a:t>Jenkins </a:t>
            </a:r>
            <a:r>
              <a:rPr lang="en-US" altLang="zh-CN" dirty="0" err="1">
                <a:effectLst/>
              </a:rPr>
              <a:t>thì</a:t>
            </a:r>
            <a:r>
              <a:rPr lang="en-US" altLang="zh-CN" dirty="0">
                <a:effectLst/>
              </a:rPr>
              <a:t> </a:t>
            </a:r>
            <a:r>
              <a:rPr lang="en-US" altLang="zh-CN" dirty="0" err="1">
                <a:effectLst/>
              </a:rPr>
              <a:t>dành</a:t>
            </a:r>
            <a:r>
              <a:rPr lang="en-US" altLang="zh-CN" dirty="0">
                <a:effectLst/>
              </a:rPr>
              <a:t> </a:t>
            </a:r>
            <a:r>
              <a:rPr lang="en-US" altLang="zh-CN" dirty="0" err="1">
                <a:effectLst/>
              </a:rPr>
              <a:t>cho</a:t>
            </a:r>
            <a:r>
              <a:rPr lang="en-US" altLang="zh-CN" dirty="0">
                <a:effectLst/>
              </a:rPr>
              <a:t> </a:t>
            </a:r>
            <a:r>
              <a:rPr lang="en-US" altLang="zh-CN" dirty="0" err="1">
                <a:effectLst/>
              </a:rPr>
              <a:t>các</a:t>
            </a:r>
            <a:r>
              <a:rPr lang="en-US" altLang="zh-CN" dirty="0">
                <a:effectLst/>
              </a:rPr>
              <a:t> </a:t>
            </a:r>
            <a:r>
              <a:rPr lang="en-US" altLang="zh-CN" dirty="0" err="1">
                <a:effectLst/>
              </a:rPr>
              <a:t>dự</a:t>
            </a:r>
            <a:r>
              <a:rPr lang="en-US" altLang="zh-CN" dirty="0">
                <a:effectLst/>
              </a:rPr>
              <a:t> </a:t>
            </a:r>
            <a:r>
              <a:rPr lang="en-US" altLang="zh-CN" dirty="0" err="1">
                <a:effectLst/>
              </a:rPr>
              <a:t>án</a:t>
            </a:r>
            <a:r>
              <a:rPr lang="en-US" altLang="zh-CN" dirty="0">
                <a:effectLst/>
              </a:rPr>
              <a:t> </a:t>
            </a:r>
            <a:r>
              <a:rPr lang="en-US" altLang="zh-CN" dirty="0" err="1">
                <a:effectLst/>
              </a:rPr>
              <a:t>lớn</a:t>
            </a:r>
            <a:r>
              <a:rPr lang="en-US" altLang="zh-CN" dirty="0">
                <a:effectLst/>
              </a:rPr>
              <a:t>, </a:t>
            </a:r>
            <a:r>
              <a:rPr lang="en-US" altLang="zh-CN" dirty="0" err="1">
                <a:effectLst/>
              </a:rPr>
              <a:t>cần</a:t>
            </a:r>
            <a:r>
              <a:rPr lang="en-US" altLang="zh-CN" dirty="0">
                <a:effectLst/>
              </a:rPr>
              <a:t> </a:t>
            </a:r>
            <a:r>
              <a:rPr lang="en-US" altLang="zh-CN" dirty="0" err="1">
                <a:effectLst/>
              </a:rPr>
              <a:t>tùy</a:t>
            </a:r>
            <a:r>
              <a:rPr lang="en-US" altLang="zh-CN" dirty="0">
                <a:effectLst/>
              </a:rPr>
              <a:t> </a:t>
            </a:r>
            <a:r>
              <a:rPr lang="en-US" altLang="zh-CN" dirty="0" err="1">
                <a:effectLst/>
              </a:rPr>
              <a:t>chỉnh</a:t>
            </a:r>
            <a:r>
              <a:rPr lang="en-US" altLang="zh-CN" dirty="0">
                <a:effectLst/>
              </a:rPr>
              <a:t> </a:t>
            </a:r>
            <a:r>
              <a:rPr lang="en-US" altLang="zh-CN" dirty="0" err="1">
                <a:effectLst/>
              </a:rPr>
              <a:t>dựa</a:t>
            </a:r>
            <a:r>
              <a:rPr lang="en-US" altLang="zh-CN" dirty="0">
                <a:effectLst/>
              </a:rPr>
              <a:t> </a:t>
            </a:r>
            <a:r>
              <a:rPr lang="en-US" altLang="zh-CN" dirty="0" err="1">
                <a:effectLst/>
              </a:rPr>
              <a:t>trên</a:t>
            </a:r>
            <a:r>
              <a:rPr lang="en-US" altLang="zh-CN" dirty="0">
                <a:effectLst/>
              </a:rPr>
              <a:t> </a:t>
            </a:r>
            <a:r>
              <a:rPr lang="en-US" altLang="zh-CN" dirty="0" err="1">
                <a:effectLst/>
              </a:rPr>
              <a:t>các</a:t>
            </a:r>
            <a:r>
              <a:rPr lang="en-US" altLang="zh-CN" dirty="0">
                <a:effectLst/>
              </a:rPr>
              <a:t> plugin</a:t>
            </a:r>
          </a:p>
          <a:p>
            <a:r>
              <a:rPr lang="en-US" altLang="zh-CN" dirty="0">
                <a:effectLst/>
              </a:rPr>
              <a:t>Bamboo </a:t>
            </a:r>
            <a:r>
              <a:rPr lang="en-US" altLang="zh-CN" dirty="0" err="1">
                <a:effectLst/>
              </a:rPr>
              <a:t>hữu</a:t>
            </a:r>
            <a:r>
              <a:rPr lang="en-US" altLang="zh-CN" dirty="0">
                <a:effectLst/>
              </a:rPr>
              <a:t> </a:t>
            </a:r>
            <a:r>
              <a:rPr lang="en-US" altLang="zh-CN" dirty="0" err="1">
                <a:effectLst/>
              </a:rPr>
              <a:t>ích</a:t>
            </a:r>
            <a:r>
              <a:rPr lang="en-US" altLang="zh-CN" dirty="0">
                <a:effectLst/>
              </a:rPr>
              <a:t> </a:t>
            </a:r>
            <a:r>
              <a:rPr lang="en-US" altLang="zh-CN" dirty="0" err="1">
                <a:effectLst/>
              </a:rPr>
              <a:t>cho</a:t>
            </a:r>
            <a:r>
              <a:rPr lang="en-US" altLang="zh-CN" dirty="0">
                <a:effectLst/>
              </a:rPr>
              <a:t> </a:t>
            </a:r>
            <a:r>
              <a:rPr lang="en-US" altLang="zh-CN" dirty="0" err="1">
                <a:effectLst/>
              </a:rPr>
              <a:t>những</a:t>
            </a:r>
            <a:r>
              <a:rPr lang="en-US" altLang="zh-CN" dirty="0">
                <a:effectLst/>
              </a:rPr>
              <a:t> </a:t>
            </a:r>
            <a:r>
              <a:rPr lang="en-US" altLang="zh-CN" dirty="0" err="1">
                <a:effectLst/>
              </a:rPr>
              <a:t>doanh</a:t>
            </a:r>
            <a:r>
              <a:rPr lang="en-US" altLang="zh-CN" dirty="0">
                <a:effectLst/>
              </a:rPr>
              <a:t> </a:t>
            </a:r>
            <a:r>
              <a:rPr lang="en-US" altLang="zh-CN" dirty="0" err="1">
                <a:effectLst/>
              </a:rPr>
              <a:t>nghiệp</a:t>
            </a:r>
            <a:r>
              <a:rPr lang="en-US" altLang="zh-CN" dirty="0">
                <a:effectLst/>
              </a:rPr>
              <a:t> </a:t>
            </a:r>
            <a:r>
              <a:rPr lang="en-US" altLang="zh-CN" dirty="0" err="1">
                <a:effectLst/>
              </a:rPr>
              <a:t>có</a:t>
            </a:r>
            <a:r>
              <a:rPr lang="en-US" altLang="zh-CN" dirty="0">
                <a:effectLst/>
              </a:rPr>
              <a:t> </a:t>
            </a:r>
            <a:r>
              <a:rPr lang="en-US" altLang="zh-CN" dirty="0" err="1">
                <a:effectLst/>
              </a:rPr>
              <a:t>sửa</a:t>
            </a:r>
            <a:r>
              <a:rPr lang="en-US" altLang="zh-CN" dirty="0">
                <a:effectLst/>
              </a:rPr>
              <a:t> </a:t>
            </a:r>
            <a:r>
              <a:rPr lang="en-US" altLang="zh-CN" dirty="0" err="1">
                <a:effectLst/>
              </a:rPr>
              <a:t>dụng</a:t>
            </a:r>
            <a:r>
              <a:rPr lang="en-US" altLang="zh-CN" dirty="0">
                <a:effectLst/>
              </a:rPr>
              <a:t> </a:t>
            </a:r>
            <a:r>
              <a:rPr lang="en-US" altLang="zh-CN" dirty="0" err="1">
                <a:effectLst/>
              </a:rPr>
              <a:t>các</a:t>
            </a:r>
            <a:r>
              <a:rPr lang="en-US" altLang="zh-CN" dirty="0">
                <a:effectLst/>
              </a:rPr>
              <a:t> </a:t>
            </a:r>
            <a:r>
              <a:rPr lang="en-US" altLang="zh-CN" dirty="0" err="1">
                <a:effectLst/>
              </a:rPr>
              <a:t>sản</a:t>
            </a:r>
            <a:r>
              <a:rPr lang="en-US" altLang="zh-CN" dirty="0">
                <a:effectLst/>
              </a:rPr>
              <a:t> </a:t>
            </a:r>
            <a:r>
              <a:rPr lang="en-US" altLang="zh-CN" dirty="0" err="1">
                <a:effectLst/>
              </a:rPr>
              <a:t>phẩm</a:t>
            </a:r>
            <a:r>
              <a:rPr lang="en-US" altLang="zh-CN" dirty="0">
                <a:effectLst/>
              </a:rPr>
              <a:t> </a:t>
            </a:r>
            <a:r>
              <a:rPr lang="en-US" altLang="zh-CN" dirty="0" err="1">
                <a:effectLst/>
              </a:rPr>
              <a:t>khác</a:t>
            </a:r>
            <a:r>
              <a:rPr lang="en-US" altLang="zh-CN" dirty="0">
                <a:effectLst/>
              </a:rPr>
              <a:t> </a:t>
            </a:r>
            <a:r>
              <a:rPr lang="en-US" altLang="zh-CN" dirty="0" err="1">
                <a:effectLst/>
              </a:rPr>
              <a:t>cua</a:t>
            </a:r>
            <a:r>
              <a:rPr lang="en-US" altLang="zh-CN" dirty="0">
                <a:effectLst/>
              </a:rPr>
              <a:t> Atlassian: Jira Stash</a:t>
            </a:r>
          </a:p>
          <a:p>
            <a:r>
              <a:rPr lang="en-US" altLang="zh-CN" dirty="0"/>
              <a:t>TC </a:t>
            </a:r>
            <a:r>
              <a:rPr lang="en-US" altLang="zh-CN" dirty="0" err="1"/>
              <a:t>dễ</a:t>
            </a:r>
            <a:r>
              <a:rPr lang="en-US" altLang="zh-CN" dirty="0"/>
              <a:t> </a:t>
            </a:r>
            <a:r>
              <a:rPr lang="en-US" altLang="zh-CN" dirty="0" err="1"/>
              <a:t>dàng</a:t>
            </a:r>
            <a:r>
              <a:rPr lang="en-US" altLang="zh-CN" dirty="0"/>
              <a:t> </a:t>
            </a:r>
            <a:r>
              <a:rPr lang="en-US" altLang="zh-CN" dirty="0" err="1"/>
              <a:t>cài</a:t>
            </a:r>
            <a:r>
              <a:rPr lang="en-US" altLang="zh-CN" dirty="0"/>
              <a:t> </a:t>
            </a:r>
            <a:r>
              <a:rPr lang="en-US" altLang="zh-CN" dirty="0" err="1"/>
              <a:t>đặt</a:t>
            </a:r>
            <a:r>
              <a:rPr lang="en-US" altLang="zh-CN" dirty="0"/>
              <a:t>, </a:t>
            </a:r>
            <a:r>
              <a:rPr lang="en-US" altLang="zh-CN" dirty="0" err="1"/>
              <a:t>tùy</a:t>
            </a:r>
            <a:r>
              <a:rPr lang="en-US" altLang="zh-CN" dirty="0"/>
              <a:t> </a:t>
            </a:r>
            <a:r>
              <a:rPr lang="en-US" altLang="zh-CN" dirty="0" err="1"/>
              <a:t>chỉnh</a:t>
            </a:r>
            <a:r>
              <a:rPr lang="en-US" altLang="zh-CN" dirty="0"/>
              <a:t>; đ</a:t>
            </a:r>
            <a:r>
              <a:rPr lang="vi-VN" altLang="zh-CN" dirty="0"/>
              <a:t>ư</a:t>
            </a:r>
            <a:r>
              <a:rPr lang="en-US" altLang="zh-CN" dirty="0" err="1"/>
              <a:t>ợc</a:t>
            </a:r>
            <a:r>
              <a:rPr lang="en-US" altLang="zh-CN" dirty="0"/>
              <a:t> </a:t>
            </a:r>
            <a:r>
              <a:rPr lang="en-US" altLang="zh-CN" dirty="0" err="1"/>
              <a:t>sử</a:t>
            </a:r>
            <a:r>
              <a:rPr lang="en-US" altLang="zh-CN" dirty="0"/>
              <a:t> </a:t>
            </a:r>
            <a:r>
              <a:rPr lang="en-US" altLang="zh-CN" dirty="0" err="1"/>
              <a:t>dụng</a:t>
            </a:r>
            <a:r>
              <a:rPr lang="en-US" altLang="zh-CN" dirty="0"/>
              <a:t> </a:t>
            </a:r>
            <a:r>
              <a:rPr lang="en-US" altLang="zh-CN" dirty="0" err="1"/>
              <a:t>rộng</a:t>
            </a:r>
            <a:r>
              <a:rPr lang="en-US" altLang="zh-CN" dirty="0"/>
              <a:t> </a:t>
            </a:r>
            <a:r>
              <a:rPr lang="en-US" altLang="zh-CN" dirty="0" err="1"/>
              <a:t>rãi</a:t>
            </a:r>
            <a:r>
              <a:rPr lang="en-US" altLang="zh-CN" dirty="0"/>
              <a:t>, </a:t>
            </a:r>
            <a:r>
              <a:rPr lang="en-US" altLang="zh-CN" dirty="0" err="1"/>
              <a:t>tài</a:t>
            </a:r>
            <a:r>
              <a:rPr lang="en-US" altLang="zh-CN" dirty="0"/>
              <a:t> </a:t>
            </a:r>
            <a:r>
              <a:rPr lang="en-US" altLang="zh-CN" dirty="0" err="1"/>
              <a:t>liệu</a:t>
            </a:r>
            <a:r>
              <a:rPr lang="en-US" altLang="zh-CN" dirty="0"/>
              <a:t> </a:t>
            </a:r>
            <a:r>
              <a:rPr lang="en-US" altLang="zh-CN" dirty="0" err="1"/>
              <a:t>hỗ</a:t>
            </a:r>
            <a:r>
              <a:rPr lang="en-US" altLang="zh-CN" dirty="0"/>
              <a:t> </a:t>
            </a:r>
            <a:r>
              <a:rPr lang="en-US" altLang="zh-CN" dirty="0" err="1"/>
              <a:t>trợ</a:t>
            </a:r>
            <a:r>
              <a:rPr lang="en-US" altLang="zh-CN" dirty="0"/>
              <a:t> </a:t>
            </a:r>
            <a:r>
              <a:rPr lang="en-US" altLang="zh-CN" dirty="0" err="1"/>
              <a:t>rõ</a:t>
            </a:r>
            <a:r>
              <a:rPr lang="en-US" altLang="zh-CN" dirty="0"/>
              <a:t> </a:t>
            </a:r>
            <a:r>
              <a:rPr lang="en-US" altLang="zh-CN" dirty="0" err="1"/>
              <a:t>ràng</a:t>
            </a:r>
            <a:r>
              <a:rPr lang="en-US" altLang="zh-CN" dirty="0"/>
              <a:t> chi </a:t>
            </a:r>
            <a:r>
              <a:rPr lang="en-US" altLang="zh-CN" dirty="0" err="1"/>
              <a:t>tiết</a:t>
            </a:r>
            <a:r>
              <a:rPr lang="en-US" altLang="zh-CN" dirty="0"/>
              <a:t>; </a:t>
            </a:r>
            <a:r>
              <a:rPr lang="en-US" altLang="zh-CN" dirty="0" err="1"/>
              <a:t>đắt</a:t>
            </a:r>
            <a:r>
              <a:rPr lang="en-US" altLang="zh-CN" dirty="0"/>
              <a:t> </a:t>
            </a:r>
            <a:r>
              <a:rPr lang="en-US" altLang="zh-CN" dirty="0" err="1"/>
              <a:t>đỏ</a:t>
            </a:r>
            <a:endParaRPr lang="en-US" altLang="zh-CN" dirty="0"/>
          </a:p>
          <a:p>
            <a:r>
              <a:rPr lang="en-US" altLang="zh-CN" dirty="0" err="1"/>
              <a:t>Codeship</a:t>
            </a:r>
            <a:r>
              <a:rPr lang="en-US" altLang="zh-CN" dirty="0"/>
              <a:t> </a:t>
            </a:r>
            <a:r>
              <a:rPr lang="en-US" altLang="zh-CN" dirty="0" err="1"/>
              <a:t>chỉ</a:t>
            </a:r>
            <a:r>
              <a:rPr lang="en-US" altLang="zh-CN" dirty="0"/>
              <a:t> </a:t>
            </a:r>
            <a:r>
              <a:rPr lang="en-US" altLang="zh-CN" dirty="0" err="1"/>
              <a:t>hỗ</a:t>
            </a:r>
            <a:r>
              <a:rPr lang="en-US" altLang="zh-CN" dirty="0"/>
              <a:t> </a:t>
            </a:r>
            <a:r>
              <a:rPr lang="en-US" altLang="zh-CN" dirty="0" err="1"/>
              <a:t>trợ</a:t>
            </a:r>
            <a:r>
              <a:rPr lang="en-US" altLang="zh-CN" dirty="0"/>
              <a:t> win/mac/web-based</a:t>
            </a:r>
          </a:p>
          <a:p>
            <a:r>
              <a:rPr lang="en-US" altLang="zh-CN" dirty="0"/>
              <a:t>Hudson </a:t>
            </a:r>
            <a:r>
              <a:rPr lang="en-US" altLang="zh-CN" dirty="0" err="1"/>
              <a:t>cuộc</a:t>
            </a:r>
            <a:r>
              <a:rPr lang="en-US" altLang="zh-CN" dirty="0"/>
              <a:t> </a:t>
            </a:r>
            <a:r>
              <a:rPr lang="en-US" altLang="zh-CN" dirty="0" err="1"/>
              <a:t>chiến</a:t>
            </a:r>
            <a:r>
              <a:rPr lang="en-US" altLang="zh-CN" dirty="0"/>
              <a:t> </a:t>
            </a:r>
            <a:r>
              <a:rPr lang="en-US" altLang="zh-CN" dirty="0" err="1"/>
              <a:t>vẫn</a:t>
            </a:r>
            <a:r>
              <a:rPr lang="en-US" altLang="zh-CN" dirty="0"/>
              <a:t> </a:t>
            </a:r>
            <a:r>
              <a:rPr lang="en-US" altLang="zh-CN" dirty="0" err="1"/>
              <a:t>tiếp</a:t>
            </a:r>
            <a:r>
              <a:rPr lang="en-US" altLang="zh-CN" dirty="0"/>
              <a:t> </a:t>
            </a:r>
            <a:r>
              <a:rPr lang="en-US" altLang="zh-CN" dirty="0" err="1"/>
              <a:t>tục</a:t>
            </a:r>
            <a:r>
              <a:rPr lang="en-US" altLang="zh-CN" dirty="0"/>
              <a:t> </a:t>
            </a:r>
            <a:r>
              <a:rPr lang="en-US" altLang="zh-CN" dirty="0" err="1"/>
              <a:t>xảy</a:t>
            </a:r>
            <a:r>
              <a:rPr lang="en-US" altLang="zh-CN" dirty="0"/>
              <a:t> </a:t>
            </a:r>
            <a:r>
              <a:rPr lang="en-US" altLang="zh-CN" dirty="0" err="1"/>
              <a:t>ra</a:t>
            </a:r>
            <a:r>
              <a:rPr lang="en-US" altLang="zh-CN" dirty="0"/>
              <a:t> </a:t>
            </a:r>
            <a:r>
              <a:rPr lang="en-US" altLang="zh-CN" dirty="0" err="1"/>
              <a:t>với</a:t>
            </a:r>
            <a:r>
              <a:rPr lang="en-US" altLang="zh-CN" dirty="0"/>
              <a:t> </a:t>
            </a:r>
            <a:r>
              <a:rPr lang="en-US" altLang="zh-CN"/>
              <a:t>jenkins </a:t>
            </a:r>
            <a:endParaRPr lang="zh-CN" altLang="en-US" dirty="0"/>
          </a:p>
        </p:txBody>
      </p:sp>
      <p:sp>
        <p:nvSpPr>
          <p:cNvPr id="4" name="灯片编号占位符 3"/>
          <p:cNvSpPr>
            <a:spLocks noGrp="1"/>
          </p:cNvSpPr>
          <p:nvPr>
            <p:ph type="sldNum" sz="quarter" idx="10"/>
          </p:nvPr>
        </p:nvSpPr>
        <p:spPr/>
        <p:txBody>
          <a:bodyPr/>
          <a:lstStyle/>
          <a:p>
            <a:fld id="{A025461F-D2A9-4C9D-A6C7-2B9665296AF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vi-VN" dirty="0" err="1"/>
              <a:t>Tất</a:t>
            </a:r>
            <a:r>
              <a:rPr lang="vi-VN" dirty="0"/>
              <a:t> </a:t>
            </a:r>
            <a:r>
              <a:rPr lang="vi-VN" dirty="0" err="1"/>
              <a:t>cả</a:t>
            </a:r>
            <a:r>
              <a:rPr lang="vi-VN" dirty="0"/>
              <a:t> </a:t>
            </a:r>
            <a:r>
              <a:rPr lang="vi-VN" dirty="0" err="1"/>
              <a:t>với</a:t>
            </a:r>
            <a:r>
              <a:rPr lang="vi-VN" dirty="0"/>
              <a:t> </a:t>
            </a:r>
            <a:r>
              <a:rPr lang="vi-VN" dirty="0" err="1"/>
              <a:t>Jenkins</a:t>
            </a:r>
            <a:r>
              <a:rPr lang="vi-VN" dirty="0"/>
              <a:t> </a:t>
            </a:r>
            <a:r>
              <a:rPr lang="vi-VN" dirty="0" err="1"/>
              <a:t>hầu</a:t>
            </a:r>
            <a:r>
              <a:rPr lang="vi-VN" dirty="0"/>
              <a:t> như </a:t>
            </a:r>
            <a:r>
              <a:rPr lang="vi-VN" dirty="0" err="1"/>
              <a:t>là</a:t>
            </a:r>
            <a:r>
              <a:rPr lang="vi-VN" dirty="0"/>
              <a:t> </a:t>
            </a:r>
            <a:r>
              <a:rPr lang="vi-VN" dirty="0" err="1"/>
              <a:t>tự</a:t>
            </a:r>
            <a:r>
              <a:rPr lang="vi-VN" dirty="0"/>
              <a:t> </a:t>
            </a:r>
            <a:r>
              <a:rPr lang="vi-VN" dirty="0" err="1"/>
              <a:t>động</a:t>
            </a:r>
            <a:r>
              <a:rPr lang="vi-VN" dirty="0"/>
              <a:t>. =&gt; </a:t>
            </a:r>
            <a:r>
              <a:rPr lang="vi-VN" dirty="0" err="1"/>
              <a:t>Giảm</a:t>
            </a:r>
            <a:r>
              <a:rPr lang="vi-VN" dirty="0"/>
              <a:t> </a:t>
            </a:r>
            <a:r>
              <a:rPr lang="vi-VN" dirty="0" err="1"/>
              <a:t>thời</a:t>
            </a:r>
            <a:r>
              <a:rPr lang="vi-VN" dirty="0"/>
              <a:t> gian </a:t>
            </a:r>
            <a:r>
              <a:rPr lang="vi-VN" dirty="0" err="1"/>
              <a:t>và</a:t>
            </a:r>
            <a:r>
              <a:rPr lang="vi-VN" dirty="0"/>
              <a:t> chi </a:t>
            </a:r>
            <a:r>
              <a:rPr lang="vi-VN" dirty="0" err="1"/>
              <a:t>phí</a:t>
            </a:r>
            <a:r>
              <a:rPr lang="vi-VN" dirty="0"/>
              <a:t>.</a:t>
            </a:r>
            <a:br>
              <a:rPr lang="vi-VN" dirty="0"/>
            </a:br>
            <a:r>
              <a:rPr lang="vi-VN" dirty="0"/>
              <a:t>Nâng cao năng </a:t>
            </a:r>
            <a:r>
              <a:rPr lang="vi-VN" dirty="0" err="1"/>
              <a:t>lực</a:t>
            </a:r>
            <a:r>
              <a:rPr lang="vi-VN" dirty="0"/>
              <a:t> nhân viên</a:t>
            </a:r>
            <a:br>
              <a:rPr lang="vi-VN" dirty="0"/>
            </a:br>
            <a:r>
              <a:rPr lang="vi-VN" dirty="0" err="1"/>
              <a:t>Có</a:t>
            </a:r>
            <a:r>
              <a:rPr lang="vi-VN" dirty="0"/>
              <a:t> </a:t>
            </a:r>
            <a:r>
              <a:rPr lang="vi-VN" dirty="0" err="1"/>
              <a:t>thể</a:t>
            </a:r>
            <a:r>
              <a:rPr lang="vi-VN" dirty="0"/>
              <a:t> </a:t>
            </a:r>
            <a:r>
              <a:rPr lang="vi-VN" dirty="0" err="1"/>
              <a:t>tóm</a:t>
            </a:r>
            <a:r>
              <a:rPr lang="vi-VN" dirty="0"/>
              <a:t> </a:t>
            </a:r>
            <a:r>
              <a:rPr lang="vi-VN" dirty="0" err="1"/>
              <a:t>gọn</a:t>
            </a:r>
            <a:r>
              <a:rPr lang="vi-VN" dirty="0"/>
              <a:t> </a:t>
            </a:r>
            <a:r>
              <a:rPr lang="vi-VN" dirty="0" err="1"/>
              <a:t>lợi</a:t>
            </a:r>
            <a:r>
              <a:rPr lang="vi-VN" dirty="0"/>
              <a:t> </a:t>
            </a:r>
            <a:r>
              <a:rPr lang="vi-VN" dirty="0" err="1"/>
              <a:t>ích</a:t>
            </a:r>
            <a:r>
              <a:rPr lang="vi-VN" dirty="0"/>
              <a:t> </a:t>
            </a:r>
            <a:r>
              <a:rPr lang="vi-VN" dirty="0" err="1"/>
              <a:t>Jenkins</a:t>
            </a:r>
            <a:r>
              <a:rPr lang="vi-VN" dirty="0"/>
              <a:t> mang </a:t>
            </a:r>
            <a:r>
              <a:rPr lang="vi-VN" dirty="0" err="1"/>
              <a:t>lại</a:t>
            </a:r>
            <a:r>
              <a:rPr lang="vi-VN" dirty="0"/>
              <a:t> </a:t>
            </a:r>
            <a:r>
              <a:rPr lang="vi-VN" dirty="0" err="1"/>
              <a:t>là</a:t>
            </a:r>
            <a:r>
              <a:rPr lang="vi-VN" dirty="0"/>
              <a:t> FESS.</a:t>
            </a:r>
            <a:br>
              <a:rPr lang="vi-VN" dirty="0"/>
            </a:br>
            <a:r>
              <a:rPr lang="vi-VN" dirty="0"/>
              <a:t>* </a:t>
            </a:r>
            <a:r>
              <a:rPr lang="vi-VN" dirty="0" err="1"/>
              <a:t>Faster</a:t>
            </a:r>
            <a:r>
              <a:rPr lang="vi-VN" dirty="0"/>
              <a:t>.</a:t>
            </a:r>
            <a:br>
              <a:rPr lang="vi-VN" dirty="0"/>
            </a:br>
            <a:r>
              <a:rPr lang="vi-VN" dirty="0"/>
              <a:t>* </a:t>
            </a:r>
            <a:r>
              <a:rPr lang="vi-VN" dirty="0" err="1"/>
              <a:t>Easier</a:t>
            </a:r>
            <a:r>
              <a:rPr lang="vi-VN" dirty="0"/>
              <a:t>.</a:t>
            </a:r>
            <a:br>
              <a:rPr lang="vi-VN" dirty="0"/>
            </a:br>
            <a:r>
              <a:rPr lang="vi-VN" dirty="0"/>
              <a:t>* </a:t>
            </a:r>
            <a:r>
              <a:rPr lang="vi-VN" dirty="0" err="1"/>
              <a:t>Safer</a:t>
            </a:r>
            <a:r>
              <a:rPr lang="vi-VN" dirty="0"/>
              <a:t>.</a:t>
            </a:r>
            <a:br>
              <a:rPr lang="vi-VN" dirty="0"/>
            </a:br>
            <a:r>
              <a:rPr lang="vi-VN" dirty="0"/>
              <a:t>* </a:t>
            </a:r>
            <a:r>
              <a:rPr lang="vi-VN" dirty="0" err="1"/>
              <a:t>Smarter</a:t>
            </a:r>
            <a:r>
              <a:rPr lang="vi-VN" dirty="0"/>
              <a:t>.</a:t>
            </a:r>
            <a:endParaRPr lang="zh-CN" altLang="en-US" dirty="0"/>
          </a:p>
        </p:txBody>
      </p:sp>
      <p:sp>
        <p:nvSpPr>
          <p:cNvPr id="4" name="灯片编号占位符 3"/>
          <p:cNvSpPr>
            <a:spLocks noGrp="1"/>
          </p:cNvSpPr>
          <p:nvPr>
            <p:ph type="sldNum" sz="quarter" idx="10"/>
          </p:nvPr>
        </p:nvSpPr>
        <p:spPr/>
        <p:txBody>
          <a:bodyPr/>
          <a:lstStyle/>
          <a:p>
            <a:fld id="{A025461F-D2A9-4C9D-A6C7-2B9665296AFA}"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25461F-D2A9-4C9D-A6C7-2B9665296AFA}"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25461F-D2A9-4C9D-A6C7-2B9665296AF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25461F-D2A9-4C9D-A6C7-2B9665296AF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343400" y="1974297"/>
            <a:ext cx="7338564" cy="1762844"/>
          </a:xfrm>
        </p:spPr>
        <p:txBody>
          <a:bodyPr anchor="b">
            <a:normAutofit/>
          </a:bodyPr>
          <a:lstStyle>
            <a:lvl1pPr algn="l">
              <a:defRPr sz="6000">
                <a:solidFill>
                  <a:schemeClr val="accent4">
                    <a:lumMod val="75000"/>
                  </a:schemeClr>
                </a:solidFill>
              </a:defRPr>
            </a:lvl1pPr>
          </a:lstStyle>
          <a:p>
            <a:r>
              <a:rPr lang="zh-CN" altLang="en-US" dirty="0"/>
              <a:t>单击此处编辑母版标题样式</a:t>
            </a:r>
          </a:p>
        </p:txBody>
      </p:sp>
      <p:sp>
        <p:nvSpPr>
          <p:cNvPr id="3" name="副标题 2"/>
          <p:cNvSpPr>
            <a:spLocks noGrp="1"/>
          </p:cNvSpPr>
          <p:nvPr>
            <p:ph type="subTitle" idx="1"/>
          </p:nvPr>
        </p:nvSpPr>
        <p:spPr>
          <a:xfrm>
            <a:off x="4572000" y="3906716"/>
            <a:ext cx="7109964" cy="718037"/>
          </a:xfrm>
        </p:spPr>
        <p:txBody>
          <a:bodyPr>
            <a:normAutofit/>
          </a:bodyPr>
          <a:lstStyle>
            <a:lvl1pPr marL="0" indent="0" algn="l">
              <a:buNone/>
              <a:defRPr sz="28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p>
            <a:fld id="{FE9DBA4D-209D-4A00-BEF2-420CF63AB8F5}" type="datetime1">
              <a:rPr lang="zh-CN" altLang="en-US" smtClean="0"/>
              <a:t>2017/10/22</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5DD441FF-F475-4DBF-B506-C4CE32A3FFD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2017/10/22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lang="zh-CN" altLang="en-US"/>
              <a:t>单击此处编辑母版标题样式</a:t>
            </a:r>
          </a:p>
        </p:txBody>
      </p:sp>
      <p:sp>
        <p:nvSpPr>
          <p:cNvPr id="3" name="内容占位符 2"/>
          <p:cNvSpPr>
            <a:spLocks noGrp="1"/>
          </p:cNvSpPr>
          <p:nvPr>
            <p:ph idx="1"/>
          </p:nvPr>
        </p:nvSpPr>
        <p:spPr>
          <a:xfrm>
            <a:off x="1266092" y="1617785"/>
            <a:ext cx="9689123" cy="4255478"/>
          </a:xfrm>
        </p:spPr>
        <p:txBody>
          <a:bodyPr wrap="square"/>
          <a:lstStyle>
            <a:lvl1pPr>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wrap="square"/>
          <a:lstStyle/>
          <a:p>
            <a:fld id="{B09B9AD2-44B7-4514-A761-25919B82AF10}" type="datetime1">
              <a:rPr lang="zh-CN" altLang="en-US" smtClean="0"/>
              <a:t>2017/10/22</a:t>
            </a:fld>
            <a:endParaRPr lang="zh-CN" altLang="en-US"/>
          </a:p>
        </p:txBody>
      </p:sp>
      <p:sp>
        <p:nvSpPr>
          <p:cNvPr id="5" name="页脚占位符 4"/>
          <p:cNvSpPr>
            <a:spLocks noGrp="1"/>
          </p:cNvSpPr>
          <p:nvPr>
            <p:ph type="ftr" sz="quarter" idx="11"/>
          </p:nvPr>
        </p:nvSpPr>
        <p:spPr/>
        <p:txBody>
          <a:bodyPr wrap="square"/>
          <a:lstStyle/>
          <a:p>
            <a:endParaRPr lang="zh-CN" altLang="en-US"/>
          </a:p>
        </p:txBody>
      </p:sp>
      <p:sp>
        <p:nvSpPr>
          <p:cNvPr id="6" name="灯片编号占位符 5"/>
          <p:cNvSpPr>
            <a:spLocks noGrp="1"/>
          </p:cNvSpPr>
          <p:nvPr>
            <p:ph type="sldNum" sz="quarter" idx="12"/>
          </p:nvPr>
        </p:nvSpPr>
        <p:spPr/>
        <p:txBody>
          <a:bodyPr wrap="square"/>
          <a:lstStyle/>
          <a:p>
            <a:fld id="{5DD441FF-F475-4DBF-B506-C4CE32A3FFD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081088"/>
            <a:ext cx="9417050" cy="2852737"/>
          </a:xfrm>
        </p:spPr>
        <p:txBody>
          <a:bodyPr anchor="b"/>
          <a:lstStyle>
            <a:lvl1pPr algn="r">
              <a:defRPr sz="6000"/>
            </a:lvl1pPr>
          </a:lstStyle>
          <a:p>
            <a:r>
              <a:rPr lang="zh-CN" altLang="en-US" dirty="0"/>
              <a:t>单击此处编辑母版标题样式</a:t>
            </a:r>
          </a:p>
        </p:txBody>
      </p:sp>
      <p:sp>
        <p:nvSpPr>
          <p:cNvPr id="3" name="文本占位符 2"/>
          <p:cNvSpPr>
            <a:spLocks noGrp="1"/>
          </p:cNvSpPr>
          <p:nvPr>
            <p:ph type="body" idx="1"/>
          </p:nvPr>
        </p:nvSpPr>
        <p:spPr>
          <a:xfrm>
            <a:off x="831850" y="3960813"/>
            <a:ext cx="9417050" cy="1500187"/>
          </a:xfrm>
        </p:spPr>
        <p:txBody>
          <a:bodyPr>
            <a:normAutofit/>
          </a:bodyPr>
          <a:lstStyle>
            <a:lvl1pPr marL="0" indent="0" algn="r">
              <a:buNone/>
              <a:defRPr sz="2800" b="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8A00C077-AB72-44AD-9178-58DC470848D7}" type="datetime1">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D441FF-F475-4DBF-B506-C4CE32A3FFD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lang="zh-CN" altLang="en-US"/>
              <a:t>单击此处编辑母版标题样式</a:t>
            </a:r>
          </a:p>
        </p:txBody>
      </p:sp>
      <p:sp>
        <p:nvSpPr>
          <p:cNvPr id="3" name="内容占位符 2"/>
          <p:cNvSpPr>
            <a:spLocks noGrp="1"/>
          </p:cNvSpPr>
          <p:nvPr>
            <p:ph sz="half" idx="1"/>
          </p:nvPr>
        </p:nvSpPr>
        <p:spPr>
          <a:xfrm>
            <a:off x="1090245" y="1740876"/>
            <a:ext cx="4413740" cy="4114800"/>
          </a:xfrm>
        </p:spPr>
        <p:txBody>
          <a:bodyPr wrap="square"/>
          <a:lstStyle>
            <a:lvl1pPr>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698049" y="1740876"/>
            <a:ext cx="4413740" cy="4114800"/>
          </a:xfrm>
        </p:spPr>
        <p:txBody>
          <a:bodyPr wrap="square"/>
          <a:lstStyle>
            <a:lvl1pPr>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wrap="square"/>
          <a:lstStyle/>
          <a:p>
            <a:fld id="{AEA4BD1D-6356-46AC-9659-710E8BA8592C}" type="datetime1">
              <a:rPr lang="zh-CN" altLang="en-US" smtClean="0"/>
              <a:t>2017/10/22</a:t>
            </a:fld>
            <a:endParaRPr lang="zh-CN" altLang="en-US"/>
          </a:p>
        </p:txBody>
      </p:sp>
      <p:sp>
        <p:nvSpPr>
          <p:cNvPr id="6" name="页脚占位符 5"/>
          <p:cNvSpPr>
            <a:spLocks noGrp="1"/>
          </p:cNvSpPr>
          <p:nvPr>
            <p:ph type="ftr" sz="quarter" idx="11"/>
          </p:nvPr>
        </p:nvSpPr>
        <p:spPr/>
        <p:txBody>
          <a:bodyPr wrap="square"/>
          <a:lstStyle/>
          <a:p>
            <a:endParaRPr lang="zh-CN" altLang="en-US"/>
          </a:p>
        </p:txBody>
      </p:sp>
      <p:sp>
        <p:nvSpPr>
          <p:cNvPr id="7" name="灯片编号占位符 6"/>
          <p:cNvSpPr>
            <a:spLocks noGrp="1"/>
          </p:cNvSpPr>
          <p:nvPr>
            <p:ph type="sldNum" sz="quarter" idx="12"/>
          </p:nvPr>
        </p:nvSpPr>
        <p:spPr/>
        <p:txBody>
          <a:bodyPr wrap="square"/>
          <a:lstStyle/>
          <a:p>
            <a:fld id="{5DD441FF-F475-4DBF-B506-C4CE32A3FFD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241548"/>
            <a:ext cx="5157787" cy="823912"/>
          </a:xfrm>
        </p:spPr>
        <p:txBody>
          <a:bodyPr wrap="square"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065459"/>
            <a:ext cx="5157787" cy="4089155"/>
          </a:xfrm>
        </p:spPr>
        <p:txBody>
          <a:bodyPr wrap="square"/>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241548"/>
            <a:ext cx="5183188" cy="823912"/>
          </a:xfrm>
        </p:spPr>
        <p:txBody>
          <a:bodyPr wrap="square"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065459"/>
            <a:ext cx="5183188" cy="4089155"/>
          </a:xfrm>
        </p:spPr>
        <p:txBody>
          <a:bodyPr wrap="square"/>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wrap="square"/>
          <a:lstStyle/>
          <a:p>
            <a:fld id="{568E8524-1D3A-4BBD-81D0-63691EA51F1E}" type="datetime1">
              <a:rPr lang="zh-CN" altLang="en-US" smtClean="0"/>
              <a:t>2017/10/22</a:t>
            </a:fld>
            <a:endParaRPr lang="zh-CN" altLang="en-US"/>
          </a:p>
        </p:txBody>
      </p:sp>
      <p:sp>
        <p:nvSpPr>
          <p:cNvPr id="8" name="页脚占位符 7"/>
          <p:cNvSpPr>
            <a:spLocks noGrp="1"/>
          </p:cNvSpPr>
          <p:nvPr>
            <p:ph type="ftr" sz="quarter" idx="11"/>
          </p:nvPr>
        </p:nvSpPr>
        <p:spPr/>
        <p:txBody>
          <a:bodyPr wrap="square"/>
          <a:lstStyle/>
          <a:p>
            <a:endParaRPr lang="zh-CN" altLang="en-US"/>
          </a:p>
        </p:txBody>
      </p:sp>
      <p:sp>
        <p:nvSpPr>
          <p:cNvPr id="9" name="灯片编号占位符 8"/>
          <p:cNvSpPr>
            <a:spLocks noGrp="1"/>
          </p:cNvSpPr>
          <p:nvPr>
            <p:ph type="sldNum" sz="quarter" idx="12"/>
          </p:nvPr>
        </p:nvSpPr>
        <p:spPr/>
        <p:txBody>
          <a:bodyPr wrap="square"/>
          <a:lstStyle/>
          <a:p>
            <a:fld id="{5DD441FF-F475-4DBF-B506-C4CE32A3FFDB}" type="slidenum">
              <a:rPr lang="zh-CN" altLang="en-US" smtClean="0"/>
              <a:t>‹#›</a:t>
            </a:fld>
            <a:endParaRPr lang="zh-CN" altLang="en-US"/>
          </a:p>
        </p:txBody>
      </p:sp>
      <p:sp>
        <p:nvSpPr>
          <p:cNvPr id="10" name="标题 9"/>
          <p:cNvSpPr>
            <a:spLocks noGrp="1"/>
          </p:cNvSpPr>
          <p:nvPr>
            <p:ph type="title"/>
          </p:nvPr>
        </p:nvSpPr>
        <p:spPr/>
        <p:txBody>
          <a:bodyPr wrap="square"/>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userDrawn="1"/>
        </p:nvGrpSpPr>
        <p:grpSpPr>
          <a:xfrm>
            <a:off x="0" y="2863247"/>
            <a:ext cx="5354787" cy="1131506"/>
            <a:chOff x="-1" y="2627290"/>
            <a:chExt cx="5354787" cy="1131506"/>
          </a:xfrm>
        </p:grpSpPr>
        <p:sp>
          <p:nvSpPr>
            <p:cNvPr id="7" name="任意多边形 6"/>
            <p:cNvSpPr/>
            <p:nvPr/>
          </p:nvSpPr>
          <p:spPr>
            <a:xfrm>
              <a:off x="-1" y="2627290"/>
              <a:ext cx="4606435" cy="1131505"/>
            </a:xfrm>
            <a:custGeom>
              <a:avLst/>
              <a:gdLst>
                <a:gd name="connsiteX0" fmla="*/ 0 w 4606435"/>
                <a:gd name="connsiteY0" fmla="*/ 0 h 1131505"/>
                <a:gd name="connsiteX1" fmla="*/ 4606435 w 4606435"/>
                <a:gd name="connsiteY1" fmla="*/ 0 h 1131505"/>
                <a:gd name="connsiteX2" fmla="*/ 4214154 w 4606435"/>
                <a:gd name="connsiteY2" fmla="*/ 1131505 h 1131505"/>
                <a:gd name="connsiteX3" fmla="*/ 0 w 4606435"/>
                <a:gd name="connsiteY3" fmla="*/ 1131505 h 1131505"/>
                <a:gd name="connsiteX4" fmla="*/ 0 w 4606435"/>
                <a:gd name="connsiteY4" fmla="*/ 0 h 1131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6435" h="1131505">
                  <a:moveTo>
                    <a:pt x="0" y="0"/>
                  </a:moveTo>
                  <a:lnTo>
                    <a:pt x="4606435" y="0"/>
                  </a:lnTo>
                  <a:lnTo>
                    <a:pt x="4214154" y="1131505"/>
                  </a:lnTo>
                  <a:lnTo>
                    <a:pt x="0" y="1131505"/>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i="1">
                <a:solidFill>
                  <a:schemeClr val="tx1"/>
                </a:solidFill>
                <a:cs typeface="+mn-ea"/>
                <a:sym typeface="+mn-lt"/>
              </a:endParaRPr>
            </a:p>
          </p:txBody>
        </p:sp>
        <p:sp>
          <p:nvSpPr>
            <p:cNvPr id="8" name="平行四边形 7"/>
            <p:cNvSpPr/>
            <p:nvPr/>
          </p:nvSpPr>
          <p:spPr>
            <a:xfrm>
              <a:off x="4596263" y="2627290"/>
              <a:ext cx="758523" cy="1131505"/>
            </a:xfrm>
            <a:prstGeom prst="parallelogram">
              <a:avLst>
                <a:gd name="adj" fmla="val 521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chemeClr val="tx1"/>
                </a:solidFill>
                <a:cs typeface="+mn-ea"/>
                <a:sym typeface="+mn-lt"/>
              </a:endParaRPr>
            </a:p>
          </p:txBody>
        </p:sp>
        <p:sp>
          <p:nvSpPr>
            <p:cNvPr id="9" name="任意多边形 8"/>
            <p:cNvSpPr/>
            <p:nvPr/>
          </p:nvSpPr>
          <p:spPr>
            <a:xfrm>
              <a:off x="-1" y="2768959"/>
              <a:ext cx="4686030" cy="989837"/>
            </a:xfrm>
            <a:custGeom>
              <a:avLst/>
              <a:gdLst>
                <a:gd name="connsiteX0" fmla="*/ 0 w 4686030"/>
                <a:gd name="connsiteY0" fmla="*/ 0 h 989837"/>
                <a:gd name="connsiteX1" fmla="*/ 4686030 w 4686030"/>
                <a:gd name="connsiteY1" fmla="*/ 0 h 989837"/>
                <a:gd name="connsiteX2" fmla="*/ 4342863 w 4686030"/>
                <a:gd name="connsiteY2" fmla="*/ 989837 h 989837"/>
                <a:gd name="connsiteX3" fmla="*/ 0 w 4686030"/>
                <a:gd name="connsiteY3" fmla="*/ 989837 h 989837"/>
                <a:gd name="connsiteX4" fmla="*/ 0 w 4686030"/>
                <a:gd name="connsiteY4" fmla="*/ 0 h 989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030" h="989837">
                  <a:moveTo>
                    <a:pt x="0" y="0"/>
                  </a:moveTo>
                  <a:lnTo>
                    <a:pt x="4686030" y="0"/>
                  </a:lnTo>
                  <a:lnTo>
                    <a:pt x="4342863" y="989837"/>
                  </a:lnTo>
                  <a:lnTo>
                    <a:pt x="0" y="989837"/>
                  </a:lnTo>
                  <a:lnTo>
                    <a:pt x="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标题 1"/>
          <p:cNvSpPr>
            <a:spLocks noGrp="1"/>
          </p:cNvSpPr>
          <p:nvPr>
            <p:ph type="title" hasCustomPrompt="1"/>
          </p:nvPr>
        </p:nvSpPr>
        <p:spPr>
          <a:xfrm>
            <a:off x="5446670" y="2766599"/>
            <a:ext cx="6228000" cy="1324800"/>
          </a:xfrm>
        </p:spPr>
        <p:txBody>
          <a:bodyPr/>
          <a:lstStyle>
            <a:lvl1pPr>
              <a:defRPr sz="8000">
                <a:solidFill>
                  <a:schemeClr val="accent2"/>
                </a:solidFill>
              </a:defRPr>
            </a:lvl1pPr>
          </a:lstStyle>
          <a:p>
            <a:r>
              <a:rPr lang="zh-CN" altLang="en-US" dirty="0"/>
              <a:t>编辑标题</a:t>
            </a:r>
          </a:p>
        </p:txBody>
      </p:sp>
      <p:sp>
        <p:nvSpPr>
          <p:cNvPr id="3" name="日期占位符 2"/>
          <p:cNvSpPr>
            <a:spLocks noGrp="1"/>
          </p:cNvSpPr>
          <p:nvPr>
            <p:ph type="dt" sz="half" idx="10"/>
          </p:nvPr>
        </p:nvSpPr>
        <p:spPr/>
        <p:txBody>
          <a:bodyPr/>
          <a:lstStyle/>
          <a:p>
            <a:fld id="{F612770A-CB6A-4401-9418-B5729BF5524C}" type="datetime1">
              <a:rPr lang="zh-CN" altLang="en-US" smtClean="0"/>
              <a:t>2017/10/22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D441FF-F475-4DBF-B506-C4CE32A3FFD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5FCC10-73F4-46F2-A4B9-67E2CF5D42F7}" type="datetime1">
              <a:rPr lang="zh-CN" altLang="en-US" smtClean="0"/>
              <a:t>2017/10/22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D441FF-F475-4DBF-B506-C4CE32A3FFD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54600" y="233680"/>
            <a:ext cx="9082800" cy="939600"/>
          </a:xfrm>
        </p:spPr>
        <p:txBody>
          <a:bodyPr anchor="ctr" anchorCtr="0">
            <a:normAutofit/>
          </a:bodyPr>
          <a:lstStyle>
            <a:lvl1pPr>
              <a:defRPr sz="3600"/>
            </a:lvl1pPr>
          </a:lstStyle>
          <a:p>
            <a:r>
              <a:rPr lang="zh-CN" altLang="en-US" dirty="0"/>
              <a:t>单击此处编辑母版标题样式</a:t>
            </a:r>
          </a:p>
        </p:txBody>
      </p:sp>
      <p:sp>
        <p:nvSpPr>
          <p:cNvPr id="3" name="图片占位符 2"/>
          <p:cNvSpPr>
            <a:spLocks noGrp="1"/>
          </p:cNvSpPr>
          <p:nvPr>
            <p:ph type="pic" idx="1"/>
          </p:nvPr>
        </p:nvSpPr>
        <p:spPr>
          <a:xfrm>
            <a:off x="1554600" y="1330960"/>
            <a:ext cx="9082800" cy="4543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554600" y="5999480"/>
            <a:ext cx="9082800" cy="597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8738" y="365125"/>
            <a:ext cx="1225062"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199" y="365125"/>
            <a:ext cx="900918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4CB631-3362-498B-9379-D73E8C86064A}" type="datetime1">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D441FF-F475-4DBF-B506-C4CE32A3FFD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userDrawn="1">
            <p:ph type="title"/>
            <p:custDataLst>
              <p:tags r:id="rId12"/>
            </p:custDataLst>
          </p:nvPr>
        </p:nvSpPr>
        <p:spPr>
          <a:xfrm>
            <a:off x="838200" y="174625"/>
            <a:ext cx="10515600" cy="841742"/>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userDrawn="1">
            <p:ph type="body" idx="1"/>
            <p:custDataLst>
              <p:tags r:id="rId13"/>
            </p:custDataLst>
          </p:nvPr>
        </p:nvSpPr>
        <p:spPr>
          <a:xfrm>
            <a:off x="838200" y="1195754"/>
            <a:ext cx="10515600" cy="498120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userDrawn="1">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D076B037-A486-4F4F-9C51-0F8D1B9DF2E4}" type="datetime1">
              <a:rPr lang="zh-CN" altLang="en-US" smtClean="0"/>
              <a:t>2017/10/22</a:t>
            </a:fld>
            <a:endParaRPr lang="zh-CN" altLang="en-US"/>
          </a:p>
        </p:txBody>
      </p:sp>
      <p:sp>
        <p:nvSpPr>
          <p:cNvPr id="5" name="页脚占位符 4"/>
          <p:cNvSpPr>
            <a:spLocks noGrp="1"/>
          </p:cNvSpPr>
          <p:nvPr userDrawn="1">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userDrawn="1">
            <p:ph type="sldNum" sz="quarter" idx="4"/>
          </p:nvPr>
        </p:nvSpPr>
        <p:spPr>
          <a:xfrm>
            <a:off x="11394571" y="6640686"/>
            <a:ext cx="560198" cy="217314"/>
          </a:xfrm>
          <a:prstGeom prst="rect">
            <a:avLst/>
          </a:prstGeom>
        </p:spPr>
        <p:txBody>
          <a:bodyPr vert="horz" lIns="91440" tIns="45720" rIns="91440" bIns="45720" rtlCol="0" anchor="ctr">
            <a:normAutofit/>
          </a:bodyPr>
          <a:lstStyle>
            <a:lvl1pPr algn="ctr">
              <a:defRPr sz="1200" i="1">
                <a:solidFill>
                  <a:schemeClr val="bg1"/>
                </a:solidFill>
                <a:latin typeface="Segoe UI Light" panose="020B0502040204020203" pitchFamily="34" charset="0"/>
                <a:ea typeface="STXihei" panose="02010600040101010101" pitchFamily="2" charset="-122"/>
                <a:cs typeface="Segoe UI Light" panose="020B0502040204020203" pitchFamily="34" charset="0"/>
              </a:defRPr>
            </a:lvl1pPr>
          </a:lstStyle>
          <a:p>
            <a:fld id="{5DD441FF-F475-4DBF-B506-C4CE32A3FFD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360045" indent="-360045" algn="just" defTabSz="914400" rtl="0" eaLnBrk="1" latinLnBrk="0" hangingPunct="1">
        <a:lnSpc>
          <a:spcPct val="130000"/>
        </a:lnSpc>
        <a:spcBef>
          <a:spcPts val="1200"/>
        </a:spcBef>
        <a:buFont typeface="Wingdings" panose="05000000000000000000" pitchFamily="2" charset="2"/>
        <a:buChar char="Ø"/>
        <a:defRPr sz="2400" b="1" kern="1200">
          <a:solidFill>
            <a:schemeClr val="accent1"/>
          </a:solidFill>
          <a:latin typeface="+mn-lt"/>
          <a:ea typeface="+mn-ea"/>
          <a:cs typeface="+mn-cs"/>
        </a:defRPr>
      </a:lvl1pPr>
      <a:lvl2pPr marL="702945" indent="-342900" algn="just" defTabSz="914400" rtl="0" eaLnBrk="1" latinLnBrk="0" hangingPunct="1">
        <a:lnSpc>
          <a:spcPct val="120000"/>
        </a:lnSpc>
        <a:spcBef>
          <a:spcPts val="600"/>
        </a:spcBef>
        <a:buFont typeface="Arial" panose="020B0604020202020204" pitchFamily="34" charset="0"/>
        <a:buChar char="•"/>
        <a:defRPr sz="2000" kern="1200">
          <a:solidFill>
            <a:schemeClr val="accent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3" Type="http://schemas.openxmlformats.org/officeDocument/2006/relationships/tags" Target="../tags/tag14.xml"/><Relationship Id="rId21" Type="http://schemas.openxmlformats.org/officeDocument/2006/relationships/notesSlide" Target="../notesSlides/notesSlide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tags" Target="../tags/tag26.xml"/><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tags" Target="../tags/tag33.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notesSlide" Target="../notesSlides/notesSlide5.xml"/><Relationship Id="rId10"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3.pn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notesSlide" Target="../notesSlides/notesSlide7.xml"/><Relationship Id="rId2" Type="http://schemas.openxmlformats.org/officeDocument/2006/relationships/tags" Target="../tags/tag38.xml"/><Relationship Id="rId16"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8.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10" Type="http://schemas.openxmlformats.org/officeDocument/2006/relationships/notesSlide" Target="../notesSlides/notesSlide8.xml"/><Relationship Id="rId4" Type="http://schemas.openxmlformats.org/officeDocument/2006/relationships/tags" Target="../tags/tag55.xml"/><Relationship Id="rId9"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a:xfrm>
            <a:off x="4457700" y="2143842"/>
            <a:ext cx="7338564" cy="1762844"/>
          </a:xfrm>
        </p:spPr>
        <p:txBody>
          <a:bodyPr>
            <a:normAutofit fontScale="90000"/>
          </a:bodyPr>
          <a:lstStyle/>
          <a:p>
            <a:r>
              <a:rPr lang="en-US" sz="7200" dirty="0">
                <a:solidFill>
                  <a:srgbClr val="943030"/>
                </a:solidFill>
                <a:sym typeface="+mn-ea"/>
              </a:rPr>
              <a:t>JENKINS</a:t>
            </a:r>
            <a:br>
              <a:rPr lang="en-US" dirty="0">
                <a:solidFill>
                  <a:srgbClr val="943030"/>
                </a:solidFill>
                <a:sym typeface="+mn-ea"/>
              </a:rPr>
            </a:br>
            <a:r>
              <a:rPr lang="en-US" sz="4000" dirty="0">
                <a:solidFill>
                  <a:srgbClr val="943030"/>
                </a:solidFill>
                <a:sym typeface="+mn-ea"/>
              </a:rPr>
              <a:t>CONTINUOUS INTEGRATION</a:t>
            </a:r>
            <a:r>
              <a:rPr lang="en-US" dirty="0">
                <a:solidFill>
                  <a:schemeClr val="accent2">
                    <a:lumMod val="50000"/>
                  </a:schemeClr>
                </a:solidFill>
                <a:sym typeface="+mn-ea"/>
              </a:rPr>
              <a:t> </a:t>
            </a:r>
          </a:p>
        </p:txBody>
      </p:sp>
      <p:sp>
        <p:nvSpPr>
          <p:cNvPr id="6" name="副标题 5"/>
          <p:cNvSpPr>
            <a:spLocks noGrp="1"/>
          </p:cNvSpPr>
          <p:nvPr>
            <p:ph type="subTitle" idx="1"/>
            <p:custDataLst>
              <p:tags r:id="rId3"/>
            </p:custDataLst>
          </p:nvPr>
        </p:nvSpPr>
        <p:spPr>
          <a:xfrm>
            <a:off x="4269740" y="5040191"/>
            <a:ext cx="7109964" cy="718037"/>
          </a:xfrm>
        </p:spPr>
        <p:txBody>
          <a:bodyPr/>
          <a:lstStyle/>
          <a:p>
            <a:r>
              <a:rPr lang="en-US" altLang="zh-CN"/>
              <a:t>TOMORROW - TEAM 02.</a:t>
            </a:r>
            <a:endParaRPr lang="zh-CN" altLang="en-US" dirty="0"/>
          </a:p>
        </p:txBody>
      </p:sp>
      <p:pic>
        <p:nvPicPr>
          <p:cNvPr id="2" name="Picture 1" descr="logo"/>
          <p:cNvPicPr>
            <a:picLocks noChangeAspect="1"/>
          </p:cNvPicPr>
          <p:nvPr/>
        </p:nvPicPr>
        <p:blipFill>
          <a:blip r:embed="rId6"/>
          <a:stretch>
            <a:fillRect/>
          </a:stretch>
        </p:blipFill>
        <p:spPr>
          <a:xfrm>
            <a:off x="348615" y="1259840"/>
            <a:ext cx="2650490" cy="317055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sz="3200" dirty="0">
                <a:sym typeface="+mn-ea"/>
              </a:rPr>
              <a:t>Continuous Integration (CI)</a:t>
            </a:r>
            <a:endParaRPr lang="en-US" sz="3200" dirty="0">
              <a:latin typeface="+mn-lt"/>
            </a:endParaRPr>
          </a:p>
        </p:txBody>
      </p:sp>
      <p:sp>
        <p:nvSpPr>
          <p:cNvPr id="5" name="任意多边形 4"/>
          <p:cNvSpPr/>
          <p:nvPr>
            <p:custDataLst>
              <p:tags r:id="rId3"/>
            </p:custDataLst>
          </p:nvPr>
        </p:nvSpPr>
        <p:spPr>
          <a:xfrm>
            <a:off x="838200" y="845085"/>
            <a:ext cx="10515600" cy="5268844"/>
          </a:xfrm>
          <a:custGeom>
            <a:avLst/>
            <a:gdLst>
              <a:gd name="connsiteX0" fmla="*/ 720080 w 3744416"/>
              <a:gd name="connsiteY0" fmla="*/ 1656184 h 2016224"/>
              <a:gd name="connsiteX1" fmla="*/ 2952328 w 3744416"/>
              <a:gd name="connsiteY1" fmla="*/ 1656184 h 2016224"/>
              <a:gd name="connsiteX2" fmla="*/ 2952328 w 3744416"/>
              <a:gd name="connsiteY2" fmla="*/ 1800200 h 2016224"/>
              <a:gd name="connsiteX3" fmla="*/ 720080 w 3744416"/>
              <a:gd name="connsiteY3" fmla="*/ 1800200 h 2016224"/>
              <a:gd name="connsiteX4" fmla="*/ 3600400 w 3744416"/>
              <a:gd name="connsiteY4" fmla="*/ 1296144 h 2016224"/>
              <a:gd name="connsiteX5" fmla="*/ 3744416 w 3744416"/>
              <a:gd name="connsiteY5" fmla="*/ 1296144 h 2016224"/>
              <a:gd name="connsiteX6" fmla="*/ 3744416 w 3744416"/>
              <a:gd name="connsiteY6" fmla="*/ 2016224 h 2016224"/>
              <a:gd name="connsiteX7" fmla="*/ 3600400 w 3744416"/>
              <a:gd name="connsiteY7" fmla="*/ 2016224 h 2016224"/>
              <a:gd name="connsiteX8" fmla="*/ 720080 w 3744416"/>
              <a:gd name="connsiteY8" fmla="*/ 432048 h 2016224"/>
              <a:gd name="connsiteX9" fmla="*/ 2952328 w 3744416"/>
              <a:gd name="connsiteY9" fmla="*/ 432048 h 2016224"/>
              <a:gd name="connsiteX10" fmla="*/ 2952328 w 3744416"/>
              <a:gd name="connsiteY10" fmla="*/ 576064 h 2016224"/>
              <a:gd name="connsiteX11" fmla="*/ 720080 w 3744416"/>
              <a:gd name="connsiteY11" fmla="*/ 576064 h 2016224"/>
              <a:gd name="connsiteX12" fmla="*/ 0 w 3744416"/>
              <a:gd name="connsiteY12" fmla="*/ 0 h 2016224"/>
              <a:gd name="connsiteX13" fmla="*/ 144016 w 3744416"/>
              <a:gd name="connsiteY13" fmla="*/ 0 h 2016224"/>
              <a:gd name="connsiteX14" fmla="*/ 144016 w 3744416"/>
              <a:gd name="connsiteY14" fmla="*/ 720080 h 2016224"/>
              <a:gd name="connsiteX15" fmla="*/ 0 w 3744416"/>
              <a:gd name="connsiteY15" fmla="*/ 720080 h 2016224"/>
              <a:gd name="connsiteX0-1" fmla="*/ 720080 w 3744416"/>
              <a:gd name="connsiteY0-2" fmla="*/ 1656184 h 2016224"/>
              <a:gd name="connsiteX1-3" fmla="*/ 2952328 w 3744416"/>
              <a:gd name="connsiteY1-4" fmla="*/ 1656184 h 2016224"/>
              <a:gd name="connsiteX2-5" fmla="*/ 2952328 w 3744416"/>
              <a:gd name="connsiteY2-6" fmla="*/ 1800200 h 2016224"/>
              <a:gd name="connsiteX3-7" fmla="*/ 720080 w 3744416"/>
              <a:gd name="connsiteY3-8" fmla="*/ 1800200 h 2016224"/>
              <a:gd name="connsiteX4-9" fmla="*/ 720080 w 3744416"/>
              <a:gd name="connsiteY4-10" fmla="*/ 1656184 h 2016224"/>
              <a:gd name="connsiteX5-11" fmla="*/ 3600400 w 3744416"/>
              <a:gd name="connsiteY5-12" fmla="*/ 1296144 h 2016224"/>
              <a:gd name="connsiteX6-13" fmla="*/ 3744416 w 3744416"/>
              <a:gd name="connsiteY6-14" fmla="*/ 1296144 h 2016224"/>
              <a:gd name="connsiteX7-15" fmla="*/ 3744416 w 3744416"/>
              <a:gd name="connsiteY7-16" fmla="*/ 2016224 h 2016224"/>
              <a:gd name="connsiteX8-17" fmla="*/ 3600400 w 3744416"/>
              <a:gd name="connsiteY8-18" fmla="*/ 2016224 h 2016224"/>
              <a:gd name="connsiteX9-19" fmla="*/ 3600400 w 3744416"/>
              <a:gd name="connsiteY9-20" fmla="*/ 1296144 h 2016224"/>
              <a:gd name="connsiteX10-21" fmla="*/ 720080 w 3744416"/>
              <a:gd name="connsiteY10-22" fmla="*/ 432048 h 2016224"/>
              <a:gd name="connsiteX11-23" fmla="*/ 2952328 w 3744416"/>
              <a:gd name="connsiteY11-24" fmla="*/ 432048 h 2016224"/>
              <a:gd name="connsiteX12-25" fmla="*/ 2952328 w 3744416"/>
              <a:gd name="connsiteY12-26" fmla="*/ 576064 h 2016224"/>
              <a:gd name="connsiteX13-27" fmla="*/ 720080 w 3744416"/>
              <a:gd name="connsiteY13-28" fmla="*/ 576064 h 2016224"/>
              <a:gd name="connsiteX14-29" fmla="*/ 720080 w 3744416"/>
              <a:gd name="connsiteY14-30" fmla="*/ 432048 h 2016224"/>
              <a:gd name="connsiteX15-31" fmla="*/ 0 w 3744416"/>
              <a:gd name="connsiteY15-32" fmla="*/ 0 h 2016224"/>
              <a:gd name="connsiteX16" fmla="*/ 144016 w 3744416"/>
              <a:gd name="connsiteY16" fmla="*/ 720080 h 2016224"/>
              <a:gd name="connsiteX17" fmla="*/ 0 w 3744416"/>
              <a:gd name="connsiteY17" fmla="*/ 720080 h 2016224"/>
              <a:gd name="connsiteX18" fmla="*/ 0 w 3744416"/>
              <a:gd name="connsiteY18" fmla="*/ 0 h 2016224"/>
              <a:gd name="connsiteX0-33" fmla="*/ 720080 w 3744416"/>
              <a:gd name="connsiteY0-34" fmla="*/ 1656184 h 2016224"/>
              <a:gd name="connsiteX1-35" fmla="*/ 2952328 w 3744416"/>
              <a:gd name="connsiteY1-36" fmla="*/ 1656184 h 2016224"/>
              <a:gd name="connsiteX2-37" fmla="*/ 2952328 w 3744416"/>
              <a:gd name="connsiteY2-38" fmla="*/ 1800200 h 2016224"/>
              <a:gd name="connsiteX3-39" fmla="*/ 720080 w 3744416"/>
              <a:gd name="connsiteY3-40" fmla="*/ 1800200 h 2016224"/>
              <a:gd name="connsiteX4-41" fmla="*/ 720080 w 3744416"/>
              <a:gd name="connsiteY4-42" fmla="*/ 1656184 h 2016224"/>
              <a:gd name="connsiteX5-43" fmla="*/ 3600400 w 3744416"/>
              <a:gd name="connsiteY5-44" fmla="*/ 1296144 h 2016224"/>
              <a:gd name="connsiteX6-45" fmla="*/ 3744416 w 3744416"/>
              <a:gd name="connsiteY6-46" fmla="*/ 1296144 h 2016224"/>
              <a:gd name="connsiteX7-47" fmla="*/ 3744416 w 3744416"/>
              <a:gd name="connsiteY7-48" fmla="*/ 2016224 h 2016224"/>
              <a:gd name="connsiteX8-49" fmla="*/ 3600400 w 3744416"/>
              <a:gd name="connsiteY8-50" fmla="*/ 2016224 h 2016224"/>
              <a:gd name="connsiteX9-51" fmla="*/ 3600400 w 3744416"/>
              <a:gd name="connsiteY9-52" fmla="*/ 1296144 h 2016224"/>
              <a:gd name="connsiteX10-53" fmla="*/ 720080 w 3744416"/>
              <a:gd name="connsiteY10-54" fmla="*/ 432048 h 2016224"/>
              <a:gd name="connsiteX11-55" fmla="*/ 2952328 w 3744416"/>
              <a:gd name="connsiteY11-56" fmla="*/ 432048 h 2016224"/>
              <a:gd name="connsiteX12-57" fmla="*/ 2952328 w 3744416"/>
              <a:gd name="connsiteY12-58" fmla="*/ 576064 h 2016224"/>
              <a:gd name="connsiteX13-59" fmla="*/ 720080 w 3744416"/>
              <a:gd name="connsiteY13-60" fmla="*/ 576064 h 2016224"/>
              <a:gd name="connsiteX14-61" fmla="*/ 720080 w 3744416"/>
              <a:gd name="connsiteY14-62" fmla="*/ 432048 h 2016224"/>
              <a:gd name="connsiteX15-63" fmla="*/ 0 w 3744416"/>
              <a:gd name="connsiteY15-64" fmla="*/ 0 h 2016224"/>
              <a:gd name="connsiteX16-65" fmla="*/ 0 w 3744416"/>
              <a:gd name="connsiteY16-66" fmla="*/ 720080 h 2016224"/>
              <a:gd name="connsiteX17-67" fmla="*/ 0 w 3744416"/>
              <a:gd name="connsiteY17-68" fmla="*/ 0 h 2016224"/>
              <a:gd name="connsiteX0-69" fmla="*/ 720080 w 3744416"/>
              <a:gd name="connsiteY0-70" fmla="*/ 1656184 h 2016224"/>
              <a:gd name="connsiteX1-71" fmla="*/ 2952328 w 3744416"/>
              <a:gd name="connsiteY1-72" fmla="*/ 1656184 h 2016224"/>
              <a:gd name="connsiteX2-73" fmla="*/ 2952328 w 3744416"/>
              <a:gd name="connsiteY2-74" fmla="*/ 1800200 h 2016224"/>
              <a:gd name="connsiteX3-75" fmla="*/ 720080 w 3744416"/>
              <a:gd name="connsiteY3-76" fmla="*/ 1800200 h 2016224"/>
              <a:gd name="connsiteX4-77" fmla="*/ 720080 w 3744416"/>
              <a:gd name="connsiteY4-78" fmla="*/ 1656184 h 2016224"/>
              <a:gd name="connsiteX5-79" fmla="*/ 3600400 w 3744416"/>
              <a:gd name="connsiteY5-80" fmla="*/ 1296144 h 2016224"/>
              <a:gd name="connsiteX6-81" fmla="*/ 3744416 w 3744416"/>
              <a:gd name="connsiteY6-82" fmla="*/ 1296144 h 2016224"/>
              <a:gd name="connsiteX7-83" fmla="*/ 3744416 w 3744416"/>
              <a:gd name="connsiteY7-84" fmla="*/ 2016224 h 2016224"/>
              <a:gd name="connsiteX8-85" fmla="*/ 3600400 w 3744416"/>
              <a:gd name="connsiteY8-86" fmla="*/ 2016224 h 2016224"/>
              <a:gd name="connsiteX9-87" fmla="*/ 3600400 w 3744416"/>
              <a:gd name="connsiteY9-88" fmla="*/ 1296144 h 2016224"/>
              <a:gd name="connsiteX10-89" fmla="*/ 720080 w 3744416"/>
              <a:gd name="connsiteY10-90" fmla="*/ 432048 h 2016224"/>
              <a:gd name="connsiteX11-91" fmla="*/ 2952328 w 3744416"/>
              <a:gd name="connsiteY11-92" fmla="*/ 432048 h 2016224"/>
              <a:gd name="connsiteX12-93" fmla="*/ 2952328 w 3744416"/>
              <a:gd name="connsiteY12-94" fmla="*/ 576064 h 2016224"/>
              <a:gd name="connsiteX13-95" fmla="*/ 720080 w 3744416"/>
              <a:gd name="connsiteY13-96" fmla="*/ 432048 h 2016224"/>
              <a:gd name="connsiteX14-97" fmla="*/ 0 w 3744416"/>
              <a:gd name="connsiteY14-98" fmla="*/ 0 h 2016224"/>
              <a:gd name="connsiteX15-99" fmla="*/ 0 w 3744416"/>
              <a:gd name="connsiteY15-100" fmla="*/ 720080 h 2016224"/>
              <a:gd name="connsiteX16-101" fmla="*/ 0 w 3744416"/>
              <a:gd name="connsiteY16-102" fmla="*/ 0 h 2016224"/>
              <a:gd name="connsiteX0-103" fmla="*/ 720080 w 3744416"/>
              <a:gd name="connsiteY0-104" fmla="*/ 1656184 h 2016224"/>
              <a:gd name="connsiteX1-105" fmla="*/ 2952328 w 3744416"/>
              <a:gd name="connsiteY1-106" fmla="*/ 1656184 h 2016224"/>
              <a:gd name="connsiteX2-107" fmla="*/ 2952328 w 3744416"/>
              <a:gd name="connsiteY2-108" fmla="*/ 1800200 h 2016224"/>
              <a:gd name="connsiteX3-109" fmla="*/ 720080 w 3744416"/>
              <a:gd name="connsiteY3-110" fmla="*/ 1800200 h 2016224"/>
              <a:gd name="connsiteX4-111" fmla="*/ 720080 w 3744416"/>
              <a:gd name="connsiteY4-112" fmla="*/ 1656184 h 2016224"/>
              <a:gd name="connsiteX5-113" fmla="*/ 3600400 w 3744416"/>
              <a:gd name="connsiteY5-114" fmla="*/ 1296144 h 2016224"/>
              <a:gd name="connsiteX6-115" fmla="*/ 3744416 w 3744416"/>
              <a:gd name="connsiteY6-116" fmla="*/ 1296144 h 2016224"/>
              <a:gd name="connsiteX7-117" fmla="*/ 3744416 w 3744416"/>
              <a:gd name="connsiteY7-118" fmla="*/ 2016224 h 2016224"/>
              <a:gd name="connsiteX8-119" fmla="*/ 3600400 w 3744416"/>
              <a:gd name="connsiteY8-120" fmla="*/ 2016224 h 2016224"/>
              <a:gd name="connsiteX9-121" fmla="*/ 3600400 w 3744416"/>
              <a:gd name="connsiteY9-122" fmla="*/ 1296144 h 2016224"/>
              <a:gd name="connsiteX10-123" fmla="*/ 720080 w 3744416"/>
              <a:gd name="connsiteY10-124" fmla="*/ 432048 h 2016224"/>
              <a:gd name="connsiteX11-125" fmla="*/ 2952328 w 3744416"/>
              <a:gd name="connsiteY11-126" fmla="*/ 432048 h 2016224"/>
              <a:gd name="connsiteX12-127" fmla="*/ 720080 w 3744416"/>
              <a:gd name="connsiteY12-128" fmla="*/ 432048 h 2016224"/>
              <a:gd name="connsiteX13-129" fmla="*/ 0 w 3744416"/>
              <a:gd name="connsiteY13-130" fmla="*/ 0 h 2016224"/>
              <a:gd name="connsiteX14-131" fmla="*/ 0 w 3744416"/>
              <a:gd name="connsiteY14-132" fmla="*/ 720080 h 2016224"/>
              <a:gd name="connsiteX15-133" fmla="*/ 0 w 3744416"/>
              <a:gd name="connsiteY15-134" fmla="*/ 0 h 2016224"/>
              <a:gd name="connsiteX0-135" fmla="*/ 720080 w 3744416"/>
              <a:gd name="connsiteY0-136" fmla="*/ 1656184 h 2016224"/>
              <a:gd name="connsiteX1-137" fmla="*/ 2952328 w 3744416"/>
              <a:gd name="connsiteY1-138" fmla="*/ 1656184 h 2016224"/>
              <a:gd name="connsiteX2-139" fmla="*/ 2952328 w 3744416"/>
              <a:gd name="connsiteY2-140" fmla="*/ 1800200 h 2016224"/>
              <a:gd name="connsiteX3-141" fmla="*/ 720080 w 3744416"/>
              <a:gd name="connsiteY3-142" fmla="*/ 1800200 h 2016224"/>
              <a:gd name="connsiteX4-143" fmla="*/ 720080 w 3744416"/>
              <a:gd name="connsiteY4-144" fmla="*/ 1656184 h 2016224"/>
              <a:gd name="connsiteX5-145" fmla="*/ 3600400 w 3744416"/>
              <a:gd name="connsiteY5-146" fmla="*/ 1296144 h 2016224"/>
              <a:gd name="connsiteX6-147" fmla="*/ 3744416 w 3744416"/>
              <a:gd name="connsiteY6-148" fmla="*/ 1296144 h 2016224"/>
              <a:gd name="connsiteX7-149" fmla="*/ 3744416 w 3744416"/>
              <a:gd name="connsiteY7-150" fmla="*/ 2016224 h 2016224"/>
              <a:gd name="connsiteX8-151" fmla="*/ 3600400 w 3744416"/>
              <a:gd name="connsiteY8-152" fmla="*/ 2016224 h 2016224"/>
              <a:gd name="connsiteX9-153" fmla="*/ 3600400 w 3744416"/>
              <a:gd name="connsiteY9-154" fmla="*/ 1296144 h 2016224"/>
              <a:gd name="connsiteX10-155" fmla="*/ 720080 w 3744416"/>
              <a:gd name="connsiteY10-156" fmla="*/ 432048 h 2016224"/>
              <a:gd name="connsiteX11-157" fmla="*/ 2952328 w 3744416"/>
              <a:gd name="connsiteY11-158" fmla="*/ 432048 h 2016224"/>
              <a:gd name="connsiteX12-159" fmla="*/ 720080 w 3744416"/>
              <a:gd name="connsiteY12-160" fmla="*/ 432048 h 2016224"/>
              <a:gd name="connsiteX13-161" fmla="*/ 0 w 3744416"/>
              <a:gd name="connsiteY13-162" fmla="*/ 0 h 2016224"/>
              <a:gd name="connsiteX14-163" fmla="*/ 0 w 3744416"/>
              <a:gd name="connsiteY14-164" fmla="*/ 720080 h 2016224"/>
              <a:gd name="connsiteX15-165" fmla="*/ 0 w 3744416"/>
              <a:gd name="connsiteY15-166" fmla="*/ 0 h 2016224"/>
              <a:gd name="connsiteX0-167" fmla="*/ 720080 w 3744416"/>
              <a:gd name="connsiteY0-168" fmla="*/ 1656184 h 2016224"/>
              <a:gd name="connsiteX1-169" fmla="*/ 2952328 w 3744416"/>
              <a:gd name="connsiteY1-170" fmla="*/ 1656184 h 2016224"/>
              <a:gd name="connsiteX2-171" fmla="*/ 2952328 w 3744416"/>
              <a:gd name="connsiteY2-172" fmla="*/ 1800200 h 2016224"/>
              <a:gd name="connsiteX3-173" fmla="*/ 720080 w 3744416"/>
              <a:gd name="connsiteY3-174" fmla="*/ 1656184 h 2016224"/>
              <a:gd name="connsiteX4-175" fmla="*/ 3600400 w 3744416"/>
              <a:gd name="connsiteY4-176" fmla="*/ 1296144 h 2016224"/>
              <a:gd name="connsiteX5-177" fmla="*/ 3744416 w 3744416"/>
              <a:gd name="connsiteY5-178" fmla="*/ 1296144 h 2016224"/>
              <a:gd name="connsiteX6-179" fmla="*/ 3744416 w 3744416"/>
              <a:gd name="connsiteY6-180" fmla="*/ 2016224 h 2016224"/>
              <a:gd name="connsiteX7-181" fmla="*/ 3600400 w 3744416"/>
              <a:gd name="connsiteY7-182" fmla="*/ 2016224 h 2016224"/>
              <a:gd name="connsiteX8-183" fmla="*/ 3600400 w 3744416"/>
              <a:gd name="connsiteY8-184" fmla="*/ 1296144 h 2016224"/>
              <a:gd name="connsiteX9-185" fmla="*/ 720080 w 3744416"/>
              <a:gd name="connsiteY9-186" fmla="*/ 432048 h 2016224"/>
              <a:gd name="connsiteX10-187" fmla="*/ 2952328 w 3744416"/>
              <a:gd name="connsiteY10-188" fmla="*/ 432048 h 2016224"/>
              <a:gd name="connsiteX11-189" fmla="*/ 720080 w 3744416"/>
              <a:gd name="connsiteY11-190" fmla="*/ 432048 h 2016224"/>
              <a:gd name="connsiteX12-191" fmla="*/ 0 w 3744416"/>
              <a:gd name="connsiteY12-192" fmla="*/ 0 h 2016224"/>
              <a:gd name="connsiteX13-193" fmla="*/ 0 w 3744416"/>
              <a:gd name="connsiteY13-194" fmla="*/ 720080 h 2016224"/>
              <a:gd name="connsiteX14-195" fmla="*/ 0 w 3744416"/>
              <a:gd name="connsiteY14-196" fmla="*/ 0 h 2016224"/>
              <a:gd name="connsiteX0-197" fmla="*/ 720080 w 3744416"/>
              <a:gd name="connsiteY0-198" fmla="*/ 1656184 h 2016224"/>
              <a:gd name="connsiteX1-199" fmla="*/ 2952328 w 3744416"/>
              <a:gd name="connsiteY1-200" fmla="*/ 1656184 h 2016224"/>
              <a:gd name="connsiteX2-201" fmla="*/ 720080 w 3744416"/>
              <a:gd name="connsiteY2-202" fmla="*/ 1656184 h 2016224"/>
              <a:gd name="connsiteX3-203" fmla="*/ 3600400 w 3744416"/>
              <a:gd name="connsiteY3-204" fmla="*/ 1296144 h 2016224"/>
              <a:gd name="connsiteX4-205" fmla="*/ 3744416 w 3744416"/>
              <a:gd name="connsiteY4-206" fmla="*/ 1296144 h 2016224"/>
              <a:gd name="connsiteX5-207" fmla="*/ 3744416 w 3744416"/>
              <a:gd name="connsiteY5-208" fmla="*/ 2016224 h 2016224"/>
              <a:gd name="connsiteX6-209" fmla="*/ 3600400 w 3744416"/>
              <a:gd name="connsiteY6-210" fmla="*/ 2016224 h 2016224"/>
              <a:gd name="connsiteX7-211" fmla="*/ 3600400 w 3744416"/>
              <a:gd name="connsiteY7-212" fmla="*/ 1296144 h 2016224"/>
              <a:gd name="connsiteX8-213" fmla="*/ 720080 w 3744416"/>
              <a:gd name="connsiteY8-214" fmla="*/ 432048 h 2016224"/>
              <a:gd name="connsiteX9-215" fmla="*/ 2952328 w 3744416"/>
              <a:gd name="connsiteY9-216" fmla="*/ 432048 h 2016224"/>
              <a:gd name="connsiteX10-217" fmla="*/ 720080 w 3744416"/>
              <a:gd name="connsiteY10-218" fmla="*/ 432048 h 2016224"/>
              <a:gd name="connsiteX11-219" fmla="*/ 0 w 3744416"/>
              <a:gd name="connsiteY11-220" fmla="*/ 0 h 2016224"/>
              <a:gd name="connsiteX12-221" fmla="*/ 0 w 3744416"/>
              <a:gd name="connsiteY12-222" fmla="*/ 720080 h 2016224"/>
              <a:gd name="connsiteX13-223" fmla="*/ 0 w 3744416"/>
              <a:gd name="connsiteY13-224" fmla="*/ 0 h 2016224"/>
              <a:gd name="connsiteX0-225" fmla="*/ 720080 w 3744416"/>
              <a:gd name="connsiteY0-226" fmla="*/ 1656184 h 2016224"/>
              <a:gd name="connsiteX1-227" fmla="*/ 2952328 w 3744416"/>
              <a:gd name="connsiteY1-228" fmla="*/ 1656184 h 2016224"/>
              <a:gd name="connsiteX2-229" fmla="*/ 720080 w 3744416"/>
              <a:gd name="connsiteY2-230" fmla="*/ 1656184 h 2016224"/>
              <a:gd name="connsiteX3-231" fmla="*/ 3600400 w 3744416"/>
              <a:gd name="connsiteY3-232" fmla="*/ 1296144 h 2016224"/>
              <a:gd name="connsiteX4-233" fmla="*/ 3744416 w 3744416"/>
              <a:gd name="connsiteY4-234" fmla="*/ 1296144 h 2016224"/>
              <a:gd name="connsiteX5-235" fmla="*/ 3744416 w 3744416"/>
              <a:gd name="connsiteY5-236" fmla="*/ 2016224 h 2016224"/>
              <a:gd name="connsiteX6-237" fmla="*/ 3600400 w 3744416"/>
              <a:gd name="connsiteY6-238" fmla="*/ 1296144 h 2016224"/>
              <a:gd name="connsiteX7-239" fmla="*/ 720080 w 3744416"/>
              <a:gd name="connsiteY7-240" fmla="*/ 432048 h 2016224"/>
              <a:gd name="connsiteX8-241" fmla="*/ 2952328 w 3744416"/>
              <a:gd name="connsiteY8-242" fmla="*/ 432048 h 2016224"/>
              <a:gd name="connsiteX9-243" fmla="*/ 720080 w 3744416"/>
              <a:gd name="connsiteY9-244" fmla="*/ 432048 h 2016224"/>
              <a:gd name="connsiteX10-245" fmla="*/ 0 w 3744416"/>
              <a:gd name="connsiteY10-246" fmla="*/ 0 h 2016224"/>
              <a:gd name="connsiteX11-247" fmla="*/ 0 w 3744416"/>
              <a:gd name="connsiteY11-248" fmla="*/ 720080 h 2016224"/>
              <a:gd name="connsiteX12-249" fmla="*/ 0 w 3744416"/>
              <a:gd name="connsiteY12-250" fmla="*/ 0 h 2016224"/>
              <a:gd name="connsiteX0-251" fmla="*/ 720080 w 3744416"/>
              <a:gd name="connsiteY0-252" fmla="*/ 1656184 h 2016224"/>
              <a:gd name="connsiteX1-253" fmla="*/ 2952328 w 3744416"/>
              <a:gd name="connsiteY1-254" fmla="*/ 1656184 h 2016224"/>
              <a:gd name="connsiteX2-255" fmla="*/ 720080 w 3744416"/>
              <a:gd name="connsiteY2-256" fmla="*/ 1656184 h 2016224"/>
              <a:gd name="connsiteX3-257" fmla="*/ 3744416 w 3744416"/>
              <a:gd name="connsiteY3-258" fmla="*/ 2016224 h 2016224"/>
              <a:gd name="connsiteX4-259" fmla="*/ 3744416 w 3744416"/>
              <a:gd name="connsiteY4-260" fmla="*/ 1296144 h 2016224"/>
              <a:gd name="connsiteX5-261" fmla="*/ 3744416 w 3744416"/>
              <a:gd name="connsiteY5-262" fmla="*/ 2016224 h 2016224"/>
              <a:gd name="connsiteX6-263" fmla="*/ 720080 w 3744416"/>
              <a:gd name="connsiteY6-264" fmla="*/ 432048 h 2016224"/>
              <a:gd name="connsiteX7-265" fmla="*/ 2952328 w 3744416"/>
              <a:gd name="connsiteY7-266" fmla="*/ 432048 h 2016224"/>
              <a:gd name="connsiteX8-267" fmla="*/ 720080 w 3744416"/>
              <a:gd name="connsiteY8-268" fmla="*/ 432048 h 2016224"/>
              <a:gd name="connsiteX9-269" fmla="*/ 0 w 3744416"/>
              <a:gd name="connsiteY9-270" fmla="*/ 0 h 2016224"/>
              <a:gd name="connsiteX10-271" fmla="*/ 0 w 3744416"/>
              <a:gd name="connsiteY10-272" fmla="*/ 720080 h 2016224"/>
              <a:gd name="connsiteX11-273" fmla="*/ 0 w 3744416"/>
              <a:gd name="connsiteY11-274" fmla="*/ 0 h 2016224"/>
              <a:gd name="connsiteX0-275" fmla="*/ 720080 w 3744416"/>
              <a:gd name="connsiteY0-276" fmla="*/ 1656184 h 2016224"/>
              <a:gd name="connsiteX1-277" fmla="*/ 2952328 w 3744416"/>
              <a:gd name="connsiteY1-278" fmla="*/ 1656184 h 2016224"/>
              <a:gd name="connsiteX2-279" fmla="*/ 720080 w 3744416"/>
              <a:gd name="connsiteY2-280" fmla="*/ 1656184 h 2016224"/>
              <a:gd name="connsiteX3-281" fmla="*/ 3744416 w 3744416"/>
              <a:gd name="connsiteY3-282" fmla="*/ 2016224 h 2016224"/>
              <a:gd name="connsiteX4-283" fmla="*/ 3744416 w 3744416"/>
              <a:gd name="connsiteY4-284" fmla="*/ 1296144 h 2016224"/>
              <a:gd name="connsiteX5-285" fmla="*/ 3744416 w 3744416"/>
              <a:gd name="connsiteY5-286" fmla="*/ 2016224 h 2016224"/>
              <a:gd name="connsiteX6-287" fmla="*/ 720080 w 3744416"/>
              <a:gd name="connsiteY6-288" fmla="*/ 432048 h 2016224"/>
              <a:gd name="connsiteX7-289" fmla="*/ 2952328 w 3744416"/>
              <a:gd name="connsiteY7-290" fmla="*/ 432048 h 2016224"/>
              <a:gd name="connsiteX8-291" fmla="*/ 720080 w 3744416"/>
              <a:gd name="connsiteY8-292" fmla="*/ 432048 h 2016224"/>
              <a:gd name="connsiteX9-293" fmla="*/ 1093694 w 3744416"/>
              <a:gd name="connsiteY9-294" fmla="*/ 0 h 2016224"/>
              <a:gd name="connsiteX10-295" fmla="*/ 0 w 3744416"/>
              <a:gd name="connsiteY10-296" fmla="*/ 720080 h 2016224"/>
              <a:gd name="connsiteX11-297" fmla="*/ 1093694 w 3744416"/>
              <a:gd name="connsiteY11-298" fmla="*/ 0 h 2016224"/>
              <a:gd name="connsiteX0-299" fmla="*/ 0 w 3024336"/>
              <a:gd name="connsiteY0-300" fmla="*/ 1656184 h 2016224"/>
              <a:gd name="connsiteX1-301" fmla="*/ 2232248 w 3024336"/>
              <a:gd name="connsiteY1-302" fmla="*/ 1656184 h 2016224"/>
              <a:gd name="connsiteX2-303" fmla="*/ 0 w 3024336"/>
              <a:gd name="connsiteY2-304" fmla="*/ 1656184 h 2016224"/>
              <a:gd name="connsiteX3-305" fmla="*/ 3024336 w 3024336"/>
              <a:gd name="connsiteY3-306" fmla="*/ 2016224 h 2016224"/>
              <a:gd name="connsiteX4-307" fmla="*/ 3024336 w 3024336"/>
              <a:gd name="connsiteY4-308" fmla="*/ 1296144 h 2016224"/>
              <a:gd name="connsiteX5-309" fmla="*/ 3024336 w 3024336"/>
              <a:gd name="connsiteY5-310" fmla="*/ 2016224 h 2016224"/>
              <a:gd name="connsiteX6-311" fmla="*/ 0 w 3024336"/>
              <a:gd name="connsiteY6-312" fmla="*/ 432048 h 2016224"/>
              <a:gd name="connsiteX7-313" fmla="*/ 2232248 w 3024336"/>
              <a:gd name="connsiteY7-314" fmla="*/ 432048 h 2016224"/>
              <a:gd name="connsiteX8-315" fmla="*/ 0 w 3024336"/>
              <a:gd name="connsiteY8-316" fmla="*/ 432048 h 2016224"/>
              <a:gd name="connsiteX9-317" fmla="*/ 373614 w 3024336"/>
              <a:gd name="connsiteY9-318" fmla="*/ 0 h 2016224"/>
              <a:gd name="connsiteX10-319" fmla="*/ 6061 w 3024336"/>
              <a:gd name="connsiteY10-320" fmla="*/ 854551 h 2016224"/>
              <a:gd name="connsiteX11-321" fmla="*/ 373614 w 3024336"/>
              <a:gd name="connsiteY11-322" fmla="*/ 0 h 2016224"/>
              <a:gd name="connsiteX0-323" fmla="*/ 0 w 3024336"/>
              <a:gd name="connsiteY0-324" fmla="*/ 1611361 h 1971401"/>
              <a:gd name="connsiteX1-325" fmla="*/ 2232248 w 3024336"/>
              <a:gd name="connsiteY1-326" fmla="*/ 1611361 h 1971401"/>
              <a:gd name="connsiteX2-327" fmla="*/ 0 w 3024336"/>
              <a:gd name="connsiteY2-328" fmla="*/ 1611361 h 1971401"/>
              <a:gd name="connsiteX3-329" fmla="*/ 3024336 w 3024336"/>
              <a:gd name="connsiteY3-330" fmla="*/ 1971401 h 1971401"/>
              <a:gd name="connsiteX4-331" fmla="*/ 3024336 w 3024336"/>
              <a:gd name="connsiteY4-332" fmla="*/ 1251321 h 1971401"/>
              <a:gd name="connsiteX5-333" fmla="*/ 3024336 w 3024336"/>
              <a:gd name="connsiteY5-334" fmla="*/ 1971401 h 1971401"/>
              <a:gd name="connsiteX6-335" fmla="*/ 0 w 3024336"/>
              <a:gd name="connsiteY6-336" fmla="*/ 387225 h 1971401"/>
              <a:gd name="connsiteX7-337" fmla="*/ 2232248 w 3024336"/>
              <a:gd name="connsiteY7-338" fmla="*/ 387225 h 1971401"/>
              <a:gd name="connsiteX8-339" fmla="*/ 0 w 3024336"/>
              <a:gd name="connsiteY8-340" fmla="*/ 387225 h 1971401"/>
              <a:gd name="connsiteX9-341" fmla="*/ 248108 w 3024336"/>
              <a:gd name="connsiteY9-342" fmla="*/ 0 h 1971401"/>
              <a:gd name="connsiteX10-343" fmla="*/ 6061 w 3024336"/>
              <a:gd name="connsiteY10-344" fmla="*/ 809728 h 1971401"/>
              <a:gd name="connsiteX11-345" fmla="*/ 248108 w 3024336"/>
              <a:gd name="connsiteY11-346" fmla="*/ 0 h 1971401"/>
              <a:gd name="connsiteX0-347" fmla="*/ 0 w 3024336"/>
              <a:gd name="connsiteY0-348" fmla="*/ 1333455 h 1693495"/>
              <a:gd name="connsiteX1-349" fmla="*/ 2232248 w 3024336"/>
              <a:gd name="connsiteY1-350" fmla="*/ 1333455 h 1693495"/>
              <a:gd name="connsiteX2-351" fmla="*/ 0 w 3024336"/>
              <a:gd name="connsiteY2-352" fmla="*/ 1333455 h 1693495"/>
              <a:gd name="connsiteX3-353" fmla="*/ 3024336 w 3024336"/>
              <a:gd name="connsiteY3-354" fmla="*/ 1693495 h 1693495"/>
              <a:gd name="connsiteX4-355" fmla="*/ 3024336 w 3024336"/>
              <a:gd name="connsiteY4-356" fmla="*/ 973415 h 1693495"/>
              <a:gd name="connsiteX5-357" fmla="*/ 3024336 w 3024336"/>
              <a:gd name="connsiteY5-358" fmla="*/ 1693495 h 1693495"/>
              <a:gd name="connsiteX6-359" fmla="*/ 0 w 3024336"/>
              <a:gd name="connsiteY6-360" fmla="*/ 109319 h 1693495"/>
              <a:gd name="connsiteX7-361" fmla="*/ 2232248 w 3024336"/>
              <a:gd name="connsiteY7-362" fmla="*/ 109319 h 1693495"/>
              <a:gd name="connsiteX8-363" fmla="*/ 0 w 3024336"/>
              <a:gd name="connsiteY8-364" fmla="*/ 109319 h 1693495"/>
              <a:gd name="connsiteX9-365" fmla="*/ 122602 w 3024336"/>
              <a:gd name="connsiteY9-366" fmla="*/ 0 h 1693495"/>
              <a:gd name="connsiteX10-367" fmla="*/ 6061 w 3024336"/>
              <a:gd name="connsiteY10-368" fmla="*/ 531822 h 1693495"/>
              <a:gd name="connsiteX11-369" fmla="*/ 122602 w 3024336"/>
              <a:gd name="connsiteY11-370" fmla="*/ 0 h 1693495"/>
              <a:gd name="connsiteX0-371" fmla="*/ 0 w 3024336"/>
              <a:gd name="connsiteY0-372" fmla="*/ 1333455 h 1693495"/>
              <a:gd name="connsiteX1-373" fmla="*/ 2232248 w 3024336"/>
              <a:gd name="connsiteY1-374" fmla="*/ 1333455 h 1693495"/>
              <a:gd name="connsiteX2-375" fmla="*/ 0 w 3024336"/>
              <a:gd name="connsiteY2-376" fmla="*/ 1333455 h 1693495"/>
              <a:gd name="connsiteX3-377" fmla="*/ 3024336 w 3024336"/>
              <a:gd name="connsiteY3-378" fmla="*/ 1693495 h 1693495"/>
              <a:gd name="connsiteX4-379" fmla="*/ 3024336 w 3024336"/>
              <a:gd name="connsiteY4-380" fmla="*/ 973415 h 1693495"/>
              <a:gd name="connsiteX5-381" fmla="*/ 3024336 w 3024336"/>
              <a:gd name="connsiteY5-382" fmla="*/ 1693495 h 1693495"/>
              <a:gd name="connsiteX6-383" fmla="*/ 0 w 3024336"/>
              <a:gd name="connsiteY6-384" fmla="*/ 109319 h 1693495"/>
              <a:gd name="connsiteX7-385" fmla="*/ 2232248 w 3024336"/>
              <a:gd name="connsiteY7-386" fmla="*/ 109319 h 1693495"/>
              <a:gd name="connsiteX8-387" fmla="*/ 0 w 3024336"/>
              <a:gd name="connsiteY8-388" fmla="*/ 109319 h 1693495"/>
              <a:gd name="connsiteX9-389" fmla="*/ 122602 w 3024336"/>
              <a:gd name="connsiteY9-390" fmla="*/ 0 h 1693495"/>
              <a:gd name="connsiteX10-391" fmla="*/ 131567 w 3024336"/>
              <a:gd name="connsiteY10-392" fmla="*/ 316669 h 1693495"/>
              <a:gd name="connsiteX11-393" fmla="*/ 122602 w 3024336"/>
              <a:gd name="connsiteY11-394" fmla="*/ 0 h 1693495"/>
              <a:gd name="connsiteX0-395" fmla="*/ 0 w 3024336"/>
              <a:gd name="connsiteY0-396" fmla="*/ 1360349 h 1720389"/>
              <a:gd name="connsiteX1-397" fmla="*/ 2232248 w 3024336"/>
              <a:gd name="connsiteY1-398" fmla="*/ 1360349 h 1720389"/>
              <a:gd name="connsiteX2-399" fmla="*/ 0 w 3024336"/>
              <a:gd name="connsiteY2-400" fmla="*/ 1360349 h 1720389"/>
              <a:gd name="connsiteX3-401" fmla="*/ 3024336 w 3024336"/>
              <a:gd name="connsiteY3-402" fmla="*/ 1720389 h 1720389"/>
              <a:gd name="connsiteX4-403" fmla="*/ 3024336 w 3024336"/>
              <a:gd name="connsiteY4-404" fmla="*/ 1000309 h 1720389"/>
              <a:gd name="connsiteX5-405" fmla="*/ 3024336 w 3024336"/>
              <a:gd name="connsiteY5-406" fmla="*/ 1720389 h 1720389"/>
              <a:gd name="connsiteX6-407" fmla="*/ 0 w 3024336"/>
              <a:gd name="connsiteY6-408" fmla="*/ 136213 h 1720389"/>
              <a:gd name="connsiteX7-409" fmla="*/ 2232248 w 3024336"/>
              <a:gd name="connsiteY7-410" fmla="*/ 136213 h 1720389"/>
              <a:gd name="connsiteX8-411" fmla="*/ 0 w 3024336"/>
              <a:gd name="connsiteY8-412" fmla="*/ 136213 h 1720389"/>
              <a:gd name="connsiteX9-413" fmla="*/ 104673 w 3024336"/>
              <a:gd name="connsiteY9-414" fmla="*/ 0 h 1720389"/>
              <a:gd name="connsiteX10-415" fmla="*/ 131567 w 3024336"/>
              <a:gd name="connsiteY10-416" fmla="*/ 343563 h 1720389"/>
              <a:gd name="connsiteX11-417" fmla="*/ 104673 w 3024336"/>
              <a:gd name="connsiteY11-418" fmla="*/ 0 h 1720389"/>
              <a:gd name="connsiteX0-419" fmla="*/ 0 w 3024336"/>
              <a:gd name="connsiteY0-420" fmla="*/ 1360349 h 1720389"/>
              <a:gd name="connsiteX1-421" fmla="*/ 2232248 w 3024336"/>
              <a:gd name="connsiteY1-422" fmla="*/ 1360349 h 1720389"/>
              <a:gd name="connsiteX2-423" fmla="*/ 0 w 3024336"/>
              <a:gd name="connsiteY2-424" fmla="*/ 1360349 h 1720389"/>
              <a:gd name="connsiteX3-425" fmla="*/ 3024336 w 3024336"/>
              <a:gd name="connsiteY3-426" fmla="*/ 1720389 h 1720389"/>
              <a:gd name="connsiteX4-427" fmla="*/ 3024336 w 3024336"/>
              <a:gd name="connsiteY4-428" fmla="*/ 1000309 h 1720389"/>
              <a:gd name="connsiteX5-429" fmla="*/ 3024336 w 3024336"/>
              <a:gd name="connsiteY5-430" fmla="*/ 1720389 h 1720389"/>
              <a:gd name="connsiteX6-431" fmla="*/ 0 w 3024336"/>
              <a:gd name="connsiteY6-432" fmla="*/ 136213 h 1720389"/>
              <a:gd name="connsiteX7-433" fmla="*/ 2232248 w 3024336"/>
              <a:gd name="connsiteY7-434" fmla="*/ 136213 h 1720389"/>
              <a:gd name="connsiteX8-435" fmla="*/ 0 w 3024336"/>
              <a:gd name="connsiteY8-436" fmla="*/ 136213 h 1720389"/>
              <a:gd name="connsiteX9-437" fmla="*/ 104673 w 3024336"/>
              <a:gd name="connsiteY9-438" fmla="*/ 0 h 1720389"/>
              <a:gd name="connsiteX10-439" fmla="*/ 77779 w 3024336"/>
              <a:gd name="connsiteY10-440" fmla="*/ 334598 h 1720389"/>
              <a:gd name="connsiteX11-441" fmla="*/ 104673 w 3024336"/>
              <a:gd name="connsiteY11-442" fmla="*/ 0 h 1720389"/>
              <a:gd name="connsiteX0-443" fmla="*/ 727348 w 3751684"/>
              <a:gd name="connsiteY0-444" fmla="*/ 1650428 h 2010468"/>
              <a:gd name="connsiteX1-445" fmla="*/ 2959596 w 3751684"/>
              <a:gd name="connsiteY1-446" fmla="*/ 1650428 h 2010468"/>
              <a:gd name="connsiteX2-447" fmla="*/ 727348 w 3751684"/>
              <a:gd name="connsiteY2-448" fmla="*/ 1650428 h 2010468"/>
              <a:gd name="connsiteX3-449" fmla="*/ 3751684 w 3751684"/>
              <a:gd name="connsiteY3-450" fmla="*/ 2010468 h 2010468"/>
              <a:gd name="connsiteX4-451" fmla="*/ 3751684 w 3751684"/>
              <a:gd name="connsiteY4-452" fmla="*/ 1290388 h 2010468"/>
              <a:gd name="connsiteX5-453" fmla="*/ 3751684 w 3751684"/>
              <a:gd name="connsiteY5-454" fmla="*/ 2010468 h 2010468"/>
              <a:gd name="connsiteX6-455" fmla="*/ 727348 w 3751684"/>
              <a:gd name="connsiteY6-456" fmla="*/ 426292 h 2010468"/>
              <a:gd name="connsiteX7-457" fmla="*/ 2959596 w 3751684"/>
              <a:gd name="connsiteY7-458" fmla="*/ 426292 h 2010468"/>
              <a:gd name="connsiteX8-459" fmla="*/ 727348 w 3751684"/>
              <a:gd name="connsiteY8-460" fmla="*/ 426292 h 2010468"/>
              <a:gd name="connsiteX9-461" fmla="*/ 832021 w 3751684"/>
              <a:gd name="connsiteY9-462" fmla="*/ 290079 h 2010468"/>
              <a:gd name="connsiteX10-463" fmla="*/ 805127 w 3751684"/>
              <a:gd name="connsiteY10-464" fmla="*/ 624677 h 2010468"/>
              <a:gd name="connsiteX11-465" fmla="*/ 0 w 3751684"/>
              <a:gd name="connsiteY11-466" fmla="*/ 0 h 2010468"/>
              <a:gd name="connsiteX0-467" fmla="*/ 727348 w 3751684"/>
              <a:gd name="connsiteY0-468" fmla="*/ 1650428 h 2010468"/>
              <a:gd name="connsiteX1-469" fmla="*/ 2959596 w 3751684"/>
              <a:gd name="connsiteY1-470" fmla="*/ 1650428 h 2010468"/>
              <a:gd name="connsiteX2-471" fmla="*/ 727348 w 3751684"/>
              <a:gd name="connsiteY2-472" fmla="*/ 1650428 h 2010468"/>
              <a:gd name="connsiteX3-473" fmla="*/ 3751684 w 3751684"/>
              <a:gd name="connsiteY3-474" fmla="*/ 2010468 h 2010468"/>
              <a:gd name="connsiteX4-475" fmla="*/ 3751684 w 3751684"/>
              <a:gd name="connsiteY4-476" fmla="*/ 1290388 h 2010468"/>
              <a:gd name="connsiteX5-477" fmla="*/ 3751684 w 3751684"/>
              <a:gd name="connsiteY5-478" fmla="*/ 2010468 h 2010468"/>
              <a:gd name="connsiteX6-479" fmla="*/ 727348 w 3751684"/>
              <a:gd name="connsiteY6-480" fmla="*/ 426292 h 2010468"/>
              <a:gd name="connsiteX7-481" fmla="*/ 2959596 w 3751684"/>
              <a:gd name="connsiteY7-482" fmla="*/ 426292 h 2010468"/>
              <a:gd name="connsiteX8-483" fmla="*/ 727348 w 3751684"/>
              <a:gd name="connsiteY8-484" fmla="*/ 426292 h 2010468"/>
              <a:gd name="connsiteX9-485" fmla="*/ 0 w 3751684"/>
              <a:gd name="connsiteY9-486" fmla="*/ 0 h 2010468"/>
              <a:gd name="connsiteX10-487" fmla="*/ 805127 w 3751684"/>
              <a:gd name="connsiteY10-488" fmla="*/ 624677 h 2010468"/>
              <a:gd name="connsiteX11-489" fmla="*/ 0 w 3751684"/>
              <a:gd name="connsiteY11-490" fmla="*/ 0 h 2010468"/>
              <a:gd name="connsiteX0-491" fmla="*/ 727348 w 3751684"/>
              <a:gd name="connsiteY0-492" fmla="*/ 1650428 h 2010468"/>
              <a:gd name="connsiteX1-493" fmla="*/ 2959596 w 3751684"/>
              <a:gd name="connsiteY1-494" fmla="*/ 1650428 h 2010468"/>
              <a:gd name="connsiteX2-495" fmla="*/ 727348 w 3751684"/>
              <a:gd name="connsiteY2-496" fmla="*/ 1650428 h 2010468"/>
              <a:gd name="connsiteX3-497" fmla="*/ 3751684 w 3751684"/>
              <a:gd name="connsiteY3-498" fmla="*/ 2010468 h 2010468"/>
              <a:gd name="connsiteX4-499" fmla="*/ 3751684 w 3751684"/>
              <a:gd name="connsiteY4-500" fmla="*/ 1290388 h 2010468"/>
              <a:gd name="connsiteX5-501" fmla="*/ 3751684 w 3751684"/>
              <a:gd name="connsiteY5-502" fmla="*/ 2010468 h 2010468"/>
              <a:gd name="connsiteX6-503" fmla="*/ 727348 w 3751684"/>
              <a:gd name="connsiteY6-504" fmla="*/ 426292 h 2010468"/>
              <a:gd name="connsiteX7-505" fmla="*/ 2959596 w 3751684"/>
              <a:gd name="connsiteY7-506" fmla="*/ 426292 h 2010468"/>
              <a:gd name="connsiteX8-507" fmla="*/ 727348 w 3751684"/>
              <a:gd name="connsiteY8-508" fmla="*/ 426292 h 2010468"/>
              <a:gd name="connsiteX9-509" fmla="*/ 0 w 3751684"/>
              <a:gd name="connsiteY9-510" fmla="*/ 0 h 2010468"/>
              <a:gd name="connsiteX10-511" fmla="*/ 805127 w 3751684"/>
              <a:gd name="connsiteY10-512" fmla="*/ 624677 h 2010468"/>
              <a:gd name="connsiteX11-513" fmla="*/ 12700 w 3751684"/>
              <a:gd name="connsiteY11-514" fmla="*/ 0 h 2010468"/>
              <a:gd name="connsiteX0-515" fmla="*/ 714662 w 3738998"/>
              <a:gd name="connsiteY0-516" fmla="*/ 1650428 h 2010468"/>
              <a:gd name="connsiteX1-517" fmla="*/ 2946910 w 3738998"/>
              <a:gd name="connsiteY1-518" fmla="*/ 1650428 h 2010468"/>
              <a:gd name="connsiteX2-519" fmla="*/ 714662 w 3738998"/>
              <a:gd name="connsiteY2-520" fmla="*/ 1650428 h 2010468"/>
              <a:gd name="connsiteX3-521" fmla="*/ 3738998 w 3738998"/>
              <a:gd name="connsiteY3-522" fmla="*/ 2010468 h 2010468"/>
              <a:gd name="connsiteX4-523" fmla="*/ 3738998 w 3738998"/>
              <a:gd name="connsiteY4-524" fmla="*/ 1290388 h 2010468"/>
              <a:gd name="connsiteX5-525" fmla="*/ 3738998 w 3738998"/>
              <a:gd name="connsiteY5-526" fmla="*/ 2010468 h 2010468"/>
              <a:gd name="connsiteX6-527" fmla="*/ 714662 w 3738998"/>
              <a:gd name="connsiteY6-528" fmla="*/ 426292 h 2010468"/>
              <a:gd name="connsiteX7-529" fmla="*/ 2946910 w 3738998"/>
              <a:gd name="connsiteY7-530" fmla="*/ 426292 h 2010468"/>
              <a:gd name="connsiteX8-531" fmla="*/ 714662 w 3738998"/>
              <a:gd name="connsiteY8-532" fmla="*/ 426292 h 2010468"/>
              <a:gd name="connsiteX9-533" fmla="*/ 991361 w 3738998"/>
              <a:gd name="connsiteY9-534" fmla="*/ 98612 h 2010468"/>
              <a:gd name="connsiteX10-535" fmla="*/ 792441 w 3738998"/>
              <a:gd name="connsiteY10-536" fmla="*/ 624677 h 2010468"/>
              <a:gd name="connsiteX11-537" fmla="*/ 14 w 3738998"/>
              <a:gd name="connsiteY11-538" fmla="*/ 0 h 2010468"/>
              <a:gd name="connsiteX12-539" fmla="*/ 991361 w 3738998"/>
              <a:gd name="connsiteY12-540" fmla="*/ 98612 h 2010468"/>
              <a:gd name="connsiteX0-541" fmla="*/ 0 w 3024336"/>
              <a:gd name="connsiteY0-542" fmla="*/ 1551816 h 1911856"/>
              <a:gd name="connsiteX1-543" fmla="*/ 2232248 w 3024336"/>
              <a:gd name="connsiteY1-544" fmla="*/ 1551816 h 1911856"/>
              <a:gd name="connsiteX2-545" fmla="*/ 0 w 3024336"/>
              <a:gd name="connsiteY2-546" fmla="*/ 1551816 h 1911856"/>
              <a:gd name="connsiteX3-547" fmla="*/ 3024336 w 3024336"/>
              <a:gd name="connsiteY3-548" fmla="*/ 1911856 h 1911856"/>
              <a:gd name="connsiteX4-549" fmla="*/ 3024336 w 3024336"/>
              <a:gd name="connsiteY4-550" fmla="*/ 1191776 h 1911856"/>
              <a:gd name="connsiteX5-551" fmla="*/ 3024336 w 3024336"/>
              <a:gd name="connsiteY5-552" fmla="*/ 1911856 h 1911856"/>
              <a:gd name="connsiteX6-553" fmla="*/ 0 w 3024336"/>
              <a:gd name="connsiteY6-554" fmla="*/ 327680 h 1911856"/>
              <a:gd name="connsiteX7-555" fmla="*/ 2232248 w 3024336"/>
              <a:gd name="connsiteY7-556" fmla="*/ 327680 h 1911856"/>
              <a:gd name="connsiteX8-557" fmla="*/ 0 w 3024336"/>
              <a:gd name="connsiteY8-558" fmla="*/ 327680 h 1911856"/>
              <a:gd name="connsiteX9-559" fmla="*/ 276699 w 3024336"/>
              <a:gd name="connsiteY9-560" fmla="*/ 0 h 1911856"/>
              <a:gd name="connsiteX10-561" fmla="*/ 77779 w 3024336"/>
              <a:gd name="connsiteY10-562" fmla="*/ 526065 h 1911856"/>
              <a:gd name="connsiteX11-563" fmla="*/ 276699 w 3024336"/>
              <a:gd name="connsiteY11-564" fmla="*/ 0 h 1911856"/>
              <a:gd name="connsiteX0-565" fmla="*/ 0 w 3024336"/>
              <a:gd name="connsiteY0-566" fmla="*/ 1542852 h 1902892"/>
              <a:gd name="connsiteX1-567" fmla="*/ 2232248 w 3024336"/>
              <a:gd name="connsiteY1-568" fmla="*/ 1542852 h 1902892"/>
              <a:gd name="connsiteX2-569" fmla="*/ 0 w 3024336"/>
              <a:gd name="connsiteY2-570" fmla="*/ 1542852 h 1902892"/>
              <a:gd name="connsiteX3-571" fmla="*/ 3024336 w 3024336"/>
              <a:gd name="connsiteY3-572" fmla="*/ 1902892 h 1902892"/>
              <a:gd name="connsiteX4-573" fmla="*/ 3024336 w 3024336"/>
              <a:gd name="connsiteY4-574" fmla="*/ 1182812 h 1902892"/>
              <a:gd name="connsiteX5-575" fmla="*/ 3024336 w 3024336"/>
              <a:gd name="connsiteY5-576" fmla="*/ 1902892 h 1902892"/>
              <a:gd name="connsiteX6-577" fmla="*/ 0 w 3024336"/>
              <a:gd name="connsiteY6-578" fmla="*/ 318716 h 1902892"/>
              <a:gd name="connsiteX7-579" fmla="*/ 2232248 w 3024336"/>
              <a:gd name="connsiteY7-580" fmla="*/ 318716 h 1902892"/>
              <a:gd name="connsiteX8-581" fmla="*/ 0 w 3024336"/>
              <a:gd name="connsiteY8-582" fmla="*/ 318716 h 1902892"/>
              <a:gd name="connsiteX9-583" fmla="*/ 88440 w 3024336"/>
              <a:gd name="connsiteY9-584" fmla="*/ 0 h 1902892"/>
              <a:gd name="connsiteX10-585" fmla="*/ 77779 w 3024336"/>
              <a:gd name="connsiteY10-586" fmla="*/ 517101 h 1902892"/>
              <a:gd name="connsiteX11-587" fmla="*/ 88440 w 3024336"/>
              <a:gd name="connsiteY11-588" fmla="*/ 0 h 1902892"/>
              <a:gd name="connsiteX0-589" fmla="*/ 0 w 3027784"/>
              <a:gd name="connsiteY0-590" fmla="*/ 1543424 h 1902892"/>
              <a:gd name="connsiteX1-591" fmla="*/ 2235696 w 3027784"/>
              <a:gd name="connsiteY1-592" fmla="*/ 1542852 h 1902892"/>
              <a:gd name="connsiteX2-593" fmla="*/ 3448 w 3027784"/>
              <a:gd name="connsiteY2-594" fmla="*/ 1542852 h 1902892"/>
              <a:gd name="connsiteX3-595" fmla="*/ 3027784 w 3027784"/>
              <a:gd name="connsiteY3-596" fmla="*/ 1902892 h 1902892"/>
              <a:gd name="connsiteX4-597" fmla="*/ 3027784 w 3027784"/>
              <a:gd name="connsiteY4-598" fmla="*/ 1182812 h 1902892"/>
              <a:gd name="connsiteX5-599" fmla="*/ 3027784 w 3027784"/>
              <a:gd name="connsiteY5-600" fmla="*/ 1902892 h 1902892"/>
              <a:gd name="connsiteX6-601" fmla="*/ 3448 w 3027784"/>
              <a:gd name="connsiteY6-602" fmla="*/ 318716 h 1902892"/>
              <a:gd name="connsiteX7-603" fmla="*/ 2235696 w 3027784"/>
              <a:gd name="connsiteY7-604" fmla="*/ 318716 h 1902892"/>
              <a:gd name="connsiteX8-605" fmla="*/ 3448 w 3027784"/>
              <a:gd name="connsiteY8-606" fmla="*/ 318716 h 1902892"/>
              <a:gd name="connsiteX9-607" fmla="*/ 91888 w 3027784"/>
              <a:gd name="connsiteY9-608" fmla="*/ 0 h 1902892"/>
              <a:gd name="connsiteX10-609" fmla="*/ 81227 w 3027784"/>
              <a:gd name="connsiteY10-610" fmla="*/ 517101 h 1902892"/>
              <a:gd name="connsiteX11-611" fmla="*/ 91888 w 3027784"/>
              <a:gd name="connsiteY11-612" fmla="*/ 0 h 1902892"/>
              <a:gd name="connsiteX0-613" fmla="*/ 0 w 3027784"/>
              <a:gd name="connsiteY0-614" fmla="*/ 1543424 h 1902892"/>
              <a:gd name="connsiteX1-615" fmla="*/ 2235200 w 3027784"/>
              <a:gd name="connsiteY1-616" fmla="*/ 1543424 h 1902892"/>
              <a:gd name="connsiteX2-617" fmla="*/ 3448 w 3027784"/>
              <a:gd name="connsiteY2-618" fmla="*/ 1542852 h 1902892"/>
              <a:gd name="connsiteX3-619" fmla="*/ 3027784 w 3027784"/>
              <a:gd name="connsiteY3-620" fmla="*/ 1902892 h 1902892"/>
              <a:gd name="connsiteX4-621" fmla="*/ 3027784 w 3027784"/>
              <a:gd name="connsiteY4-622" fmla="*/ 1182812 h 1902892"/>
              <a:gd name="connsiteX5-623" fmla="*/ 3027784 w 3027784"/>
              <a:gd name="connsiteY5-624" fmla="*/ 1902892 h 1902892"/>
              <a:gd name="connsiteX6-625" fmla="*/ 3448 w 3027784"/>
              <a:gd name="connsiteY6-626" fmla="*/ 318716 h 1902892"/>
              <a:gd name="connsiteX7-627" fmla="*/ 2235696 w 3027784"/>
              <a:gd name="connsiteY7-628" fmla="*/ 318716 h 1902892"/>
              <a:gd name="connsiteX8-629" fmla="*/ 3448 w 3027784"/>
              <a:gd name="connsiteY8-630" fmla="*/ 318716 h 1902892"/>
              <a:gd name="connsiteX9-631" fmla="*/ 91888 w 3027784"/>
              <a:gd name="connsiteY9-632" fmla="*/ 0 h 1902892"/>
              <a:gd name="connsiteX10-633" fmla="*/ 81227 w 3027784"/>
              <a:gd name="connsiteY10-634" fmla="*/ 517101 h 1902892"/>
              <a:gd name="connsiteX11-635" fmla="*/ 91888 w 3027784"/>
              <a:gd name="connsiteY11-636" fmla="*/ 0 h 1902892"/>
              <a:gd name="connsiteX0-637" fmla="*/ 0 w 3027784"/>
              <a:gd name="connsiteY0-638" fmla="*/ 1543424 h 1902892"/>
              <a:gd name="connsiteX1-639" fmla="*/ 2235200 w 3027784"/>
              <a:gd name="connsiteY1-640" fmla="*/ 1543424 h 1902892"/>
              <a:gd name="connsiteX2-641" fmla="*/ 0 w 3027784"/>
              <a:gd name="connsiteY2-642" fmla="*/ 1543424 h 1902892"/>
              <a:gd name="connsiteX3-643" fmla="*/ 3027784 w 3027784"/>
              <a:gd name="connsiteY3-644" fmla="*/ 1902892 h 1902892"/>
              <a:gd name="connsiteX4-645" fmla="*/ 3027784 w 3027784"/>
              <a:gd name="connsiteY4-646" fmla="*/ 1182812 h 1902892"/>
              <a:gd name="connsiteX5-647" fmla="*/ 3027784 w 3027784"/>
              <a:gd name="connsiteY5-648" fmla="*/ 1902892 h 1902892"/>
              <a:gd name="connsiteX6-649" fmla="*/ 3448 w 3027784"/>
              <a:gd name="connsiteY6-650" fmla="*/ 318716 h 1902892"/>
              <a:gd name="connsiteX7-651" fmla="*/ 2235696 w 3027784"/>
              <a:gd name="connsiteY7-652" fmla="*/ 318716 h 1902892"/>
              <a:gd name="connsiteX8-653" fmla="*/ 3448 w 3027784"/>
              <a:gd name="connsiteY8-654" fmla="*/ 318716 h 1902892"/>
              <a:gd name="connsiteX9-655" fmla="*/ 91888 w 3027784"/>
              <a:gd name="connsiteY9-656" fmla="*/ 0 h 1902892"/>
              <a:gd name="connsiteX10-657" fmla="*/ 81227 w 3027784"/>
              <a:gd name="connsiteY10-658" fmla="*/ 517101 h 1902892"/>
              <a:gd name="connsiteX11-659" fmla="*/ 91888 w 3027784"/>
              <a:gd name="connsiteY11-660" fmla="*/ 0 h 1902892"/>
              <a:gd name="connsiteX0-661" fmla="*/ 0 w 3027784"/>
              <a:gd name="connsiteY0-662" fmla="*/ 1543424 h 1902892"/>
              <a:gd name="connsiteX1-663" fmla="*/ 2235200 w 3027784"/>
              <a:gd name="connsiteY1-664" fmla="*/ 1543424 h 1902892"/>
              <a:gd name="connsiteX2-665" fmla="*/ 0 w 3027784"/>
              <a:gd name="connsiteY2-666" fmla="*/ 1543424 h 1902892"/>
              <a:gd name="connsiteX3-667" fmla="*/ 3022600 w 3027784"/>
              <a:gd name="connsiteY3-668" fmla="*/ 1899024 h 1902892"/>
              <a:gd name="connsiteX4-669" fmla="*/ 3027784 w 3027784"/>
              <a:gd name="connsiteY4-670" fmla="*/ 1182812 h 1902892"/>
              <a:gd name="connsiteX5-671" fmla="*/ 3027784 w 3027784"/>
              <a:gd name="connsiteY5-672" fmla="*/ 1902892 h 1902892"/>
              <a:gd name="connsiteX6-673" fmla="*/ 3448 w 3027784"/>
              <a:gd name="connsiteY6-674" fmla="*/ 318716 h 1902892"/>
              <a:gd name="connsiteX7-675" fmla="*/ 2235696 w 3027784"/>
              <a:gd name="connsiteY7-676" fmla="*/ 318716 h 1902892"/>
              <a:gd name="connsiteX8-677" fmla="*/ 3448 w 3027784"/>
              <a:gd name="connsiteY8-678" fmla="*/ 318716 h 1902892"/>
              <a:gd name="connsiteX9-679" fmla="*/ 91888 w 3027784"/>
              <a:gd name="connsiteY9-680" fmla="*/ 0 h 1902892"/>
              <a:gd name="connsiteX10-681" fmla="*/ 81227 w 3027784"/>
              <a:gd name="connsiteY10-682" fmla="*/ 517101 h 1902892"/>
              <a:gd name="connsiteX11-683" fmla="*/ 91888 w 3027784"/>
              <a:gd name="connsiteY11-684" fmla="*/ 0 h 1902892"/>
              <a:gd name="connsiteX0-685" fmla="*/ 0 w 3027784"/>
              <a:gd name="connsiteY0-686" fmla="*/ 1543424 h 1902892"/>
              <a:gd name="connsiteX1-687" fmla="*/ 2235200 w 3027784"/>
              <a:gd name="connsiteY1-688" fmla="*/ 1543424 h 1902892"/>
              <a:gd name="connsiteX2-689" fmla="*/ 0 w 3027784"/>
              <a:gd name="connsiteY2-690" fmla="*/ 1543424 h 1902892"/>
              <a:gd name="connsiteX3-691" fmla="*/ 3022600 w 3027784"/>
              <a:gd name="connsiteY3-692" fmla="*/ 1899024 h 1902892"/>
              <a:gd name="connsiteX4-693" fmla="*/ 3022600 w 3027784"/>
              <a:gd name="connsiteY4-694" fmla="*/ 1187824 h 1902892"/>
              <a:gd name="connsiteX5-695" fmla="*/ 3027784 w 3027784"/>
              <a:gd name="connsiteY5-696" fmla="*/ 1902892 h 1902892"/>
              <a:gd name="connsiteX6-697" fmla="*/ 3448 w 3027784"/>
              <a:gd name="connsiteY6-698" fmla="*/ 318716 h 1902892"/>
              <a:gd name="connsiteX7-699" fmla="*/ 2235696 w 3027784"/>
              <a:gd name="connsiteY7-700" fmla="*/ 318716 h 1902892"/>
              <a:gd name="connsiteX8-701" fmla="*/ 3448 w 3027784"/>
              <a:gd name="connsiteY8-702" fmla="*/ 318716 h 1902892"/>
              <a:gd name="connsiteX9-703" fmla="*/ 91888 w 3027784"/>
              <a:gd name="connsiteY9-704" fmla="*/ 0 h 1902892"/>
              <a:gd name="connsiteX10-705" fmla="*/ 81227 w 3027784"/>
              <a:gd name="connsiteY10-706" fmla="*/ 517101 h 1902892"/>
              <a:gd name="connsiteX11-707" fmla="*/ 91888 w 3027784"/>
              <a:gd name="connsiteY11-708" fmla="*/ 0 h 1902892"/>
              <a:gd name="connsiteX0-709" fmla="*/ 0 w 3022600"/>
              <a:gd name="connsiteY0-710" fmla="*/ 1543424 h 1899024"/>
              <a:gd name="connsiteX1-711" fmla="*/ 2235200 w 3022600"/>
              <a:gd name="connsiteY1-712" fmla="*/ 1543424 h 1899024"/>
              <a:gd name="connsiteX2-713" fmla="*/ 0 w 3022600"/>
              <a:gd name="connsiteY2-714" fmla="*/ 1543424 h 1899024"/>
              <a:gd name="connsiteX3-715" fmla="*/ 3022600 w 3022600"/>
              <a:gd name="connsiteY3-716" fmla="*/ 1899024 h 1899024"/>
              <a:gd name="connsiteX4-717" fmla="*/ 3022600 w 3022600"/>
              <a:gd name="connsiteY4-718" fmla="*/ 1187824 h 1899024"/>
              <a:gd name="connsiteX5-719" fmla="*/ 3022600 w 3022600"/>
              <a:gd name="connsiteY5-720" fmla="*/ 1899024 h 1899024"/>
              <a:gd name="connsiteX6-721" fmla="*/ 3448 w 3022600"/>
              <a:gd name="connsiteY6-722" fmla="*/ 318716 h 1899024"/>
              <a:gd name="connsiteX7-723" fmla="*/ 2235696 w 3022600"/>
              <a:gd name="connsiteY7-724" fmla="*/ 318716 h 1899024"/>
              <a:gd name="connsiteX8-725" fmla="*/ 3448 w 3022600"/>
              <a:gd name="connsiteY8-726" fmla="*/ 318716 h 1899024"/>
              <a:gd name="connsiteX9-727" fmla="*/ 91888 w 3022600"/>
              <a:gd name="connsiteY9-728" fmla="*/ 0 h 1899024"/>
              <a:gd name="connsiteX10-729" fmla="*/ 81227 w 3022600"/>
              <a:gd name="connsiteY10-730" fmla="*/ 517101 h 1899024"/>
              <a:gd name="connsiteX11-731" fmla="*/ 91888 w 3022600"/>
              <a:gd name="connsiteY11-732" fmla="*/ 0 h 1899024"/>
              <a:gd name="connsiteX0-733" fmla="*/ 0 w 3022600"/>
              <a:gd name="connsiteY0-734" fmla="*/ 1543424 h 1899024"/>
              <a:gd name="connsiteX1-735" fmla="*/ 2235200 w 3022600"/>
              <a:gd name="connsiteY1-736" fmla="*/ 1543424 h 1899024"/>
              <a:gd name="connsiteX2-737" fmla="*/ 0 w 3022600"/>
              <a:gd name="connsiteY2-738" fmla="*/ 1543424 h 1899024"/>
              <a:gd name="connsiteX3-739" fmla="*/ 3022600 w 3022600"/>
              <a:gd name="connsiteY3-740" fmla="*/ 1899024 h 1899024"/>
              <a:gd name="connsiteX4-741" fmla="*/ 3022600 w 3022600"/>
              <a:gd name="connsiteY4-742" fmla="*/ 1187824 h 1899024"/>
              <a:gd name="connsiteX5-743" fmla="*/ 3022600 w 3022600"/>
              <a:gd name="connsiteY5-744" fmla="*/ 1899024 h 1899024"/>
              <a:gd name="connsiteX6-745" fmla="*/ 0 w 3022600"/>
              <a:gd name="connsiteY6-746" fmla="*/ 324224 h 1899024"/>
              <a:gd name="connsiteX7-747" fmla="*/ 2235696 w 3022600"/>
              <a:gd name="connsiteY7-748" fmla="*/ 318716 h 1899024"/>
              <a:gd name="connsiteX8-749" fmla="*/ 3448 w 3022600"/>
              <a:gd name="connsiteY8-750" fmla="*/ 318716 h 1899024"/>
              <a:gd name="connsiteX9-751" fmla="*/ 91888 w 3022600"/>
              <a:gd name="connsiteY9-752" fmla="*/ 0 h 1899024"/>
              <a:gd name="connsiteX10-753" fmla="*/ 81227 w 3022600"/>
              <a:gd name="connsiteY10-754" fmla="*/ 517101 h 1899024"/>
              <a:gd name="connsiteX11-755" fmla="*/ 91888 w 3022600"/>
              <a:gd name="connsiteY11-756" fmla="*/ 0 h 1899024"/>
              <a:gd name="connsiteX0-757" fmla="*/ 0 w 3022600"/>
              <a:gd name="connsiteY0-758" fmla="*/ 1543424 h 1899024"/>
              <a:gd name="connsiteX1-759" fmla="*/ 2235200 w 3022600"/>
              <a:gd name="connsiteY1-760" fmla="*/ 1543424 h 1899024"/>
              <a:gd name="connsiteX2-761" fmla="*/ 0 w 3022600"/>
              <a:gd name="connsiteY2-762" fmla="*/ 1543424 h 1899024"/>
              <a:gd name="connsiteX3-763" fmla="*/ 3022600 w 3022600"/>
              <a:gd name="connsiteY3-764" fmla="*/ 1899024 h 1899024"/>
              <a:gd name="connsiteX4-765" fmla="*/ 3022600 w 3022600"/>
              <a:gd name="connsiteY4-766" fmla="*/ 1187824 h 1899024"/>
              <a:gd name="connsiteX5-767" fmla="*/ 3022600 w 3022600"/>
              <a:gd name="connsiteY5-768" fmla="*/ 1899024 h 1899024"/>
              <a:gd name="connsiteX6-769" fmla="*/ 0 w 3022600"/>
              <a:gd name="connsiteY6-770" fmla="*/ 324224 h 1899024"/>
              <a:gd name="connsiteX7-771" fmla="*/ 2235200 w 3022600"/>
              <a:gd name="connsiteY7-772" fmla="*/ 324224 h 1899024"/>
              <a:gd name="connsiteX8-773" fmla="*/ 3448 w 3022600"/>
              <a:gd name="connsiteY8-774" fmla="*/ 318716 h 1899024"/>
              <a:gd name="connsiteX9-775" fmla="*/ 91888 w 3022600"/>
              <a:gd name="connsiteY9-776" fmla="*/ 0 h 1899024"/>
              <a:gd name="connsiteX10-777" fmla="*/ 81227 w 3022600"/>
              <a:gd name="connsiteY10-778" fmla="*/ 517101 h 1899024"/>
              <a:gd name="connsiteX11-779" fmla="*/ 91888 w 3022600"/>
              <a:gd name="connsiteY11-780" fmla="*/ 0 h 1899024"/>
              <a:gd name="connsiteX0-781" fmla="*/ 0 w 3022600"/>
              <a:gd name="connsiteY0-782" fmla="*/ 1543424 h 1899024"/>
              <a:gd name="connsiteX1-783" fmla="*/ 2235200 w 3022600"/>
              <a:gd name="connsiteY1-784" fmla="*/ 1543424 h 1899024"/>
              <a:gd name="connsiteX2-785" fmla="*/ 0 w 3022600"/>
              <a:gd name="connsiteY2-786" fmla="*/ 1543424 h 1899024"/>
              <a:gd name="connsiteX3-787" fmla="*/ 3022600 w 3022600"/>
              <a:gd name="connsiteY3-788" fmla="*/ 1899024 h 1899024"/>
              <a:gd name="connsiteX4-789" fmla="*/ 3022600 w 3022600"/>
              <a:gd name="connsiteY4-790" fmla="*/ 1187824 h 1899024"/>
              <a:gd name="connsiteX5-791" fmla="*/ 3022600 w 3022600"/>
              <a:gd name="connsiteY5-792" fmla="*/ 1899024 h 1899024"/>
              <a:gd name="connsiteX6-793" fmla="*/ 0 w 3022600"/>
              <a:gd name="connsiteY6-794" fmla="*/ 324224 h 1899024"/>
              <a:gd name="connsiteX7-795" fmla="*/ 2235200 w 3022600"/>
              <a:gd name="connsiteY7-796" fmla="*/ 324224 h 1899024"/>
              <a:gd name="connsiteX8-797" fmla="*/ 0 w 3022600"/>
              <a:gd name="connsiteY8-798" fmla="*/ 324224 h 1899024"/>
              <a:gd name="connsiteX9-799" fmla="*/ 91888 w 3022600"/>
              <a:gd name="connsiteY9-800" fmla="*/ 0 h 1899024"/>
              <a:gd name="connsiteX10-801" fmla="*/ 81227 w 3022600"/>
              <a:gd name="connsiteY10-802" fmla="*/ 517101 h 1899024"/>
              <a:gd name="connsiteX11-803" fmla="*/ 91888 w 3022600"/>
              <a:gd name="connsiteY11-804" fmla="*/ 0 h 1899024"/>
              <a:gd name="connsiteX0-805" fmla="*/ 0 w 3022600"/>
              <a:gd name="connsiteY0-806" fmla="*/ 1549400 h 1905000"/>
              <a:gd name="connsiteX1-807" fmla="*/ 2235200 w 3022600"/>
              <a:gd name="connsiteY1-808" fmla="*/ 1549400 h 1905000"/>
              <a:gd name="connsiteX2-809" fmla="*/ 0 w 3022600"/>
              <a:gd name="connsiteY2-810" fmla="*/ 1549400 h 1905000"/>
              <a:gd name="connsiteX3-811" fmla="*/ 3022600 w 3022600"/>
              <a:gd name="connsiteY3-812" fmla="*/ 1905000 h 1905000"/>
              <a:gd name="connsiteX4-813" fmla="*/ 3022600 w 3022600"/>
              <a:gd name="connsiteY4-814" fmla="*/ 1193800 h 1905000"/>
              <a:gd name="connsiteX5-815" fmla="*/ 3022600 w 3022600"/>
              <a:gd name="connsiteY5-816" fmla="*/ 1905000 h 1905000"/>
              <a:gd name="connsiteX6-817" fmla="*/ 0 w 3022600"/>
              <a:gd name="connsiteY6-818" fmla="*/ 330200 h 1905000"/>
              <a:gd name="connsiteX7-819" fmla="*/ 2235200 w 3022600"/>
              <a:gd name="connsiteY7-820" fmla="*/ 330200 h 1905000"/>
              <a:gd name="connsiteX8-821" fmla="*/ 0 w 3022600"/>
              <a:gd name="connsiteY8-822" fmla="*/ 330200 h 1905000"/>
              <a:gd name="connsiteX9-823" fmla="*/ 88900 w 3022600"/>
              <a:gd name="connsiteY9-824" fmla="*/ 0 h 1905000"/>
              <a:gd name="connsiteX10-825" fmla="*/ 81227 w 3022600"/>
              <a:gd name="connsiteY10-826" fmla="*/ 523077 h 1905000"/>
              <a:gd name="connsiteX11-827" fmla="*/ 91888 w 3022600"/>
              <a:gd name="connsiteY11-828" fmla="*/ 5976 h 1905000"/>
              <a:gd name="connsiteX0-829" fmla="*/ 0 w 3022600"/>
              <a:gd name="connsiteY0-830" fmla="*/ 1549400 h 1905000"/>
              <a:gd name="connsiteX1-831" fmla="*/ 2235200 w 3022600"/>
              <a:gd name="connsiteY1-832" fmla="*/ 1549400 h 1905000"/>
              <a:gd name="connsiteX2-833" fmla="*/ 0 w 3022600"/>
              <a:gd name="connsiteY2-834" fmla="*/ 1549400 h 1905000"/>
              <a:gd name="connsiteX3-835" fmla="*/ 3022600 w 3022600"/>
              <a:gd name="connsiteY3-836" fmla="*/ 1905000 h 1905000"/>
              <a:gd name="connsiteX4-837" fmla="*/ 3022600 w 3022600"/>
              <a:gd name="connsiteY4-838" fmla="*/ 1193800 h 1905000"/>
              <a:gd name="connsiteX5-839" fmla="*/ 3022600 w 3022600"/>
              <a:gd name="connsiteY5-840" fmla="*/ 1905000 h 1905000"/>
              <a:gd name="connsiteX6-841" fmla="*/ 0 w 3022600"/>
              <a:gd name="connsiteY6-842" fmla="*/ 330200 h 1905000"/>
              <a:gd name="connsiteX7-843" fmla="*/ 2235200 w 3022600"/>
              <a:gd name="connsiteY7-844" fmla="*/ 330200 h 1905000"/>
              <a:gd name="connsiteX8-845" fmla="*/ 0 w 3022600"/>
              <a:gd name="connsiteY8-846" fmla="*/ 330200 h 1905000"/>
              <a:gd name="connsiteX9-847" fmla="*/ 88900 w 3022600"/>
              <a:gd name="connsiteY9-848" fmla="*/ 0 h 1905000"/>
              <a:gd name="connsiteX10-849" fmla="*/ 76200 w 3022600"/>
              <a:gd name="connsiteY10-850" fmla="*/ 520700 h 1905000"/>
              <a:gd name="connsiteX11-851" fmla="*/ 91888 w 3022600"/>
              <a:gd name="connsiteY11-852" fmla="*/ 5976 h 1905000"/>
              <a:gd name="connsiteX0-853" fmla="*/ 0 w 3022600"/>
              <a:gd name="connsiteY0-854" fmla="*/ 1549400 h 1905000"/>
              <a:gd name="connsiteX1-855" fmla="*/ 2235200 w 3022600"/>
              <a:gd name="connsiteY1-856" fmla="*/ 1549400 h 1905000"/>
              <a:gd name="connsiteX2-857" fmla="*/ 0 w 3022600"/>
              <a:gd name="connsiteY2-858" fmla="*/ 1549400 h 1905000"/>
              <a:gd name="connsiteX3-859" fmla="*/ 3022600 w 3022600"/>
              <a:gd name="connsiteY3-860" fmla="*/ 1905000 h 1905000"/>
              <a:gd name="connsiteX4-861" fmla="*/ 3022600 w 3022600"/>
              <a:gd name="connsiteY4-862" fmla="*/ 1193800 h 1905000"/>
              <a:gd name="connsiteX5-863" fmla="*/ 3022600 w 3022600"/>
              <a:gd name="connsiteY5-864" fmla="*/ 1905000 h 1905000"/>
              <a:gd name="connsiteX6-865" fmla="*/ 0 w 3022600"/>
              <a:gd name="connsiteY6-866" fmla="*/ 330200 h 1905000"/>
              <a:gd name="connsiteX7-867" fmla="*/ 2235200 w 3022600"/>
              <a:gd name="connsiteY7-868" fmla="*/ 330200 h 1905000"/>
              <a:gd name="connsiteX8-869" fmla="*/ 0 w 3022600"/>
              <a:gd name="connsiteY8-870" fmla="*/ 330200 h 1905000"/>
              <a:gd name="connsiteX9-871" fmla="*/ 88900 w 3022600"/>
              <a:gd name="connsiteY9-872" fmla="*/ 0 h 1905000"/>
              <a:gd name="connsiteX10-873" fmla="*/ 76200 w 3022600"/>
              <a:gd name="connsiteY10-874" fmla="*/ 520700 h 1905000"/>
              <a:gd name="connsiteX11-875" fmla="*/ 88900 w 3022600"/>
              <a:gd name="connsiteY11-876" fmla="*/ 0 h 1905000"/>
              <a:gd name="connsiteX0-877" fmla="*/ 0 w 3022600"/>
              <a:gd name="connsiteY0-878" fmla="*/ 1549400 h 1905000"/>
              <a:gd name="connsiteX1-879" fmla="*/ 2235200 w 3022600"/>
              <a:gd name="connsiteY1-880" fmla="*/ 1549400 h 1905000"/>
              <a:gd name="connsiteX2-881" fmla="*/ 0 w 3022600"/>
              <a:gd name="connsiteY2-882" fmla="*/ 1549400 h 1905000"/>
              <a:gd name="connsiteX3-883" fmla="*/ 3022600 w 3022600"/>
              <a:gd name="connsiteY3-884" fmla="*/ 1905000 h 1905000"/>
              <a:gd name="connsiteX4-885" fmla="*/ 3022600 w 3022600"/>
              <a:gd name="connsiteY4-886" fmla="*/ 1193800 h 1905000"/>
              <a:gd name="connsiteX5-887" fmla="*/ 3022600 w 3022600"/>
              <a:gd name="connsiteY5-888" fmla="*/ 1905000 h 1905000"/>
              <a:gd name="connsiteX6-889" fmla="*/ 0 w 3022600"/>
              <a:gd name="connsiteY6-890" fmla="*/ 330200 h 1905000"/>
              <a:gd name="connsiteX7-891" fmla="*/ 2235200 w 3022600"/>
              <a:gd name="connsiteY7-892" fmla="*/ 330200 h 1905000"/>
              <a:gd name="connsiteX8-893" fmla="*/ 0 w 3022600"/>
              <a:gd name="connsiteY8-894" fmla="*/ 330200 h 1905000"/>
              <a:gd name="connsiteX9-895" fmla="*/ 88900 w 3022600"/>
              <a:gd name="connsiteY9-896" fmla="*/ 0 h 1905000"/>
              <a:gd name="connsiteX10-897" fmla="*/ 76200 w 3022600"/>
              <a:gd name="connsiteY10-898" fmla="*/ 520700 h 1905000"/>
              <a:gd name="connsiteX11-899" fmla="*/ 76200 w 3022600"/>
              <a:gd name="connsiteY11-900" fmla="*/ 0 h 1905000"/>
              <a:gd name="connsiteX0-901" fmla="*/ 0 w 3022600"/>
              <a:gd name="connsiteY0-902" fmla="*/ 1549400 h 1905000"/>
              <a:gd name="connsiteX1-903" fmla="*/ 2235200 w 3022600"/>
              <a:gd name="connsiteY1-904" fmla="*/ 1549400 h 1905000"/>
              <a:gd name="connsiteX2-905" fmla="*/ 0 w 3022600"/>
              <a:gd name="connsiteY2-906" fmla="*/ 1549400 h 1905000"/>
              <a:gd name="connsiteX3-907" fmla="*/ 3022600 w 3022600"/>
              <a:gd name="connsiteY3-908" fmla="*/ 1905000 h 1905000"/>
              <a:gd name="connsiteX4-909" fmla="*/ 3022600 w 3022600"/>
              <a:gd name="connsiteY4-910" fmla="*/ 1193800 h 1905000"/>
              <a:gd name="connsiteX5-911" fmla="*/ 3022600 w 3022600"/>
              <a:gd name="connsiteY5-912" fmla="*/ 1905000 h 1905000"/>
              <a:gd name="connsiteX6-913" fmla="*/ 0 w 3022600"/>
              <a:gd name="connsiteY6-914" fmla="*/ 330200 h 1905000"/>
              <a:gd name="connsiteX7-915" fmla="*/ 2235200 w 3022600"/>
              <a:gd name="connsiteY7-916" fmla="*/ 330200 h 1905000"/>
              <a:gd name="connsiteX8-917" fmla="*/ 0 w 3022600"/>
              <a:gd name="connsiteY8-918" fmla="*/ 330200 h 1905000"/>
              <a:gd name="connsiteX9-919" fmla="*/ 76200 w 3022600"/>
              <a:gd name="connsiteY9-920" fmla="*/ 0 h 1905000"/>
              <a:gd name="connsiteX10-921" fmla="*/ 76200 w 3022600"/>
              <a:gd name="connsiteY10-922" fmla="*/ 520700 h 1905000"/>
              <a:gd name="connsiteX11-923" fmla="*/ 76200 w 3022600"/>
              <a:gd name="connsiteY11-924" fmla="*/ 0 h 1905000"/>
              <a:gd name="connsiteX0-925" fmla="*/ 0 w 3022600"/>
              <a:gd name="connsiteY0-926" fmla="*/ 1549400 h 1905000"/>
              <a:gd name="connsiteX1-927" fmla="*/ 2235200 w 3022600"/>
              <a:gd name="connsiteY1-928" fmla="*/ 1549400 h 1905000"/>
              <a:gd name="connsiteX2-929" fmla="*/ 0 w 3022600"/>
              <a:gd name="connsiteY2-930" fmla="*/ 1549400 h 1905000"/>
              <a:gd name="connsiteX3-931" fmla="*/ 3022600 w 3022600"/>
              <a:gd name="connsiteY3-932" fmla="*/ 1905000 h 1905000"/>
              <a:gd name="connsiteX4-933" fmla="*/ 3022600 w 3022600"/>
              <a:gd name="connsiteY4-934" fmla="*/ 1193800 h 1905000"/>
              <a:gd name="connsiteX5-935" fmla="*/ 3022600 w 3022600"/>
              <a:gd name="connsiteY5-936" fmla="*/ 1905000 h 1905000"/>
              <a:gd name="connsiteX6-937" fmla="*/ 0 w 3022600"/>
              <a:gd name="connsiteY6-938" fmla="*/ 330200 h 1905000"/>
              <a:gd name="connsiteX7-939" fmla="*/ 2235200 w 3022600"/>
              <a:gd name="connsiteY7-940" fmla="*/ 330200 h 1905000"/>
              <a:gd name="connsiteX8-941" fmla="*/ 0 w 3022600"/>
              <a:gd name="connsiteY8-942" fmla="*/ 330200 h 1905000"/>
              <a:gd name="connsiteX9-943" fmla="*/ 76200 w 3022600"/>
              <a:gd name="connsiteY9-944" fmla="*/ 0 h 1905000"/>
              <a:gd name="connsiteX10-945" fmla="*/ 76200 w 3022600"/>
              <a:gd name="connsiteY10-946" fmla="*/ 520700 h 1905000"/>
              <a:gd name="connsiteX11-947" fmla="*/ 76200 w 3022600"/>
              <a:gd name="connsiteY11-948" fmla="*/ 0 h 1905000"/>
              <a:gd name="connsiteX0-949" fmla="*/ 0 w 3022600"/>
              <a:gd name="connsiteY0-950" fmla="*/ 1549400 h 1905000"/>
              <a:gd name="connsiteX1-951" fmla="*/ 2235200 w 3022600"/>
              <a:gd name="connsiteY1-952" fmla="*/ 1549400 h 1905000"/>
              <a:gd name="connsiteX2-953" fmla="*/ 0 w 3022600"/>
              <a:gd name="connsiteY2-954" fmla="*/ 1549400 h 1905000"/>
              <a:gd name="connsiteX3-955" fmla="*/ 3022600 w 3022600"/>
              <a:gd name="connsiteY3-956" fmla="*/ 1905000 h 1905000"/>
              <a:gd name="connsiteX4-957" fmla="*/ 3022600 w 3022600"/>
              <a:gd name="connsiteY4-958" fmla="*/ 1193800 h 1905000"/>
              <a:gd name="connsiteX5-959" fmla="*/ 3022600 w 3022600"/>
              <a:gd name="connsiteY5-960" fmla="*/ 1905000 h 1905000"/>
              <a:gd name="connsiteX6-961" fmla="*/ 0 w 3022600"/>
              <a:gd name="connsiteY6-962" fmla="*/ 330200 h 1905000"/>
              <a:gd name="connsiteX7-963" fmla="*/ 2235200 w 3022600"/>
              <a:gd name="connsiteY7-964" fmla="*/ 330200 h 1905000"/>
              <a:gd name="connsiteX8-965" fmla="*/ 0 w 3022600"/>
              <a:gd name="connsiteY8-966" fmla="*/ 330200 h 1905000"/>
              <a:gd name="connsiteX9-967" fmla="*/ 76200 w 3022600"/>
              <a:gd name="connsiteY9-968" fmla="*/ 0 h 1905000"/>
              <a:gd name="connsiteX10-969" fmla="*/ 76200 w 3022600"/>
              <a:gd name="connsiteY10-970" fmla="*/ 520700 h 1905000"/>
              <a:gd name="connsiteX11-971" fmla="*/ 76200 w 3022600"/>
              <a:gd name="connsiteY11-972" fmla="*/ 0 h 1905000"/>
              <a:gd name="connsiteX0-973" fmla="*/ 0 w 3022600"/>
              <a:gd name="connsiteY0-974" fmla="*/ 1549400 h 1905000"/>
              <a:gd name="connsiteX1-975" fmla="*/ 2235200 w 3022600"/>
              <a:gd name="connsiteY1-976" fmla="*/ 1549400 h 1905000"/>
              <a:gd name="connsiteX2-977" fmla="*/ 0 w 3022600"/>
              <a:gd name="connsiteY2-978" fmla="*/ 1549400 h 1905000"/>
              <a:gd name="connsiteX3-979" fmla="*/ 3022600 w 3022600"/>
              <a:gd name="connsiteY3-980" fmla="*/ 1905000 h 1905000"/>
              <a:gd name="connsiteX4-981" fmla="*/ 3022600 w 3022600"/>
              <a:gd name="connsiteY4-982" fmla="*/ 1193800 h 1905000"/>
              <a:gd name="connsiteX5-983" fmla="*/ 3022600 w 3022600"/>
              <a:gd name="connsiteY5-984" fmla="*/ 1905000 h 1905000"/>
              <a:gd name="connsiteX6-985" fmla="*/ 0 w 3022600"/>
              <a:gd name="connsiteY6-986" fmla="*/ 330200 h 1905000"/>
              <a:gd name="connsiteX7-987" fmla="*/ 2235200 w 3022600"/>
              <a:gd name="connsiteY7-988" fmla="*/ 330200 h 1905000"/>
              <a:gd name="connsiteX8-989" fmla="*/ 0 w 3022600"/>
              <a:gd name="connsiteY8-990" fmla="*/ 330200 h 1905000"/>
              <a:gd name="connsiteX9-991" fmla="*/ 76200 w 3022600"/>
              <a:gd name="connsiteY9-992" fmla="*/ 0 h 1905000"/>
              <a:gd name="connsiteX10-993" fmla="*/ 76200 w 3022600"/>
              <a:gd name="connsiteY10-994" fmla="*/ 520700 h 1905000"/>
              <a:gd name="connsiteX11-995" fmla="*/ 76200 w 3022600"/>
              <a:gd name="connsiteY11-996" fmla="*/ 0 h 1905000"/>
              <a:gd name="connsiteX0-997" fmla="*/ 0 w 3022600"/>
              <a:gd name="connsiteY0-998" fmla="*/ 1549400 h 1905000"/>
              <a:gd name="connsiteX1-999" fmla="*/ 2235200 w 3022600"/>
              <a:gd name="connsiteY1-1000" fmla="*/ 1549400 h 1905000"/>
              <a:gd name="connsiteX2-1001" fmla="*/ 0 w 3022600"/>
              <a:gd name="connsiteY2-1002" fmla="*/ 1549400 h 1905000"/>
              <a:gd name="connsiteX3-1003" fmla="*/ 3022600 w 3022600"/>
              <a:gd name="connsiteY3-1004" fmla="*/ 1905000 h 1905000"/>
              <a:gd name="connsiteX4-1005" fmla="*/ 3022600 w 3022600"/>
              <a:gd name="connsiteY4-1006" fmla="*/ 1193800 h 1905000"/>
              <a:gd name="connsiteX5-1007" fmla="*/ 3022600 w 3022600"/>
              <a:gd name="connsiteY5-1008" fmla="*/ 1905000 h 1905000"/>
              <a:gd name="connsiteX6-1009" fmla="*/ 0 w 3022600"/>
              <a:gd name="connsiteY6-1010" fmla="*/ 330200 h 1905000"/>
              <a:gd name="connsiteX7-1011" fmla="*/ 2235200 w 3022600"/>
              <a:gd name="connsiteY7-1012" fmla="*/ 330200 h 1905000"/>
              <a:gd name="connsiteX8-1013" fmla="*/ 0 w 3022600"/>
              <a:gd name="connsiteY8-1014" fmla="*/ 330200 h 1905000"/>
              <a:gd name="connsiteX9-1015" fmla="*/ 76200 w 3022600"/>
              <a:gd name="connsiteY9-1016" fmla="*/ 0 h 1905000"/>
              <a:gd name="connsiteX10-1017" fmla="*/ 76200 w 3022600"/>
              <a:gd name="connsiteY10-1018" fmla="*/ 520700 h 1905000"/>
              <a:gd name="connsiteX11-1019" fmla="*/ 76200 w 3022600"/>
              <a:gd name="connsiteY11-1020" fmla="*/ 0 h 1905000"/>
              <a:gd name="connsiteX0-1021" fmla="*/ 0 w 3022600"/>
              <a:gd name="connsiteY0-1022" fmla="*/ 1549400 h 1905000"/>
              <a:gd name="connsiteX1-1023" fmla="*/ 2235200 w 3022600"/>
              <a:gd name="connsiteY1-1024" fmla="*/ 1549400 h 1905000"/>
              <a:gd name="connsiteX2-1025" fmla="*/ 0 w 3022600"/>
              <a:gd name="connsiteY2-1026" fmla="*/ 1549400 h 1905000"/>
              <a:gd name="connsiteX3-1027" fmla="*/ 3022600 w 3022600"/>
              <a:gd name="connsiteY3-1028" fmla="*/ 1905000 h 1905000"/>
              <a:gd name="connsiteX4-1029" fmla="*/ 3022600 w 3022600"/>
              <a:gd name="connsiteY4-1030" fmla="*/ 1193800 h 1905000"/>
              <a:gd name="connsiteX5-1031" fmla="*/ 3022600 w 3022600"/>
              <a:gd name="connsiteY5-1032" fmla="*/ 1905000 h 1905000"/>
              <a:gd name="connsiteX6-1033" fmla="*/ 0 w 3022600"/>
              <a:gd name="connsiteY6-1034" fmla="*/ 330200 h 1905000"/>
              <a:gd name="connsiteX7-1035" fmla="*/ 2235200 w 3022600"/>
              <a:gd name="connsiteY7-1036" fmla="*/ 330200 h 1905000"/>
              <a:gd name="connsiteX8-1037" fmla="*/ 0 w 3022600"/>
              <a:gd name="connsiteY8-1038" fmla="*/ 330200 h 1905000"/>
              <a:gd name="connsiteX9-1039" fmla="*/ 76200 w 3022600"/>
              <a:gd name="connsiteY9-1040" fmla="*/ 0 h 1905000"/>
              <a:gd name="connsiteX10-1041" fmla="*/ 76200 w 3022600"/>
              <a:gd name="connsiteY10-1042" fmla="*/ 520700 h 1905000"/>
              <a:gd name="connsiteX11-1043" fmla="*/ 76200 w 3022600"/>
              <a:gd name="connsiteY11-1044" fmla="*/ 0 h 1905000"/>
              <a:gd name="connsiteX0-1045" fmla="*/ 0 w 3022600"/>
              <a:gd name="connsiteY0-1046" fmla="*/ 1549400 h 1905000"/>
              <a:gd name="connsiteX1-1047" fmla="*/ 2235200 w 3022600"/>
              <a:gd name="connsiteY1-1048" fmla="*/ 1549400 h 1905000"/>
              <a:gd name="connsiteX2-1049" fmla="*/ 0 w 3022600"/>
              <a:gd name="connsiteY2-1050" fmla="*/ 1549400 h 1905000"/>
              <a:gd name="connsiteX3-1051" fmla="*/ 3022600 w 3022600"/>
              <a:gd name="connsiteY3-1052" fmla="*/ 1905000 h 1905000"/>
              <a:gd name="connsiteX4-1053" fmla="*/ 3022600 w 3022600"/>
              <a:gd name="connsiteY4-1054" fmla="*/ 1193800 h 1905000"/>
              <a:gd name="connsiteX5-1055" fmla="*/ 3022600 w 3022600"/>
              <a:gd name="connsiteY5-1056" fmla="*/ 1905000 h 1905000"/>
              <a:gd name="connsiteX6-1057" fmla="*/ 0 w 3022600"/>
              <a:gd name="connsiteY6-1058" fmla="*/ 330200 h 1905000"/>
              <a:gd name="connsiteX7-1059" fmla="*/ 2235200 w 3022600"/>
              <a:gd name="connsiteY7-1060" fmla="*/ 330200 h 1905000"/>
              <a:gd name="connsiteX8-1061" fmla="*/ 0 w 3022600"/>
              <a:gd name="connsiteY8-1062" fmla="*/ 330200 h 1905000"/>
              <a:gd name="connsiteX9-1063" fmla="*/ 76200 w 3022600"/>
              <a:gd name="connsiteY9-1064" fmla="*/ 0 h 1905000"/>
              <a:gd name="connsiteX10-1065" fmla="*/ 76200 w 3022600"/>
              <a:gd name="connsiteY10-1066" fmla="*/ 520700 h 1905000"/>
              <a:gd name="connsiteX11-1067" fmla="*/ 76200 w 3022600"/>
              <a:gd name="connsiteY11-1068" fmla="*/ 0 h 1905000"/>
              <a:gd name="connsiteX0-1069" fmla="*/ 0 w 3022600"/>
              <a:gd name="connsiteY0-1070" fmla="*/ 1549400 h 1905000"/>
              <a:gd name="connsiteX1-1071" fmla="*/ 2235200 w 3022600"/>
              <a:gd name="connsiteY1-1072" fmla="*/ 1549400 h 1905000"/>
              <a:gd name="connsiteX2-1073" fmla="*/ 0 w 3022600"/>
              <a:gd name="connsiteY2-1074" fmla="*/ 1549400 h 1905000"/>
              <a:gd name="connsiteX3-1075" fmla="*/ 3022600 w 3022600"/>
              <a:gd name="connsiteY3-1076" fmla="*/ 1905000 h 1905000"/>
              <a:gd name="connsiteX4-1077" fmla="*/ 3022600 w 3022600"/>
              <a:gd name="connsiteY4-1078" fmla="*/ 1193800 h 1905000"/>
              <a:gd name="connsiteX5-1079" fmla="*/ 3022600 w 3022600"/>
              <a:gd name="connsiteY5-1080" fmla="*/ 1905000 h 1905000"/>
              <a:gd name="connsiteX6-1081" fmla="*/ 0 w 3022600"/>
              <a:gd name="connsiteY6-1082" fmla="*/ 330200 h 1905000"/>
              <a:gd name="connsiteX7-1083" fmla="*/ 2235200 w 3022600"/>
              <a:gd name="connsiteY7-1084" fmla="*/ 330200 h 1905000"/>
              <a:gd name="connsiteX8-1085" fmla="*/ 0 w 3022600"/>
              <a:gd name="connsiteY8-1086" fmla="*/ 330200 h 1905000"/>
              <a:gd name="connsiteX9-1087" fmla="*/ 76200 w 3022600"/>
              <a:gd name="connsiteY9-1088" fmla="*/ 0 h 1905000"/>
              <a:gd name="connsiteX10-1089" fmla="*/ 76200 w 3022600"/>
              <a:gd name="connsiteY10-1090" fmla="*/ 520700 h 1905000"/>
              <a:gd name="connsiteX11-1091" fmla="*/ 76200 w 3022600"/>
              <a:gd name="connsiteY11-1092" fmla="*/ 0 h 1905000"/>
              <a:gd name="connsiteX0-1093" fmla="*/ 0 w 3022600"/>
              <a:gd name="connsiteY0-1094" fmla="*/ 1549400 h 1905000"/>
              <a:gd name="connsiteX1-1095" fmla="*/ 2235200 w 3022600"/>
              <a:gd name="connsiteY1-1096" fmla="*/ 1549400 h 1905000"/>
              <a:gd name="connsiteX2-1097" fmla="*/ 0 w 3022600"/>
              <a:gd name="connsiteY2-1098" fmla="*/ 1549400 h 1905000"/>
              <a:gd name="connsiteX3-1099" fmla="*/ 3022600 w 3022600"/>
              <a:gd name="connsiteY3-1100" fmla="*/ 1905000 h 1905000"/>
              <a:gd name="connsiteX4-1101" fmla="*/ 3022600 w 3022600"/>
              <a:gd name="connsiteY4-1102" fmla="*/ 1193800 h 1905000"/>
              <a:gd name="connsiteX5-1103" fmla="*/ 3022600 w 3022600"/>
              <a:gd name="connsiteY5-1104" fmla="*/ 1905000 h 1905000"/>
              <a:gd name="connsiteX6-1105" fmla="*/ 0 w 3022600"/>
              <a:gd name="connsiteY6-1106" fmla="*/ 330200 h 1905000"/>
              <a:gd name="connsiteX7-1107" fmla="*/ 2235200 w 3022600"/>
              <a:gd name="connsiteY7-1108" fmla="*/ 330200 h 1905000"/>
              <a:gd name="connsiteX8-1109" fmla="*/ 0 w 3022600"/>
              <a:gd name="connsiteY8-1110" fmla="*/ 330200 h 1905000"/>
              <a:gd name="connsiteX9-1111" fmla="*/ 76200 w 3022600"/>
              <a:gd name="connsiteY9-1112" fmla="*/ 0 h 1905000"/>
              <a:gd name="connsiteX10-1113" fmla="*/ 76200 w 3022600"/>
              <a:gd name="connsiteY10-1114" fmla="*/ 520700 h 1905000"/>
              <a:gd name="connsiteX11-1115" fmla="*/ 76200 w 3022600"/>
              <a:gd name="connsiteY11-1116" fmla="*/ 0 h 1905000"/>
              <a:gd name="connsiteX0-1117" fmla="*/ 0 w 3022600"/>
              <a:gd name="connsiteY0-1118" fmla="*/ 1549400 h 1905000"/>
              <a:gd name="connsiteX1-1119" fmla="*/ 2235200 w 3022600"/>
              <a:gd name="connsiteY1-1120" fmla="*/ 1549400 h 1905000"/>
              <a:gd name="connsiteX2-1121" fmla="*/ 0 w 3022600"/>
              <a:gd name="connsiteY2-1122" fmla="*/ 1549400 h 1905000"/>
              <a:gd name="connsiteX3-1123" fmla="*/ 3022600 w 3022600"/>
              <a:gd name="connsiteY3-1124" fmla="*/ 1905000 h 1905000"/>
              <a:gd name="connsiteX4-1125" fmla="*/ 3022600 w 3022600"/>
              <a:gd name="connsiteY4-1126" fmla="*/ 1193800 h 1905000"/>
              <a:gd name="connsiteX5-1127" fmla="*/ 3022600 w 3022600"/>
              <a:gd name="connsiteY5-1128" fmla="*/ 1905000 h 1905000"/>
              <a:gd name="connsiteX6-1129" fmla="*/ 0 w 3022600"/>
              <a:gd name="connsiteY6-1130" fmla="*/ 330200 h 1905000"/>
              <a:gd name="connsiteX7-1131" fmla="*/ 2235200 w 3022600"/>
              <a:gd name="connsiteY7-1132" fmla="*/ 330200 h 1905000"/>
              <a:gd name="connsiteX8-1133" fmla="*/ 0 w 3022600"/>
              <a:gd name="connsiteY8-1134" fmla="*/ 330200 h 1905000"/>
              <a:gd name="connsiteX9-1135" fmla="*/ 76200 w 3022600"/>
              <a:gd name="connsiteY9-1136" fmla="*/ 0 h 1905000"/>
              <a:gd name="connsiteX10-1137" fmla="*/ 76200 w 3022600"/>
              <a:gd name="connsiteY10-1138" fmla="*/ 520700 h 1905000"/>
              <a:gd name="connsiteX11-1139" fmla="*/ 76200 w 3022600"/>
              <a:gd name="connsiteY11-1140" fmla="*/ 0 h 1905000"/>
              <a:gd name="connsiteX0-1141" fmla="*/ 0 w 3022600"/>
              <a:gd name="connsiteY0-1142" fmla="*/ 1549400 h 1905000"/>
              <a:gd name="connsiteX1-1143" fmla="*/ 2235200 w 3022600"/>
              <a:gd name="connsiteY1-1144" fmla="*/ 1549400 h 1905000"/>
              <a:gd name="connsiteX2-1145" fmla="*/ 0 w 3022600"/>
              <a:gd name="connsiteY2-1146" fmla="*/ 1549400 h 1905000"/>
              <a:gd name="connsiteX3-1147" fmla="*/ 3022600 w 3022600"/>
              <a:gd name="connsiteY3-1148" fmla="*/ 1905000 h 1905000"/>
              <a:gd name="connsiteX4-1149" fmla="*/ 3022600 w 3022600"/>
              <a:gd name="connsiteY4-1150" fmla="*/ 1193800 h 1905000"/>
              <a:gd name="connsiteX5-1151" fmla="*/ 3022600 w 3022600"/>
              <a:gd name="connsiteY5-1152" fmla="*/ 1905000 h 1905000"/>
              <a:gd name="connsiteX6-1153" fmla="*/ 0 w 3022600"/>
              <a:gd name="connsiteY6-1154" fmla="*/ 330200 h 1905000"/>
              <a:gd name="connsiteX7-1155" fmla="*/ 2235200 w 3022600"/>
              <a:gd name="connsiteY7-1156" fmla="*/ 330200 h 1905000"/>
              <a:gd name="connsiteX8-1157" fmla="*/ 0 w 3022600"/>
              <a:gd name="connsiteY8-1158" fmla="*/ 330200 h 1905000"/>
              <a:gd name="connsiteX9-1159" fmla="*/ 76200 w 3022600"/>
              <a:gd name="connsiteY9-1160" fmla="*/ 0 h 1905000"/>
              <a:gd name="connsiteX10-1161" fmla="*/ 76200 w 3022600"/>
              <a:gd name="connsiteY10-1162" fmla="*/ 520700 h 1905000"/>
              <a:gd name="connsiteX11-1163" fmla="*/ 76200 w 3022600"/>
              <a:gd name="connsiteY11-1164" fmla="*/ 0 h 1905000"/>
              <a:gd name="connsiteX0-1165" fmla="*/ 0 w 3022600"/>
              <a:gd name="connsiteY0-1166" fmla="*/ 1549400 h 1905000"/>
              <a:gd name="connsiteX1-1167" fmla="*/ 2235200 w 3022600"/>
              <a:gd name="connsiteY1-1168" fmla="*/ 1549400 h 1905000"/>
              <a:gd name="connsiteX2-1169" fmla="*/ 0 w 3022600"/>
              <a:gd name="connsiteY2-1170" fmla="*/ 1549400 h 1905000"/>
              <a:gd name="connsiteX3-1171" fmla="*/ 3022600 w 3022600"/>
              <a:gd name="connsiteY3-1172" fmla="*/ 1905000 h 1905000"/>
              <a:gd name="connsiteX4-1173" fmla="*/ 3022600 w 3022600"/>
              <a:gd name="connsiteY4-1174" fmla="*/ 1193800 h 1905000"/>
              <a:gd name="connsiteX5-1175" fmla="*/ 3022600 w 3022600"/>
              <a:gd name="connsiteY5-1176" fmla="*/ 1905000 h 1905000"/>
              <a:gd name="connsiteX6-1177" fmla="*/ 0 w 3022600"/>
              <a:gd name="connsiteY6-1178" fmla="*/ 330200 h 1905000"/>
              <a:gd name="connsiteX7-1179" fmla="*/ 2235200 w 3022600"/>
              <a:gd name="connsiteY7-1180" fmla="*/ 330200 h 1905000"/>
              <a:gd name="connsiteX8-1181" fmla="*/ 0 w 3022600"/>
              <a:gd name="connsiteY8-1182" fmla="*/ 330200 h 1905000"/>
              <a:gd name="connsiteX9-1183" fmla="*/ 76200 w 3022600"/>
              <a:gd name="connsiteY9-1184" fmla="*/ 0 h 1905000"/>
              <a:gd name="connsiteX10-1185" fmla="*/ 76200 w 3022600"/>
              <a:gd name="connsiteY10-1186" fmla="*/ 520700 h 1905000"/>
              <a:gd name="connsiteX11-1187" fmla="*/ 76200 w 3022600"/>
              <a:gd name="connsiteY11-1188" fmla="*/ 0 h 1905000"/>
              <a:gd name="connsiteX0-1189" fmla="*/ 0 w 3022600"/>
              <a:gd name="connsiteY0-1190" fmla="*/ 1549400 h 1905000"/>
              <a:gd name="connsiteX1-1191" fmla="*/ 2235200 w 3022600"/>
              <a:gd name="connsiteY1-1192" fmla="*/ 1549400 h 1905000"/>
              <a:gd name="connsiteX2-1193" fmla="*/ 0 w 3022600"/>
              <a:gd name="connsiteY2-1194" fmla="*/ 1549400 h 1905000"/>
              <a:gd name="connsiteX3-1195" fmla="*/ 3022600 w 3022600"/>
              <a:gd name="connsiteY3-1196" fmla="*/ 1905000 h 1905000"/>
              <a:gd name="connsiteX4-1197" fmla="*/ 3022600 w 3022600"/>
              <a:gd name="connsiteY4-1198" fmla="*/ 1193800 h 1905000"/>
              <a:gd name="connsiteX5-1199" fmla="*/ 3022600 w 3022600"/>
              <a:gd name="connsiteY5-1200" fmla="*/ 1905000 h 1905000"/>
              <a:gd name="connsiteX6-1201" fmla="*/ 0 w 3022600"/>
              <a:gd name="connsiteY6-1202" fmla="*/ 330200 h 1905000"/>
              <a:gd name="connsiteX7-1203" fmla="*/ 2235200 w 3022600"/>
              <a:gd name="connsiteY7-1204" fmla="*/ 330200 h 1905000"/>
              <a:gd name="connsiteX8-1205" fmla="*/ 0 w 3022600"/>
              <a:gd name="connsiteY8-1206" fmla="*/ 330200 h 1905000"/>
              <a:gd name="connsiteX9-1207" fmla="*/ 76200 w 3022600"/>
              <a:gd name="connsiteY9-1208" fmla="*/ 0 h 1905000"/>
              <a:gd name="connsiteX10-1209" fmla="*/ 76200 w 3022600"/>
              <a:gd name="connsiteY10-1210" fmla="*/ 520700 h 1905000"/>
              <a:gd name="connsiteX11-1211" fmla="*/ 76200 w 3022600"/>
              <a:gd name="connsiteY11-1212" fmla="*/ 0 h 1905000"/>
              <a:gd name="connsiteX0-1213" fmla="*/ 0 w 3022600"/>
              <a:gd name="connsiteY0-1214" fmla="*/ 1549400 h 1905000"/>
              <a:gd name="connsiteX1-1215" fmla="*/ 2235200 w 3022600"/>
              <a:gd name="connsiteY1-1216" fmla="*/ 1549400 h 1905000"/>
              <a:gd name="connsiteX2-1217" fmla="*/ 0 w 3022600"/>
              <a:gd name="connsiteY2-1218" fmla="*/ 1549400 h 1905000"/>
              <a:gd name="connsiteX3-1219" fmla="*/ 3022600 w 3022600"/>
              <a:gd name="connsiteY3-1220" fmla="*/ 1905000 h 1905000"/>
              <a:gd name="connsiteX4-1221" fmla="*/ 3022600 w 3022600"/>
              <a:gd name="connsiteY4-1222" fmla="*/ 1193800 h 1905000"/>
              <a:gd name="connsiteX5-1223" fmla="*/ 3022600 w 3022600"/>
              <a:gd name="connsiteY5-1224" fmla="*/ 1905000 h 1905000"/>
              <a:gd name="connsiteX6-1225" fmla="*/ 0 w 3022600"/>
              <a:gd name="connsiteY6-1226" fmla="*/ 330200 h 1905000"/>
              <a:gd name="connsiteX7-1227" fmla="*/ 2235200 w 3022600"/>
              <a:gd name="connsiteY7-1228" fmla="*/ 330200 h 1905000"/>
              <a:gd name="connsiteX8-1229" fmla="*/ 0 w 3022600"/>
              <a:gd name="connsiteY8-1230" fmla="*/ 330200 h 1905000"/>
              <a:gd name="connsiteX9-1231" fmla="*/ 76200 w 3022600"/>
              <a:gd name="connsiteY9-1232" fmla="*/ 0 h 1905000"/>
              <a:gd name="connsiteX10-1233" fmla="*/ 76200 w 3022600"/>
              <a:gd name="connsiteY10-1234" fmla="*/ 520700 h 1905000"/>
              <a:gd name="connsiteX11-1235" fmla="*/ 76200 w 3022600"/>
              <a:gd name="connsiteY11-1236" fmla="*/ 0 h 1905000"/>
              <a:gd name="connsiteX0-1237" fmla="*/ 0 w 3022600"/>
              <a:gd name="connsiteY0-1238" fmla="*/ 1549400 h 1851025"/>
              <a:gd name="connsiteX1-1239" fmla="*/ 2235200 w 3022600"/>
              <a:gd name="connsiteY1-1240" fmla="*/ 1549400 h 1851025"/>
              <a:gd name="connsiteX2-1241" fmla="*/ 0 w 3022600"/>
              <a:gd name="connsiteY2-1242" fmla="*/ 1549400 h 1851025"/>
              <a:gd name="connsiteX3-1243" fmla="*/ 1987550 w 3022600"/>
              <a:gd name="connsiteY3-1244" fmla="*/ 1851025 h 1851025"/>
              <a:gd name="connsiteX4-1245" fmla="*/ 3022600 w 3022600"/>
              <a:gd name="connsiteY4-1246" fmla="*/ 1193800 h 1851025"/>
              <a:gd name="connsiteX5-1247" fmla="*/ 1987550 w 3022600"/>
              <a:gd name="connsiteY5-1248" fmla="*/ 1851025 h 1851025"/>
              <a:gd name="connsiteX6-1249" fmla="*/ 0 w 3022600"/>
              <a:gd name="connsiteY6-1250" fmla="*/ 330200 h 1851025"/>
              <a:gd name="connsiteX7-1251" fmla="*/ 2235200 w 3022600"/>
              <a:gd name="connsiteY7-1252" fmla="*/ 330200 h 1851025"/>
              <a:gd name="connsiteX8-1253" fmla="*/ 0 w 3022600"/>
              <a:gd name="connsiteY8-1254" fmla="*/ 330200 h 1851025"/>
              <a:gd name="connsiteX9-1255" fmla="*/ 76200 w 3022600"/>
              <a:gd name="connsiteY9-1256" fmla="*/ 0 h 1851025"/>
              <a:gd name="connsiteX10-1257" fmla="*/ 76200 w 3022600"/>
              <a:gd name="connsiteY10-1258" fmla="*/ 520700 h 1851025"/>
              <a:gd name="connsiteX11-1259" fmla="*/ 76200 w 3022600"/>
              <a:gd name="connsiteY11-1260" fmla="*/ 0 h 1851025"/>
              <a:gd name="connsiteX0-1261" fmla="*/ 0 w 3022600"/>
              <a:gd name="connsiteY0-1262" fmla="*/ 1549400 h 1905001"/>
              <a:gd name="connsiteX1-1263" fmla="*/ 2235200 w 3022600"/>
              <a:gd name="connsiteY1-1264" fmla="*/ 1549400 h 1905001"/>
              <a:gd name="connsiteX2-1265" fmla="*/ 0 w 3022600"/>
              <a:gd name="connsiteY2-1266" fmla="*/ 1549400 h 1905001"/>
              <a:gd name="connsiteX3-1267" fmla="*/ 1981200 w 3022600"/>
              <a:gd name="connsiteY3-1268" fmla="*/ 1905001 h 1905001"/>
              <a:gd name="connsiteX4-1269" fmla="*/ 3022600 w 3022600"/>
              <a:gd name="connsiteY4-1270" fmla="*/ 1193800 h 1905001"/>
              <a:gd name="connsiteX5-1271" fmla="*/ 1987550 w 3022600"/>
              <a:gd name="connsiteY5-1272" fmla="*/ 1851025 h 1905001"/>
              <a:gd name="connsiteX6-1273" fmla="*/ 0 w 3022600"/>
              <a:gd name="connsiteY6-1274" fmla="*/ 330200 h 1905001"/>
              <a:gd name="connsiteX7-1275" fmla="*/ 2235200 w 3022600"/>
              <a:gd name="connsiteY7-1276" fmla="*/ 330200 h 1905001"/>
              <a:gd name="connsiteX8-1277" fmla="*/ 0 w 3022600"/>
              <a:gd name="connsiteY8-1278" fmla="*/ 330200 h 1905001"/>
              <a:gd name="connsiteX9-1279" fmla="*/ 76200 w 3022600"/>
              <a:gd name="connsiteY9-1280" fmla="*/ 0 h 1905001"/>
              <a:gd name="connsiteX10-1281" fmla="*/ 76200 w 3022600"/>
              <a:gd name="connsiteY10-1282" fmla="*/ 520700 h 1905001"/>
              <a:gd name="connsiteX11-1283" fmla="*/ 76200 w 3022600"/>
              <a:gd name="connsiteY11-1284" fmla="*/ 0 h 1905001"/>
              <a:gd name="connsiteX0-1285" fmla="*/ 0 w 3022600"/>
              <a:gd name="connsiteY0-1286" fmla="*/ 1549400 h 1905001"/>
              <a:gd name="connsiteX1-1287" fmla="*/ 2235200 w 3022600"/>
              <a:gd name="connsiteY1-1288" fmla="*/ 1549400 h 1905001"/>
              <a:gd name="connsiteX2-1289" fmla="*/ 0 w 3022600"/>
              <a:gd name="connsiteY2-1290" fmla="*/ 1549400 h 1905001"/>
              <a:gd name="connsiteX3-1291" fmla="*/ 1981200 w 3022600"/>
              <a:gd name="connsiteY3-1292" fmla="*/ 1905001 h 1905001"/>
              <a:gd name="connsiteX4-1293" fmla="*/ 3022600 w 3022600"/>
              <a:gd name="connsiteY4-1294" fmla="*/ 1193800 h 1905001"/>
              <a:gd name="connsiteX5-1295" fmla="*/ 1981200 w 3022600"/>
              <a:gd name="connsiteY5-1296" fmla="*/ 1905001 h 1905001"/>
              <a:gd name="connsiteX6-1297" fmla="*/ 0 w 3022600"/>
              <a:gd name="connsiteY6-1298" fmla="*/ 330200 h 1905001"/>
              <a:gd name="connsiteX7-1299" fmla="*/ 2235200 w 3022600"/>
              <a:gd name="connsiteY7-1300" fmla="*/ 330200 h 1905001"/>
              <a:gd name="connsiteX8-1301" fmla="*/ 0 w 3022600"/>
              <a:gd name="connsiteY8-1302" fmla="*/ 330200 h 1905001"/>
              <a:gd name="connsiteX9-1303" fmla="*/ 76200 w 3022600"/>
              <a:gd name="connsiteY9-1304" fmla="*/ 0 h 1905001"/>
              <a:gd name="connsiteX10-1305" fmla="*/ 76200 w 3022600"/>
              <a:gd name="connsiteY10-1306" fmla="*/ 520700 h 1905001"/>
              <a:gd name="connsiteX11-1307" fmla="*/ 76200 w 3022600"/>
              <a:gd name="connsiteY11-1308" fmla="*/ 0 h 1905001"/>
              <a:gd name="connsiteX0-1309" fmla="*/ 0 w 2235200"/>
              <a:gd name="connsiteY0-1310" fmla="*/ 1549400 h 1905001"/>
              <a:gd name="connsiteX1-1311" fmla="*/ 2235200 w 2235200"/>
              <a:gd name="connsiteY1-1312" fmla="*/ 1549400 h 1905001"/>
              <a:gd name="connsiteX2-1313" fmla="*/ 0 w 2235200"/>
              <a:gd name="connsiteY2-1314" fmla="*/ 1549400 h 1905001"/>
              <a:gd name="connsiteX3-1315" fmla="*/ 1981200 w 2235200"/>
              <a:gd name="connsiteY3-1316" fmla="*/ 1905001 h 1905001"/>
              <a:gd name="connsiteX4-1317" fmla="*/ 1895475 w 2235200"/>
              <a:gd name="connsiteY4-1318" fmla="*/ 1149350 h 1905001"/>
              <a:gd name="connsiteX5-1319" fmla="*/ 1981200 w 2235200"/>
              <a:gd name="connsiteY5-1320" fmla="*/ 1905001 h 1905001"/>
              <a:gd name="connsiteX6-1321" fmla="*/ 0 w 2235200"/>
              <a:gd name="connsiteY6-1322" fmla="*/ 330200 h 1905001"/>
              <a:gd name="connsiteX7-1323" fmla="*/ 2235200 w 2235200"/>
              <a:gd name="connsiteY7-1324" fmla="*/ 330200 h 1905001"/>
              <a:gd name="connsiteX8-1325" fmla="*/ 0 w 2235200"/>
              <a:gd name="connsiteY8-1326" fmla="*/ 330200 h 1905001"/>
              <a:gd name="connsiteX9-1327" fmla="*/ 76200 w 2235200"/>
              <a:gd name="connsiteY9-1328" fmla="*/ 0 h 1905001"/>
              <a:gd name="connsiteX10-1329" fmla="*/ 76200 w 2235200"/>
              <a:gd name="connsiteY10-1330" fmla="*/ 520700 h 1905001"/>
              <a:gd name="connsiteX11-1331" fmla="*/ 76200 w 2235200"/>
              <a:gd name="connsiteY11-1332" fmla="*/ 0 h 1905001"/>
              <a:gd name="connsiteX0-1333" fmla="*/ 0 w 2235200"/>
              <a:gd name="connsiteY0-1334" fmla="*/ 1549400 h 1905001"/>
              <a:gd name="connsiteX1-1335" fmla="*/ 2235200 w 2235200"/>
              <a:gd name="connsiteY1-1336" fmla="*/ 1549400 h 1905001"/>
              <a:gd name="connsiteX2-1337" fmla="*/ 0 w 2235200"/>
              <a:gd name="connsiteY2-1338" fmla="*/ 1549400 h 1905001"/>
              <a:gd name="connsiteX3-1339" fmla="*/ 1981200 w 2235200"/>
              <a:gd name="connsiteY3-1340" fmla="*/ 1905001 h 1905001"/>
              <a:gd name="connsiteX4-1341" fmla="*/ 1892300 w 2235200"/>
              <a:gd name="connsiteY4-1342" fmla="*/ 1193801 h 1905001"/>
              <a:gd name="connsiteX5-1343" fmla="*/ 1981200 w 2235200"/>
              <a:gd name="connsiteY5-1344" fmla="*/ 1905001 h 1905001"/>
              <a:gd name="connsiteX6-1345" fmla="*/ 0 w 2235200"/>
              <a:gd name="connsiteY6-1346" fmla="*/ 330200 h 1905001"/>
              <a:gd name="connsiteX7-1347" fmla="*/ 2235200 w 2235200"/>
              <a:gd name="connsiteY7-1348" fmla="*/ 330200 h 1905001"/>
              <a:gd name="connsiteX8-1349" fmla="*/ 0 w 2235200"/>
              <a:gd name="connsiteY8-1350" fmla="*/ 330200 h 1905001"/>
              <a:gd name="connsiteX9-1351" fmla="*/ 76200 w 2235200"/>
              <a:gd name="connsiteY9-1352" fmla="*/ 0 h 1905001"/>
              <a:gd name="connsiteX10-1353" fmla="*/ 76200 w 2235200"/>
              <a:gd name="connsiteY10-1354" fmla="*/ 520700 h 1905001"/>
              <a:gd name="connsiteX11-1355" fmla="*/ 76200 w 2235200"/>
              <a:gd name="connsiteY11-1356" fmla="*/ 0 h 1905001"/>
              <a:gd name="connsiteX0-1357" fmla="*/ 0 w 2235200"/>
              <a:gd name="connsiteY0-1358" fmla="*/ 1549400 h 1905001"/>
              <a:gd name="connsiteX1-1359" fmla="*/ 2235200 w 2235200"/>
              <a:gd name="connsiteY1-1360" fmla="*/ 1549400 h 1905001"/>
              <a:gd name="connsiteX2-1361" fmla="*/ 0 w 2235200"/>
              <a:gd name="connsiteY2-1362" fmla="*/ 1549400 h 1905001"/>
              <a:gd name="connsiteX3-1363" fmla="*/ 1981200 w 2235200"/>
              <a:gd name="connsiteY3-1364" fmla="*/ 1905001 h 1905001"/>
              <a:gd name="connsiteX4-1365" fmla="*/ 1981200 w 2235200"/>
              <a:gd name="connsiteY4-1366" fmla="*/ 1193801 h 1905001"/>
              <a:gd name="connsiteX5-1367" fmla="*/ 1981200 w 2235200"/>
              <a:gd name="connsiteY5-1368" fmla="*/ 1905001 h 1905001"/>
              <a:gd name="connsiteX6-1369" fmla="*/ 0 w 2235200"/>
              <a:gd name="connsiteY6-1370" fmla="*/ 330200 h 1905001"/>
              <a:gd name="connsiteX7-1371" fmla="*/ 2235200 w 2235200"/>
              <a:gd name="connsiteY7-1372" fmla="*/ 330200 h 1905001"/>
              <a:gd name="connsiteX8-1373" fmla="*/ 0 w 2235200"/>
              <a:gd name="connsiteY8-1374" fmla="*/ 330200 h 1905001"/>
              <a:gd name="connsiteX9-1375" fmla="*/ 76200 w 2235200"/>
              <a:gd name="connsiteY9-1376" fmla="*/ 0 h 1905001"/>
              <a:gd name="connsiteX10-1377" fmla="*/ 76200 w 2235200"/>
              <a:gd name="connsiteY10-1378" fmla="*/ 520700 h 1905001"/>
              <a:gd name="connsiteX11-1379" fmla="*/ 76200 w 2235200"/>
              <a:gd name="connsiteY11-1380" fmla="*/ 0 h 1905001"/>
              <a:gd name="connsiteX0-1381" fmla="*/ 0 w 2235200"/>
              <a:gd name="connsiteY0-1382" fmla="*/ 1549400 h 1905001"/>
              <a:gd name="connsiteX1-1383" fmla="*/ 2235200 w 2235200"/>
              <a:gd name="connsiteY1-1384" fmla="*/ 1549400 h 1905001"/>
              <a:gd name="connsiteX2-1385" fmla="*/ 0 w 2235200"/>
              <a:gd name="connsiteY2-1386" fmla="*/ 1549400 h 1905001"/>
              <a:gd name="connsiteX3-1387" fmla="*/ 1981200 w 2235200"/>
              <a:gd name="connsiteY3-1388" fmla="*/ 1905001 h 1905001"/>
              <a:gd name="connsiteX4-1389" fmla="*/ 1981200 w 2235200"/>
              <a:gd name="connsiteY4-1390" fmla="*/ 1193801 h 1905001"/>
              <a:gd name="connsiteX5-1391" fmla="*/ 1981200 w 2235200"/>
              <a:gd name="connsiteY5-1392" fmla="*/ 1905001 h 1905001"/>
              <a:gd name="connsiteX6-1393" fmla="*/ 0 w 2235200"/>
              <a:gd name="connsiteY6-1394" fmla="*/ 330200 h 1905001"/>
              <a:gd name="connsiteX7-1395" fmla="*/ 2235200 w 2235200"/>
              <a:gd name="connsiteY7-1396" fmla="*/ 330200 h 1905001"/>
              <a:gd name="connsiteX8-1397" fmla="*/ 0 w 2235200"/>
              <a:gd name="connsiteY8-1398" fmla="*/ 330200 h 1905001"/>
              <a:gd name="connsiteX9-1399" fmla="*/ 76200 w 2235200"/>
              <a:gd name="connsiteY9-1400" fmla="*/ 0 h 1905001"/>
              <a:gd name="connsiteX10-1401" fmla="*/ 76200 w 2235200"/>
              <a:gd name="connsiteY10-1402" fmla="*/ 520701 h 1905001"/>
              <a:gd name="connsiteX11-1403" fmla="*/ 76200 w 2235200"/>
              <a:gd name="connsiteY11-1404" fmla="*/ 0 h 1905001"/>
              <a:gd name="connsiteX0-1405" fmla="*/ 0 w 2235200"/>
              <a:gd name="connsiteY0-1406" fmla="*/ 1549400 h 1905001"/>
              <a:gd name="connsiteX1-1407" fmla="*/ 2235200 w 2235200"/>
              <a:gd name="connsiteY1-1408" fmla="*/ 1549400 h 1905001"/>
              <a:gd name="connsiteX2-1409" fmla="*/ 0 w 2235200"/>
              <a:gd name="connsiteY2-1410" fmla="*/ 1549400 h 1905001"/>
              <a:gd name="connsiteX3-1411" fmla="*/ 1981200 w 2235200"/>
              <a:gd name="connsiteY3-1412" fmla="*/ 1905001 h 1905001"/>
              <a:gd name="connsiteX4-1413" fmla="*/ 1981200 w 2235200"/>
              <a:gd name="connsiteY4-1414" fmla="*/ 1193801 h 1905001"/>
              <a:gd name="connsiteX5-1415" fmla="*/ 1981200 w 2235200"/>
              <a:gd name="connsiteY5-1416" fmla="*/ 1905001 h 1905001"/>
              <a:gd name="connsiteX6-1417" fmla="*/ 0 w 2235200"/>
              <a:gd name="connsiteY6-1418" fmla="*/ 330200 h 1905001"/>
              <a:gd name="connsiteX7-1419" fmla="*/ 2235200 w 2235200"/>
              <a:gd name="connsiteY7-1420" fmla="*/ 330200 h 1905001"/>
              <a:gd name="connsiteX8-1421" fmla="*/ 0 w 2235200"/>
              <a:gd name="connsiteY8-1422" fmla="*/ 330200 h 1905001"/>
              <a:gd name="connsiteX9-1423" fmla="*/ 76200 w 2235200"/>
              <a:gd name="connsiteY9-1424" fmla="*/ 0 h 1905001"/>
              <a:gd name="connsiteX10-1425" fmla="*/ 88900 w 2235200"/>
              <a:gd name="connsiteY10-1426" fmla="*/ 520701 h 1905001"/>
              <a:gd name="connsiteX11-1427" fmla="*/ 76200 w 2235200"/>
              <a:gd name="connsiteY11-1428" fmla="*/ 0 h 1905001"/>
              <a:gd name="connsiteX0-1429" fmla="*/ 0 w 2235200"/>
              <a:gd name="connsiteY0-1430" fmla="*/ 1549400 h 1905001"/>
              <a:gd name="connsiteX1-1431" fmla="*/ 2235200 w 2235200"/>
              <a:gd name="connsiteY1-1432" fmla="*/ 1549400 h 1905001"/>
              <a:gd name="connsiteX2-1433" fmla="*/ 0 w 2235200"/>
              <a:gd name="connsiteY2-1434" fmla="*/ 1549400 h 1905001"/>
              <a:gd name="connsiteX3-1435" fmla="*/ 1981200 w 2235200"/>
              <a:gd name="connsiteY3-1436" fmla="*/ 1905001 h 1905001"/>
              <a:gd name="connsiteX4-1437" fmla="*/ 1981200 w 2235200"/>
              <a:gd name="connsiteY4-1438" fmla="*/ 1193801 h 1905001"/>
              <a:gd name="connsiteX5-1439" fmla="*/ 1981200 w 2235200"/>
              <a:gd name="connsiteY5-1440" fmla="*/ 1905001 h 1905001"/>
              <a:gd name="connsiteX6-1441" fmla="*/ 0 w 2235200"/>
              <a:gd name="connsiteY6-1442" fmla="*/ 330200 h 1905001"/>
              <a:gd name="connsiteX7-1443" fmla="*/ 2235200 w 2235200"/>
              <a:gd name="connsiteY7-1444" fmla="*/ 330200 h 1905001"/>
              <a:gd name="connsiteX8-1445" fmla="*/ 0 w 2235200"/>
              <a:gd name="connsiteY8-1446" fmla="*/ 330200 h 1905001"/>
              <a:gd name="connsiteX9-1447" fmla="*/ 76200 w 2235200"/>
              <a:gd name="connsiteY9-1448" fmla="*/ 0 h 1905001"/>
              <a:gd name="connsiteX10-1449" fmla="*/ 76200 w 2235200"/>
              <a:gd name="connsiteY10-1450" fmla="*/ 520701 h 1905001"/>
              <a:gd name="connsiteX11-1451" fmla="*/ 76200 w 2235200"/>
              <a:gd name="connsiteY11-1452" fmla="*/ 0 h 1905001"/>
              <a:gd name="connsiteX0-1453" fmla="*/ 0 w 2235200"/>
              <a:gd name="connsiteY0-1454" fmla="*/ 3225799 h 3581400"/>
              <a:gd name="connsiteX1-1455" fmla="*/ 2235200 w 2235200"/>
              <a:gd name="connsiteY1-1456" fmla="*/ 3225799 h 3581400"/>
              <a:gd name="connsiteX2-1457" fmla="*/ 0 w 2235200"/>
              <a:gd name="connsiteY2-1458" fmla="*/ 3225799 h 3581400"/>
              <a:gd name="connsiteX3-1459" fmla="*/ 1981200 w 2235200"/>
              <a:gd name="connsiteY3-1460" fmla="*/ 3581400 h 3581400"/>
              <a:gd name="connsiteX4-1461" fmla="*/ 1981200 w 2235200"/>
              <a:gd name="connsiteY4-1462" fmla="*/ 2870200 h 3581400"/>
              <a:gd name="connsiteX5-1463" fmla="*/ 1981200 w 2235200"/>
              <a:gd name="connsiteY5-1464" fmla="*/ 3581400 h 3581400"/>
              <a:gd name="connsiteX6-1465" fmla="*/ 0 w 2235200"/>
              <a:gd name="connsiteY6-1466" fmla="*/ 2006599 h 3581400"/>
              <a:gd name="connsiteX7-1467" fmla="*/ 2235200 w 2235200"/>
              <a:gd name="connsiteY7-1468" fmla="*/ 2006599 h 3581400"/>
              <a:gd name="connsiteX8-1469" fmla="*/ 0 w 2235200"/>
              <a:gd name="connsiteY8-1470" fmla="*/ 0 h 3581400"/>
              <a:gd name="connsiteX9-1471" fmla="*/ 76200 w 2235200"/>
              <a:gd name="connsiteY9-1472" fmla="*/ 1676399 h 3581400"/>
              <a:gd name="connsiteX10-1473" fmla="*/ 76200 w 2235200"/>
              <a:gd name="connsiteY10-1474" fmla="*/ 2197100 h 3581400"/>
              <a:gd name="connsiteX11-1475" fmla="*/ 76200 w 2235200"/>
              <a:gd name="connsiteY11-1476" fmla="*/ 1676399 h 3581400"/>
              <a:gd name="connsiteX0-1477" fmla="*/ 0 w 2235200"/>
              <a:gd name="connsiteY0-1478" fmla="*/ 3047999 h 3403600"/>
              <a:gd name="connsiteX1-1479" fmla="*/ 2235200 w 2235200"/>
              <a:gd name="connsiteY1-1480" fmla="*/ 3047999 h 3403600"/>
              <a:gd name="connsiteX2-1481" fmla="*/ 0 w 2235200"/>
              <a:gd name="connsiteY2-1482" fmla="*/ 3047999 h 3403600"/>
              <a:gd name="connsiteX3-1483" fmla="*/ 1981200 w 2235200"/>
              <a:gd name="connsiteY3-1484" fmla="*/ 3403600 h 3403600"/>
              <a:gd name="connsiteX4-1485" fmla="*/ 1981200 w 2235200"/>
              <a:gd name="connsiteY4-1486" fmla="*/ 2692400 h 3403600"/>
              <a:gd name="connsiteX5-1487" fmla="*/ 1981200 w 2235200"/>
              <a:gd name="connsiteY5-1488" fmla="*/ 3403600 h 3403600"/>
              <a:gd name="connsiteX6-1489" fmla="*/ 0 w 2235200"/>
              <a:gd name="connsiteY6-1490" fmla="*/ 1828799 h 3403600"/>
              <a:gd name="connsiteX7-1491" fmla="*/ 2235200 w 2235200"/>
              <a:gd name="connsiteY7-1492" fmla="*/ 1828799 h 3403600"/>
              <a:gd name="connsiteX8-1493" fmla="*/ 0 w 2235200"/>
              <a:gd name="connsiteY8-1494" fmla="*/ 0 h 3403600"/>
              <a:gd name="connsiteX9-1495" fmla="*/ 76200 w 2235200"/>
              <a:gd name="connsiteY9-1496" fmla="*/ 1498599 h 3403600"/>
              <a:gd name="connsiteX10-1497" fmla="*/ 76200 w 2235200"/>
              <a:gd name="connsiteY10-1498" fmla="*/ 2019300 h 3403600"/>
              <a:gd name="connsiteX11-1499" fmla="*/ 76200 w 2235200"/>
              <a:gd name="connsiteY11-1500" fmla="*/ 1498599 h 3403600"/>
              <a:gd name="connsiteX0-1501" fmla="*/ 0 w 2235200"/>
              <a:gd name="connsiteY0-1502" fmla="*/ 1549400 h 1905001"/>
              <a:gd name="connsiteX1-1503" fmla="*/ 2235200 w 2235200"/>
              <a:gd name="connsiteY1-1504" fmla="*/ 1549400 h 1905001"/>
              <a:gd name="connsiteX2-1505" fmla="*/ 0 w 2235200"/>
              <a:gd name="connsiteY2-1506" fmla="*/ 1549400 h 1905001"/>
              <a:gd name="connsiteX3-1507" fmla="*/ 1981200 w 2235200"/>
              <a:gd name="connsiteY3-1508" fmla="*/ 1905001 h 1905001"/>
              <a:gd name="connsiteX4-1509" fmla="*/ 1981200 w 2235200"/>
              <a:gd name="connsiteY4-1510" fmla="*/ 1193801 h 1905001"/>
              <a:gd name="connsiteX5-1511" fmla="*/ 1981200 w 2235200"/>
              <a:gd name="connsiteY5-1512" fmla="*/ 1905001 h 1905001"/>
              <a:gd name="connsiteX6-1513" fmla="*/ 0 w 2235200"/>
              <a:gd name="connsiteY6-1514" fmla="*/ 330200 h 1905001"/>
              <a:gd name="connsiteX7-1515" fmla="*/ 2235200 w 2235200"/>
              <a:gd name="connsiteY7-1516" fmla="*/ 330200 h 1905001"/>
              <a:gd name="connsiteX8-1517" fmla="*/ 0 w 2235200"/>
              <a:gd name="connsiteY8-1518" fmla="*/ 304801 h 1905001"/>
              <a:gd name="connsiteX9-1519" fmla="*/ 76200 w 2235200"/>
              <a:gd name="connsiteY9-1520" fmla="*/ 0 h 1905001"/>
              <a:gd name="connsiteX10-1521" fmla="*/ 76200 w 2235200"/>
              <a:gd name="connsiteY10-1522" fmla="*/ 520701 h 1905001"/>
              <a:gd name="connsiteX11-1523" fmla="*/ 76200 w 2235200"/>
              <a:gd name="connsiteY11-1524" fmla="*/ 0 h 1905001"/>
              <a:gd name="connsiteX0-1525" fmla="*/ 0 w 2235200"/>
              <a:gd name="connsiteY0-1526" fmla="*/ 1549400 h 1905001"/>
              <a:gd name="connsiteX1-1527" fmla="*/ 2235200 w 2235200"/>
              <a:gd name="connsiteY1-1528" fmla="*/ 1549400 h 1905001"/>
              <a:gd name="connsiteX2-1529" fmla="*/ 0 w 2235200"/>
              <a:gd name="connsiteY2-1530" fmla="*/ 1549400 h 1905001"/>
              <a:gd name="connsiteX3-1531" fmla="*/ 1981200 w 2235200"/>
              <a:gd name="connsiteY3-1532" fmla="*/ 1905001 h 1905001"/>
              <a:gd name="connsiteX4-1533" fmla="*/ 1981200 w 2235200"/>
              <a:gd name="connsiteY4-1534" fmla="*/ 1193801 h 1905001"/>
              <a:gd name="connsiteX5-1535" fmla="*/ 1981200 w 2235200"/>
              <a:gd name="connsiteY5-1536" fmla="*/ 1905001 h 1905001"/>
              <a:gd name="connsiteX6-1537" fmla="*/ 0 w 2235200"/>
              <a:gd name="connsiteY6-1538" fmla="*/ 330200 h 1905001"/>
              <a:gd name="connsiteX7-1539" fmla="*/ 2235200 w 2235200"/>
              <a:gd name="connsiteY7-1540" fmla="*/ 330200 h 1905001"/>
              <a:gd name="connsiteX8-1541" fmla="*/ 0 w 2235200"/>
              <a:gd name="connsiteY8-1542" fmla="*/ 330200 h 1905001"/>
              <a:gd name="connsiteX9-1543" fmla="*/ 76200 w 2235200"/>
              <a:gd name="connsiteY9-1544" fmla="*/ 0 h 1905001"/>
              <a:gd name="connsiteX10-1545" fmla="*/ 76200 w 2235200"/>
              <a:gd name="connsiteY10-1546" fmla="*/ 520701 h 1905001"/>
              <a:gd name="connsiteX11-1547" fmla="*/ 76200 w 2235200"/>
              <a:gd name="connsiteY11-1548" fmla="*/ 0 h 1905001"/>
              <a:gd name="connsiteX0-1549" fmla="*/ 0 w 2235200"/>
              <a:gd name="connsiteY0-1550" fmla="*/ 1549400 h 1905001"/>
              <a:gd name="connsiteX1-1551" fmla="*/ 2235200 w 2235200"/>
              <a:gd name="connsiteY1-1552" fmla="*/ 1549400 h 1905001"/>
              <a:gd name="connsiteX2-1553" fmla="*/ 0 w 2235200"/>
              <a:gd name="connsiteY2-1554" fmla="*/ 1549400 h 1905001"/>
              <a:gd name="connsiteX3-1555" fmla="*/ 1981200 w 2235200"/>
              <a:gd name="connsiteY3-1556" fmla="*/ 1905001 h 1905001"/>
              <a:gd name="connsiteX4-1557" fmla="*/ 1981200 w 2235200"/>
              <a:gd name="connsiteY4-1558" fmla="*/ 1193801 h 1905001"/>
              <a:gd name="connsiteX5-1559" fmla="*/ 1981200 w 2235200"/>
              <a:gd name="connsiteY5-1560" fmla="*/ 1905001 h 1905001"/>
              <a:gd name="connsiteX6-1561" fmla="*/ 0 w 2235200"/>
              <a:gd name="connsiteY6-1562" fmla="*/ 330200 h 1905001"/>
              <a:gd name="connsiteX7-1563" fmla="*/ 2222500 w 2235200"/>
              <a:gd name="connsiteY7-1564" fmla="*/ 206375 h 1905001"/>
              <a:gd name="connsiteX8-1565" fmla="*/ 0 w 2235200"/>
              <a:gd name="connsiteY8-1566" fmla="*/ 330200 h 1905001"/>
              <a:gd name="connsiteX9-1567" fmla="*/ 76200 w 2235200"/>
              <a:gd name="connsiteY9-1568" fmla="*/ 0 h 1905001"/>
              <a:gd name="connsiteX10-1569" fmla="*/ 76200 w 2235200"/>
              <a:gd name="connsiteY10-1570" fmla="*/ 520701 h 1905001"/>
              <a:gd name="connsiteX11-1571" fmla="*/ 76200 w 2235200"/>
              <a:gd name="connsiteY11-1572" fmla="*/ 0 h 1905001"/>
              <a:gd name="connsiteX0-1573" fmla="*/ 0 w 2235200"/>
              <a:gd name="connsiteY0-1574" fmla="*/ 1549400 h 1905001"/>
              <a:gd name="connsiteX1-1575" fmla="*/ 2235200 w 2235200"/>
              <a:gd name="connsiteY1-1576" fmla="*/ 1549400 h 1905001"/>
              <a:gd name="connsiteX2-1577" fmla="*/ 0 w 2235200"/>
              <a:gd name="connsiteY2-1578" fmla="*/ 1549400 h 1905001"/>
              <a:gd name="connsiteX3-1579" fmla="*/ 1981200 w 2235200"/>
              <a:gd name="connsiteY3-1580" fmla="*/ 1905001 h 1905001"/>
              <a:gd name="connsiteX4-1581" fmla="*/ 1981200 w 2235200"/>
              <a:gd name="connsiteY4-1582" fmla="*/ 1193801 h 1905001"/>
              <a:gd name="connsiteX5-1583" fmla="*/ 1981200 w 2235200"/>
              <a:gd name="connsiteY5-1584" fmla="*/ 1905001 h 1905001"/>
              <a:gd name="connsiteX6-1585" fmla="*/ 0 w 2235200"/>
              <a:gd name="connsiteY6-1586" fmla="*/ 330200 h 1905001"/>
              <a:gd name="connsiteX7-1587" fmla="*/ 2222500 w 2235200"/>
              <a:gd name="connsiteY7-1588" fmla="*/ 330201 h 1905001"/>
              <a:gd name="connsiteX8-1589" fmla="*/ 0 w 2235200"/>
              <a:gd name="connsiteY8-1590" fmla="*/ 330200 h 1905001"/>
              <a:gd name="connsiteX9-1591" fmla="*/ 76200 w 2235200"/>
              <a:gd name="connsiteY9-1592" fmla="*/ 0 h 1905001"/>
              <a:gd name="connsiteX10-1593" fmla="*/ 76200 w 2235200"/>
              <a:gd name="connsiteY10-1594" fmla="*/ 520701 h 1905001"/>
              <a:gd name="connsiteX11-1595" fmla="*/ 76200 w 2235200"/>
              <a:gd name="connsiteY11-1596" fmla="*/ 0 h 1905001"/>
              <a:gd name="connsiteX0-1597" fmla="*/ 0 w 2235200"/>
              <a:gd name="connsiteY0-1598" fmla="*/ 1549400 h 1905001"/>
              <a:gd name="connsiteX1-1599" fmla="*/ 2235200 w 2235200"/>
              <a:gd name="connsiteY1-1600" fmla="*/ 1549400 h 1905001"/>
              <a:gd name="connsiteX2-1601" fmla="*/ 0 w 2235200"/>
              <a:gd name="connsiteY2-1602" fmla="*/ 1549400 h 1905001"/>
              <a:gd name="connsiteX3-1603" fmla="*/ 1981200 w 2235200"/>
              <a:gd name="connsiteY3-1604" fmla="*/ 1905001 h 1905001"/>
              <a:gd name="connsiteX4-1605" fmla="*/ 1981200 w 2235200"/>
              <a:gd name="connsiteY4-1606" fmla="*/ 1193801 h 1905001"/>
              <a:gd name="connsiteX5-1607" fmla="*/ 1981200 w 2235200"/>
              <a:gd name="connsiteY5-1608" fmla="*/ 1905001 h 1905001"/>
              <a:gd name="connsiteX6-1609" fmla="*/ 0 w 2235200"/>
              <a:gd name="connsiteY6-1610" fmla="*/ 330200 h 1905001"/>
              <a:gd name="connsiteX7-1611" fmla="*/ 2222500 w 2235200"/>
              <a:gd name="connsiteY7-1612" fmla="*/ 330201 h 1905001"/>
              <a:gd name="connsiteX8-1613" fmla="*/ 0 w 2235200"/>
              <a:gd name="connsiteY8-1614" fmla="*/ 330201 h 1905001"/>
              <a:gd name="connsiteX9-1615" fmla="*/ 76200 w 2235200"/>
              <a:gd name="connsiteY9-1616" fmla="*/ 0 h 1905001"/>
              <a:gd name="connsiteX10-1617" fmla="*/ 76200 w 2235200"/>
              <a:gd name="connsiteY10-1618" fmla="*/ 520701 h 1905001"/>
              <a:gd name="connsiteX11-1619" fmla="*/ 76200 w 2235200"/>
              <a:gd name="connsiteY11-1620" fmla="*/ 0 h 1905001"/>
              <a:gd name="connsiteX0-1621" fmla="*/ 0 w 2235200"/>
              <a:gd name="connsiteY0-1622" fmla="*/ 3047999 h 3403600"/>
              <a:gd name="connsiteX1-1623" fmla="*/ 2235200 w 2235200"/>
              <a:gd name="connsiteY1-1624" fmla="*/ 3047999 h 3403600"/>
              <a:gd name="connsiteX2-1625" fmla="*/ 0 w 2235200"/>
              <a:gd name="connsiteY2-1626" fmla="*/ 3047999 h 3403600"/>
              <a:gd name="connsiteX3-1627" fmla="*/ 1981200 w 2235200"/>
              <a:gd name="connsiteY3-1628" fmla="*/ 3403600 h 3403600"/>
              <a:gd name="connsiteX4-1629" fmla="*/ 1981200 w 2235200"/>
              <a:gd name="connsiteY4-1630" fmla="*/ 2692400 h 3403600"/>
              <a:gd name="connsiteX5-1631" fmla="*/ 1981200 w 2235200"/>
              <a:gd name="connsiteY5-1632" fmla="*/ 3403600 h 3403600"/>
              <a:gd name="connsiteX6-1633" fmla="*/ 0 w 2235200"/>
              <a:gd name="connsiteY6-1634" fmla="*/ 1828799 h 3403600"/>
              <a:gd name="connsiteX7-1635" fmla="*/ 2222500 w 2235200"/>
              <a:gd name="connsiteY7-1636" fmla="*/ 0 h 3403600"/>
              <a:gd name="connsiteX8-1637" fmla="*/ 0 w 2235200"/>
              <a:gd name="connsiteY8-1638" fmla="*/ 1828800 h 3403600"/>
              <a:gd name="connsiteX9-1639" fmla="*/ 76200 w 2235200"/>
              <a:gd name="connsiteY9-1640" fmla="*/ 1498599 h 3403600"/>
              <a:gd name="connsiteX10-1641" fmla="*/ 76200 w 2235200"/>
              <a:gd name="connsiteY10-1642" fmla="*/ 2019300 h 3403600"/>
              <a:gd name="connsiteX11-1643" fmla="*/ 76200 w 2235200"/>
              <a:gd name="connsiteY11-1644" fmla="*/ 1498599 h 3403600"/>
              <a:gd name="connsiteX0-1645" fmla="*/ 0 w 2235200"/>
              <a:gd name="connsiteY0-1646" fmla="*/ 1549400 h 1905001"/>
              <a:gd name="connsiteX1-1647" fmla="*/ 2235200 w 2235200"/>
              <a:gd name="connsiteY1-1648" fmla="*/ 1549400 h 1905001"/>
              <a:gd name="connsiteX2-1649" fmla="*/ 0 w 2235200"/>
              <a:gd name="connsiteY2-1650" fmla="*/ 1549400 h 1905001"/>
              <a:gd name="connsiteX3-1651" fmla="*/ 1981200 w 2235200"/>
              <a:gd name="connsiteY3-1652" fmla="*/ 1905001 h 1905001"/>
              <a:gd name="connsiteX4-1653" fmla="*/ 1981200 w 2235200"/>
              <a:gd name="connsiteY4-1654" fmla="*/ 1193801 h 1905001"/>
              <a:gd name="connsiteX5-1655" fmla="*/ 1981200 w 2235200"/>
              <a:gd name="connsiteY5-1656" fmla="*/ 1905001 h 1905001"/>
              <a:gd name="connsiteX6-1657" fmla="*/ 0 w 2235200"/>
              <a:gd name="connsiteY6-1658" fmla="*/ 330200 h 1905001"/>
              <a:gd name="connsiteX7-1659" fmla="*/ 2222500 w 2235200"/>
              <a:gd name="connsiteY7-1660" fmla="*/ 304801 h 1905001"/>
              <a:gd name="connsiteX8-1661" fmla="*/ 0 w 2235200"/>
              <a:gd name="connsiteY8-1662" fmla="*/ 330201 h 1905001"/>
              <a:gd name="connsiteX9-1663" fmla="*/ 76200 w 2235200"/>
              <a:gd name="connsiteY9-1664" fmla="*/ 0 h 1905001"/>
              <a:gd name="connsiteX10-1665" fmla="*/ 76200 w 2235200"/>
              <a:gd name="connsiteY10-1666" fmla="*/ 520701 h 1905001"/>
              <a:gd name="connsiteX11-1667" fmla="*/ 76200 w 2235200"/>
              <a:gd name="connsiteY11-1668" fmla="*/ 0 h 1905001"/>
              <a:gd name="connsiteX0-1669" fmla="*/ 0 w 2235200"/>
              <a:gd name="connsiteY0-1670" fmla="*/ 3047999 h 3403600"/>
              <a:gd name="connsiteX1-1671" fmla="*/ 2235200 w 2235200"/>
              <a:gd name="connsiteY1-1672" fmla="*/ 3047999 h 3403600"/>
              <a:gd name="connsiteX2-1673" fmla="*/ 0 w 2235200"/>
              <a:gd name="connsiteY2-1674" fmla="*/ 3047999 h 3403600"/>
              <a:gd name="connsiteX3-1675" fmla="*/ 1981200 w 2235200"/>
              <a:gd name="connsiteY3-1676" fmla="*/ 3403600 h 3403600"/>
              <a:gd name="connsiteX4-1677" fmla="*/ 1981200 w 2235200"/>
              <a:gd name="connsiteY4-1678" fmla="*/ 2692400 h 3403600"/>
              <a:gd name="connsiteX5-1679" fmla="*/ 1981200 w 2235200"/>
              <a:gd name="connsiteY5-1680" fmla="*/ 3403600 h 3403600"/>
              <a:gd name="connsiteX6-1681" fmla="*/ 0 w 2235200"/>
              <a:gd name="connsiteY6-1682" fmla="*/ 1828799 h 3403600"/>
              <a:gd name="connsiteX7-1683" fmla="*/ 2222500 w 2235200"/>
              <a:gd name="connsiteY7-1684" fmla="*/ 0 h 3403600"/>
              <a:gd name="connsiteX8-1685" fmla="*/ 0 w 2235200"/>
              <a:gd name="connsiteY8-1686" fmla="*/ 1828800 h 3403600"/>
              <a:gd name="connsiteX9-1687" fmla="*/ 76200 w 2235200"/>
              <a:gd name="connsiteY9-1688" fmla="*/ 1498599 h 3403600"/>
              <a:gd name="connsiteX10-1689" fmla="*/ 76200 w 2235200"/>
              <a:gd name="connsiteY10-1690" fmla="*/ 2019300 h 3403600"/>
              <a:gd name="connsiteX11-1691" fmla="*/ 76200 w 2235200"/>
              <a:gd name="connsiteY11-1692" fmla="*/ 1498599 h 3403600"/>
              <a:gd name="connsiteX0-1693" fmla="*/ 0 w 2235200"/>
              <a:gd name="connsiteY0-1694" fmla="*/ 1549400 h 1905001"/>
              <a:gd name="connsiteX1-1695" fmla="*/ 2235200 w 2235200"/>
              <a:gd name="connsiteY1-1696" fmla="*/ 1549400 h 1905001"/>
              <a:gd name="connsiteX2-1697" fmla="*/ 0 w 2235200"/>
              <a:gd name="connsiteY2-1698" fmla="*/ 1549400 h 1905001"/>
              <a:gd name="connsiteX3-1699" fmla="*/ 1981200 w 2235200"/>
              <a:gd name="connsiteY3-1700" fmla="*/ 1905001 h 1905001"/>
              <a:gd name="connsiteX4-1701" fmla="*/ 1981200 w 2235200"/>
              <a:gd name="connsiteY4-1702" fmla="*/ 1193801 h 1905001"/>
              <a:gd name="connsiteX5-1703" fmla="*/ 1981200 w 2235200"/>
              <a:gd name="connsiteY5-1704" fmla="*/ 1905001 h 1905001"/>
              <a:gd name="connsiteX6-1705" fmla="*/ 0 w 2235200"/>
              <a:gd name="connsiteY6-1706" fmla="*/ 330200 h 1905001"/>
              <a:gd name="connsiteX7-1707" fmla="*/ 2222500 w 2235200"/>
              <a:gd name="connsiteY7-1708" fmla="*/ 330201 h 1905001"/>
              <a:gd name="connsiteX8-1709" fmla="*/ 0 w 2235200"/>
              <a:gd name="connsiteY8-1710" fmla="*/ 330201 h 1905001"/>
              <a:gd name="connsiteX9-1711" fmla="*/ 76200 w 2235200"/>
              <a:gd name="connsiteY9-1712" fmla="*/ 0 h 1905001"/>
              <a:gd name="connsiteX10-1713" fmla="*/ 76200 w 2235200"/>
              <a:gd name="connsiteY10-1714" fmla="*/ 520701 h 1905001"/>
              <a:gd name="connsiteX11-1715" fmla="*/ 76200 w 2235200"/>
              <a:gd name="connsiteY11-1716" fmla="*/ 0 h 1905001"/>
              <a:gd name="connsiteX0-1717" fmla="*/ 41275 w 2235200"/>
              <a:gd name="connsiteY0-1718" fmla="*/ 1298575 h 1905001"/>
              <a:gd name="connsiteX1-1719" fmla="*/ 2235200 w 2235200"/>
              <a:gd name="connsiteY1-1720" fmla="*/ 1549400 h 1905001"/>
              <a:gd name="connsiteX2-1721" fmla="*/ 41275 w 2235200"/>
              <a:gd name="connsiteY2-1722" fmla="*/ 1298575 h 1905001"/>
              <a:gd name="connsiteX3-1723" fmla="*/ 1981200 w 2235200"/>
              <a:gd name="connsiteY3-1724" fmla="*/ 1905001 h 1905001"/>
              <a:gd name="connsiteX4-1725" fmla="*/ 1981200 w 2235200"/>
              <a:gd name="connsiteY4-1726" fmla="*/ 1193801 h 1905001"/>
              <a:gd name="connsiteX5-1727" fmla="*/ 1981200 w 2235200"/>
              <a:gd name="connsiteY5-1728" fmla="*/ 1905001 h 1905001"/>
              <a:gd name="connsiteX6-1729" fmla="*/ 0 w 2235200"/>
              <a:gd name="connsiteY6-1730" fmla="*/ 330200 h 1905001"/>
              <a:gd name="connsiteX7-1731" fmla="*/ 2222500 w 2235200"/>
              <a:gd name="connsiteY7-1732" fmla="*/ 330201 h 1905001"/>
              <a:gd name="connsiteX8-1733" fmla="*/ 0 w 2235200"/>
              <a:gd name="connsiteY8-1734" fmla="*/ 330201 h 1905001"/>
              <a:gd name="connsiteX9-1735" fmla="*/ 0 w 2235200"/>
              <a:gd name="connsiteY9-1736" fmla="*/ 330200 h 1905001"/>
              <a:gd name="connsiteX10-1737" fmla="*/ 76200 w 2235200"/>
              <a:gd name="connsiteY10-1738" fmla="*/ 0 h 1905001"/>
              <a:gd name="connsiteX11-1739" fmla="*/ 76200 w 2235200"/>
              <a:gd name="connsiteY11-1740" fmla="*/ 520701 h 1905001"/>
              <a:gd name="connsiteX12-1741" fmla="*/ 76200 w 2235200"/>
              <a:gd name="connsiteY12-1742" fmla="*/ 0 h 1905001"/>
              <a:gd name="connsiteX0-1743" fmla="*/ 38100 w 2235200"/>
              <a:gd name="connsiteY0-1744" fmla="*/ 1549401 h 1905001"/>
              <a:gd name="connsiteX1-1745" fmla="*/ 2235200 w 2235200"/>
              <a:gd name="connsiteY1-1746" fmla="*/ 1549400 h 1905001"/>
              <a:gd name="connsiteX2-1747" fmla="*/ 41275 w 2235200"/>
              <a:gd name="connsiteY2-1748" fmla="*/ 1298575 h 1905001"/>
              <a:gd name="connsiteX3-1749" fmla="*/ 1981200 w 2235200"/>
              <a:gd name="connsiteY3-1750" fmla="*/ 1905001 h 1905001"/>
              <a:gd name="connsiteX4-1751" fmla="*/ 1981200 w 2235200"/>
              <a:gd name="connsiteY4-1752" fmla="*/ 1193801 h 1905001"/>
              <a:gd name="connsiteX5-1753" fmla="*/ 1981200 w 2235200"/>
              <a:gd name="connsiteY5-1754" fmla="*/ 1905001 h 1905001"/>
              <a:gd name="connsiteX6-1755" fmla="*/ 0 w 2235200"/>
              <a:gd name="connsiteY6-1756" fmla="*/ 330200 h 1905001"/>
              <a:gd name="connsiteX7-1757" fmla="*/ 2222500 w 2235200"/>
              <a:gd name="connsiteY7-1758" fmla="*/ 330201 h 1905001"/>
              <a:gd name="connsiteX8-1759" fmla="*/ 0 w 2235200"/>
              <a:gd name="connsiteY8-1760" fmla="*/ 330201 h 1905001"/>
              <a:gd name="connsiteX9-1761" fmla="*/ 0 w 2235200"/>
              <a:gd name="connsiteY9-1762" fmla="*/ 330200 h 1905001"/>
              <a:gd name="connsiteX10-1763" fmla="*/ 76200 w 2235200"/>
              <a:gd name="connsiteY10-1764" fmla="*/ 0 h 1905001"/>
              <a:gd name="connsiteX11-1765" fmla="*/ 76200 w 2235200"/>
              <a:gd name="connsiteY11-1766" fmla="*/ 520701 h 1905001"/>
              <a:gd name="connsiteX12-1767" fmla="*/ 76200 w 2235200"/>
              <a:gd name="connsiteY12-1768" fmla="*/ 0 h 1905001"/>
              <a:gd name="connsiteX0-1769" fmla="*/ 38100 w 2235200"/>
              <a:gd name="connsiteY0-1770" fmla="*/ 1549401 h 1905001"/>
              <a:gd name="connsiteX1-1771" fmla="*/ 2235200 w 2235200"/>
              <a:gd name="connsiteY1-1772" fmla="*/ 1549400 h 1905001"/>
              <a:gd name="connsiteX2-1773" fmla="*/ 38100 w 2235200"/>
              <a:gd name="connsiteY2-1774" fmla="*/ 1549401 h 1905001"/>
              <a:gd name="connsiteX3-1775" fmla="*/ 1981200 w 2235200"/>
              <a:gd name="connsiteY3-1776" fmla="*/ 1905001 h 1905001"/>
              <a:gd name="connsiteX4-1777" fmla="*/ 1981200 w 2235200"/>
              <a:gd name="connsiteY4-1778" fmla="*/ 1193801 h 1905001"/>
              <a:gd name="connsiteX5-1779" fmla="*/ 1981200 w 2235200"/>
              <a:gd name="connsiteY5-1780" fmla="*/ 1905001 h 1905001"/>
              <a:gd name="connsiteX6-1781" fmla="*/ 0 w 2235200"/>
              <a:gd name="connsiteY6-1782" fmla="*/ 330200 h 1905001"/>
              <a:gd name="connsiteX7-1783" fmla="*/ 2222500 w 2235200"/>
              <a:gd name="connsiteY7-1784" fmla="*/ 330201 h 1905001"/>
              <a:gd name="connsiteX8-1785" fmla="*/ 0 w 2235200"/>
              <a:gd name="connsiteY8-1786" fmla="*/ 330201 h 1905001"/>
              <a:gd name="connsiteX9-1787" fmla="*/ 0 w 2235200"/>
              <a:gd name="connsiteY9-1788" fmla="*/ 330200 h 1905001"/>
              <a:gd name="connsiteX10-1789" fmla="*/ 76200 w 2235200"/>
              <a:gd name="connsiteY10-1790" fmla="*/ 0 h 1905001"/>
              <a:gd name="connsiteX11-1791" fmla="*/ 76200 w 2235200"/>
              <a:gd name="connsiteY11-1792" fmla="*/ 520701 h 1905001"/>
              <a:gd name="connsiteX12-1793" fmla="*/ 76200 w 2235200"/>
              <a:gd name="connsiteY12-1794" fmla="*/ 0 h 1905001"/>
              <a:gd name="connsiteX0-1795" fmla="*/ 38100 w 2235200"/>
              <a:gd name="connsiteY0-1796" fmla="*/ 1549401 h 1905001"/>
              <a:gd name="connsiteX1-1797" fmla="*/ 2235200 w 2235200"/>
              <a:gd name="connsiteY1-1798" fmla="*/ 1549400 h 1905001"/>
              <a:gd name="connsiteX2-1799" fmla="*/ 38100 w 2235200"/>
              <a:gd name="connsiteY2-1800" fmla="*/ 1549401 h 1905001"/>
              <a:gd name="connsiteX3-1801" fmla="*/ 1981200 w 2235200"/>
              <a:gd name="connsiteY3-1802" fmla="*/ 1905001 h 1905001"/>
              <a:gd name="connsiteX4-1803" fmla="*/ 1981200 w 2235200"/>
              <a:gd name="connsiteY4-1804" fmla="*/ 1193801 h 1905001"/>
              <a:gd name="connsiteX5-1805" fmla="*/ 1981200 w 2235200"/>
              <a:gd name="connsiteY5-1806" fmla="*/ 1905001 h 1905001"/>
              <a:gd name="connsiteX6-1807" fmla="*/ 0 w 2235200"/>
              <a:gd name="connsiteY6-1808" fmla="*/ 330200 h 1905001"/>
              <a:gd name="connsiteX7-1809" fmla="*/ 2222500 w 2235200"/>
              <a:gd name="connsiteY7-1810" fmla="*/ 330201 h 1905001"/>
              <a:gd name="connsiteX8-1811" fmla="*/ 0 w 2235200"/>
              <a:gd name="connsiteY8-1812" fmla="*/ 330201 h 1905001"/>
              <a:gd name="connsiteX9-1813" fmla="*/ 0 w 2235200"/>
              <a:gd name="connsiteY9-1814" fmla="*/ 1 h 1905001"/>
              <a:gd name="connsiteX10-1815" fmla="*/ 76200 w 2235200"/>
              <a:gd name="connsiteY10-1816" fmla="*/ 0 h 1905001"/>
              <a:gd name="connsiteX11-1817" fmla="*/ 76200 w 2235200"/>
              <a:gd name="connsiteY11-1818" fmla="*/ 520701 h 1905001"/>
              <a:gd name="connsiteX12-1819" fmla="*/ 76200 w 2235200"/>
              <a:gd name="connsiteY12-1820" fmla="*/ 0 h 1905001"/>
              <a:gd name="connsiteX0-1821" fmla="*/ 38100 w 2235200"/>
              <a:gd name="connsiteY0-1822" fmla="*/ 1549401 h 1905001"/>
              <a:gd name="connsiteX1-1823" fmla="*/ 2235200 w 2235200"/>
              <a:gd name="connsiteY1-1824" fmla="*/ 1549400 h 1905001"/>
              <a:gd name="connsiteX2-1825" fmla="*/ 38100 w 2235200"/>
              <a:gd name="connsiteY2-1826" fmla="*/ 1549401 h 1905001"/>
              <a:gd name="connsiteX3-1827" fmla="*/ 1981200 w 2235200"/>
              <a:gd name="connsiteY3-1828" fmla="*/ 1905001 h 1905001"/>
              <a:gd name="connsiteX4-1829" fmla="*/ 1981200 w 2235200"/>
              <a:gd name="connsiteY4-1830" fmla="*/ 1193801 h 1905001"/>
              <a:gd name="connsiteX5-1831" fmla="*/ 1981200 w 2235200"/>
              <a:gd name="connsiteY5-1832" fmla="*/ 1905001 h 1905001"/>
              <a:gd name="connsiteX6-1833" fmla="*/ 0 w 2235200"/>
              <a:gd name="connsiteY6-1834" fmla="*/ 330200 h 1905001"/>
              <a:gd name="connsiteX7-1835" fmla="*/ 2222500 w 2235200"/>
              <a:gd name="connsiteY7-1836" fmla="*/ 330201 h 1905001"/>
              <a:gd name="connsiteX8-1837" fmla="*/ 0 w 2235200"/>
              <a:gd name="connsiteY8-1838" fmla="*/ 330201 h 1905001"/>
              <a:gd name="connsiteX9-1839" fmla="*/ 0 w 2235200"/>
              <a:gd name="connsiteY9-1840" fmla="*/ 1 h 1905001"/>
              <a:gd name="connsiteX10-1841" fmla="*/ 76200 w 2235200"/>
              <a:gd name="connsiteY10-1842" fmla="*/ 1 h 1905001"/>
              <a:gd name="connsiteX11-1843" fmla="*/ 76200 w 2235200"/>
              <a:gd name="connsiteY11-1844" fmla="*/ 520701 h 1905001"/>
              <a:gd name="connsiteX12-1845" fmla="*/ 76200 w 2235200"/>
              <a:gd name="connsiteY12-1846" fmla="*/ 0 h 1905001"/>
              <a:gd name="connsiteX0-1847" fmla="*/ 38100 w 2235200"/>
              <a:gd name="connsiteY0-1848" fmla="*/ 1549401 h 1905001"/>
              <a:gd name="connsiteX1-1849" fmla="*/ 2235200 w 2235200"/>
              <a:gd name="connsiteY1-1850" fmla="*/ 1549400 h 1905001"/>
              <a:gd name="connsiteX2-1851" fmla="*/ 38100 w 2235200"/>
              <a:gd name="connsiteY2-1852" fmla="*/ 1549401 h 1905001"/>
              <a:gd name="connsiteX3-1853" fmla="*/ 1981200 w 2235200"/>
              <a:gd name="connsiteY3-1854" fmla="*/ 1905001 h 1905001"/>
              <a:gd name="connsiteX4-1855" fmla="*/ 1981200 w 2235200"/>
              <a:gd name="connsiteY4-1856" fmla="*/ 1193801 h 1905001"/>
              <a:gd name="connsiteX5-1857" fmla="*/ 1981200 w 2235200"/>
              <a:gd name="connsiteY5-1858" fmla="*/ 1905001 h 1905001"/>
              <a:gd name="connsiteX6-1859" fmla="*/ 0 w 2235200"/>
              <a:gd name="connsiteY6-1860" fmla="*/ 330200 h 1905001"/>
              <a:gd name="connsiteX7-1861" fmla="*/ 2222500 w 2235200"/>
              <a:gd name="connsiteY7-1862" fmla="*/ 330201 h 1905001"/>
              <a:gd name="connsiteX8-1863" fmla="*/ 0 w 2235200"/>
              <a:gd name="connsiteY8-1864" fmla="*/ 330201 h 1905001"/>
              <a:gd name="connsiteX9-1865" fmla="*/ 0 w 2235200"/>
              <a:gd name="connsiteY9-1866" fmla="*/ 1 h 1905001"/>
              <a:gd name="connsiteX10-1867" fmla="*/ 76200 w 2235200"/>
              <a:gd name="connsiteY10-1868" fmla="*/ 1 h 1905001"/>
              <a:gd name="connsiteX11-1869" fmla="*/ 76200 w 2235200"/>
              <a:gd name="connsiteY11-1870" fmla="*/ 520701 h 1905001"/>
              <a:gd name="connsiteX12-1871" fmla="*/ 76200 w 2235200"/>
              <a:gd name="connsiteY12-1872" fmla="*/ 0 h 1905001"/>
              <a:gd name="connsiteX0-1873" fmla="*/ 38100 w 2235200"/>
              <a:gd name="connsiteY0-1874" fmla="*/ 1549401 h 1905001"/>
              <a:gd name="connsiteX1-1875" fmla="*/ 2235200 w 2235200"/>
              <a:gd name="connsiteY1-1876" fmla="*/ 1549400 h 1905001"/>
              <a:gd name="connsiteX2-1877" fmla="*/ 38100 w 2235200"/>
              <a:gd name="connsiteY2-1878" fmla="*/ 1549401 h 1905001"/>
              <a:gd name="connsiteX3-1879" fmla="*/ 1981200 w 2235200"/>
              <a:gd name="connsiteY3-1880" fmla="*/ 1905001 h 1905001"/>
              <a:gd name="connsiteX4-1881" fmla="*/ 1981200 w 2235200"/>
              <a:gd name="connsiteY4-1882" fmla="*/ 1193801 h 1905001"/>
              <a:gd name="connsiteX5-1883" fmla="*/ 1981200 w 2235200"/>
              <a:gd name="connsiteY5-1884" fmla="*/ 1905001 h 1905001"/>
              <a:gd name="connsiteX6-1885" fmla="*/ 0 w 2235200"/>
              <a:gd name="connsiteY6-1886" fmla="*/ 330200 h 1905001"/>
              <a:gd name="connsiteX7-1887" fmla="*/ 2222500 w 2235200"/>
              <a:gd name="connsiteY7-1888" fmla="*/ 330201 h 1905001"/>
              <a:gd name="connsiteX8-1889" fmla="*/ 0 w 2235200"/>
              <a:gd name="connsiteY8-1890" fmla="*/ 330201 h 1905001"/>
              <a:gd name="connsiteX9-1891" fmla="*/ 0 w 2235200"/>
              <a:gd name="connsiteY9-1892" fmla="*/ 330200 h 1905001"/>
              <a:gd name="connsiteX10-1893" fmla="*/ 76200 w 2235200"/>
              <a:gd name="connsiteY10-1894" fmla="*/ 1 h 1905001"/>
              <a:gd name="connsiteX11-1895" fmla="*/ 76200 w 2235200"/>
              <a:gd name="connsiteY11-1896" fmla="*/ 520701 h 1905001"/>
              <a:gd name="connsiteX12-1897" fmla="*/ 76200 w 2235200"/>
              <a:gd name="connsiteY12-1898" fmla="*/ 0 h 1905001"/>
              <a:gd name="connsiteX13-1899" fmla="*/ 76200 w 2235200"/>
              <a:gd name="connsiteY13-1900" fmla="*/ 1 h 1905001"/>
              <a:gd name="connsiteX0-1901" fmla="*/ 206375 w 2403475"/>
              <a:gd name="connsiteY0-1902" fmla="*/ 1549401 h 1905001"/>
              <a:gd name="connsiteX1-1903" fmla="*/ 2403475 w 2403475"/>
              <a:gd name="connsiteY1-1904" fmla="*/ 1549400 h 1905001"/>
              <a:gd name="connsiteX2-1905" fmla="*/ 206375 w 2403475"/>
              <a:gd name="connsiteY2-1906" fmla="*/ 1549401 h 1905001"/>
              <a:gd name="connsiteX3-1907" fmla="*/ 2149475 w 2403475"/>
              <a:gd name="connsiteY3-1908" fmla="*/ 1905001 h 1905001"/>
              <a:gd name="connsiteX4-1909" fmla="*/ 2149475 w 2403475"/>
              <a:gd name="connsiteY4-1910" fmla="*/ 1193801 h 1905001"/>
              <a:gd name="connsiteX5-1911" fmla="*/ 2149475 w 2403475"/>
              <a:gd name="connsiteY5-1912" fmla="*/ 1905001 h 1905001"/>
              <a:gd name="connsiteX6-1913" fmla="*/ 0 w 2403475"/>
              <a:gd name="connsiteY6-1914" fmla="*/ 212725 h 1905001"/>
              <a:gd name="connsiteX7-1915" fmla="*/ 2390775 w 2403475"/>
              <a:gd name="connsiteY7-1916" fmla="*/ 330201 h 1905001"/>
              <a:gd name="connsiteX8-1917" fmla="*/ 168275 w 2403475"/>
              <a:gd name="connsiteY8-1918" fmla="*/ 330201 h 1905001"/>
              <a:gd name="connsiteX9-1919" fmla="*/ 0 w 2403475"/>
              <a:gd name="connsiteY9-1920" fmla="*/ 212725 h 1905001"/>
              <a:gd name="connsiteX10-1921" fmla="*/ 244475 w 2403475"/>
              <a:gd name="connsiteY10-1922" fmla="*/ 1 h 1905001"/>
              <a:gd name="connsiteX11-1923" fmla="*/ 244475 w 2403475"/>
              <a:gd name="connsiteY11-1924" fmla="*/ 520701 h 1905001"/>
              <a:gd name="connsiteX12-1925" fmla="*/ 244475 w 2403475"/>
              <a:gd name="connsiteY12-1926" fmla="*/ 0 h 1905001"/>
              <a:gd name="connsiteX13-1927" fmla="*/ 244475 w 2403475"/>
              <a:gd name="connsiteY13-1928" fmla="*/ 1 h 1905001"/>
              <a:gd name="connsiteX0-1929" fmla="*/ 38100 w 2235200"/>
              <a:gd name="connsiteY0-1930" fmla="*/ 1549401 h 1905001"/>
              <a:gd name="connsiteX1-1931" fmla="*/ 2235200 w 2235200"/>
              <a:gd name="connsiteY1-1932" fmla="*/ 1549400 h 1905001"/>
              <a:gd name="connsiteX2-1933" fmla="*/ 38100 w 2235200"/>
              <a:gd name="connsiteY2-1934" fmla="*/ 1549401 h 1905001"/>
              <a:gd name="connsiteX3-1935" fmla="*/ 1981200 w 2235200"/>
              <a:gd name="connsiteY3-1936" fmla="*/ 1905001 h 1905001"/>
              <a:gd name="connsiteX4-1937" fmla="*/ 1981200 w 2235200"/>
              <a:gd name="connsiteY4-1938" fmla="*/ 1193801 h 1905001"/>
              <a:gd name="connsiteX5-1939" fmla="*/ 1981200 w 2235200"/>
              <a:gd name="connsiteY5-1940" fmla="*/ 1905001 h 1905001"/>
              <a:gd name="connsiteX6-1941" fmla="*/ 0 w 2235200"/>
              <a:gd name="connsiteY6-1942" fmla="*/ 330201 h 1905001"/>
              <a:gd name="connsiteX7-1943" fmla="*/ 2222500 w 2235200"/>
              <a:gd name="connsiteY7-1944" fmla="*/ 330201 h 1905001"/>
              <a:gd name="connsiteX8-1945" fmla="*/ 0 w 2235200"/>
              <a:gd name="connsiteY8-1946" fmla="*/ 330201 h 1905001"/>
              <a:gd name="connsiteX9-1947" fmla="*/ 76200 w 2235200"/>
              <a:gd name="connsiteY9-1948" fmla="*/ 1 h 1905001"/>
              <a:gd name="connsiteX10-1949" fmla="*/ 76200 w 2235200"/>
              <a:gd name="connsiteY10-1950" fmla="*/ 520701 h 1905001"/>
              <a:gd name="connsiteX11-1951" fmla="*/ 76200 w 2235200"/>
              <a:gd name="connsiteY11-1952" fmla="*/ 0 h 1905001"/>
              <a:gd name="connsiteX12-1953" fmla="*/ 76200 w 2235200"/>
              <a:gd name="connsiteY12-1954" fmla="*/ 1 h 1905001"/>
              <a:gd name="connsiteX0-1955" fmla="*/ 38100 w 2235200"/>
              <a:gd name="connsiteY0-1956" fmla="*/ 1549401 h 1905001"/>
              <a:gd name="connsiteX1-1957" fmla="*/ 2235200 w 2235200"/>
              <a:gd name="connsiteY1-1958" fmla="*/ 1549400 h 1905001"/>
              <a:gd name="connsiteX2-1959" fmla="*/ 38100 w 2235200"/>
              <a:gd name="connsiteY2-1960" fmla="*/ 1549401 h 1905001"/>
              <a:gd name="connsiteX3-1961" fmla="*/ 1981200 w 2235200"/>
              <a:gd name="connsiteY3-1962" fmla="*/ 1905001 h 1905001"/>
              <a:gd name="connsiteX4-1963" fmla="*/ 1981200 w 2235200"/>
              <a:gd name="connsiteY4-1964" fmla="*/ 1193801 h 1905001"/>
              <a:gd name="connsiteX5-1965" fmla="*/ 1981200 w 2235200"/>
              <a:gd name="connsiteY5-1966" fmla="*/ 1905001 h 1905001"/>
              <a:gd name="connsiteX6-1967" fmla="*/ 0 w 2235200"/>
              <a:gd name="connsiteY6-1968" fmla="*/ 330201 h 1905001"/>
              <a:gd name="connsiteX7-1969" fmla="*/ 2222500 w 2235200"/>
              <a:gd name="connsiteY7-1970" fmla="*/ 330201 h 1905001"/>
              <a:gd name="connsiteX8-1971" fmla="*/ 0 w 2235200"/>
              <a:gd name="connsiteY8-1972" fmla="*/ 330201 h 1905001"/>
              <a:gd name="connsiteX9-1973" fmla="*/ 307975 w 2235200"/>
              <a:gd name="connsiteY9-1974" fmla="*/ 1 h 1905001"/>
              <a:gd name="connsiteX10-1975" fmla="*/ 76200 w 2235200"/>
              <a:gd name="connsiteY10-1976" fmla="*/ 520701 h 1905001"/>
              <a:gd name="connsiteX11-1977" fmla="*/ 76200 w 2235200"/>
              <a:gd name="connsiteY11-1978" fmla="*/ 0 h 1905001"/>
              <a:gd name="connsiteX12-1979" fmla="*/ 307975 w 2235200"/>
              <a:gd name="connsiteY12-1980" fmla="*/ 1 h 1905001"/>
              <a:gd name="connsiteX0-1981" fmla="*/ 38100 w 2235200"/>
              <a:gd name="connsiteY0-1982" fmla="*/ 1549401 h 1905001"/>
              <a:gd name="connsiteX1-1983" fmla="*/ 2235200 w 2235200"/>
              <a:gd name="connsiteY1-1984" fmla="*/ 1549400 h 1905001"/>
              <a:gd name="connsiteX2-1985" fmla="*/ 38100 w 2235200"/>
              <a:gd name="connsiteY2-1986" fmla="*/ 1549401 h 1905001"/>
              <a:gd name="connsiteX3-1987" fmla="*/ 1981200 w 2235200"/>
              <a:gd name="connsiteY3-1988" fmla="*/ 1905001 h 1905001"/>
              <a:gd name="connsiteX4-1989" fmla="*/ 1981200 w 2235200"/>
              <a:gd name="connsiteY4-1990" fmla="*/ 1193801 h 1905001"/>
              <a:gd name="connsiteX5-1991" fmla="*/ 1981200 w 2235200"/>
              <a:gd name="connsiteY5-1992" fmla="*/ 1905001 h 1905001"/>
              <a:gd name="connsiteX6-1993" fmla="*/ 0 w 2235200"/>
              <a:gd name="connsiteY6-1994" fmla="*/ 330201 h 1905001"/>
              <a:gd name="connsiteX7-1995" fmla="*/ 2222500 w 2235200"/>
              <a:gd name="connsiteY7-1996" fmla="*/ 330201 h 1905001"/>
              <a:gd name="connsiteX8-1997" fmla="*/ 0 w 2235200"/>
              <a:gd name="connsiteY8-1998" fmla="*/ 330201 h 1905001"/>
              <a:gd name="connsiteX9-1999" fmla="*/ 76200 w 2235200"/>
              <a:gd name="connsiteY9-2000" fmla="*/ 0 h 1905001"/>
              <a:gd name="connsiteX10-2001" fmla="*/ 76200 w 2235200"/>
              <a:gd name="connsiteY10-2002" fmla="*/ 520701 h 1905001"/>
              <a:gd name="connsiteX11-2003" fmla="*/ 76200 w 2235200"/>
              <a:gd name="connsiteY11-2004" fmla="*/ 0 h 1905001"/>
              <a:gd name="connsiteX0-2005" fmla="*/ 38100 w 2235200"/>
              <a:gd name="connsiteY0-2006" fmla="*/ 1549401 h 1905001"/>
              <a:gd name="connsiteX1-2007" fmla="*/ 2235200 w 2235200"/>
              <a:gd name="connsiteY1-2008" fmla="*/ 1549400 h 1905001"/>
              <a:gd name="connsiteX2-2009" fmla="*/ 38100 w 2235200"/>
              <a:gd name="connsiteY2-2010" fmla="*/ 1549401 h 1905001"/>
              <a:gd name="connsiteX3-2011" fmla="*/ 1981200 w 2235200"/>
              <a:gd name="connsiteY3-2012" fmla="*/ 1905001 h 1905001"/>
              <a:gd name="connsiteX4-2013" fmla="*/ 1981200 w 2235200"/>
              <a:gd name="connsiteY4-2014" fmla="*/ 1193801 h 1905001"/>
              <a:gd name="connsiteX5-2015" fmla="*/ 1981200 w 2235200"/>
              <a:gd name="connsiteY5-2016" fmla="*/ 1905001 h 1905001"/>
              <a:gd name="connsiteX6-2017" fmla="*/ 0 w 2235200"/>
              <a:gd name="connsiteY6-2018" fmla="*/ 330201 h 1905001"/>
              <a:gd name="connsiteX7-2019" fmla="*/ 2222500 w 2235200"/>
              <a:gd name="connsiteY7-2020" fmla="*/ 330201 h 1905001"/>
              <a:gd name="connsiteX8-2021" fmla="*/ 0 w 2235200"/>
              <a:gd name="connsiteY8-2022" fmla="*/ 330201 h 1905001"/>
              <a:gd name="connsiteX9-2023" fmla="*/ 76200 w 2235200"/>
              <a:gd name="connsiteY9-2024" fmla="*/ 0 h 1905001"/>
              <a:gd name="connsiteX10-2025" fmla="*/ 76200 w 2235200"/>
              <a:gd name="connsiteY10-2026" fmla="*/ 520701 h 1905001"/>
              <a:gd name="connsiteX11-2027" fmla="*/ 76200 w 2235200"/>
              <a:gd name="connsiteY11-2028" fmla="*/ 0 h 1905001"/>
              <a:gd name="connsiteX0-2029" fmla="*/ 38100 w 2235200"/>
              <a:gd name="connsiteY0-2030" fmla="*/ 1549401 h 1905001"/>
              <a:gd name="connsiteX1-2031" fmla="*/ 2235200 w 2235200"/>
              <a:gd name="connsiteY1-2032" fmla="*/ 1549401 h 1905001"/>
              <a:gd name="connsiteX2-2033" fmla="*/ 38100 w 2235200"/>
              <a:gd name="connsiteY2-2034" fmla="*/ 1549401 h 1905001"/>
              <a:gd name="connsiteX3-2035" fmla="*/ 1981200 w 2235200"/>
              <a:gd name="connsiteY3-2036" fmla="*/ 1905001 h 1905001"/>
              <a:gd name="connsiteX4-2037" fmla="*/ 1981200 w 2235200"/>
              <a:gd name="connsiteY4-2038" fmla="*/ 1193801 h 1905001"/>
              <a:gd name="connsiteX5-2039" fmla="*/ 1981200 w 2235200"/>
              <a:gd name="connsiteY5-2040" fmla="*/ 1905001 h 1905001"/>
              <a:gd name="connsiteX6-2041" fmla="*/ 0 w 2235200"/>
              <a:gd name="connsiteY6-2042" fmla="*/ 330201 h 1905001"/>
              <a:gd name="connsiteX7-2043" fmla="*/ 2222500 w 2235200"/>
              <a:gd name="connsiteY7-2044" fmla="*/ 330201 h 1905001"/>
              <a:gd name="connsiteX8-2045" fmla="*/ 0 w 2235200"/>
              <a:gd name="connsiteY8-2046" fmla="*/ 330201 h 1905001"/>
              <a:gd name="connsiteX9-2047" fmla="*/ 76200 w 2235200"/>
              <a:gd name="connsiteY9-2048" fmla="*/ 0 h 1905001"/>
              <a:gd name="connsiteX10-2049" fmla="*/ 76200 w 2235200"/>
              <a:gd name="connsiteY10-2050" fmla="*/ 520701 h 1905001"/>
              <a:gd name="connsiteX11-2051" fmla="*/ 76200 w 2235200"/>
              <a:gd name="connsiteY11-2052" fmla="*/ 0 h 1905001"/>
              <a:gd name="connsiteX0-2053" fmla="*/ 38100 w 2235200"/>
              <a:gd name="connsiteY0-2054" fmla="*/ 1549401 h 1905001"/>
              <a:gd name="connsiteX1-2055" fmla="*/ 2235200 w 2235200"/>
              <a:gd name="connsiteY1-2056" fmla="*/ 1549401 h 1905001"/>
              <a:gd name="connsiteX2-2057" fmla="*/ 38100 w 2235200"/>
              <a:gd name="connsiteY2-2058" fmla="*/ 1549401 h 1905001"/>
              <a:gd name="connsiteX3-2059" fmla="*/ 1981200 w 2235200"/>
              <a:gd name="connsiteY3-2060" fmla="*/ 1905001 h 1905001"/>
              <a:gd name="connsiteX4-2061" fmla="*/ 1981200 w 2235200"/>
              <a:gd name="connsiteY4-2062" fmla="*/ 1193801 h 1905001"/>
              <a:gd name="connsiteX5-2063" fmla="*/ 1981200 w 2235200"/>
              <a:gd name="connsiteY5-2064" fmla="*/ 1905001 h 1905001"/>
              <a:gd name="connsiteX6-2065" fmla="*/ 0 w 2235200"/>
              <a:gd name="connsiteY6-2066" fmla="*/ 330201 h 1905001"/>
              <a:gd name="connsiteX7-2067" fmla="*/ 2222500 w 2235200"/>
              <a:gd name="connsiteY7-2068" fmla="*/ 330201 h 1905001"/>
              <a:gd name="connsiteX8-2069" fmla="*/ 0 w 2235200"/>
              <a:gd name="connsiteY8-2070" fmla="*/ 330201 h 1905001"/>
              <a:gd name="connsiteX9-2071" fmla="*/ 76200 w 2235200"/>
              <a:gd name="connsiteY9-2072" fmla="*/ 0 h 1905001"/>
              <a:gd name="connsiteX10-2073" fmla="*/ 76200 w 2235200"/>
              <a:gd name="connsiteY10-2074" fmla="*/ 520701 h 1905001"/>
              <a:gd name="connsiteX11-2075" fmla="*/ 76200 w 2235200"/>
              <a:gd name="connsiteY11-2076" fmla="*/ 0 h 1905001"/>
              <a:gd name="connsiteX0-2077" fmla="*/ 38100 w 2235200"/>
              <a:gd name="connsiteY0-2078" fmla="*/ 1549401 h 1905001"/>
              <a:gd name="connsiteX1-2079" fmla="*/ 2235200 w 2235200"/>
              <a:gd name="connsiteY1-2080" fmla="*/ 1549401 h 1905001"/>
              <a:gd name="connsiteX2-2081" fmla="*/ 38100 w 2235200"/>
              <a:gd name="connsiteY2-2082" fmla="*/ 1549401 h 1905001"/>
              <a:gd name="connsiteX3-2083" fmla="*/ 1981200 w 2235200"/>
              <a:gd name="connsiteY3-2084" fmla="*/ 1905001 h 1905001"/>
              <a:gd name="connsiteX4-2085" fmla="*/ 1981200 w 2235200"/>
              <a:gd name="connsiteY4-2086" fmla="*/ 1193801 h 1905001"/>
              <a:gd name="connsiteX5-2087" fmla="*/ 1981200 w 2235200"/>
              <a:gd name="connsiteY5-2088" fmla="*/ 1905001 h 1905001"/>
              <a:gd name="connsiteX6-2089" fmla="*/ 0 w 2235200"/>
              <a:gd name="connsiteY6-2090" fmla="*/ 330201 h 1905001"/>
              <a:gd name="connsiteX7-2091" fmla="*/ 2222500 w 2235200"/>
              <a:gd name="connsiteY7-2092" fmla="*/ 330201 h 1905001"/>
              <a:gd name="connsiteX8-2093" fmla="*/ 0 w 2235200"/>
              <a:gd name="connsiteY8-2094" fmla="*/ 330201 h 1905001"/>
              <a:gd name="connsiteX9-2095" fmla="*/ 76200 w 2235200"/>
              <a:gd name="connsiteY9-2096" fmla="*/ 0 h 1905001"/>
              <a:gd name="connsiteX10-2097" fmla="*/ 76200 w 2235200"/>
              <a:gd name="connsiteY10-2098" fmla="*/ 520701 h 1905001"/>
              <a:gd name="connsiteX11-2099" fmla="*/ 76200 w 2235200"/>
              <a:gd name="connsiteY11-2100" fmla="*/ 0 h 1905001"/>
              <a:gd name="connsiteX0-2101" fmla="*/ 38100 w 2235200"/>
              <a:gd name="connsiteY0-2102" fmla="*/ 1549401 h 1905001"/>
              <a:gd name="connsiteX1-2103" fmla="*/ 2235200 w 2235200"/>
              <a:gd name="connsiteY1-2104" fmla="*/ 1549401 h 1905001"/>
              <a:gd name="connsiteX2-2105" fmla="*/ 38100 w 2235200"/>
              <a:gd name="connsiteY2-2106" fmla="*/ 1549401 h 1905001"/>
              <a:gd name="connsiteX3-2107" fmla="*/ 1981200 w 2235200"/>
              <a:gd name="connsiteY3-2108" fmla="*/ 1905001 h 1905001"/>
              <a:gd name="connsiteX4-2109" fmla="*/ 1981200 w 2235200"/>
              <a:gd name="connsiteY4-2110" fmla="*/ 1193801 h 1905001"/>
              <a:gd name="connsiteX5-2111" fmla="*/ 1981200 w 2235200"/>
              <a:gd name="connsiteY5-2112" fmla="*/ 1905001 h 1905001"/>
              <a:gd name="connsiteX6-2113" fmla="*/ 0 w 2235200"/>
              <a:gd name="connsiteY6-2114" fmla="*/ 330201 h 1905001"/>
              <a:gd name="connsiteX7-2115" fmla="*/ 2222500 w 2235200"/>
              <a:gd name="connsiteY7-2116" fmla="*/ 330201 h 1905001"/>
              <a:gd name="connsiteX8-2117" fmla="*/ 0 w 2235200"/>
              <a:gd name="connsiteY8-2118" fmla="*/ 330201 h 1905001"/>
              <a:gd name="connsiteX9-2119" fmla="*/ 76200 w 2235200"/>
              <a:gd name="connsiteY9-2120" fmla="*/ 0 h 1905001"/>
              <a:gd name="connsiteX10-2121" fmla="*/ 76200 w 2235200"/>
              <a:gd name="connsiteY10-2122" fmla="*/ 520701 h 1905001"/>
              <a:gd name="connsiteX11-2123" fmla="*/ 76200 w 2235200"/>
              <a:gd name="connsiteY11-2124" fmla="*/ 0 h 1905001"/>
              <a:gd name="connsiteX0-2125" fmla="*/ 38100 w 2235200"/>
              <a:gd name="connsiteY0-2126" fmla="*/ 1549401 h 1905001"/>
              <a:gd name="connsiteX1-2127" fmla="*/ 2235200 w 2235200"/>
              <a:gd name="connsiteY1-2128" fmla="*/ 1549401 h 1905001"/>
              <a:gd name="connsiteX2-2129" fmla="*/ 38100 w 2235200"/>
              <a:gd name="connsiteY2-2130" fmla="*/ 1549401 h 1905001"/>
              <a:gd name="connsiteX3-2131" fmla="*/ 1981200 w 2235200"/>
              <a:gd name="connsiteY3-2132" fmla="*/ 1905001 h 1905001"/>
              <a:gd name="connsiteX4-2133" fmla="*/ 1981200 w 2235200"/>
              <a:gd name="connsiteY4-2134" fmla="*/ 1193801 h 1905001"/>
              <a:gd name="connsiteX5-2135" fmla="*/ 1981200 w 2235200"/>
              <a:gd name="connsiteY5-2136" fmla="*/ 1905001 h 1905001"/>
              <a:gd name="connsiteX6-2137" fmla="*/ 0 w 2235200"/>
              <a:gd name="connsiteY6-2138" fmla="*/ 330201 h 1905001"/>
              <a:gd name="connsiteX7-2139" fmla="*/ 2222500 w 2235200"/>
              <a:gd name="connsiteY7-2140" fmla="*/ 330201 h 1905001"/>
              <a:gd name="connsiteX8-2141" fmla="*/ 0 w 2235200"/>
              <a:gd name="connsiteY8-2142" fmla="*/ 330201 h 1905001"/>
              <a:gd name="connsiteX9-2143" fmla="*/ 76200 w 2235200"/>
              <a:gd name="connsiteY9-2144" fmla="*/ 0 h 1905001"/>
              <a:gd name="connsiteX10-2145" fmla="*/ 76200 w 2235200"/>
              <a:gd name="connsiteY10-2146" fmla="*/ 520701 h 1905001"/>
              <a:gd name="connsiteX11-2147" fmla="*/ 76200 w 2235200"/>
              <a:gd name="connsiteY11-2148" fmla="*/ 0 h 1905001"/>
              <a:gd name="connsiteX0-2149" fmla="*/ 38100 w 2235200"/>
              <a:gd name="connsiteY0-2150" fmla="*/ 1549401 h 1905001"/>
              <a:gd name="connsiteX1-2151" fmla="*/ 2235200 w 2235200"/>
              <a:gd name="connsiteY1-2152" fmla="*/ 1549401 h 1905001"/>
              <a:gd name="connsiteX2-2153" fmla="*/ 38100 w 2235200"/>
              <a:gd name="connsiteY2-2154" fmla="*/ 1549401 h 1905001"/>
              <a:gd name="connsiteX3-2155" fmla="*/ 1981200 w 2235200"/>
              <a:gd name="connsiteY3-2156" fmla="*/ 1905001 h 1905001"/>
              <a:gd name="connsiteX4-2157" fmla="*/ 1981200 w 2235200"/>
              <a:gd name="connsiteY4-2158" fmla="*/ 1193801 h 1905001"/>
              <a:gd name="connsiteX5-2159" fmla="*/ 1981200 w 2235200"/>
              <a:gd name="connsiteY5-2160" fmla="*/ 1905001 h 1905001"/>
              <a:gd name="connsiteX6-2161" fmla="*/ 0 w 2235200"/>
              <a:gd name="connsiteY6-2162" fmla="*/ 330201 h 1905001"/>
              <a:gd name="connsiteX7-2163" fmla="*/ 2222500 w 2235200"/>
              <a:gd name="connsiteY7-2164" fmla="*/ 330201 h 1905001"/>
              <a:gd name="connsiteX8-2165" fmla="*/ 0 w 2235200"/>
              <a:gd name="connsiteY8-2166" fmla="*/ 330201 h 1905001"/>
              <a:gd name="connsiteX9-2167" fmla="*/ 76200 w 2235200"/>
              <a:gd name="connsiteY9-2168" fmla="*/ 0 h 1905001"/>
              <a:gd name="connsiteX10-2169" fmla="*/ 76200 w 2235200"/>
              <a:gd name="connsiteY10-2170" fmla="*/ 520701 h 1905001"/>
              <a:gd name="connsiteX11-2171" fmla="*/ 76200 w 2235200"/>
              <a:gd name="connsiteY11-2172" fmla="*/ 0 h 1905001"/>
              <a:gd name="connsiteX0-2173" fmla="*/ 38100 w 2235200"/>
              <a:gd name="connsiteY0-2174" fmla="*/ 1549401 h 1905001"/>
              <a:gd name="connsiteX1-2175" fmla="*/ 2235200 w 2235200"/>
              <a:gd name="connsiteY1-2176" fmla="*/ 1549401 h 1905001"/>
              <a:gd name="connsiteX2-2177" fmla="*/ 38100 w 2235200"/>
              <a:gd name="connsiteY2-2178" fmla="*/ 1549401 h 1905001"/>
              <a:gd name="connsiteX3-2179" fmla="*/ 1981200 w 2235200"/>
              <a:gd name="connsiteY3-2180" fmla="*/ 1905001 h 1905001"/>
              <a:gd name="connsiteX4-2181" fmla="*/ 1981200 w 2235200"/>
              <a:gd name="connsiteY4-2182" fmla="*/ 1193801 h 1905001"/>
              <a:gd name="connsiteX5-2183" fmla="*/ 1981200 w 2235200"/>
              <a:gd name="connsiteY5-2184" fmla="*/ 1905001 h 1905001"/>
              <a:gd name="connsiteX6-2185" fmla="*/ 0 w 2235200"/>
              <a:gd name="connsiteY6-2186" fmla="*/ 330201 h 1905001"/>
              <a:gd name="connsiteX7-2187" fmla="*/ 2222500 w 2235200"/>
              <a:gd name="connsiteY7-2188" fmla="*/ 330201 h 1905001"/>
              <a:gd name="connsiteX8-2189" fmla="*/ 0 w 2235200"/>
              <a:gd name="connsiteY8-2190" fmla="*/ 330201 h 1905001"/>
              <a:gd name="connsiteX9-2191" fmla="*/ 76200 w 2235200"/>
              <a:gd name="connsiteY9-2192" fmla="*/ 0 h 1905001"/>
              <a:gd name="connsiteX10-2193" fmla="*/ 76200 w 2235200"/>
              <a:gd name="connsiteY10-2194" fmla="*/ 520701 h 1905001"/>
              <a:gd name="connsiteX11-2195" fmla="*/ 76200 w 2235200"/>
              <a:gd name="connsiteY11-2196" fmla="*/ 0 h 1905001"/>
              <a:gd name="connsiteX0-2197" fmla="*/ 38100 w 2235200"/>
              <a:gd name="connsiteY0-2198" fmla="*/ 1549401 h 1905001"/>
              <a:gd name="connsiteX1-2199" fmla="*/ 2235200 w 2235200"/>
              <a:gd name="connsiteY1-2200" fmla="*/ 1549401 h 1905001"/>
              <a:gd name="connsiteX2-2201" fmla="*/ 38100 w 2235200"/>
              <a:gd name="connsiteY2-2202" fmla="*/ 1549401 h 1905001"/>
              <a:gd name="connsiteX3-2203" fmla="*/ 1981200 w 2235200"/>
              <a:gd name="connsiteY3-2204" fmla="*/ 1905001 h 1905001"/>
              <a:gd name="connsiteX4-2205" fmla="*/ 1981200 w 2235200"/>
              <a:gd name="connsiteY4-2206" fmla="*/ 1193801 h 1905001"/>
              <a:gd name="connsiteX5-2207" fmla="*/ 1981200 w 2235200"/>
              <a:gd name="connsiteY5-2208" fmla="*/ 1905001 h 1905001"/>
              <a:gd name="connsiteX6-2209" fmla="*/ 0 w 2235200"/>
              <a:gd name="connsiteY6-2210" fmla="*/ 330201 h 1905001"/>
              <a:gd name="connsiteX7-2211" fmla="*/ 2222500 w 2235200"/>
              <a:gd name="connsiteY7-2212" fmla="*/ 330201 h 1905001"/>
              <a:gd name="connsiteX8-2213" fmla="*/ 0 w 2235200"/>
              <a:gd name="connsiteY8-2214" fmla="*/ 330201 h 1905001"/>
              <a:gd name="connsiteX9-2215" fmla="*/ 76200 w 2235200"/>
              <a:gd name="connsiteY9-2216" fmla="*/ 0 h 1905001"/>
              <a:gd name="connsiteX10-2217" fmla="*/ 76200 w 2235200"/>
              <a:gd name="connsiteY10-2218" fmla="*/ 520701 h 1905001"/>
              <a:gd name="connsiteX11-2219" fmla="*/ 76200 w 2235200"/>
              <a:gd name="connsiteY11-2220" fmla="*/ 0 h 1905001"/>
              <a:gd name="connsiteX0-2221" fmla="*/ 38100 w 2235200"/>
              <a:gd name="connsiteY0-2222" fmla="*/ 1549401 h 1905001"/>
              <a:gd name="connsiteX1-2223" fmla="*/ 2235200 w 2235200"/>
              <a:gd name="connsiteY1-2224" fmla="*/ 1549401 h 1905001"/>
              <a:gd name="connsiteX2-2225" fmla="*/ 38100 w 2235200"/>
              <a:gd name="connsiteY2-2226" fmla="*/ 1549401 h 1905001"/>
              <a:gd name="connsiteX3-2227" fmla="*/ 1981200 w 2235200"/>
              <a:gd name="connsiteY3-2228" fmla="*/ 1905001 h 1905001"/>
              <a:gd name="connsiteX4-2229" fmla="*/ 1981200 w 2235200"/>
              <a:gd name="connsiteY4-2230" fmla="*/ 1193801 h 1905001"/>
              <a:gd name="connsiteX5-2231" fmla="*/ 1981200 w 2235200"/>
              <a:gd name="connsiteY5-2232" fmla="*/ 1905001 h 1905001"/>
              <a:gd name="connsiteX6-2233" fmla="*/ 0 w 2235200"/>
              <a:gd name="connsiteY6-2234" fmla="*/ 330201 h 1905001"/>
              <a:gd name="connsiteX7-2235" fmla="*/ 2222500 w 2235200"/>
              <a:gd name="connsiteY7-2236" fmla="*/ 330201 h 1905001"/>
              <a:gd name="connsiteX8-2237" fmla="*/ 0 w 2235200"/>
              <a:gd name="connsiteY8-2238" fmla="*/ 330201 h 1905001"/>
              <a:gd name="connsiteX9-2239" fmla="*/ 76200 w 2235200"/>
              <a:gd name="connsiteY9-2240" fmla="*/ 1 h 1905001"/>
              <a:gd name="connsiteX10-2241" fmla="*/ 76200 w 2235200"/>
              <a:gd name="connsiteY10-2242" fmla="*/ 520701 h 1905001"/>
              <a:gd name="connsiteX11-2243" fmla="*/ 76200 w 2235200"/>
              <a:gd name="connsiteY11-2244" fmla="*/ 0 h 1905001"/>
              <a:gd name="connsiteX0-2245" fmla="*/ 38100 w 2235200"/>
              <a:gd name="connsiteY0-2246" fmla="*/ 1549401 h 1905001"/>
              <a:gd name="connsiteX1-2247" fmla="*/ 2235200 w 2235200"/>
              <a:gd name="connsiteY1-2248" fmla="*/ 1549401 h 1905001"/>
              <a:gd name="connsiteX2-2249" fmla="*/ 38100 w 2235200"/>
              <a:gd name="connsiteY2-2250" fmla="*/ 1549401 h 1905001"/>
              <a:gd name="connsiteX3-2251" fmla="*/ 1981200 w 2235200"/>
              <a:gd name="connsiteY3-2252" fmla="*/ 1905001 h 1905001"/>
              <a:gd name="connsiteX4-2253" fmla="*/ 1981200 w 2235200"/>
              <a:gd name="connsiteY4-2254" fmla="*/ 1193801 h 1905001"/>
              <a:gd name="connsiteX5-2255" fmla="*/ 1981200 w 2235200"/>
              <a:gd name="connsiteY5-2256" fmla="*/ 1905001 h 1905001"/>
              <a:gd name="connsiteX6-2257" fmla="*/ 0 w 2235200"/>
              <a:gd name="connsiteY6-2258" fmla="*/ 330201 h 1905001"/>
              <a:gd name="connsiteX7-2259" fmla="*/ 2222500 w 2235200"/>
              <a:gd name="connsiteY7-2260" fmla="*/ 330201 h 1905001"/>
              <a:gd name="connsiteX8-2261" fmla="*/ 0 w 2235200"/>
              <a:gd name="connsiteY8-2262" fmla="*/ 330201 h 1905001"/>
              <a:gd name="connsiteX9-2263" fmla="*/ 76200 w 2235200"/>
              <a:gd name="connsiteY9-2264" fmla="*/ 1 h 1905001"/>
              <a:gd name="connsiteX10-2265" fmla="*/ 76200 w 2235200"/>
              <a:gd name="connsiteY10-2266" fmla="*/ 520701 h 1905001"/>
              <a:gd name="connsiteX11-2267" fmla="*/ 76200 w 2235200"/>
              <a:gd name="connsiteY11-2268" fmla="*/ 0 h 1905001"/>
              <a:gd name="connsiteX0-2269" fmla="*/ 38100 w 2235200"/>
              <a:gd name="connsiteY0-2270" fmla="*/ 1549400 h 1905000"/>
              <a:gd name="connsiteX1-2271" fmla="*/ 2235200 w 2235200"/>
              <a:gd name="connsiteY1-2272" fmla="*/ 1549400 h 1905000"/>
              <a:gd name="connsiteX2-2273" fmla="*/ 38100 w 2235200"/>
              <a:gd name="connsiteY2-2274" fmla="*/ 1549400 h 1905000"/>
              <a:gd name="connsiteX3-2275" fmla="*/ 1981200 w 2235200"/>
              <a:gd name="connsiteY3-2276" fmla="*/ 1905000 h 1905000"/>
              <a:gd name="connsiteX4-2277" fmla="*/ 1981200 w 2235200"/>
              <a:gd name="connsiteY4-2278" fmla="*/ 1193800 h 1905000"/>
              <a:gd name="connsiteX5-2279" fmla="*/ 1981200 w 2235200"/>
              <a:gd name="connsiteY5-2280" fmla="*/ 1905000 h 1905000"/>
              <a:gd name="connsiteX6-2281" fmla="*/ 0 w 2235200"/>
              <a:gd name="connsiteY6-2282" fmla="*/ 330200 h 1905000"/>
              <a:gd name="connsiteX7-2283" fmla="*/ 2222500 w 2235200"/>
              <a:gd name="connsiteY7-2284" fmla="*/ 330200 h 1905000"/>
              <a:gd name="connsiteX8-2285" fmla="*/ 0 w 2235200"/>
              <a:gd name="connsiteY8-2286" fmla="*/ 330200 h 1905000"/>
              <a:gd name="connsiteX9-2287" fmla="*/ 76200 w 2235200"/>
              <a:gd name="connsiteY9-2288" fmla="*/ 0 h 1905000"/>
              <a:gd name="connsiteX10-2289" fmla="*/ 76200 w 2235200"/>
              <a:gd name="connsiteY10-2290" fmla="*/ 520700 h 1905000"/>
              <a:gd name="connsiteX11-2291" fmla="*/ 76200 w 2235200"/>
              <a:gd name="connsiteY11-2292" fmla="*/ 0 h 1905000"/>
              <a:gd name="connsiteX0-2293" fmla="*/ 38100 w 2235200"/>
              <a:gd name="connsiteY0-2294" fmla="*/ 1298575 h 1654175"/>
              <a:gd name="connsiteX1-2295" fmla="*/ 2235200 w 2235200"/>
              <a:gd name="connsiteY1-2296" fmla="*/ 1298575 h 1654175"/>
              <a:gd name="connsiteX2-2297" fmla="*/ 38100 w 2235200"/>
              <a:gd name="connsiteY2-2298" fmla="*/ 1298575 h 1654175"/>
              <a:gd name="connsiteX3-2299" fmla="*/ 1981200 w 2235200"/>
              <a:gd name="connsiteY3-2300" fmla="*/ 1654175 h 1654175"/>
              <a:gd name="connsiteX4-2301" fmla="*/ 1981200 w 2235200"/>
              <a:gd name="connsiteY4-2302" fmla="*/ 942975 h 1654175"/>
              <a:gd name="connsiteX5-2303" fmla="*/ 1981200 w 2235200"/>
              <a:gd name="connsiteY5-2304" fmla="*/ 1654175 h 1654175"/>
              <a:gd name="connsiteX6-2305" fmla="*/ 0 w 2235200"/>
              <a:gd name="connsiteY6-2306" fmla="*/ 79375 h 1654175"/>
              <a:gd name="connsiteX7-2307" fmla="*/ 2222500 w 2235200"/>
              <a:gd name="connsiteY7-2308" fmla="*/ 79375 h 1654175"/>
              <a:gd name="connsiteX8-2309" fmla="*/ 0 w 2235200"/>
              <a:gd name="connsiteY8-2310" fmla="*/ 79375 h 1654175"/>
              <a:gd name="connsiteX9-2311" fmla="*/ 76200 w 2235200"/>
              <a:gd name="connsiteY9-2312" fmla="*/ 0 h 1654175"/>
              <a:gd name="connsiteX10-2313" fmla="*/ 76200 w 2235200"/>
              <a:gd name="connsiteY10-2314" fmla="*/ 269875 h 1654175"/>
              <a:gd name="connsiteX11-2315" fmla="*/ 76200 w 2235200"/>
              <a:gd name="connsiteY11-2316" fmla="*/ 0 h 1654175"/>
              <a:gd name="connsiteX0-2317" fmla="*/ 38100 w 2235200"/>
              <a:gd name="connsiteY0-2318" fmla="*/ 1298575 h 1368425"/>
              <a:gd name="connsiteX1-2319" fmla="*/ 2235200 w 2235200"/>
              <a:gd name="connsiteY1-2320" fmla="*/ 1298575 h 1368425"/>
              <a:gd name="connsiteX2-2321" fmla="*/ 38100 w 2235200"/>
              <a:gd name="connsiteY2-2322" fmla="*/ 1298575 h 1368425"/>
              <a:gd name="connsiteX3-2323" fmla="*/ 2206625 w 2235200"/>
              <a:gd name="connsiteY3-2324" fmla="*/ 1368425 h 1368425"/>
              <a:gd name="connsiteX4-2325" fmla="*/ 1981200 w 2235200"/>
              <a:gd name="connsiteY4-2326" fmla="*/ 942975 h 1368425"/>
              <a:gd name="connsiteX5-2327" fmla="*/ 2206625 w 2235200"/>
              <a:gd name="connsiteY5-2328" fmla="*/ 1368425 h 1368425"/>
              <a:gd name="connsiteX6-2329" fmla="*/ 0 w 2235200"/>
              <a:gd name="connsiteY6-2330" fmla="*/ 79375 h 1368425"/>
              <a:gd name="connsiteX7-2331" fmla="*/ 2222500 w 2235200"/>
              <a:gd name="connsiteY7-2332" fmla="*/ 79375 h 1368425"/>
              <a:gd name="connsiteX8-2333" fmla="*/ 0 w 2235200"/>
              <a:gd name="connsiteY8-2334" fmla="*/ 79375 h 1368425"/>
              <a:gd name="connsiteX9-2335" fmla="*/ 76200 w 2235200"/>
              <a:gd name="connsiteY9-2336" fmla="*/ 0 h 1368425"/>
              <a:gd name="connsiteX10-2337" fmla="*/ 76200 w 2235200"/>
              <a:gd name="connsiteY10-2338" fmla="*/ 269875 h 1368425"/>
              <a:gd name="connsiteX11-2339" fmla="*/ 76200 w 2235200"/>
              <a:gd name="connsiteY11-2340" fmla="*/ 0 h 1368425"/>
              <a:gd name="connsiteX0-2341" fmla="*/ 38100 w 2235200"/>
              <a:gd name="connsiteY0-2342" fmla="*/ 1298575 h 1654174"/>
              <a:gd name="connsiteX1-2343" fmla="*/ 2235200 w 2235200"/>
              <a:gd name="connsiteY1-2344" fmla="*/ 1298575 h 1654174"/>
              <a:gd name="connsiteX2-2345" fmla="*/ 38100 w 2235200"/>
              <a:gd name="connsiteY2-2346" fmla="*/ 1298575 h 1654174"/>
              <a:gd name="connsiteX3-2347" fmla="*/ 2209800 w 2235200"/>
              <a:gd name="connsiteY3-2348" fmla="*/ 1654174 h 1654174"/>
              <a:gd name="connsiteX4-2349" fmla="*/ 1981200 w 2235200"/>
              <a:gd name="connsiteY4-2350" fmla="*/ 942975 h 1654174"/>
              <a:gd name="connsiteX5-2351" fmla="*/ 2206625 w 2235200"/>
              <a:gd name="connsiteY5-2352" fmla="*/ 1368425 h 1654174"/>
              <a:gd name="connsiteX6-2353" fmla="*/ 0 w 2235200"/>
              <a:gd name="connsiteY6-2354" fmla="*/ 79375 h 1654174"/>
              <a:gd name="connsiteX7-2355" fmla="*/ 2222500 w 2235200"/>
              <a:gd name="connsiteY7-2356" fmla="*/ 79375 h 1654174"/>
              <a:gd name="connsiteX8-2357" fmla="*/ 0 w 2235200"/>
              <a:gd name="connsiteY8-2358" fmla="*/ 79375 h 1654174"/>
              <a:gd name="connsiteX9-2359" fmla="*/ 76200 w 2235200"/>
              <a:gd name="connsiteY9-2360" fmla="*/ 0 h 1654174"/>
              <a:gd name="connsiteX10-2361" fmla="*/ 76200 w 2235200"/>
              <a:gd name="connsiteY10-2362" fmla="*/ 269875 h 1654174"/>
              <a:gd name="connsiteX11-2363" fmla="*/ 76200 w 2235200"/>
              <a:gd name="connsiteY11-2364" fmla="*/ 0 h 1654174"/>
              <a:gd name="connsiteX0-2365" fmla="*/ 38100 w 2235200"/>
              <a:gd name="connsiteY0-2366" fmla="*/ 1298575 h 1654174"/>
              <a:gd name="connsiteX1-2367" fmla="*/ 2235200 w 2235200"/>
              <a:gd name="connsiteY1-2368" fmla="*/ 1298575 h 1654174"/>
              <a:gd name="connsiteX2-2369" fmla="*/ 38100 w 2235200"/>
              <a:gd name="connsiteY2-2370" fmla="*/ 1298575 h 1654174"/>
              <a:gd name="connsiteX3-2371" fmla="*/ 2209800 w 2235200"/>
              <a:gd name="connsiteY3-2372" fmla="*/ 1654174 h 1654174"/>
              <a:gd name="connsiteX4-2373" fmla="*/ 1981200 w 2235200"/>
              <a:gd name="connsiteY4-2374" fmla="*/ 942975 h 1654174"/>
              <a:gd name="connsiteX5-2375" fmla="*/ 2209800 w 2235200"/>
              <a:gd name="connsiteY5-2376" fmla="*/ 1654173 h 1654174"/>
              <a:gd name="connsiteX6-2377" fmla="*/ 0 w 2235200"/>
              <a:gd name="connsiteY6-2378" fmla="*/ 79375 h 1654174"/>
              <a:gd name="connsiteX7-2379" fmla="*/ 2222500 w 2235200"/>
              <a:gd name="connsiteY7-2380" fmla="*/ 79375 h 1654174"/>
              <a:gd name="connsiteX8-2381" fmla="*/ 0 w 2235200"/>
              <a:gd name="connsiteY8-2382" fmla="*/ 79375 h 1654174"/>
              <a:gd name="connsiteX9-2383" fmla="*/ 76200 w 2235200"/>
              <a:gd name="connsiteY9-2384" fmla="*/ 0 h 1654174"/>
              <a:gd name="connsiteX10-2385" fmla="*/ 76200 w 2235200"/>
              <a:gd name="connsiteY10-2386" fmla="*/ 269875 h 1654174"/>
              <a:gd name="connsiteX11-2387" fmla="*/ 76200 w 2235200"/>
              <a:gd name="connsiteY11-2388" fmla="*/ 0 h 1654174"/>
              <a:gd name="connsiteX0-2389" fmla="*/ 38100 w 2235200"/>
              <a:gd name="connsiteY0-2390" fmla="*/ 1298575 h 1654174"/>
              <a:gd name="connsiteX1-2391" fmla="*/ 2235200 w 2235200"/>
              <a:gd name="connsiteY1-2392" fmla="*/ 1298575 h 1654174"/>
              <a:gd name="connsiteX2-2393" fmla="*/ 38100 w 2235200"/>
              <a:gd name="connsiteY2-2394" fmla="*/ 1298575 h 1654174"/>
              <a:gd name="connsiteX3-2395" fmla="*/ 2209800 w 2235200"/>
              <a:gd name="connsiteY3-2396" fmla="*/ 1654174 h 1654174"/>
              <a:gd name="connsiteX4-2397" fmla="*/ 1981200 w 2235200"/>
              <a:gd name="connsiteY4-2398" fmla="*/ 942975 h 1654174"/>
              <a:gd name="connsiteX5-2399" fmla="*/ 2209800 w 2235200"/>
              <a:gd name="connsiteY5-2400" fmla="*/ 1654173 h 1654174"/>
              <a:gd name="connsiteX6-2401" fmla="*/ 0 w 2235200"/>
              <a:gd name="connsiteY6-2402" fmla="*/ 79375 h 1654174"/>
              <a:gd name="connsiteX7-2403" fmla="*/ 2222500 w 2235200"/>
              <a:gd name="connsiteY7-2404" fmla="*/ 79375 h 1654174"/>
              <a:gd name="connsiteX8-2405" fmla="*/ 0 w 2235200"/>
              <a:gd name="connsiteY8-2406" fmla="*/ 79375 h 1654174"/>
              <a:gd name="connsiteX9-2407" fmla="*/ 76200 w 2235200"/>
              <a:gd name="connsiteY9-2408" fmla="*/ 3173 h 1654174"/>
              <a:gd name="connsiteX10-2409" fmla="*/ 76200 w 2235200"/>
              <a:gd name="connsiteY10-2410" fmla="*/ 269875 h 1654174"/>
              <a:gd name="connsiteX11-2411" fmla="*/ 76200 w 2235200"/>
              <a:gd name="connsiteY11-2412" fmla="*/ 0 h 1654174"/>
              <a:gd name="connsiteX0-2413" fmla="*/ 38100 w 2235200"/>
              <a:gd name="connsiteY0-2414" fmla="*/ 1295402 h 1651001"/>
              <a:gd name="connsiteX1-2415" fmla="*/ 2235200 w 2235200"/>
              <a:gd name="connsiteY1-2416" fmla="*/ 1295402 h 1651001"/>
              <a:gd name="connsiteX2-2417" fmla="*/ 38100 w 2235200"/>
              <a:gd name="connsiteY2-2418" fmla="*/ 1295402 h 1651001"/>
              <a:gd name="connsiteX3-2419" fmla="*/ 2209800 w 2235200"/>
              <a:gd name="connsiteY3-2420" fmla="*/ 1651001 h 1651001"/>
              <a:gd name="connsiteX4-2421" fmla="*/ 1981200 w 2235200"/>
              <a:gd name="connsiteY4-2422" fmla="*/ 939802 h 1651001"/>
              <a:gd name="connsiteX5-2423" fmla="*/ 2209800 w 2235200"/>
              <a:gd name="connsiteY5-2424" fmla="*/ 1651000 h 1651001"/>
              <a:gd name="connsiteX6-2425" fmla="*/ 0 w 2235200"/>
              <a:gd name="connsiteY6-2426" fmla="*/ 76202 h 1651001"/>
              <a:gd name="connsiteX7-2427" fmla="*/ 2222500 w 2235200"/>
              <a:gd name="connsiteY7-2428" fmla="*/ 76202 h 1651001"/>
              <a:gd name="connsiteX8-2429" fmla="*/ 0 w 2235200"/>
              <a:gd name="connsiteY8-2430" fmla="*/ 76202 h 1651001"/>
              <a:gd name="connsiteX9-2431" fmla="*/ 76200 w 2235200"/>
              <a:gd name="connsiteY9-2432" fmla="*/ 0 h 1651001"/>
              <a:gd name="connsiteX10-2433" fmla="*/ 76200 w 2235200"/>
              <a:gd name="connsiteY10-2434" fmla="*/ 266702 h 1651001"/>
              <a:gd name="connsiteX11-2435" fmla="*/ 76200 w 2235200"/>
              <a:gd name="connsiteY11-2436" fmla="*/ 0 h 1651001"/>
              <a:gd name="connsiteX0-2437" fmla="*/ 38100 w 2235200"/>
              <a:gd name="connsiteY0-2438" fmla="*/ 1295402 h 1651000"/>
              <a:gd name="connsiteX1-2439" fmla="*/ 2235200 w 2235200"/>
              <a:gd name="connsiteY1-2440" fmla="*/ 1295402 h 1651000"/>
              <a:gd name="connsiteX2-2441" fmla="*/ 38100 w 2235200"/>
              <a:gd name="connsiteY2-2442" fmla="*/ 1295402 h 1651000"/>
              <a:gd name="connsiteX3-2443" fmla="*/ 2200275 w 2235200"/>
              <a:gd name="connsiteY3-2444" fmla="*/ 1352551 h 1651000"/>
              <a:gd name="connsiteX4-2445" fmla="*/ 1981200 w 2235200"/>
              <a:gd name="connsiteY4-2446" fmla="*/ 939802 h 1651000"/>
              <a:gd name="connsiteX5-2447" fmla="*/ 2209800 w 2235200"/>
              <a:gd name="connsiteY5-2448" fmla="*/ 1651000 h 1651000"/>
              <a:gd name="connsiteX6-2449" fmla="*/ 2200275 w 2235200"/>
              <a:gd name="connsiteY6-2450" fmla="*/ 1352551 h 1651000"/>
              <a:gd name="connsiteX7-2451" fmla="*/ 0 w 2235200"/>
              <a:gd name="connsiteY7-2452" fmla="*/ 76202 h 1651000"/>
              <a:gd name="connsiteX8-2453" fmla="*/ 2222500 w 2235200"/>
              <a:gd name="connsiteY8-2454" fmla="*/ 76202 h 1651000"/>
              <a:gd name="connsiteX9-2455" fmla="*/ 0 w 2235200"/>
              <a:gd name="connsiteY9-2456" fmla="*/ 76202 h 1651000"/>
              <a:gd name="connsiteX10-2457" fmla="*/ 76200 w 2235200"/>
              <a:gd name="connsiteY10-2458" fmla="*/ 0 h 1651000"/>
              <a:gd name="connsiteX11-2459" fmla="*/ 76200 w 2235200"/>
              <a:gd name="connsiteY11-2460" fmla="*/ 266702 h 1651000"/>
              <a:gd name="connsiteX12-2461" fmla="*/ 76200 w 2235200"/>
              <a:gd name="connsiteY12-2462" fmla="*/ 0 h 1651000"/>
              <a:gd name="connsiteX0-2463" fmla="*/ 38100 w 2235200"/>
              <a:gd name="connsiteY0-2464" fmla="*/ 1295402 h 1651000"/>
              <a:gd name="connsiteX1-2465" fmla="*/ 2235200 w 2235200"/>
              <a:gd name="connsiteY1-2466" fmla="*/ 1295402 h 1651000"/>
              <a:gd name="connsiteX2-2467" fmla="*/ 38100 w 2235200"/>
              <a:gd name="connsiteY2-2468" fmla="*/ 1295402 h 1651000"/>
              <a:gd name="connsiteX3-2469" fmla="*/ 2209800 w 2235200"/>
              <a:gd name="connsiteY3-2470" fmla="*/ 1651000 h 1651000"/>
              <a:gd name="connsiteX4-2471" fmla="*/ 1981200 w 2235200"/>
              <a:gd name="connsiteY4-2472" fmla="*/ 939802 h 1651000"/>
              <a:gd name="connsiteX5-2473" fmla="*/ 2209800 w 2235200"/>
              <a:gd name="connsiteY5-2474" fmla="*/ 1651000 h 1651000"/>
              <a:gd name="connsiteX6-2475" fmla="*/ 0 w 2235200"/>
              <a:gd name="connsiteY6-2476" fmla="*/ 76202 h 1651000"/>
              <a:gd name="connsiteX7-2477" fmla="*/ 2222500 w 2235200"/>
              <a:gd name="connsiteY7-2478" fmla="*/ 76202 h 1651000"/>
              <a:gd name="connsiteX8-2479" fmla="*/ 0 w 2235200"/>
              <a:gd name="connsiteY8-2480" fmla="*/ 76202 h 1651000"/>
              <a:gd name="connsiteX9-2481" fmla="*/ 76200 w 2235200"/>
              <a:gd name="connsiteY9-2482" fmla="*/ 0 h 1651000"/>
              <a:gd name="connsiteX10-2483" fmla="*/ 76200 w 2235200"/>
              <a:gd name="connsiteY10-2484" fmla="*/ 266702 h 1651000"/>
              <a:gd name="connsiteX11-2485" fmla="*/ 76200 w 2235200"/>
              <a:gd name="connsiteY11-2486" fmla="*/ 0 h 1651000"/>
              <a:gd name="connsiteX0-2487" fmla="*/ 38100 w 2235200"/>
              <a:gd name="connsiteY0-2488" fmla="*/ 1295402 h 1416050"/>
              <a:gd name="connsiteX1-2489" fmla="*/ 2235200 w 2235200"/>
              <a:gd name="connsiteY1-2490" fmla="*/ 1295402 h 1416050"/>
              <a:gd name="connsiteX2-2491" fmla="*/ 38100 w 2235200"/>
              <a:gd name="connsiteY2-2492" fmla="*/ 1295402 h 1416050"/>
              <a:gd name="connsiteX3-2493" fmla="*/ 2206625 w 2235200"/>
              <a:gd name="connsiteY3-2494" fmla="*/ 1416050 h 1416050"/>
              <a:gd name="connsiteX4-2495" fmla="*/ 1981200 w 2235200"/>
              <a:gd name="connsiteY4-2496" fmla="*/ 939802 h 1416050"/>
              <a:gd name="connsiteX5-2497" fmla="*/ 2206625 w 2235200"/>
              <a:gd name="connsiteY5-2498" fmla="*/ 1416050 h 1416050"/>
              <a:gd name="connsiteX6-2499" fmla="*/ 0 w 2235200"/>
              <a:gd name="connsiteY6-2500" fmla="*/ 76202 h 1416050"/>
              <a:gd name="connsiteX7-2501" fmla="*/ 2222500 w 2235200"/>
              <a:gd name="connsiteY7-2502" fmla="*/ 76202 h 1416050"/>
              <a:gd name="connsiteX8-2503" fmla="*/ 0 w 2235200"/>
              <a:gd name="connsiteY8-2504" fmla="*/ 76202 h 1416050"/>
              <a:gd name="connsiteX9-2505" fmla="*/ 76200 w 2235200"/>
              <a:gd name="connsiteY9-2506" fmla="*/ 0 h 1416050"/>
              <a:gd name="connsiteX10-2507" fmla="*/ 76200 w 2235200"/>
              <a:gd name="connsiteY10-2508" fmla="*/ 266702 h 1416050"/>
              <a:gd name="connsiteX11-2509" fmla="*/ 76200 w 2235200"/>
              <a:gd name="connsiteY11-2510" fmla="*/ 0 h 1416050"/>
              <a:gd name="connsiteX0-2511" fmla="*/ 38100 w 2235200"/>
              <a:gd name="connsiteY0-2512" fmla="*/ 1295402 h 1416050"/>
              <a:gd name="connsiteX1-2513" fmla="*/ 2235200 w 2235200"/>
              <a:gd name="connsiteY1-2514" fmla="*/ 1295402 h 1416050"/>
              <a:gd name="connsiteX2-2515" fmla="*/ 38100 w 2235200"/>
              <a:gd name="connsiteY2-2516" fmla="*/ 1295402 h 1416050"/>
              <a:gd name="connsiteX3-2517" fmla="*/ 2206625 w 2235200"/>
              <a:gd name="connsiteY3-2518" fmla="*/ 1416050 h 1416050"/>
              <a:gd name="connsiteX4-2519" fmla="*/ 2209800 w 2235200"/>
              <a:gd name="connsiteY4-2520" fmla="*/ 1111252 h 1416050"/>
              <a:gd name="connsiteX5-2521" fmla="*/ 2206625 w 2235200"/>
              <a:gd name="connsiteY5-2522" fmla="*/ 1416050 h 1416050"/>
              <a:gd name="connsiteX6-2523" fmla="*/ 0 w 2235200"/>
              <a:gd name="connsiteY6-2524" fmla="*/ 76202 h 1416050"/>
              <a:gd name="connsiteX7-2525" fmla="*/ 2222500 w 2235200"/>
              <a:gd name="connsiteY7-2526" fmla="*/ 76202 h 1416050"/>
              <a:gd name="connsiteX8-2527" fmla="*/ 0 w 2235200"/>
              <a:gd name="connsiteY8-2528" fmla="*/ 76202 h 1416050"/>
              <a:gd name="connsiteX9-2529" fmla="*/ 76200 w 2235200"/>
              <a:gd name="connsiteY9-2530" fmla="*/ 0 h 1416050"/>
              <a:gd name="connsiteX10-2531" fmla="*/ 76200 w 2235200"/>
              <a:gd name="connsiteY10-2532" fmla="*/ 266702 h 1416050"/>
              <a:gd name="connsiteX11-2533" fmla="*/ 76200 w 2235200"/>
              <a:gd name="connsiteY11-2534" fmla="*/ 0 h 1416050"/>
              <a:gd name="connsiteX0-2535" fmla="*/ 38100 w 2235200"/>
              <a:gd name="connsiteY0-2536" fmla="*/ 1295402 h 1365250"/>
              <a:gd name="connsiteX1-2537" fmla="*/ 2235200 w 2235200"/>
              <a:gd name="connsiteY1-2538" fmla="*/ 1295402 h 1365250"/>
              <a:gd name="connsiteX2-2539" fmla="*/ 38100 w 2235200"/>
              <a:gd name="connsiteY2-2540" fmla="*/ 1295402 h 1365250"/>
              <a:gd name="connsiteX3-2541" fmla="*/ 2168525 w 2235200"/>
              <a:gd name="connsiteY3-2542" fmla="*/ 1365250 h 1365250"/>
              <a:gd name="connsiteX4-2543" fmla="*/ 2209800 w 2235200"/>
              <a:gd name="connsiteY4-2544" fmla="*/ 1111252 h 1365250"/>
              <a:gd name="connsiteX5-2545" fmla="*/ 2168525 w 2235200"/>
              <a:gd name="connsiteY5-2546" fmla="*/ 1365250 h 1365250"/>
              <a:gd name="connsiteX6-2547" fmla="*/ 0 w 2235200"/>
              <a:gd name="connsiteY6-2548" fmla="*/ 76202 h 1365250"/>
              <a:gd name="connsiteX7-2549" fmla="*/ 2222500 w 2235200"/>
              <a:gd name="connsiteY7-2550" fmla="*/ 76202 h 1365250"/>
              <a:gd name="connsiteX8-2551" fmla="*/ 0 w 2235200"/>
              <a:gd name="connsiteY8-2552" fmla="*/ 76202 h 1365250"/>
              <a:gd name="connsiteX9-2553" fmla="*/ 76200 w 2235200"/>
              <a:gd name="connsiteY9-2554" fmla="*/ 0 h 1365250"/>
              <a:gd name="connsiteX10-2555" fmla="*/ 76200 w 2235200"/>
              <a:gd name="connsiteY10-2556" fmla="*/ 266702 h 1365250"/>
              <a:gd name="connsiteX11-2557" fmla="*/ 76200 w 2235200"/>
              <a:gd name="connsiteY11-2558" fmla="*/ 0 h 1365250"/>
              <a:gd name="connsiteX0-2559" fmla="*/ 38100 w 2235200"/>
              <a:gd name="connsiteY0-2560" fmla="*/ 1295400 h 1365250"/>
              <a:gd name="connsiteX1-2561" fmla="*/ 2235200 w 2235200"/>
              <a:gd name="connsiteY1-2562" fmla="*/ 1295402 h 1365250"/>
              <a:gd name="connsiteX2-2563" fmla="*/ 38100 w 2235200"/>
              <a:gd name="connsiteY2-2564" fmla="*/ 1295402 h 1365250"/>
              <a:gd name="connsiteX3-2565" fmla="*/ 2168525 w 2235200"/>
              <a:gd name="connsiteY3-2566" fmla="*/ 1365250 h 1365250"/>
              <a:gd name="connsiteX4-2567" fmla="*/ 2209800 w 2235200"/>
              <a:gd name="connsiteY4-2568" fmla="*/ 1111252 h 1365250"/>
              <a:gd name="connsiteX5-2569" fmla="*/ 2168525 w 2235200"/>
              <a:gd name="connsiteY5-2570" fmla="*/ 1365250 h 1365250"/>
              <a:gd name="connsiteX6-2571" fmla="*/ 0 w 2235200"/>
              <a:gd name="connsiteY6-2572" fmla="*/ 76202 h 1365250"/>
              <a:gd name="connsiteX7-2573" fmla="*/ 2222500 w 2235200"/>
              <a:gd name="connsiteY7-2574" fmla="*/ 76202 h 1365250"/>
              <a:gd name="connsiteX8-2575" fmla="*/ 0 w 2235200"/>
              <a:gd name="connsiteY8-2576" fmla="*/ 76202 h 1365250"/>
              <a:gd name="connsiteX9-2577" fmla="*/ 76200 w 2235200"/>
              <a:gd name="connsiteY9-2578" fmla="*/ 0 h 1365250"/>
              <a:gd name="connsiteX10-2579" fmla="*/ 76200 w 2235200"/>
              <a:gd name="connsiteY10-2580" fmla="*/ 266702 h 1365250"/>
              <a:gd name="connsiteX11-2581" fmla="*/ 76200 w 2235200"/>
              <a:gd name="connsiteY11-2582" fmla="*/ 0 h 1365250"/>
              <a:gd name="connsiteX0-2583" fmla="*/ 38100 w 2235200"/>
              <a:gd name="connsiteY0-2584" fmla="*/ 1295400 h 1365250"/>
              <a:gd name="connsiteX1-2585" fmla="*/ 2235200 w 2235200"/>
              <a:gd name="connsiteY1-2586" fmla="*/ 1295400 h 1365250"/>
              <a:gd name="connsiteX2-2587" fmla="*/ 38100 w 2235200"/>
              <a:gd name="connsiteY2-2588" fmla="*/ 1295402 h 1365250"/>
              <a:gd name="connsiteX3-2589" fmla="*/ 2168525 w 2235200"/>
              <a:gd name="connsiteY3-2590" fmla="*/ 1365250 h 1365250"/>
              <a:gd name="connsiteX4-2591" fmla="*/ 2209800 w 2235200"/>
              <a:gd name="connsiteY4-2592" fmla="*/ 1111252 h 1365250"/>
              <a:gd name="connsiteX5-2593" fmla="*/ 2168525 w 2235200"/>
              <a:gd name="connsiteY5-2594" fmla="*/ 1365250 h 1365250"/>
              <a:gd name="connsiteX6-2595" fmla="*/ 0 w 2235200"/>
              <a:gd name="connsiteY6-2596" fmla="*/ 76202 h 1365250"/>
              <a:gd name="connsiteX7-2597" fmla="*/ 2222500 w 2235200"/>
              <a:gd name="connsiteY7-2598" fmla="*/ 76202 h 1365250"/>
              <a:gd name="connsiteX8-2599" fmla="*/ 0 w 2235200"/>
              <a:gd name="connsiteY8-2600" fmla="*/ 76202 h 1365250"/>
              <a:gd name="connsiteX9-2601" fmla="*/ 76200 w 2235200"/>
              <a:gd name="connsiteY9-2602" fmla="*/ 0 h 1365250"/>
              <a:gd name="connsiteX10-2603" fmla="*/ 76200 w 2235200"/>
              <a:gd name="connsiteY10-2604" fmla="*/ 266702 h 1365250"/>
              <a:gd name="connsiteX11-2605" fmla="*/ 76200 w 2235200"/>
              <a:gd name="connsiteY11-2606" fmla="*/ 0 h 1365250"/>
              <a:gd name="connsiteX0-2607" fmla="*/ 38100 w 2235200"/>
              <a:gd name="connsiteY0-2608" fmla="*/ 1295400 h 1365250"/>
              <a:gd name="connsiteX1-2609" fmla="*/ 2235200 w 2235200"/>
              <a:gd name="connsiteY1-2610" fmla="*/ 1295400 h 1365250"/>
              <a:gd name="connsiteX2-2611" fmla="*/ 38100 w 2235200"/>
              <a:gd name="connsiteY2-2612" fmla="*/ 1295400 h 1365250"/>
              <a:gd name="connsiteX3-2613" fmla="*/ 2168525 w 2235200"/>
              <a:gd name="connsiteY3-2614" fmla="*/ 1365250 h 1365250"/>
              <a:gd name="connsiteX4-2615" fmla="*/ 2209800 w 2235200"/>
              <a:gd name="connsiteY4-2616" fmla="*/ 1111252 h 1365250"/>
              <a:gd name="connsiteX5-2617" fmla="*/ 2168525 w 2235200"/>
              <a:gd name="connsiteY5-2618" fmla="*/ 1365250 h 1365250"/>
              <a:gd name="connsiteX6-2619" fmla="*/ 0 w 2235200"/>
              <a:gd name="connsiteY6-2620" fmla="*/ 76202 h 1365250"/>
              <a:gd name="connsiteX7-2621" fmla="*/ 2222500 w 2235200"/>
              <a:gd name="connsiteY7-2622" fmla="*/ 76202 h 1365250"/>
              <a:gd name="connsiteX8-2623" fmla="*/ 0 w 2235200"/>
              <a:gd name="connsiteY8-2624" fmla="*/ 76202 h 1365250"/>
              <a:gd name="connsiteX9-2625" fmla="*/ 76200 w 2235200"/>
              <a:gd name="connsiteY9-2626" fmla="*/ 0 h 1365250"/>
              <a:gd name="connsiteX10-2627" fmla="*/ 76200 w 2235200"/>
              <a:gd name="connsiteY10-2628" fmla="*/ 266702 h 1365250"/>
              <a:gd name="connsiteX11-2629" fmla="*/ 76200 w 2235200"/>
              <a:gd name="connsiteY11-2630" fmla="*/ 0 h 1365250"/>
              <a:gd name="connsiteX0-2631" fmla="*/ 38100 w 2235200"/>
              <a:gd name="connsiteY0-2632" fmla="*/ 1295400 h 1365250"/>
              <a:gd name="connsiteX1-2633" fmla="*/ 2235200 w 2235200"/>
              <a:gd name="connsiteY1-2634" fmla="*/ 1295400 h 1365250"/>
              <a:gd name="connsiteX2-2635" fmla="*/ 38100 w 2235200"/>
              <a:gd name="connsiteY2-2636" fmla="*/ 1295400 h 1365250"/>
              <a:gd name="connsiteX3-2637" fmla="*/ 2171700 w 2235200"/>
              <a:gd name="connsiteY3-2638" fmla="*/ 1358900 h 1365250"/>
              <a:gd name="connsiteX4-2639" fmla="*/ 2209800 w 2235200"/>
              <a:gd name="connsiteY4-2640" fmla="*/ 1111252 h 1365250"/>
              <a:gd name="connsiteX5-2641" fmla="*/ 2168525 w 2235200"/>
              <a:gd name="connsiteY5-2642" fmla="*/ 1365250 h 1365250"/>
              <a:gd name="connsiteX6-2643" fmla="*/ 0 w 2235200"/>
              <a:gd name="connsiteY6-2644" fmla="*/ 76202 h 1365250"/>
              <a:gd name="connsiteX7-2645" fmla="*/ 2222500 w 2235200"/>
              <a:gd name="connsiteY7-2646" fmla="*/ 76202 h 1365250"/>
              <a:gd name="connsiteX8-2647" fmla="*/ 0 w 2235200"/>
              <a:gd name="connsiteY8-2648" fmla="*/ 76202 h 1365250"/>
              <a:gd name="connsiteX9-2649" fmla="*/ 76200 w 2235200"/>
              <a:gd name="connsiteY9-2650" fmla="*/ 0 h 1365250"/>
              <a:gd name="connsiteX10-2651" fmla="*/ 76200 w 2235200"/>
              <a:gd name="connsiteY10-2652" fmla="*/ 266702 h 1365250"/>
              <a:gd name="connsiteX11-2653" fmla="*/ 76200 w 2235200"/>
              <a:gd name="connsiteY11-2654" fmla="*/ 0 h 1365250"/>
              <a:gd name="connsiteX0-2655" fmla="*/ 38100 w 2235200"/>
              <a:gd name="connsiteY0-2656" fmla="*/ 1295400 h 1365250"/>
              <a:gd name="connsiteX1-2657" fmla="*/ 2235200 w 2235200"/>
              <a:gd name="connsiteY1-2658" fmla="*/ 1295400 h 1365250"/>
              <a:gd name="connsiteX2-2659" fmla="*/ 38100 w 2235200"/>
              <a:gd name="connsiteY2-2660" fmla="*/ 1295400 h 1365250"/>
              <a:gd name="connsiteX3-2661" fmla="*/ 2171700 w 2235200"/>
              <a:gd name="connsiteY3-2662" fmla="*/ 1358900 h 1365250"/>
              <a:gd name="connsiteX4-2663" fmla="*/ 2209800 w 2235200"/>
              <a:gd name="connsiteY4-2664" fmla="*/ 1111252 h 1365250"/>
              <a:gd name="connsiteX5-2665" fmla="*/ 2168525 w 2235200"/>
              <a:gd name="connsiteY5-2666" fmla="*/ 1365250 h 1365250"/>
              <a:gd name="connsiteX6-2667" fmla="*/ 0 w 2235200"/>
              <a:gd name="connsiteY6-2668" fmla="*/ 76202 h 1365250"/>
              <a:gd name="connsiteX7-2669" fmla="*/ 2222500 w 2235200"/>
              <a:gd name="connsiteY7-2670" fmla="*/ 76202 h 1365250"/>
              <a:gd name="connsiteX8-2671" fmla="*/ 0 w 2235200"/>
              <a:gd name="connsiteY8-2672" fmla="*/ 76202 h 1365250"/>
              <a:gd name="connsiteX9-2673" fmla="*/ 76200 w 2235200"/>
              <a:gd name="connsiteY9-2674" fmla="*/ 0 h 1365250"/>
              <a:gd name="connsiteX10-2675" fmla="*/ 76200 w 2235200"/>
              <a:gd name="connsiteY10-2676" fmla="*/ 266702 h 1365250"/>
              <a:gd name="connsiteX11-2677" fmla="*/ 76200 w 2235200"/>
              <a:gd name="connsiteY11-2678" fmla="*/ 0 h 1365250"/>
              <a:gd name="connsiteX0-2679" fmla="*/ 38100 w 2235200"/>
              <a:gd name="connsiteY0-2680" fmla="*/ 1295400 h 1365250"/>
              <a:gd name="connsiteX1-2681" fmla="*/ 2235200 w 2235200"/>
              <a:gd name="connsiteY1-2682" fmla="*/ 1295400 h 1365250"/>
              <a:gd name="connsiteX2-2683" fmla="*/ 38100 w 2235200"/>
              <a:gd name="connsiteY2-2684" fmla="*/ 1295400 h 1365250"/>
              <a:gd name="connsiteX3-2685" fmla="*/ 2171700 w 2235200"/>
              <a:gd name="connsiteY3-2686" fmla="*/ 1358900 h 1365250"/>
              <a:gd name="connsiteX4-2687" fmla="*/ 2209800 w 2235200"/>
              <a:gd name="connsiteY4-2688" fmla="*/ 1111252 h 1365250"/>
              <a:gd name="connsiteX5-2689" fmla="*/ 2168525 w 2235200"/>
              <a:gd name="connsiteY5-2690" fmla="*/ 1365250 h 1365250"/>
              <a:gd name="connsiteX6-2691" fmla="*/ 0 w 2235200"/>
              <a:gd name="connsiteY6-2692" fmla="*/ 76202 h 1365250"/>
              <a:gd name="connsiteX7-2693" fmla="*/ 2222500 w 2235200"/>
              <a:gd name="connsiteY7-2694" fmla="*/ 76202 h 1365250"/>
              <a:gd name="connsiteX8-2695" fmla="*/ 0 w 2235200"/>
              <a:gd name="connsiteY8-2696" fmla="*/ 76202 h 1365250"/>
              <a:gd name="connsiteX9-2697" fmla="*/ 76200 w 2235200"/>
              <a:gd name="connsiteY9-2698" fmla="*/ 0 h 1365250"/>
              <a:gd name="connsiteX10-2699" fmla="*/ 76200 w 2235200"/>
              <a:gd name="connsiteY10-2700" fmla="*/ 266702 h 1365250"/>
              <a:gd name="connsiteX11-2701" fmla="*/ 76200 w 2235200"/>
              <a:gd name="connsiteY11-2702" fmla="*/ 0 h 1365250"/>
              <a:gd name="connsiteX0-2703" fmla="*/ 38100 w 2235200"/>
              <a:gd name="connsiteY0-2704" fmla="*/ 1295400 h 1365250"/>
              <a:gd name="connsiteX1-2705" fmla="*/ 2235200 w 2235200"/>
              <a:gd name="connsiteY1-2706" fmla="*/ 1295400 h 1365250"/>
              <a:gd name="connsiteX2-2707" fmla="*/ 38100 w 2235200"/>
              <a:gd name="connsiteY2-2708" fmla="*/ 1295400 h 1365250"/>
              <a:gd name="connsiteX3-2709" fmla="*/ 2171700 w 2235200"/>
              <a:gd name="connsiteY3-2710" fmla="*/ 1358900 h 1365250"/>
              <a:gd name="connsiteX4-2711" fmla="*/ 2209800 w 2235200"/>
              <a:gd name="connsiteY4-2712" fmla="*/ 1117600 h 1365250"/>
              <a:gd name="connsiteX5-2713" fmla="*/ 2168525 w 2235200"/>
              <a:gd name="connsiteY5-2714" fmla="*/ 1365250 h 1365250"/>
              <a:gd name="connsiteX6-2715" fmla="*/ 0 w 2235200"/>
              <a:gd name="connsiteY6-2716" fmla="*/ 76202 h 1365250"/>
              <a:gd name="connsiteX7-2717" fmla="*/ 2222500 w 2235200"/>
              <a:gd name="connsiteY7-2718" fmla="*/ 76202 h 1365250"/>
              <a:gd name="connsiteX8-2719" fmla="*/ 0 w 2235200"/>
              <a:gd name="connsiteY8-2720" fmla="*/ 76202 h 1365250"/>
              <a:gd name="connsiteX9-2721" fmla="*/ 76200 w 2235200"/>
              <a:gd name="connsiteY9-2722" fmla="*/ 0 h 1365250"/>
              <a:gd name="connsiteX10-2723" fmla="*/ 76200 w 2235200"/>
              <a:gd name="connsiteY10-2724" fmla="*/ 266702 h 1365250"/>
              <a:gd name="connsiteX11-2725" fmla="*/ 76200 w 2235200"/>
              <a:gd name="connsiteY11-2726" fmla="*/ 0 h 1365250"/>
              <a:gd name="connsiteX0-2727" fmla="*/ 38100 w 2235200"/>
              <a:gd name="connsiteY0-2728" fmla="*/ 1295400 h 1365250"/>
              <a:gd name="connsiteX1-2729" fmla="*/ 2235200 w 2235200"/>
              <a:gd name="connsiteY1-2730" fmla="*/ 1295400 h 1365250"/>
              <a:gd name="connsiteX2-2731" fmla="*/ 38100 w 2235200"/>
              <a:gd name="connsiteY2-2732" fmla="*/ 1295400 h 1365250"/>
              <a:gd name="connsiteX3-2733" fmla="*/ 2171700 w 2235200"/>
              <a:gd name="connsiteY3-2734" fmla="*/ 1358900 h 1365250"/>
              <a:gd name="connsiteX4-2735" fmla="*/ 2209800 w 2235200"/>
              <a:gd name="connsiteY4-2736" fmla="*/ 1117600 h 1365250"/>
              <a:gd name="connsiteX5-2737" fmla="*/ 2168525 w 2235200"/>
              <a:gd name="connsiteY5-2738" fmla="*/ 1365250 h 1365250"/>
              <a:gd name="connsiteX6-2739" fmla="*/ 0 w 2235200"/>
              <a:gd name="connsiteY6-2740" fmla="*/ 76202 h 1365250"/>
              <a:gd name="connsiteX7-2741" fmla="*/ 2222500 w 2235200"/>
              <a:gd name="connsiteY7-2742" fmla="*/ 76202 h 1365250"/>
              <a:gd name="connsiteX8-2743" fmla="*/ 0 w 2235200"/>
              <a:gd name="connsiteY8-2744" fmla="*/ 76202 h 1365250"/>
              <a:gd name="connsiteX9-2745" fmla="*/ 76200 w 2235200"/>
              <a:gd name="connsiteY9-2746" fmla="*/ 0 h 1365250"/>
              <a:gd name="connsiteX10-2747" fmla="*/ 76200 w 2235200"/>
              <a:gd name="connsiteY10-2748" fmla="*/ 266702 h 1365250"/>
              <a:gd name="connsiteX11-2749" fmla="*/ 76200 w 2235200"/>
              <a:gd name="connsiteY11-2750" fmla="*/ 0 h 1365250"/>
              <a:gd name="connsiteX0-2751" fmla="*/ 38100 w 2235200"/>
              <a:gd name="connsiteY0-2752" fmla="*/ 1295400 h 1365250"/>
              <a:gd name="connsiteX1-2753" fmla="*/ 2235200 w 2235200"/>
              <a:gd name="connsiteY1-2754" fmla="*/ 1295400 h 1365250"/>
              <a:gd name="connsiteX2-2755" fmla="*/ 38100 w 2235200"/>
              <a:gd name="connsiteY2-2756" fmla="*/ 1295400 h 1365250"/>
              <a:gd name="connsiteX3-2757" fmla="*/ 2171700 w 2235200"/>
              <a:gd name="connsiteY3-2758" fmla="*/ 1358900 h 1365250"/>
              <a:gd name="connsiteX4-2759" fmla="*/ 2209800 w 2235200"/>
              <a:gd name="connsiteY4-2760" fmla="*/ 1117600 h 1365250"/>
              <a:gd name="connsiteX5-2761" fmla="*/ 2168525 w 2235200"/>
              <a:gd name="connsiteY5-2762" fmla="*/ 1365250 h 1365250"/>
              <a:gd name="connsiteX6-2763" fmla="*/ 0 w 2235200"/>
              <a:gd name="connsiteY6-2764" fmla="*/ 76202 h 1365250"/>
              <a:gd name="connsiteX7-2765" fmla="*/ 2222500 w 2235200"/>
              <a:gd name="connsiteY7-2766" fmla="*/ 76202 h 1365250"/>
              <a:gd name="connsiteX8-2767" fmla="*/ 0 w 2235200"/>
              <a:gd name="connsiteY8-2768" fmla="*/ 76202 h 1365250"/>
              <a:gd name="connsiteX9-2769" fmla="*/ 76200 w 2235200"/>
              <a:gd name="connsiteY9-2770" fmla="*/ 0 h 1365250"/>
              <a:gd name="connsiteX10-2771" fmla="*/ 76200 w 2235200"/>
              <a:gd name="connsiteY10-2772" fmla="*/ 266702 h 1365250"/>
              <a:gd name="connsiteX11-2773" fmla="*/ 76200 w 2235200"/>
              <a:gd name="connsiteY11-2774" fmla="*/ 0 h 1365250"/>
              <a:gd name="connsiteX0-2775" fmla="*/ 38100 w 2235200"/>
              <a:gd name="connsiteY0-2776" fmla="*/ 1295400 h 1358900"/>
              <a:gd name="connsiteX1-2777" fmla="*/ 2235200 w 2235200"/>
              <a:gd name="connsiteY1-2778" fmla="*/ 1295400 h 1358900"/>
              <a:gd name="connsiteX2-2779" fmla="*/ 38100 w 2235200"/>
              <a:gd name="connsiteY2-2780" fmla="*/ 1295400 h 1358900"/>
              <a:gd name="connsiteX3-2781" fmla="*/ 2171700 w 2235200"/>
              <a:gd name="connsiteY3-2782" fmla="*/ 1358900 h 1358900"/>
              <a:gd name="connsiteX4-2783" fmla="*/ 2209800 w 2235200"/>
              <a:gd name="connsiteY4-2784" fmla="*/ 1117600 h 1358900"/>
              <a:gd name="connsiteX5-2785" fmla="*/ 2171700 w 2235200"/>
              <a:gd name="connsiteY5-2786" fmla="*/ 1358900 h 1358900"/>
              <a:gd name="connsiteX6-2787" fmla="*/ 0 w 2235200"/>
              <a:gd name="connsiteY6-2788" fmla="*/ 76202 h 1358900"/>
              <a:gd name="connsiteX7-2789" fmla="*/ 2222500 w 2235200"/>
              <a:gd name="connsiteY7-2790" fmla="*/ 76202 h 1358900"/>
              <a:gd name="connsiteX8-2791" fmla="*/ 0 w 2235200"/>
              <a:gd name="connsiteY8-2792" fmla="*/ 76202 h 1358900"/>
              <a:gd name="connsiteX9-2793" fmla="*/ 76200 w 2235200"/>
              <a:gd name="connsiteY9-2794" fmla="*/ 0 h 1358900"/>
              <a:gd name="connsiteX10-2795" fmla="*/ 76200 w 2235200"/>
              <a:gd name="connsiteY10-2796" fmla="*/ 266702 h 1358900"/>
              <a:gd name="connsiteX11-2797" fmla="*/ 76200 w 2235200"/>
              <a:gd name="connsiteY11-2798" fmla="*/ 0 h 1358900"/>
              <a:gd name="connsiteX0-2799" fmla="*/ 38100 w 2235200"/>
              <a:gd name="connsiteY0-2800" fmla="*/ 1295400 h 1358900"/>
              <a:gd name="connsiteX1-2801" fmla="*/ 2235200 w 2235200"/>
              <a:gd name="connsiteY1-2802" fmla="*/ 1295400 h 1358900"/>
              <a:gd name="connsiteX2-2803" fmla="*/ 38100 w 2235200"/>
              <a:gd name="connsiteY2-2804" fmla="*/ 1295400 h 1358900"/>
              <a:gd name="connsiteX3-2805" fmla="*/ 2171700 w 2235200"/>
              <a:gd name="connsiteY3-2806" fmla="*/ 1358900 h 1358900"/>
              <a:gd name="connsiteX4-2807" fmla="*/ 2209800 w 2235200"/>
              <a:gd name="connsiteY4-2808" fmla="*/ 1117600 h 1358900"/>
              <a:gd name="connsiteX5-2809" fmla="*/ 2171700 w 2235200"/>
              <a:gd name="connsiteY5-2810" fmla="*/ 1358900 h 1358900"/>
              <a:gd name="connsiteX6-2811" fmla="*/ 0 w 2235200"/>
              <a:gd name="connsiteY6-2812" fmla="*/ 76200 h 1358900"/>
              <a:gd name="connsiteX7-2813" fmla="*/ 2222500 w 2235200"/>
              <a:gd name="connsiteY7-2814" fmla="*/ 76202 h 1358900"/>
              <a:gd name="connsiteX8-2815" fmla="*/ 0 w 2235200"/>
              <a:gd name="connsiteY8-2816" fmla="*/ 76202 h 1358900"/>
              <a:gd name="connsiteX9-2817" fmla="*/ 76200 w 2235200"/>
              <a:gd name="connsiteY9-2818" fmla="*/ 0 h 1358900"/>
              <a:gd name="connsiteX10-2819" fmla="*/ 76200 w 2235200"/>
              <a:gd name="connsiteY10-2820" fmla="*/ 266702 h 1358900"/>
              <a:gd name="connsiteX11-2821" fmla="*/ 76200 w 2235200"/>
              <a:gd name="connsiteY11-2822" fmla="*/ 0 h 1358900"/>
              <a:gd name="connsiteX0-2823" fmla="*/ 38100 w 2235200"/>
              <a:gd name="connsiteY0-2824" fmla="*/ 1295400 h 1358900"/>
              <a:gd name="connsiteX1-2825" fmla="*/ 2235200 w 2235200"/>
              <a:gd name="connsiteY1-2826" fmla="*/ 1295400 h 1358900"/>
              <a:gd name="connsiteX2-2827" fmla="*/ 38100 w 2235200"/>
              <a:gd name="connsiteY2-2828" fmla="*/ 1295400 h 1358900"/>
              <a:gd name="connsiteX3-2829" fmla="*/ 2171700 w 2235200"/>
              <a:gd name="connsiteY3-2830" fmla="*/ 1358900 h 1358900"/>
              <a:gd name="connsiteX4-2831" fmla="*/ 2209800 w 2235200"/>
              <a:gd name="connsiteY4-2832" fmla="*/ 1117600 h 1358900"/>
              <a:gd name="connsiteX5-2833" fmla="*/ 2171700 w 2235200"/>
              <a:gd name="connsiteY5-2834" fmla="*/ 1358900 h 1358900"/>
              <a:gd name="connsiteX6-2835" fmla="*/ 0 w 2235200"/>
              <a:gd name="connsiteY6-2836" fmla="*/ 76200 h 1358900"/>
              <a:gd name="connsiteX7-2837" fmla="*/ 2222500 w 2235200"/>
              <a:gd name="connsiteY7-2838" fmla="*/ 76200 h 1358900"/>
              <a:gd name="connsiteX8-2839" fmla="*/ 0 w 2235200"/>
              <a:gd name="connsiteY8-2840" fmla="*/ 76202 h 1358900"/>
              <a:gd name="connsiteX9-2841" fmla="*/ 76200 w 2235200"/>
              <a:gd name="connsiteY9-2842" fmla="*/ 0 h 1358900"/>
              <a:gd name="connsiteX10-2843" fmla="*/ 76200 w 2235200"/>
              <a:gd name="connsiteY10-2844" fmla="*/ 266702 h 1358900"/>
              <a:gd name="connsiteX11-2845" fmla="*/ 76200 w 2235200"/>
              <a:gd name="connsiteY11-2846" fmla="*/ 0 h 1358900"/>
              <a:gd name="connsiteX0-2847" fmla="*/ 38100 w 2235200"/>
              <a:gd name="connsiteY0-2848" fmla="*/ 1295400 h 1358900"/>
              <a:gd name="connsiteX1-2849" fmla="*/ 2235200 w 2235200"/>
              <a:gd name="connsiteY1-2850" fmla="*/ 1295400 h 1358900"/>
              <a:gd name="connsiteX2-2851" fmla="*/ 38100 w 2235200"/>
              <a:gd name="connsiteY2-2852" fmla="*/ 1295400 h 1358900"/>
              <a:gd name="connsiteX3-2853" fmla="*/ 2171700 w 2235200"/>
              <a:gd name="connsiteY3-2854" fmla="*/ 1358900 h 1358900"/>
              <a:gd name="connsiteX4-2855" fmla="*/ 2209800 w 2235200"/>
              <a:gd name="connsiteY4-2856" fmla="*/ 1117600 h 1358900"/>
              <a:gd name="connsiteX5-2857" fmla="*/ 2171700 w 2235200"/>
              <a:gd name="connsiteY5-2858" fmla="*/ 1358900 h 1358900"/>
              <a:gd name="connsiteX6-2859" fmla="*/ 0 w 2235200"/>
              <a:gd name="connsiteY6-2860" fmla="*/ 76200 h 1358900"/>
              <a:gd name="connsiteX7-2861" fmla="*/ 2222500 w 2235200"/>
              <a:gd name="connsiteY7-2862" fmla="*/ 76200 h 1358900"/>
              <a:gd name="connsiteX8-2863" fmla="*/ 0 w 2235200"/>
              <a:gd name="connsiteY8-2864" fmla="*/ 76200 h 1358900"/>
              <a:gd name="connsiteX9-2865" fmla="*/ 76200 w 2235200"/>
              <a:gd name="connsiteY9-2866" fmla="*/ 0 h 1358900"/>
              <a:gd name="connsiteX10-2867" fmla="*/ 76200 w 2235200"/>
              <a:gd name="connsiteY10-2868" fmla="*/ 266702 h 1358900"/>
              <a:gd name="connsiteX11-2869" fmla="*/ 76200 w 2235200"/>
              <a:gd name="connsiteY11-2870" fmla="*/ 0 h 1358900"/>
              <a:gd name="connsiteX0-2871" fmla="*/ 38100 w 2235200"/>
              <a:gd name="connsiteY0-2872" fmla="*/ 1295400 h 1358900"/>
              <a:gd name="connsiteX1-2873" fmla="*/ 2235200 w 2235200"/>
              <a:gd name="connsiteY1-2874" fmla="*/ 1295400 h 1358900"/>
              <a:gd name="connsiteX2-2875" fmla="*/ 38100 w 2235200"/>
              <a:gd name="connsiteY2-2876" fmla="*/ 1295400 h 1358900"/>
              <a:gd name="connsiteX3-2877" fmla="*/ 2171700 w 2235200"/>
              <a:gd name="connsiteY3-2878" fmla="*/ 1358900 h 1358900"/>
              <a:gd name="connsiteX4-2879" fmla="*/ 2209800 w 2235200"/>
              <a:gd name="connsiteY4-2880" fmla="*/ 1117600 h 1358900"/>
              <a:gd name="connsiteX5-2881" fmla="*/ 2171700 w 2235200"/>
              <a:gd name="connsiteY5-2882" fmla="*/ 1358900 h 1358900"/>
              <a:gd name="connsiteX6-2883" fmla="*/ 0 w 2235200"/>
              <a:gd name="connsiteY6-2884" fmla="*/ 76200 h 1358900"/>
              <a:gd name="connsiteX7-2885" fmla="*/ 2222500 w 2235200"/>
              <a:gd name="connsiteY7-2886" fmla="*/ 76200 h 1358900"/>
              <a:gd name="connsiteX8-2887" fmla="*/ 0 w 2235200"/>
              <a:gd name="connsiteY8-2888" fmla="*/ 76200 h 1358900"/>
              <a:gd name="connsiteX9-2889" fmla="*/ 76200 w 2235200"/>
              <a:gd name="connsiteY9-2890" fmla="*/ 0 h 1358900"/>
              <a:gd name="connsiteX10-2891" fmla="*/ 76200 w 2235200"/>
              <a:gd name="connsiteY10-2892" fmla="*/ 266702 h 1358900"/>
              <a:gd name="connsiteX11-2893" fmla="*/ 76200 w 2235200"/>
              <a:gd name="connsiteY11-2894" fmla="*/ 0 h 1358900"/>
              <a:gd name="connsiteX0-2895" fmla="*/ 38100 w 2235200"/>
              <a:gd name="connsiteY0-2896" fmla="*/ 1295400 h 1358900"/>
              <a:gd name="connsiteX1-2897" fmla="*/ 2235200 w 2235200"/>
              <a:gd name="connsiteY1-2898" fmla="*/ 1295400 h 1358900"/>
              <a:gd name="connsiteX2-2899" fmla="*/ 38100 w 2235200"/>
              <a:gd name="connsiteY2-2900" fmla="*/ 1295400 h 1358900"/>
              <a:gd name="connsiteX3-2901" fmla="*/ 2171700 w 2235200"/>
              <a:gd name="connsiteY3-2902" fmla="*/ 1358900 h 1358900"/>
              <a:gd name="connsiteX4-2903" fmla="*/ 2209800 w 2235200"/>
              <a:gd name="connsiteY4-2904" fmla="*/ 1117600 h 1358900"/>
              <a:gd name="connsiteX5-2905" fmla="*/ 2171700 w 2235200"/>
              <a:gd name="connsiteY5-2906" fmla="*/ 1358900 h 1358900"/>
              <a:gd name="connsiteX6-2907" fmla="*/ 0 w 2235200"/>
              <a:gd name="connsiteY6-2908" fmla="*/ 76200 h 1358900"/>
              <a:gd name="connsiteX7-2909" fmla="*/ 2222500 w 2235200"/>
              <a:gd name="connsiteY7-2910" fmla="*/ 76200 h 1358900"/>
              <a:gd name="connsiteX8-2911" fmla="*/ 0 w 2235200"/>
              <a:gd name="connsiteY8-2912" fmla="*/ 76200 h 1358900"/>
              <a:gd name="connsiteX9-2913" fmla="*/ 76200 w 2235200"/>
              <a:gd name="connsiteY9-2914" fmla="*/ 0 h 1358900"/>
              <a:gd name="connsiteX10-2915" fmla="*/ 76200 w 2235200"/>
              <a:gd name="connsiteY10-2916" fmla="*/ 266700 h 1358900"/>
              <a:gd name="connsiteX11-2917" fmla="*/ 76200 w 2235200"/>
              <a:gd name="connsiteY11-2918" fmla="*/ 0 h 1358900"/>
              <a:gd name="connsiteX0-2919" fmla="*/ 38100 w 2235200"/>
              <a:gd name="connsiteY0-2920" fmla="*/ 1295400 h 1358900"/>
              <a:gd name="connsiteX1-2921" fmla="*/ 2235200 w 2235200"/>
              <a:gd name="connsiteY1-2922" fmla="*/ 1295400 h 1358900"/>
              <a:gd name="connsiteX2-2923" fmla="*/ 38100 w 2235200"/>
              <a:gd name="connsiteY2-2924" fmla="*/ 1295400 h 1358900"/>
              <a:gd name="connsiteX3-2925" fmla="*/ 2171700 w 2235200"/>
              <a:gd name="connsiteY3-2926" fmla="*/ 1358900 h 1358900"/>
              <a:gd name="connsiteX4-2927" fmla="*/ 2209800 w 2235200"/>
              <a:gd name="connsiteY4-2928" fmla="*/ 1117600 h 1358900"/>
              <a:gd name="connsiteX5-2929" fmla="*/ 2171700 w 2235200"/>
              <a:gd name="connsiteY5-2930" fmla="*/ 1358900 h 1358900"/>
              <a:gd name="connsiteX6-2931" fmla="*/ 0 w 2235200"/>
              <a:gd name="connsiteY6-2932" fmla="*/ 76200 h 1358900"/>
              <a:gd name="connsiteX7-2933" fmla="*/ 2222500 w 2235200"/>
              <a:gd name="connsiteY7-2934" fmla="*/ 76200 h 1358900"/>
              <a:gd name="connsiteX8-2935" fmla="*/ 0 w 2235200"/>
              <a:gd name="connsiteY8-2936" fmla="*/ 76200 h 1358900"/>
              <a:gd name="connsiteX9-2937" fmla="*/ 76200 w 2235200"/>
              <a:gd name="connsiteY9-2938" fmla="*/ 0 h 1358900"/>
              <a:gd name="connsiteX10-2939" fmla="*/ 76200 w 2235200"/>
              <a:gd name="connsiteY10-2940" fmla="*/ 266700 h 1358900"/>
              <a:gd name="connsiteX11-2941" fmla="*/ 76200 w 2235200"/>
              <a:gd name="connsiteY11-2942" fmla="*/ 0 h 1358900"/>
              <a:gd name="connsiteX0-2943" fmla="*/ 38100 w 2235200"/>
              <a:gd name="connsiteY0-2944" fmla="*/ 1295400 h 1358900"/>
              <a:gd name="connsiteX1-2945" fmla="*/ 2235200 w 2235200"/>
              <a:gd name="connsiteY1-2946" fmla="*/ 1295400 h 1358900"/>
              <a:gd name="connsiteX2-2947" fmla="*/ 38100 w 2235200"/>
              <a:gd name="connsiteY2-2948" fmla="*/ 1295400 h 1358900"/>
              <a:gd name="connsiteX3-2949" fmla="*/ 2171700 w 2235200"/>
              <a:gd name="connsiteY3-2950" fmla="*/ 1358900 h 1358900"/>
              <a:gd name="connsiteX4-2951" fmla="*/ 2174875 w 2235200"/>
              <a:gd name="connsiteY4-2952" fmla="*/ 1120775 h 1358900"/>
              <a:gd name="connsiteX5-2953" fmla="*/ 2171700 w 2235200"/>
              <a:gd name="connsiteY5-2954" fmla="*/ 1358900 h 1358900"/>
              <a:gd name="connsiteX6-2955" fmla="*/ 0 w 2235200"/>
              <a:gd name="connsiteY6-2956" fmla="*/ 76200 h 1358900"/>
              <a:gd name="connsiteX7-2957" fmla="*/ 2222500 w 2235200"/>
              <a:gd name="connsiteY7-2958" fmla="*/ 76200 h 1358900"/>
              <a:gd name="connsiteX8-2959" fmla="*/ 0 w 2235200"/>
              <a:gd name="connsiteY8-2960" fmla="*/ 76200 h 1358900"/>
              <a:gd name="connsiteX9-2961" fmla="*/ 76200 w 2235200"/>
              <a:gd name="connsiteY9-2962" fmla="*/ 0 h 1358900"/>
              <a:gd name="connsiteX10-2963" fmla="*/ 76200 w 2235200"/>
              <a:gd name="connsiteY10-2964" fmla="*/ 266700 h 1358900"/>
              <a:gd name="connsiteX11-2965" fmla="*/ 76200 w 2235200"/>
              <a:gd name="connsiteY11-2966" fmla="*/ 0 h 1358900"/>
              <a:gd name="connsiteX0-2967" fmla="*/ 38100 w 2235200"/>
              <a:gd name="connsiteY0-2968" fmla="*/ 1295400 h 1358900"/>
              <a:gd name="connsiteX1-2969" fmla="*/ 2235200 w 2235200"/>
              <a:gd name="connsiteY1-2970" fmla="*/ 1295400 h 1358900"/>
              <a:gd name="connsiteX2-2971" fmla="*/ 38100 w 2235200"/>
              <a:gd name="connsiteY2-2972" fmla="*/ 1295400 h 1358900"/>
              <a:gd name="connsiteX3-2973" fmla="*/ 2171700 w 2235200"/>
              <a:gd name="connsiteY3-2974" fmla="*/ 1358900 h 1358900"/>
              <a:gd name="connsiteX4-2975" fmla="*/ 2165350 w 2235200"/>
              <a:gd name="connsiteY4-2976" fmla="*/ 1123950 h 1358900"/>
              <a:gd name="connsiteX5-2977" fmla="*/ 2171700 w 2235200"/>
              <a:gd name="connsiteY5-2978" fmla="*/ 1358900 h 1358900"/>
              <a:gd name="connsiteX6-2979" fmla="*/ 0 w 2235200"/>
              <a:gd name="connsiteY6-2980" fmla="*/ 76200 h 1358900"/>
              <a:gd name="connsiteX7-2981" fmla="*/ 2222500 w 2235200"/>
              <a:gd name="connsiteY7-2982" fmla="*/ 76200 h 1358900"/>
              <a:gd name="connsiteX8-2983" fmla="*/ 0 w 2235200"/>
              <a:gd name="connsiteY8-2984" fmla="*/ 76200 h 1358900"/>
              <a:gd name="connsiteX9-2985" fmla="*/ 76200 w 2235200"/>
              <a:gd name="connsiteY9-2986" fmla="*/ 0 h 1358900"/>
              <a:gd name="connsiteX10-2987" fmla="*/ 76200 w 2235200"/>
              <a:gd name="connsiteY10-2988" fmla="*/ 266700 h 1358900"/>
              <a:gd name="connsiteX11-2989" fmla="*/ 76200 w 2235200"/>
              <a:gd name="connsiteY11-2990" fmla="*/ 0 h 1358900"/>
              <a:gd name="connsiteX0-2991" fmla="*/ 38100 w 2235200"/>
              <a:gd name="connsiteY0-2992" fmla="*/ 1295400 h 1358900"/>
              <a:gd name="connsiteX1-2993" fmla="*/ 2235200 w 2235200"/>
              <a:gd name="connsiteY1-2994" fmla="*/ 1295400 h 1358900"/>
              <a:gd name="connsiteX2-2995" fmla="*/ 38100 w 2235200"/>
              <a:gd name="connsiteY2-2996" fmla="*/ 1295400 h 1358900"/>
              <a:gd name="connsiteX3-2997" fmla="*/ 2171700 w 2235200"/>
              <a:gd name="connsiteY3-2998" fmla="*/ 1358900 h 1358900"/>
              <a:gd name="connsiteX4-2999" fmla="*/ 2181225 w 2235200"/>
              <a:gd name="connsiteY4-3000" fmla="*/ 1127125 h 1358900"/>
              <a:gd name="connsiteX5-3001" fmla="*/ 2171700 w 2235200"/>
              <a:gd name="connsiteY5-3002" fmla="*/ 1358900 h 1358900"/>
              <a:gd name="connsiteX6-3003" fmla="*/ 0 w 2235200"/>
              <a:gd name="connsiteY6-3004" fmla="*/ 76200 h 1358900"/>
              <a:gd name="connsiteX7-3005" fmla="*/ 2222500 w 2235200"/>
              <a:gd name="connsiteY7-3006" fmla="*/ 76200 h 1358900"/>
              <a:gd name="connsiteX8-3007" fmla="*/ 0 w 2235200"/>
              <a:gd name="connsiteY8-3008" fmla="*/ 76200 h 1358900"/>
              <a:gd name="connsiteX9-3009" fmla="*/ 76200 w 2235200"/>
              <a:gd name="connsiteY9-3010" fmla="*/ 0 h 1358900"/>
              <a:gd name="connsiteX10-3011" fmla="*/ 76200 w 2235200"/>
              <a:gd name="connsiteY10-3012" fmla="*/ 266700 h 1358900"/>
              <a:gd name="connsiteX11-3013" fmla="*/ 76200 w 2235200"/>
              <a:gd name="connsiteY11-3014" fmla="*/ 0 h 1358900"/>
              <a:gd name="connsiteX0-3015" fmla="*/ 38100 w 2235200"/>
              <a:gd name="connsiteY0-3016" fmla="*/ 1295400 h 1358900"/>
              <a:gd name="connsiteX1-3017" fmla="*/ 2235200 w 2235200"/>
              <a:gd name="connsiteY1-3018" fmla="*/ 1295400 h 1358900"/>
              <a:gd name="connsiteX2-3019" fmla="*/ 38100 w 2235200"/>
              <a:gd name="connsiteY2-3020" fmla="*/ 1295400 h 1358900"/>
              <a:gd name="connsiteX3-3021" fmla="*/ 2171700 w 2235200"/>
              <a:gd name="connsiteY3-3022" fmla="*/ 1358900 h 1358900"/>
              <a:gd name="connsiteX4-3023" fmla="*/ 2181225 w 2235200"/>
              <a:gd name="connsiteY4-3024" fmla="*/ 1127125 h 1358900"/>
              <a:gd name="connsiteX5-3025" fmla="*/ 2171700 w 2235200"/>
              <a:gd name="connsiteY5-3026" fmla="*/ 1358900 h 1358900"/>
              <a:gd name="connsiteX6-3027" fmla="*/ 0 w 2235200"/>
              <a:gd name="connsiteY6-3028" fmla="*/ 76200 h 1358900"/>
              <a:gd name="connsiteX7-3029" fmla="*/ 2222500 w 2235200"/>
              <a:gd name="connsiteY7-3030" fmla="*/ 76200 h 1358900"/>
              <a:gd name="connsiteX8-3031" fmla="*/ 0 w 2235200"/>
              <a:gd name="connsiteY8-3032" fmla="*/ 76200 h 1358900"/>
              <a:gd name="connsiteX9-3033" fmla="*/ 76200 w 2235200"/>
              <a:gd name="connsiteY9-3034" fmla="*/ 0 h 1358900"/>
              <a:gd name="connsiteX10-3035" fmla="*/ 76200 w 2235200"/>
              <a:gd name="connsiteY10-3036" fmla="*/ 266700 h 1358900"/>
              <a:gd name="connsiteX11-3037" fmla="*/ 76200 w 2235200"/>
              <a:gd name="connsiteY11-3038" fmla="*/ 0 h 1358900"/>
              <a:gd name="connsiteX0-3039" fmla="*/ 38100 w 2235200"/>
              <a:gd name="connsiteY0-3040" fmla="*/ 1295400 h 1358900"/>
              <a:gd name="connsiteX1-3041" fmla="*/ 2235200 w 2235200"/>
              <a:gd name="connsiteY1-3042" fmla="*/ 1295400 h 1358900"/>
              <a:gd name="connsiteX2-3043" fmla="*/ 38100 w 2235200"/>
              <a:gd name="connsiteY2-3044" fmla="*/ 1295400 h 1358900"/>
              <a:gd name="connsiteX3-3045" fmla="*/ 2171700 w 2235200"/>
              <a:gd name="connsiteY3-3046" fmla="*/ 1358900 h 1358900"/>
              <a:gd name="connsiteX4-3047" fmla="*/ 2181225 w 2235200"/>
              <a:gd name="connsiteY4-3048" fmla="*/ 1127125 h 1358900"/>
              <a:gd name="connsiteX5-3049" fmla="*/ 2171700 w 2235200"/>
              <a:gd name="connsiteY5-3050" fmla="*/ 1358900 h 1358900"/>
              <a:gd name="connsiteX6-3051" fmla="*/ 0 w 2235200"/>
              <a:gd name="connsiteY6-3052" fmla="*/ 76200 h 1358900"/>
              <a:gd name="connsiteX7-3053" fmla="*/ 2222500 w 2235200"/>
              <a:gd name="connsiteY7-3054" fmla="*/ 76200 h 1358900"/>
              <a:gd name="connsiteX8-3055" fmla="*/ 0 w 2235200"/>
              <a:gd name="connsiteY8-3056" fmla="*/ 76200 h 1358900"/>
              <a:gd name="connsiteX9-3057" fmla="*/ 76200 w 2235200"/>
              <a:gd name="connsiteY9-3058" fmla="*/ 0 h 1358900"/>
              <a:gd name="connsiteX10-3059" fmla="*/ 76200 w 2235200"/>
              <a:gd name="connsiteY10-3060" fmla="*/ 266700 h 1358900"/>
              <a:gd name="connsiteX11-3061" fmla="*/ 76200 w 2235200"/>
              <a:gd name="connsiteY11-3062" fmla="*/ 0 h 1358900"/>
              <a:gd name="connsiteX0-3063" fmla="*/ 38100 w 2235200"/>
              <a:gd name="connsiteY0-3064" fmla="*/ 1295400 h 1358900"/>
              <a:gd name="connsiteX1-3065" fmla="*/ 2235200 w 2235200"/>
              <a:gd name="connsiteY1-3066" fmla="*/ 1295400 h 1358900"/>
              <a:gd name="connsiteX2-3067" fmla="*/ 38100 w 2235200"/>
              <a:gd name="connsiteY2-3068" fmla="*/ 1295400 h 1358900"/>
              <a:gd name="connsiteX3-3069" fmla="*/ 2171700 w 2235200"/>
              <a:gd name="connsiteY3-3070" fmla="*/ 1358900 h 1358900"/>
              <a:gd name="connsiteX4-3071" fmla="*/ 2181225 w 2235200"/>
              <a:gd name="connsiteY4-3072" fmla="*/ 1127125 h 1358900"/>
              <a:gd name="connsiteX5-3073" fmla="*/ 2171700 w 2235200"/>
              <a:gd name="connsiteY5-3074" fmla="*/ 1358900 h 1358900"/>
              <a:gd name="connsiteX6-3075" fmla="*/ 0 w 2235200"/>
              <a:gd name="connsiteY6-3076" fmla="*/ 76200 h 1358900"/>
              <a:gd name="connsiteX7-3077" fmla="*/ 2222500 w 2235200"/>
              <a:gd name="connsiteY7-3078" fmla="*/ 76200 h 1358900"/>
              <a:gd name="connsiteX8-3079" fmla="*/ 0 w 2235200"/>
              <a:gd name="connsiteY8-3080" fmla="*/ 76200 h 1358900"/>
              <a:gd name="connsiteX9-3081" fmla="*/ 76200 w 2235200"/>
              <a:gd name="connsiteY9-3082" fmla="*/ 0 h 1358900"/>
              <a:gd name="connsiteX10-3083" fmla="*/ 76200 w 2235200"/>
              <a:gd name="connsiteY10-3084" fmla="*/ 266700 h 1358900"/>
              <a:gd name="connsiteX11-3085" fmla="*/ 76200 w 2235200"/>
              <a:gd name="connsiteY11-3086" fmla="*/ 0 h 1358900"/>
              <a:gd name="connsiteX0-3087" fmla="*/ 38100 w 2235200"/>
              <a:gd name="connsiteY0-3088" fmla="*/ 1295400 h 1358900"/>
              <a:gd name="connsiteX1-3089" fmla="*/ 2235200 w 2235200"/>
              <a:gd name="connsiteY1-3090" fmla="*/ 1295400 h 1358900"/>
              <a:gd name="connsiteX2-3091" fmla="*/ 38100 w 2235200"/>
              <a:gd name="connsiteY2-3092" fmla="*/ 1295400 h 1358900"/>
              <a:gd name="connsiteX3-3093" fmla="*/ 2171700 w 2235200"/>
              <a:gd name="connsiteY3-3094" fmla="*/ 1358900 h 1358900"/>
              <a:gd name="connsiteX4-3095" fmla="*/ 2181225 w 2235200"/>
              <a:gd name="connsiteY4-3096" fmla="*/ 1127125 h 1358900"/>
              <a:gd name="connsiteX5-3097" fmla="*/ 2171700 w 2235200"/>
              <a:gd name="connsiteY5-3098" fmla="*/ 1358900 h 1358900"/>
              <a:gd name="connsiteX6-3099" fmla="*/ 0 w 2235200"/>
              <a:gd name="connsiteY6-3100" fmla="*/ 76200 h 1358900"/>
              <a:gd name="connsiteX7-3101" fmla="*/ 2222500 w 2235200"/>
              <a:gd name="connsiteY7-3102" fmla="*/ 76200 h 1358900"/>
              <a:gd name="connsiteX8-3103" fmla="*/ 0 w 2235200"/>
              <a:gd name="connsiteY8-3104" fmla="*/ 76200 h 1358900"/>
              <a:gd name="connsiteX9-3105" fmla="*/ 76200 w 2235200"/>
              <a:gd name="connsiteY9-3106" fmla="*/ 0 h 1358900"/>
              <a:gd name="connsiteX10-3107" fmla="*/ 76200 w 2235200"/>
              <a:gd name="connsiteY10-3108" fmla="*/ 266700 h 1358900"/>
              <a:gd name="connsiteX11-3109" fmla="*/ 76200 w 2235200"/>
              <a:gd name="connsiteY11-3110" fmla="*/ 0 h 1358900"/>
              <a:gd name="connsiteX0-3111" fmla="*/ 38100 w 2235200"/>
              <a:gd name="connsiteY0-3112" fmla="*/ 1295400 h 1358900"/>
              <a:gd name="connsiteX1-3113" fmla="*/ 2235200 w 2235200"/>
              <a:gd name="connsiteY1-3114" fmla="*/ 1295400 h 1358900"/>
              <a:gd name="connsiteX2-3115" fmla="*/ 38100 w 2235200"/>
              <a:gd name="connsiteY2-3116" fmla="*/ 1295400 h 1358900"/>
              <a:gd name="connsiteX3-3117" fmla="*/ 2171700 w 2235200"/>
              <a:gd name="connsiteY3-3118" fmla="*/ 1358900 h 1358900"/>
              <a:gd name="connsiteX4-3119" fmla="*/ 2181225 w 2235200"/>
              <a:gd name="connsiteY4-3120" fmla="*/ 1127125 h 1358900"/>
              <a:gd name="connsiteX5-3121" fmla="*/ 2171700 w 2235200"/>
              <a:gd name="connsiteY5-3122" fmla="*/ 1358900 h 1358900"/>
              <a:gd name="connsiteX6-3123" fmla="*/ 0 w 2235200"/>
              <a:gd name="connsiteY6-3124" fmla="*/ 76200 h 1358900"/>
              <a:gd name="connsiteX7-3125" fmla="*/ 2222500 w 2235200"/>
              <a:gd name="connsiteY7-3126" fmla="*/ 76200 h 1358900"/>
              <a:gd name="connsiteX8-3127" fmla="*/ 0 w 2235200"/>
              <a:gd name="connsiteY8-3128" fmla="*/ 76200 h 1358900"/>
              <a:gd name="connsiteX9-3129" fmla="*/ 76200 w 2235200"/>
              <a:gd name="connsiteY9-3130" fmla="*/ 0 h 1358900"/>
              <a:gd name="connsiteX10-3131" fmla="*/ 76200 w 2235200"/>
              <a:gd name="connsiteY10-3132" fmla="*/ 266700 h 1358900"/>
              <a:gd name="connsiteX11-3133" fmla="*/ 76200 w 2235200"/>
              <a:gd name="connsiteY11-3134" fmla="*/ 0 h 1358900"/>
              <a:gd name="connsiteX0-3135" fmla="*/ 38100 w 2235200"/>
              <a:gd name="connsiteY0-3136" fmla="*/ 1295400 h 1358900"/>
              <a:gd name="connsiteX1-3137" fmla="*/ 2235200 w 2235200"/>
              <a:gd name="connsiteY1-3138" fmla="*/ 1295400 h 1358900"/>
              <a:gd name="connsiteX2-3139" fmla="*/ 38100 w 2235200"/>
              <a:gd name="connsiteY2-3140" fmla="*/ 1295400 h 1358900"/>
              <a:gd name="connsiteX3-3141" fmla="*/ 2171700 w 2235200"/>
              <a:gd name="connsiteY3-3142" fmla="*/ 1358900 h 1358900"/>
              <a:gd name="connsiteX4-3143" fmla="*/ 2181225 w 2235200"/>
              <a:gd name="connsiteY4-3144" fmla="*/ 1127125 h 1358900"/>
              <a:gd name="connsiteX5-3145" fmla="*/ 2171700 w 2235200"/>
              <a:gd name="connsiteY5-3146" fmla="*/ 1358900 h 1358900"/>
              <a:gd name="connsiteX6-3147" fmla="*/ 0 w 2235200"/>
              <a:gd name="connsiteY6-3148" fmla="*/ 76200 h 1358900"/>
              <a:gd name="connsiteX7-3149" fmla="*/ 2222500 w 2235200"/>
              <a:gd name="connsiteY7-3150" fmla="*/ 76200 h 1358900"/>
              <a:gd name="connsiteX8-3151" fmla="*/ 0 w 2235200"/>
              <a:gd name="connsiteY8-3152" fmla="*/ 76200 h 1358900"/>
              <a:gd name="connsiteX9-3153" fmla="*/ 76200 w 2235200"/>
              <a:gd name="connsiteY9-3154" fmla="*/ 0 h 1358900"/>
              <a:gd name="connsiteX10-3155" fmla="*/ 76200 w 2235200"/>
              <a:gd name="connsiteY10-3156" fmla="*/ 266700 h 1358900"/>
              <a:gd name="connsiteX11-3157" fmla="*/ 76200 w 2235200"/>
              <a:gd name="connsiteY11-3158" fmla="*/ 0 h 1358900"/>
              <a:gd name="connsiteX0-3159" fmla="*/ 38100 w 2235200"/>
              <a:gd name="connsiteY0-3160" fmla="*/ 1295400 h 1358900"/>
              <a:gd name="connsiteX1-3161" fmla="*/ 2235200 w 2235200"/>
              <a:gd name="connsiteY1-3162" fmla="*/ 1295400 h 1358900"/>
              <a:gd name="connsiteX2-3163" fmla="*/ 38100 w 2235200"/>
              <a:gd name="connsiteY2-3164" fmla="*/ 1295400 h 1358900"/>
              <a:gd name="connsiteX3-3165" fmla="*/ 2171700 w 2235200"/>
              <a:gd name="connsiteY3-3166" fmla="*/ 1358900 h 1358900"/>
              <a:gd name="connsiteX4-3167" fmla="*/ 2184400 w 2235200"/>
              <a:gd name="connsiteY4-3168" fmla="*/ 1130300 h 1358900"/>
              <a:gd name="connsiteX5-3169" fmla="*/ 2171700 w 2235200"/>
              <a:gd name="connsiteY5-3170" fmla="*/ 1358900 h 1358900"/>
              <a:gd name="connsiteX6-3171" fmla="*/ 0 w 2235200"/>
              <a:gd name="connsiteY6-3172" fmla="*/ 76200 h 1358900"/>
              <a:gd name="connsiteX7-3173" fmla="*/ 2222500 w 2235200"/>
              <a:gd name="connsiteY7-3174" fmla="*/ 76200 h 1358900"/>
              <a:gd name="connsiteX8-3175" fmla="*/ 0 w 2235200"/>
              <a:gd name="connsiteY8-3176" fmla="*/ 76200 h 1358900"/>
              <a:gd name="connsiteX9-3177" fmla="*/ 76200 w 2235200"/>
              <a:gd name="connsiteY9-3178" fmla="*/ 0 h 1358900"/>
              <a:gd name="connsiteX10-3179" fmla="*/ 76200 w 2235200"/>
              <a:gd name="connsiteY10-3180" fmla="*/ 266700 h 1358900"/>
              <a:gd name="connsiteX11-3181" fmla="*/ 76200 w 2235200"/>
              <a:gd name="connsiteY11-3182" fmla="*/ 0 h 1358900"/>
              <a:gd name="connsiteX0-3183" fmla="*/ 38100 w 2235200"/>
              <a:gd name="connsiteY0-3184" fmla="*/ 1295400 h 1358900"/>
              <a:gd name="connsiteX1-3185" fmla="*/ 2235200 w 2235200"/>
              <a:gd name="connsiteY1-3186" fmla="*/ 1295400 h 1358900"/>
              <a:gd name="connsiteX2-3187" fmla="*/ 38100 w 2235200"/>
              <a:gd name="connsiteY2-3188" fmla="*/ 1295400 h 1358900"/>
              <a:gd name="connsiteX3-3189" fmla="*/ 2171700 w 2235200"/>
              <a:gd name="connsiteY3-3190" fmla="*/ 1358900 h 1358900"/>
              <a:gd name="connsiteX4-3191" fmla="*/ 2184400 w 2235200"/>
              <a:gd name="connsiteY4-3192" fmla="*/ 1130300 h 1358900"/>
              <a:gd name="connsiteX5-3193" fmla="*/ 2171700 w 2235200"/>
              <a:gd name="connsiteY5-3194" fmla="*/ 1358900 h 1358900"/>
              <a:gd name="connsiteX6-3195" fmla="*/ 0 w 2235200"/>
              <a:gd name="connsiteY6-3196" fmla="*/ 76200 h 1358900"/>
              <a:gd name="connsiteX7-3197" fmla="*/ 2222500 w 2235200"/>
              <a:gd name="connsiteY7-3198" fmla="*/ 76200 h 1358900"/>
              <a:gd name="connsiteX8-3199" fmla="*/ 0 w 2235200"/>
              <a:gd name="connsiteY8-3200" fmla="*/ 76200 h 1358900"/>
              <a:gd name="connsiteX9-3201" fmla="*/ 76200 w 2235200"/>
              <a:gd name="connsiteY9-3202" fmla="*/ 0 h 1358900"/>
              <a:gd name="connsiteX10-3203" fmla="*/ 76200 w 2235200"/>
              <a:gd name="connsiteY10-3204" fmla="*/ 266700 h 1358900"/>
              <a:gd name="connsiteX11-3205" fmla="*/ 76200 w 2235200"/>
              <a:gd name="connsiteY11-3206" fmla="*/ 0 h 1358900"/>
              <a:gd name="connsiteX0-3207" fmla="*/ 38100 w 2235200"/>
              <a:gd name="connsiteY0-3208" fmla="*/ 1295400 h 1358900"/>
              <a:gd name="connsiteX1-3209" fmla="*/ 2235200 w 2235200"/>
              <a:gd name="connsiteY1-3210" fmla="*/ 1295400 h 1358900"/>
              <a:gd name="connsiteX2-3211" fmla="*/ 38100 w 2235200"/>
              <a:gd name="connsiteY2-3212" fmla="*/ 1295400 h 1358900"/>
              <a:gd name="connsiteX3-3213" fmla="*/ 2171700 w 2235200"/>
              <a:gd name="connsiteY3-3214" fmla="*/ 1358900 h 1358900"/>
              <a:gd name="connsiteX4-3215" fmla="*/ 2184400 w 2235200"/>
              <a:gd name="connsiteY4-3216" fmla="*/ 1130300 h 1358900"/>
              <a:gd name="connsiteX5-3217" fmla="*/ 2171700 w 2235200"/>
              <a:gd name="connsiteY5-3218" fmla="*/ 1358900 h 1358900"/>
              <a:gd name="connsiteX6-3219" fmla="*/ 0 w 2235200"/>
              <a:gd name="connsiteY6-3220" fmla="*/ 76200 h 1358900"/>
              <a:gd name="connsiteX7-3221" fmla="*/ 2222500 w 2235200"/>
              <a:gd name="connsiteY7-3222" fmla="*/ 76200 h 1358900"/>
              <a:gd name="connsiteX8-3223" fmla="*/ 0 w 2235200"/>
              <a:gd name="connsiteY8-3224" fmla="*/ 76200 h 1358900"/>
              <a:gd name="connsiteX9-3225" fmla="*/ 76200 w 2235200"/>
              <a:gd name="connsiteY9-3226" fmla="*/ 0 h 1358900"/>
              <a:gd name="connsiteX10-3227" fmla="*/ 76200 w 2235200"/>
              <a:gd name="connsiteY10-3228" fmla="*/ 266700 h 1358900"/>
              <a:gd name="connsiteX11-3229" fmla="*/ 76200 w 2235200"/>
              <a:gd name="connsiteY11-3230" fmla="*/ 0 h 1358900"/>
              <a:gd name="connsiteX0-3231" fmla="*/ 38100 w 2235200"/>
              <a:gd name="connsiteY0-3232" fmla="*/ 1295400 h 1358900"/>
              <a:gd name="connsiteX1-3233" fmla="*/ 2235200 w 2235200"/>
              <a:gd name="connsiteY1-3234" fmla="*/ 1295400 h 1358900"/>
              <a:gd name="connsiteX2-3235" fmla="*/ 38100 w 2235200"/>
              <a:gd name="connsiteY2-3236" fmla="*/ 1295400 h 1358900"/>
              <a:gd name="connsiteX3-3237" fmla="*/ 2171700 w 2235200"/>
              <a:gd name="connsiteY3-3238" fmla="*/ 1358900 h 1358900"/>
              <a:gd name="connsiteX4-3239" fmla="*/ 2184400 w 2235200"/>
              <a:gd name="connsiteY4-3240" fmla="*/ 1130300 h 1358900"/>
              <a:gd name="connsiteX5-3241" fmla="*/ 2171700 w 2235200"/>
              <a:gd name="connsiteY5-3242" fmla="*/ 1358900 h 1358900"/>
              <a:gd name="connsiteX6-3243" fmla="*/ 0 w 2235200"/>
              <a:gd name="connsiteY6-3244" fmla="*/ 76200 h 1358900"/>
              <a:gd name="connsiteX7-3245" fmla="*/ 2222500 w 2235200"/>
              <a:gd name="connsiteY7-3246" fmla="*/ 76200 h 1358900"/>
              <a:gd name="connsiteX8-3247" fmla="*/ 0 w 2235200"/>
              <a:gd name="connsiteY8-3248" fmla="*/ 76200 h 1358900"/>
              <a:gd name="connsiteX9-3249" fmla="*/ 76200 w 2235200"/>
              <a:gd name="connsiteY9-3250" fmla="*/ 0 h 1358900"/>
              <a:gd name="connsiteX10-3251" fmla="*/ 76200 w 2235200"/>
              <a:gd name="connsiteY10-3252" fmla="*/ 266700 h 1358900"/>
              <a:gd name="connsiteX11-3253" fmla="*/ 76200 w 2235200"/>
              <a:gd name="connsiteY11-3254" fmla="*/ 0 h 1358900"/>
              <a:gd name="connsiteX0-3255" fmla="*/ 38100 w 2235200"/>
              <a:gd name="connsiteY0-3256" fmla="*/ 1295400 h 1358900"/>
              <a:gd name="connsiteX1-3257" fmla="*/ 2235200 w 2235200"/>
              <a:gd name="connsiteY1-3258" fmla="*/ 1295400 h 1358900"/>
              <a:gd name="connsiteX2-3259" fmla="*/ 38100 w 2235200"/>
              <a:gd name="connsiteY2-3260" fmla="*/ 1295400 h 1358900"/>
              <a:gd name="connsiteX3-3261" fmla="*/ 2171700 w 2235200"/>
              <a:gd name="connsiteY3-3262" fmla="*/ 1358900 h 1358900"/>
              <a:gd name="connsiteX4-3263" fmla="*/ 2184400 w 2235200"/>
              <a:gd name="connsiteY4-3264" fmla="*/ 1130300 h 1358900"/>
              <a:gd name="connsiteX5-3265" fmla="*/ 2171700 w 2235200"/>
              <a:gd name="connsiteY5-3266" fmla="*/ 1358900 h 1358900"/>
              <a:gd name="connsiteX6-3267" fmla="*/ 0 w 2235200"/>
              <a:gd name="connsiteY6-3268" fmla="*/ 76200 h 1358900"/>
              <a:gd name="connsiteX7-3269" fmla="*/ 2222500 w 2235200"/>
              <a:gd name="connsiteY7-3270" fmla="*/ 76200 h 1358900"/>
              <a:gd name="connsiteX8-3271" fmla="*/ 0 w 2235200"/>
              <a:gd name="connsiteY8-3272" fmla="*/ 76200 h 1358900"/>
              <a:gd name="connsiteX9-3273" fmla="*/ 76200 w 2235200"/>
              <a:gd name="connsiteY9-3274" fmla="*/ 0 h 1358900"/>
              <a:gd name="connsiteX10-3275" fmla="*/ 76200 w 2235200"/>
              <a:gd name="connsiteY10-3276" fmla="*/ 266700 h 1358900"/>
              <a:gd name="connsiteX11-3277" fmla="*/ 76200 w 2235200"/>
              <a:gd name="connsiteY11-3278" fmla="*/ 0 h 1358900"/>
              <a:gd name="connsiteX0-3279" fmla="*/ 38100 w 2235200"/>
              <a:gd name="connsiteY0-3280" fmla="*/ 1295400 h 1358900"/>
              <a:gd name="connsiteX1-3281" fmla="*/ 2235200 w 2235200"/>
              <a:gd name="connsiteY1-3282" fmla="*/ 1295400 h 1358900"/>
              <a:gd name="connsiteX2-3283" fmla="*/ 38100 w 2235200"/>
              <a:gd name="connsiteY2-3284" fmla="*/ 1295400 h 1358900"/>
              <a:gd name="connsiteX3-3285" fmla="*/ 2171700 w 2235200"/>
              <a:gd name="connsiteY3-3286" fmla="*/ 1358900 h 1358900"/>
              <a:gd name="connsiteX4-3287" fmla="*/ 2184400 w 2235200"/>
              <a:gd name="connsiteY4-3288" fmla="*/ 1130300 h 1358900"/>
              <a:gd name="connsiteX5-3289" fmla="*/ 2171700 w 2235200"/>
              <a:gd name="connsiteY5-3290" fmla="*/ 1358900 h 1358900"/>
              <a:gd name="connsiteX6-3291" fmla="*/ 0 w 2235200"/>
              <a:gd name="connsiteY6-3292" fmla="*/ 76200 h 1358900"/>
              <a:gd name="connsiteX7-3293" fmla="*/ 2222500 w 2235200"/>
              <a:gd name="connsiteY7-3294" fmla="*/ 76200 h 1358900"/>
              <a:gd name="connsiteX8-3295" fmla="*/ 0 w 2235200"/>
              <a:gd name="connsiteY8-3296" fmla="*/ 76200 h 1358900"/>
              <a:gd name="connsiteX9-3297" fmla="*/ 76200 w 2235200"/>
              <a:gd name="connsiteY9-3298" fmla="*/ 0 h 1358900"/>
              <a:gd name="connsiteX10-3299" fmla="*/ 76200 w 2235200"/>
              <a:gd name="connsiteY10-3300" fmla="*/ 266700 h 1358900"/>
              <a:gd name="connsiteX11-3301" fmla="*/ 76200 w 2235200"/>
              <a:gd name="connsiteY11-3302" fmla="*/ 0 h 1358900"/>
              <a:gd name="connsiteX0-3303" fmla="*/ 38100 w 2235200"/>
              <a:gd name="connsiteY0-3304" fmla="*/ 1295400 h 1358900"/>
              <a:gd name="connsiteX1-3305" fmla="*/ 2235200 w 2235200"/>
              <a:gd name="connsiteY1-3306" fmla="*/ 1295400 h 1358900"/>
              <a:gd name="connsiteX2-3307" fmla="*/ 38100 w 2235200"/>
              <a:gd name="connsiteY2-3308" fmla="*/ 1295400 h 1358900"/>
              <a:gd name="connsiteX3-3309" fmla="*/ 2171700 w 2235200"/>
              <a:gd name="connsiteY3-3310" fmla="*/ 1358900 h 1358900"/>
              <a:gd name="connsiteX4-3311" fmla="*/ 2184400 w 2235200"/>
              <a:gd name="connsiteY4-3312" fmla="*/ 1130300 h 1358900"/>
              <a:gd name="connsiteX5-3313" fmla="*/ 2171700 w 2235200"/>
              <a:gd name="connsiteY5-3314" fmla="*/ 1358900 h 1358900"/>
              <a:gd name="connsiteX6-3315" fmla="*/ 0 w 2235200"/>
              <a:gd name="connsiteY6-3316" fmla="*/ 76200 h 1358900"/>
              <a:gd name="connsiteX7-3317" fmla="*/ 2222500 w 2235200"/>
              <a:gd name="connsiteY7-3318" fmla="*/ 76200 h 1358900"/>
              <a:gd name="connsiteX8-3319" fmla="*/ 0 w 2235200"/>
              <a:gd name="connsiteY8-3320" fmla="*/ 76200 h 1358900"/>
              <a:gd name="connsiteX9-3321" fmla="*/ 76200 w 2235200"/>
              <a:gd name="connsiteY9-3322" fmla="*/ 0 h 1358900"/>
              <a:gd name="connsiteX10-3323" fmla="*/ 76200 w 2235200"/>
              <a:gd name="connsiteY10-3324" fmla="*/ 266700 h 1358900"/>
              <a:gd name="connsiteX11-3325" fmla="*/ 76200 w 2235200"/>
              <a:gd name="connsiteY11-3326" fmla="*/ 0 h 1358900"/>
              <a:gd name="connsiteX0-3327" fmla="*/ 38100 w 2235200"/>
              <a:gd name="connsiteY0-3328" fmla="*/ 1295400 h 1358900"/>
              <a:gd name="connsiteX1-3329" fmla="*/ 2235200 w 2235200"/>
              <a:gd name="connsiteY1-3330" fmla="*/ 1295400 h 1358900"/>
              <a:gd name="connsiteX2-3331" fmla="*/ 38100 w 2235200"/>
              <a:gd name="connsiteY2-3332" fmla="*/ 1295400 h 1358900"/>
              <a:gd name="connsiteX3-3333" fmla="*/ 2171700 w 2235200"/>
              <a:gd name="connsiteY3-3334" fmla="*/ 1358900 h 1358900"/>
              <a:gd name="connsiteX4-3335" fmla="*/ 2184400 w 2235200"/>
              <a:gd name="connsiteY4-3336" fmla="*/ 1130300 h 1358900"/>
              <a:gd name="connsiteX5-3337" fmla="*/ 2171700 w 2235200"/>
              <a:gd name="connsiteY5-3338" fmla="*/ 1358900 h 1358900"/>
              <a:gd name="connsiteX6-3339" fmla="*/ 0 w 2235200"/>
              <a:gd name="connsiteY6-3340" fmla="*/ 76200 h 1358900"/>
              <a:gd name="connsiteX7-3341" fmla="*/ 2222500 w 2235200"/>
              <a:gd name="connsiteY7-3342" fmla="*/ 76200 h 1358900"/>
              <a:gd name="connsiteX8-3343" fmla="*/ 0 w 2235200"/>
              <a:gd name="connsiteY8-3344" fmla="*/ 76200 h 1358900"/>
              <a:gd name="connsiteX9-3345" fmla="*/ 76200 w 2235200"/>
              <a:gd name="connsiteY9-3346" fmla="*/ 0 h 1358900"/>
              <a:gd name="connsiteX10-3347" fmla="*/ 76200 w 2235200"/>
              <a:gd name="connsiteY10-3348" fmla="*/ 266700 h 1358900"/>
              <a:gd name="connsiteX11-3349" fmla="*/ 76200 w 2235200"/>
              <a:gd name="connsiteY11-3350" fmla="*/ 0 h 1358900"/>
              <a:gd name="connsiteX0-3351" fmla="*/ 38100 w 2235200"/>
              <a:gd name="connsiteY0-3352" fmla="*/ 1295400 h 1358900"/>
              <a:gd name="connsiteX1-3353" fmla="*/ 2235200 w 2235200"/>
              <a:gd name="connsiteY1-3354" fmla="*/ 1295400 h 1358900"/>
              <a:gd name="connsiteX2-3355" fmla="*/ 38100 w 2235200"/>
              <a:gd name="connsiteY2-3356" fmla="*/ 1295400 h 1358900"/>
              <a:gd name="connsiteX3-3357" fmla="*/ 2171700 w 2235200"/>
              <a:gd name="connsiteY3-3358" fmla="*/ 1358900 h 1358900"/>
              <a:gd name="connsiteX4-3359" fmla="*/ 2184400 w 2235200"/>
              <a:gd name="connsiteY4-3360" fmla="*/ 1130300 h 1358900"/>
              <a:gd name="connsiteX5-3361" fmla="*/ 2171700 w 2235200"/>
              <a:gd name="connsiteY5-3362" fmla="*/ 1358900 h 1358900"/>
              <a:gd name="connsiteX6-3363" fmla="*/ 0 w 2235200"/>
              <a:gd name="connsiteY6-3364" fmla="*/ 76200 h 1358900"/>
              <a:gd name="connsiteX7-3365" fmla="*/ 2222500 w 2235200"/>
              <a:gd name="connsiteY7-3366" fmla="*/ 76200 h 1358900"/>
              <a:gd name="connsiteX8-3367" fmla="*/ 0 w 2235200"/>
              <a:gd name="connsiteY8-3368" fmla="*/ 76200 h 1358900"/>
              <a:gd name="connsiteX9-3369" fmla="*/ 76200 w 2235200"/>
              <a:gd name="connsiteY9-3370" fmla="*/ 0 h 1358900"/>
              <a:gd name="connsiteX10-3371" fmla="*/ 76200 w 2235200"/>
              <a:gd name="connsiteY10-3372" fmla="*/ 266700 h 1358900"/>
              <a:gd name="connsiteX11-3373" fmla="*/ 76200 w 2235200"/>
              <a:gd name="connsiteY11-3374" fmla="*/ 0 h 1358900"/>
              <a:gd name="connsiteX0-3375" fmla="*/ 38100 w 2235200"/>
              <a:gd name="connsiteY0-3376" fmla="*/ 1295400 h 1358900"/>
              <a:gd name="connsiteX1-3377" fmla="*/ 2235200 w 2235200"/>
              <a:gd name="connsiteY1-3378" fmla="*/ 1295400 h 1358900"/>
              <a:gd name="connsiteX2-3379" fmla="*/ 38100 w 2235200"/>
              <a:gd name="connsiteY2-3380" fmla="*/ 1295400 h 1358900"/>
              <a:gd name="connsiteX3-3381" fmla="*/ 2171700 w 2235200"/>
              <a:gd name="connsiteY3-3382" fmla="*/ 1358900 h 1358900"/>
              <a:gd name="connsiteX4-3383" fmla="*/ 2184400 w 2235200"/>
              <a:gd name="connsiteY4-3384" fmla="*/ 1130300 h 1358900"/>
              <a:gd name="connsiteX5-3385" fmla="*/ 2171700 w 2235200"/>
              <a:gd name="connsiteY5-3386" fmla="*/ 1358900 h 1358900"/>
              <a:gd name="connsiteX6-3387" fmla="*/ 0 w 2235200"/>
              <a:gd name="connsiteY6-3388" fmla="*/ 76200 h 1358900"/>
              <a:gd name="connsiteX7-3389" fmla="*/ 2222500 w 2235200"/>
              <a:gd name="connsiteY7-3390" fmla="*/ 76200 h 1358900"/>
              <a:gd name="connsiteX8-3391" fmla="*/ 0 w 2235200"/>
              <a:gd name="connsiteY8-3392" fmla="*/ 76200 h 1358900"/>
              <a:gd name="connsiteX9-3393" fmla="*/ 76200 w 2235200"/>
              <a:gd name="connsiteY9-3394" fmla="*/ 0 h 1358900"/>
              <a:gd name="connsiteX10-3395" fmla="*/ 76200 w 2235200"/>
              <a:gd name="connsiteY10-3396" fmla="*/ 266700 h 1358900"/>
              <a:gd name="connsiteX11-3397" fmla="*/ 76200 w 2235200"/>
              <a:gd name="connsiteY11-3398" fmla="*/ 0 h 1358900"/>
              <a:gd name="connsiteX0-3399" fmla="*/ 38100 w 2235200"/>
              <a:gd name="connsiteY0-3400" fmla="*/ 1295400 h 1358900"/>
              <a:gd name="connsiteX1-3401" fmla="*/ 2235200 w 2235200"/>
              <a:gd name="connsiteY1-3402" fmla="*/ 1295400 h 1358900"/>
              <a:gd name="connsiteX2-3403" fmla="*/ 38100 w 2235200"/>
              <a:gd name="connsiteY2-3404" fmla="*/ 1295400 h 1358900"/>
              <a:gd name="connsiteX3-3405" fmla="*/ 2171700 w 2235200"/>
              <a:gd name="connsiteY3-3406" fmla="*/ 1358900 h 1358900"/>
              <a:gd name="connsiteX4-3407" fmla="*/ 2171700 w 2235200"/>
              <a:gd name="connsiteY4-3408" fmla="*/ 1130300 h 1358900"/>
              <a:gd name="connsiteX5-3409" fmla="*/ 2171700 w 2235200"/>
              <a:gd name="connsiteY5-3410" fmla="*/ 1358900 h 1358900"/>
              <a:gd name="connsiteX6-3411" fmla="*/ 0 w 2235200"/>
              <a:gd name="connsiteY6-3412" fmla="*/ 76200 h 1358900"/>
              <a:gd name="connsiteX7-3413" fmla="*/ 2222500 w 2235200"/>
              <a:gd name="connsiteY7-3414" fmla="*/ 76200 h 1358900"/>
              <a:gd name="connsiteX8-3415" fmla="*/ 0 w 2235200"/>
              <a:gd name="connsiteY8-3416" fmla="*/ 76200 h 1358900"/>
              <a:gd name="connsiteX9-3417" fmla="*/ 76200 w 2235200"/>
              <a:gd name="connsiteY9-3418" fmla="*/ 0 h 1358900"/>
              <a:gd name="connsiteX10-3419" fmla="*/ 76200 w 2235200"/>
              <a:gd name="connsiteY10-3420" fmla="*/ 266700 h 1358900"/>
              <a:gd name="connsiteX11-3421" fmla="*/ 76200 w 2235200"/>
              <a:gd name="connsiteY11-3422" fmla="*/ 0 h 1358900"/>
              <a:gd name="connsiteX0-3423" fmla="*/ 38100 w 2235200"/>
              <a:gd name="connsiteY0-3424" fmla="*/ 1295400 h 1358900"/>
              <a:gd name="connsiteX1-3425" fmla="*/ 2235200 w 2235200"/>
              <a:gd name="connsiteY1-3426" fmla="*/ 1295400 h 1358900"/>
              <a:gd name="connsiteX2-3427" fmla="*/ 38100 w 2235200"/>
              <a:gd name="connsiteY2-3428" fmla="*/ 1295400 h 1358900"/>
              <a:gd name="connsiteX3-3429" fmla="*/ 2171700 w 2235200"/>
              <a:gd name="connsiteY3-3430" fmla="*/ 1358900 h 1358900"/>
              <a:gd name="connsiteX4-3431" fmla="*/ 2171700 w 2235200"/>
              <a:gd name="connsiteY4-3432" fmla="*/ 1130300 h 1358900"/>
              <a:gd name="connsiteX5-3433" fmla="*/ 2171700 w 2235200"/>
              <a:gd name="connsiteY5-3434" fmla="*/ 1358900 h 1358900"/>
              <a:gd name="connsiteX6-3435" fmla="*/ 0 w 2235200"/>
              <a:gd name="connsiteY6-3436" fmla="*/ 76200 h 1358900"/>
              <a:gd name="connsiteX7-3437" fmla="*/ 2222500 w 2235200"/>
              <a:gd name="connsiteY7-3438" fmla="*/ 76200 h 1358900"/>
              <a:gd name="connsiteX8-3439" fmla="*/ 0 w 2235200"/>
              <a:gd name="connsiteY8-3440" fmla="*/ 76200 h 1358900"/>
              <a:gd name="connsiteX9-3441" fmla="*/ 76200 w 2235200"/>
              <a:gd name="connsiteY9-3442" fmla="*/ 0 h 1358900"/>
              <a:gd name="connsiteX10-3443" fmla="*/ 76200 w 2235200"/>
              <a:gd name="connsiteY10-3444" fmla="*/ 266700 h 1358900"/>
              <a:gd name="connsiteX11-3445" fmla="*/ 76200 w 2235200"/>
              <a:gd name="connsiteY11-3446" fmla="*/ 0 h 1358900"/>
              <a:gd name="connsiteX0-3447" fmla="*/ 38100 w 2235200"/>
              <a:gd name="connsiteY0-3448" fmla="*/ 1295400 h 1358900"/>
              <a:gd name="connsiteX1-3449" fmla="*/ 2235200 w 2235200"/>
              <a:gd name="connsiteY1-3450" fmla="*/ 1295400 h 1358900"/>
              <a:gd name="connsiteX2-3451" fmla="*/ 38100 w 2235200"/>
              <a:gd name="connsiteY2-3452" fmla="*/ 1295400 h 1358900"/>
              <a:gd name="connsiteX3-3453" fmla="*/ 2171700 w 2235200"/>
              <a:gd name="connsiteY3-3454" fmla="*/ 1358900 h 1358900"/>
              <a:gd name="connsiteX4-3455" fmla="*/ 2171700 w 2235200"/>
              <a:gd name="connsiteY4-3456" fmla="*/ 1130300 h 1358900"/>
              <a:gd name="connsiteX5-3457" fmla="*/ 2171700 w 2235200"/>
              <a:gd name="connsiteY5-3458" fmla="*/ 1358900 h 1358900"/>
              <a:gd name="connsiteX6-3459" fmla="*/ 0 w 2235200"/>
              <a:gd name="connsiteY6-3460" fmla="*/ 76200 h 1358900"/>
              <a:gd name="connsiteX7-3461" fmla="*/ 2222500 w 2235200"/>
              <a:gd name="connsiteY7-3462" fmla="*/ 76200 h 1358900"/>
              <a:gd name="connsiteX8-3463" fmla="*/ 0 w 2235200"/>
              <a:gd name="connsiteY8-3464" fmla="*/ 76200 h 1358900"/>
              <a:gd name="connsiteX9-3465" fmla="*/ 76200 w 2235200"/>
              <a:gd name="connsiteY9-3466" fmla="*/ 0 h 1358900"/>
              <a:gd name="connsiteX10-3467" fmla="*/ 76200 w 2235200"/>
              <a:gd name="connsiteY10-3468" fmla="*/ 266700 h 1358900"/>
              <a:gd name="connsiteX11-3469" fmla="*/ 76200 w 2235200"/>
              <a:gd name="connsiteY11-3470" fmla="*/ 0 h 1358900"/>
              <a:gd name="connsiteX0-3471" fmla="*/ 38100 w 2235200"/>
              <a:gd name="connsiteY0-3472" fmla="*/ 1295400 h 1358900"/>
              <a:gd name="connsiteX1-3473" fmla="*/ 2235200 w 2235200"/>
              <a:gd name="connsiteY1-3474" fmla="*/ 1295400 h 1358900"/>
              <a:gd name="connsiteX2-3475" fmla="*/ 38100 w 2235200"/>
              <a:gd name="connsiteY2-3476" fmla="*/ 1295400 h 1358900"/>
              <a:gd name="connsiteX3-3477" fmla="*/ 2171700 w 2235200"/>
              <a:gd name="connsiteY3-3478" fmla="*/ 1358900 h 1358900"/>
              <a:gd name="connsiteX4-3479" fmla="*/ 2171700 w 2235200"/>
              <a:gd name="connsiteY4-3480" fmla="*/ 1130300 h 1358900"/>
              <a:gd name="connsiteX5-3481" fmla="*/ 2171700 w 2235200"/>
              <a:gd name="connsiteY5-3482" fmla="*/ 1358900 h 1358900"/>
              <a:gd name="connsiteX6-3483" fmla="*/ 0 w 2235200"/>
              <a:gd name="connsiteY6-3484" fmla="*/ 76200 h 1358900"/>
              <a:gd name="connsiteX7-3485" fmla="*/ 2222500 w 2235200"/>
              <a:gd name="connsiteY7-3486" fmla="*/ 76200 h 1358900"/>
              <a:gd name="connsiteX8-3487" fmla="*/ 0 w 2235200"/>
              <a:gd name="connsiteY8-3488" fmla="*/ 76200 h 1358900"/>
              <a:gd name="connsiteX9-3489" fmla="*/ 76200 w 2235200"/>
              <a:gd name="connsiteY9-3490" fmla="*/ 0 h 1358900"/>
              <a:gd name="connsiteX10-3491" fmla="*/ 76200 w 2235200"/>
              <a:gd name="connsiteY10-3492" fmla="*/ 266700 h 1358900"/>
              <a:gd name="connsiteX11-3493" fmla="*/ 76200 w 2235200"/>
              <a:gd name="connsiteY11-3494" fmla="*/ 0 h 1358900"/>
              <a:gd name="connsiteX0-3495" fmla="*/ 38100 w 2235200"/>
              <a:gd name="connsiteY0-3496" fmla="*/ 1295400 h 1358900"/>
              <a:gd name="connsiteX1-3497" fmla="*/ 2235200 w 2235200"/>
              <a:gd name="connsiteY1-3498" fmla="*/ 1295400 h 1358900"/>
              <a:gd name="connsiteX2-3499" fmla="*/ 38100 w 2235200"/>
              <a:gd name="connsiteY2-3500" fmla="*/ 1295400 h 1358900"/>
              <a:gd name="connsiteX3-3501" fmla="*/ 2171700 w 2235200"/>
              <a:gd name="connsiteY3-3502" fmla="*/ 1358900 h 1358900"/>
              <a:gd name="connsiteX4-3503" fmla="*/ 2171700 w 2235200"/>
              <a:gd name="connsiteY4-3504" fmla="*/ 1130300 h 1358900"/>
              <a:gd name="connsiteX5-3505" fmla="*/ 2171700 w 2235200"/>
              <a:gd name="connsiteY5-3506" fmla="*/ 1358900 h 1358900"/>
              <a:gd name="connsiteX6-3507" fmla="*/ 0 w 2235200"/>
              <a:gd name="connsiteY6-3508" fmla="*/ 76200 h 1358900"/>
              <a:gd name="connsiteX7-3509" fmla="*/ 2222500 w 2235200"/>
              <a:gd name="connsiteY7-3510" fmla="*/ 76200 h 1358900"/>
              <a:gd name="connsiteX8-3511" fmla="*/ 0 w 2235200"/>
              <a:gd name="connsiteY8-3512" fmla="*/ 76200 h 1358900"/>
              <a:gd name="connsiteX9-3513" fmla="*/ 76200 w 2235200"/>
              <a:gd name="connsiteY9-3514" fmla="*/ 0 h 1358900"/>
              <a:gd name="connsiteX10-3515" fmla="*/ 76200 w 2235200"/>
              <a:gd name="connsiteY10-3516" fmla="*/ 266700 h 1358900"/>
              <a:gd name="connsiteX11-3517" fmla="*/ 76200 w 2235200"/>
              <a:gd name="connsiteY11-3518" fmla="*/ 0 h 1358900"/>
              <a:gd name="connsiteX0-3519" fmla="*/ 38100 w 2235200"/>
              <a:gd name="connsiteY0-3520" fmla="*/ 1295400 h 1358900"/>
              <a:gd name="connsiteX1-3521" fmla="*/ 2235200 w 2235200"/>
              <a:gd name="connsiteY1-3522" fmla="*/ 1295400 h 1358900"/>
              <a:gd name="connsiteX2-3523" fmla="*/ 38100 w 2235200"/>
              <a:gd name="connsiteY2-3524" fmla="*/ 1295400 h 1358900"/>
              <a:gd name="connsiteX3-3525" fmla="*/ 2171700 w 2235200"/>
              <a:gd name="connsiteY3-3526" fmla="*/ 1358900 h 1358900"/>
              <a:gd name="connsiteX4-3527" fmla="*/ 2171700 w 2235200"/>
              <a:gd name="connsiteY4-3528" fmla="*/ 1130300 h 1358900"/>
              <a:gd name="connsiteX5-3529" fmla="*/ 2171700 w 2235200"/>
              <a:gd name="connsiteY5-3530" fmla="*/ 1358900 h 1358900"/>
              <a:gd name="connsiteX6-3531" fmla="*/ 0 w 2235200"/>
              <a:gd name="connsiteY6-3532" fmla="*/ 76200 h 1358900"/>
              <a:gd name="connsiteX7-3533" fmla="*/ 2222500 w 2235200"/>
              <a:gd name="connsiteY7-3534" fmla="*/ 76200 h 1358900"/>
              <a:gd name="connsiteX8-3535" fmla="*/ 0 w 2235200"/>
              <a:gd name="connsiteY8-3536" fmla="*/ 76200 h 1358900"/>
              <a:gd name="connsiteX9-3537" fmla="*/ 76200 w 2235200"/>
              <a:gd name="connsiteY9-3538" fmla="*/ 0 h 1358900"/>
              <a:gd name="connsiteX10-3539" fmla="*/ 76200 w 2235200"/>
              <a:gd name="connsiteY10-3540" fmla="*/ 266700 h 1358900"/>
              <a:gd name="connsiteX11-3541" fmla="*/ 76200 w 2235200"/>
              <a:gd name="connsiteY11-3542" fmla="*/ 0 h 1358900"/>
              <a:gd name="connsiteX0-3543" fmla="*/ 38100 w 2235200"/>
              <a:gd name="connsiteY0-3544" fmla="*/ 1295400 h 1358900"/>
              <a:gd name="connsiteX1-3545" fmla="*/ 2235200 w 2235200"/>
              <a:gd name="connsiteY1-3546" fmla="*/ 1295400 h 1358900"/>
              <a:gd name="connsiteX2-3547" fmla="*/ 38100 w 2235200"/>
              <a:gd name="connsiteY2-3548" fmla="*/ 1295400 h 1358900"/>
              <a:gd name="connsiteX3-3549" fmla="*/ 2171700 w 2235200"/>
              <a:gd name="connsiteY3-3550" fmla="*/ 1358900 h 1358900"/>
              <a:gd name="connsiteX4-3551" fmla="*/ 2171700 w 2235200"/>
              <a:gd name="connsiteY4-3552" fmla="*/ 1130300 h 1358900"/>
              <a:gd name="connsiteX5-3553" fmla="*/ 2171700 w 2235200"/>
              <a:gd name="connsiteY5-3554" fmla="*/ 1358900 h 1358900"/>
              <a:gd name="connsiteX6-3555" fmla="*/ 0 w 2235200"/>
              <a:gd name="connsiteY6-3556" fmla="*/ 76200 h 1358900"/>
              <a:gd name="connsiteX7-3557" fmla="*/ 2222500 w 2235200"/>
              <a:gd name="connsiteY7-3558" fmla="*/ 76200 h 1358900"/>
              <a:gd name="connsiteX8-3559" fmla="*/ 0 w 2235200"/>
              <a:gd name="connsiteY8-3560" fmla="*/ 76200 h 1358900"/>
              <a:gd name="connsiteX9-3561" fmla="*/ 76200 w 2235200"/>
              <a:gd name="connsiteY9-3562" fmla="*/ 0 h 1358900"/>
              <a:gd name="connsiteX10-3563" fmla="*/ 76200 w 2235200"/>
              <a:gd name="connsiteY10-3564" fmla="*/ 266700 h 1358900"/>
              <a:gd name="connsiteX11-3565" fmla="*/ 76200 w 2235200"/>
              <a:gd name="connsiteY11-3566" fmla="*/ 0 h 1358900"/>
              <a:gd name="connsiteX0-3567" fmla="*/ 38100 w 2235200"/>
              <a:gd name="connsiteY0-3568" fmla="*/ 1295400 h 1358900"/>
              <a:gd name="connsiteX1-3569" fmla="*/ 2235200 w 2235200"/>
              <a:gd name="connsiteY1-3570" fmla="*/ 1295400 h 1358900"/>
              <a:gd name="connsiteX2-3571" fmla="*/ 38100 w 2235200"/>
              <a:gd name="connsiteY2-3572" fmla="*/ 1295400 h 1358900"/>
              <a:gd name="connsiteX3-3573" fmla="*/ 2171700 w 2235200"/>
              <a:gd name="connsiteY3-3574" fmla="*/ 1358900 h 1358900"/>
              <a:gd name="connsiteX4-3575" fmla="*/ 2171700 w 2235200"/>
              <a:gd name="connsiteY4-3576" fmla="*/ 1130300 h 1358900"/>
              <a:gd name="connsiteX5-3577" fmla="*/ 2171700 w 2235200"/>
              <a:gd name="connsiteY5-3578" fmla="*/ 1358900 h 1358900"/>
              <a:gd name="connsiteX6-3579" fmla="*/ 0 w 2235200"/>
              <a:gd name="connsiteY6-3580" fmla="*/ 76200 h 1358900"/>
              <a:gd name="connsiteX7-3581" fmla="*/ 2222500 w 2235200"/>
              <a:gd name="connsiteY7-3582" fmla="*/ 76200 h 1358900"/>
              <a:gd name="connsiteX8-3583" fmla="*/ 0 w 2235200"/>
              <a:gd name="connsiteY8-3584" fmla="*/ 76200 h 1358900"/>
              <a:gd name="connsiteX9-3585" fmla="*/ 76200 w 2235200"/>
              <a:gd name="connsiteY9-3586" fmla="*/ 0 h 1358900"/>
              <a:gd name="connsiteX10-3587" fmla="*/ 76200 w 2235200"/>
              <a:gd name="connsiteY10-3588" fmla="*/ 266700 h 1358900"/>
              <a:gd name="connsiteX11-3589" fmla="*/ 76200 w 2235200"/>
              <a:gd name="connsiteY11-3590" fmla="*/ 0 h 1358900"/>
              <a:gd name="connsiteX0-3591" fmla="*/ 38100 w 2235200"/>
              <a:gd name="connsiteY0-3592" fmla="*/ 1295400 h 1358900"/>
              <a:gd name="connsiteX1-3593" fmla="*/ 2235200 w 2235200"/>
              <a:gd name="connsiteY1-3594" fmla="*/ 1295400 h 1358900"/>
              <a:gd name="connsiteX2-3595" fmla="*/ 38100 w 2235200"/>
              <a:gd name="connsiteY2-3596" fmla="*/ 1295400 h 1358900"/>
              <a:gd name="connsiteX3-3597" fmla="*/ 2171700 w 2235200"/>
              <a:gd name="connsiteY3-3598" fmla="*/ 1358900 h 1358900"/>
              <a:gd name="connsiteX4-3599" fmla="*/ 2171700 w 2235200"/>
              <a:gd name="connsiteY4-3600" fmla="*/ 1130300 h 1358900"/>
              <a:gd name="connsiteX5-3601" fmla="*/ 2171700 w 2235200"/>
              <a:gd name="connsiteY5-3602" fmla="*/ 1358900 h 1358900"/>
              <a:gd name="connsiteX6-3603" fmla="*/ 0 w 2235200"/>
              <a:gd name="connsiteY6-3604" fmla="*/ 76200 h 1358900"/>
              <a:gd name="connsiteX7-3605" fmla="*/ 2222500 w 2235200"/>
              <a:gd name="connsiteY7-3606" fmla="*/ 76200 h 1358900"/>
              <a:gd name="connsiteX8-3607" fmla="*/ 0 w 2235200"/>
              <a:gd name="connsiteY8-3608" fmla="*/ 76200 h 1358900"/>
              <a:gd name="connsiteX9-3609" fmla="*/ 76200 w 2235200"/>
              <a:gd name="connsiteY9-3610" fmla="*/ 0 h 1358900"/>
              <a:gd name="connsiteX10-3611" fmla="*/ 76200 w 2235200"/>
              <a:gd name="connsiteY10-3612" fmla="*/ 266700 h 1358900"/>
              <a:gd name="connsiteX11-3613" fmla="*/ 76200 w 2235200"/>
              <a:gd name="connsiteY11-3614" fmla="*/ 0 h 1358900"/>
              <a:gd name="connsiteX0-3615" fmla="*/ 38100 w 2235200"/>
              <a:gd name="connsiteY0-3616" fmla="*/ 1295400 h 1358900"/>
              <a:gd name="connsiteX1-3617" fmla="*/ 2235200 w 2235200"/>
              <a:gd name="connsiteY1-3618" fmla="*/ 1295400 h 1358900"/>
              <a:gd name="connsiteX2-3619" fmla="*/ 38100 w 2235200"/>
              <a:gd name="connsiteY2-3620" fmla="*/ 1295400 h 1358900"/>
              <a:gd name="connsiteX3-3621" fmla="*/ 2171700 w 2235200"/>
              <a:gd name="connsiteY3-3622" fmla="*/ 1358900 h 1358900"/>
              <a:gd name="connsiteX4-3623" fmla="*/ 2171700 w 2235200"/>
              <a:gd name="connsiteY4-3624" fmla="*/ 1130300 h 1358900"/>
              <a:gd name="connsiteX5-3625" fmla="*/ 2171700 w 2235200"/>
              <a:gd name="connsiteY5-3626" fmla="*/ 1358900 h 1358900"/>
              <a:gd name="connsiteX6-3627" fmla="*/ 0 w 2235200"/>
              <a:gd name="connsiteY6-3628" fmla="*/ 76200 h 1358900"/>
              <a:gd name="connsiteX7-3629" fmla="*/ 2222500 w 2235200"/>
              <a:gd name="connsiteY7-3630" fmla="*/ 76200 h 1358900"/>
              <a:gd name="connsiteX8-3631" fmla="*/ 0 w 2235200"/>
              <a:gd name="connsiteY8-3632" fmla="*/ 76200 h 1358900"/>
              <a:gd name="connsiteX9-3633" fmla="*/ 76200 w 2235200"/>
              <a:gd name="connsiteY9-3634" fmla="*/ 0 h 1358900"/>
              <a:gd name="connsiteX10-3635" fmla="*/ 76200 w 2235200"/>
              <a:gd name="connsiteY10-3636" fmla="*/ 266700 h 1358900"/>
              <a:gd name="connsiteX11-3637" fmla="*/ 76200 w 2235200"/>
              <a:gd name="connsiteY11-3638" fmla="*/ 0 h 1358900"/>
              <a:gd name="connsiteX0-3639" fmla="*/ 38100 w 2235200"/>
              <a:gd name="connsiteY0-3640" fmla="*/ 1295400 h 1358900"/>
              <a:gd name="connsiteX1-3641" fmla="*/ 2235200 w 2235200"/>
              <a:gd name="connsiteY1-3642" fmla="*/ 1295400 h 1358900"/>
              <a:gd name="connsiteX2-3643" fmla="*/ 38100 w 2235200"/>
              <a:gd name="connsiteY2-3644" fmla="*/ 1295400 h 1358900"/>
              <a:gd name="connsiteX3-3645" fmla="*/ 2171700 w 2235200"/>
              <a:gd name="connsiteY3-3646" fmla="*/ 1358900 h 1358900"/>
              <a:gd name="connsiteX4-3647" fmla="*/ 2171700 w 2235200"/>
              <a:gd name="connsiteY4-3648" fmla="*/ 1130300 h 1358900"/>
              <a:gd name="connsiteX5-3649" fmla="*/ 2171700 w 2235200"/>
              <a:gd name="connsiteY5-3650" fmla="*/ 1358900 h 1358900"/>
              <a:gd name="connsiteX6-3651" fmla="*/ 0 w 2235200"/>
              <a:gd name="connsiteY6-3652" fmla="*/ 76200 h 1358900"/>
              <a:gd name="connsiteX7-3653" fmla="*/ 2222500 w 2235200"/>
              <a:gd name="connsiteY7-3654" fmla="*/ 76200 h 1358900"/>
              <a:gd name="connsiteX8-3655" fmla="*/ 0 w 2235200"/>
              <a:gd name="connsiteY8-3656" fmla="*/ 76200 h 1358900"/>
              <a:gd name="connsiteX9-3657" fmla="*/ 76200 w 2235200"/>
              <a:gd name="connsiteY9-3658" fmla="*/ 0 h 1358900"/>
              <a:gd name="connsiteX10-3659" fmla="*/ 76200 w 2235200"/>
              <a:gd name="connsiteY10-3660" fmla="*/ 266700 h 1358900"/>
              <a:gd name="connsiteX11-3661" fmla="*/ 76200 w 2235200"/>
              <a:gd name="connsiteY11-3662" fmla="*/ 0 h 1358900"/>
              <a:gd name="connsiteX0-3663" fmla="*/ 38100 w 2235200"/>
              <a:gd name="connsiteY0-3664" fmla="*/ 1295400 h 1358900"/>
              <a:gd name="connsiteX1-3665" fmla="*/ 2235200 w 2235200"/>
              <a:gd name="connsiteY1-3666" fmla="*/ 1295400 h 1358900"/>
              <a:gd name="connsiteX2-3667" fmla="*/ 38100 w 2235200"/>
              <a:gd name="connsiteY2-3668" fmla="*/ 1295400 h 1358900"/>
              <a:gd name="connsiteX3-3669" fmla="*/ 2171700 w 2235200"/>
              <a:gd name="connsiteY3-3670" fmla="*/ 1358900 h 1358900"/>
              <a:gd name="connsiteX4-3671" fmla="*/ 2171700 w 2235200"/>
              <a:gd name="connsiteY4-3672" fmla="*/ 1130300 h 1358900"/>
              <a:gd name="connsiteX5-3673" fmla="*/ 2171700 w 2235200"/>
              <a:gd name="connsiteY5-3674" fmla="*/ 1358900 h 1358900"/>
              <a:gd name="connsiteX6-3675" fmla="*/ 0 w 2235200"/>
              <a:gd name="connsiteY6-3676" fmla="*/ 76200 h 1358900"/>
              <a:gd name="connsiteX7-3677" fmla="*/ 2222500 w 2235200"/>
              <a:gd name="connsiteY7-3678" fmla="*/ 76200 h 1358900"/>
              <a:gd name="connsiteX8-3679" fmla="*/ 0 w 2235200"/>
              <a:gd name="connsiteY8-3680" fmla="*/ 76200 h 1358900"/>
              <a:gd name="connsiteX9-3681" fmla="*/ 76200 w 2235200"/>
              <a:gd name="connsiteY9-3682" fmla="*/ 0 h 1358900"/>
              <a:gd name="connsiteX10-3683" fmla="*/ 76200 w 2235200"/>
              <a:gd name="connsiteY10-3684" fmla="*/ 266700 h 1358900"/>
              <a:gd name="connsiteX11-3685" fmla="*/ 76200 w 2235200"/>
              <a:gd name="connsiteY11-3686" fmla="*/ 0 h 1358900"/>
              <a:gd name="connsiteX0-3687" fmla="*/ 38100 w 2235200"/>
              <a:gd name="connsiteY0-3688" fmla="*/ 1295400 h 1358900"/>
              <a:gd name="connsiteX1-3689" fmla="*/ 2235200 w 2235200"/>
              <a:gd name="connsiteY1-3690" fmla="*/ 1295400 h 1358900"/>
              <a:gd name="connsiteX2-3691" fmla="*/ 38100 w 2235200"/>
              <a:gd name="connsiteY2-3692" fmla="*/ 1295400 h 1358900"/>
              <a:gd name="connsiteX3-3693" fmla="*/ 2171700 w 2235200"/>
              <a:gd name="connsiteY3-3694" fmla="*/ 1358900 h 1358900"/>
              <a:gd name="connsiteX4-3695" fmla="*/ 2171700 w 2235200"/>
              <a:gd name="connsiteY4-3696" fmla="*/ 1130300 h 1358900"/>
              <a:gd name="connsiteX5-3697" fmla="*/ 2171700 w 2235200"/>
              <a:gd name="connsiteY5-3698" fmla="*/ 1358900 h 1358900"/>
              <a:gd name="connsiteX6-3699" fmla="*/ 0 w 2235200"/>
              <a:gd name="connsiteY6-3700" fmla="*/ 76200 h 1358900"/>
              <a:gd name="connsiteX7-3701" fmla="*/ 2222500 w 2235200"/>
              <a:gd name="connsiteY7-3702" fmla="*/ 76200 h 1358900"/>
              <a:gd name="connsiteX8-3703" fmla="*/ 0 w 2235200"/>
              <a:gd name="connsiteY8-3704" fmla="*/ 76200 h 1358900"/>
              <a:gd name="connsiteX9-3705" fmla="*/ 76200 w 2235200"/>
              <a:gd name="connsiteY9-3706" fmla="*/ 0 h 1358900"/>
              <a:gd name="connsiteX10-3707" fmla="*/ 76200 w 2235200"/>
              <a:gd name="connsiteY10-3708" fmla="*/ 266700 h 1358900"/>
              <a:gd name="connsiteX11-3709" fmla="*/ 76200 w 2235200"/>
              <a:gd name="connsiteY11-3710" fmla="*/ 0 h 1358900"/>
              <a:gd name="connsiteX0-3711" fmla="*/ 38100 w 2235200"/>
              <a:gd name="connsiteY0-3712" fmla="*/ 1295400 h 1358900"/>
              <a:gd name="connsiteX1-3713" fmla="*/ 2235200 w 2235200"/>
              <a:gd name="connsiteY1-3714" fmla="*/ 1295400 h 1358900"/>
              <a:gd name="connsiteX2-3715" fmla="*/ 38100 w 2235200"/>
              <a:gd name="connsiteY2-3716" fmla="*/ 1295400 h 1358900"/>
              <a:gd name="connsiteX3-3717" fmla="*/ 2171700 w 2235200"/>
              <a:gd name="connsiteY3-3718" fmla="*/ 1358900 h 1358900"/>
              <a:gd name="connsiteX4-3719" fmla="*/ 2171700 w 2235200"/>
              <a:gd name="connsiteY4-3720" fmla="*/ 1130300 h 1358900"/>
              <a:gd name="connsiteX5-3721" fmla="*/ 2171700 w 2235200"/>
              <a:gd name="connsiteY5-3722" fmla="*/ 1358900 h 1358900"/>
              <a:gd name="connsiteX6-3723" fmla="*/ 0 w 2235200"/>
              <a:gd name="connsiteY6-3724" fmla="*/ 76200 h 1358900"/>
              <a:gd name="connsiteX7-3725" fmla="*/ 2222500 w 2235200"/>
              <a:gd name="connsiteY7-3726" fmla="*/ 76200 h 1358900"/>
              <a:gd name="connsiteX8-3727" fmla="*/ 0 w 2235200"/>
              <a:gd name="connsiteY8-3728" fmla="*/ 76200 h 1358900"/>
              <a:gd name="connsiteX9-3729" fmla="*/ 76200 w 2235200"/>
              <a:gd name="connsiteY9-3730" fmla="*/ 0 h 1358900"/>
              <a:gd name="connsiteX10-3731" fmla="*/ 76200 w 2235200"/>
              <a:gd name="connsiteY10-3732" fmla="*/ 266700 h 1358900"/>
              <a:gd name="connsiteX11-3733" fmla="*/ 76200 w 2235200"/>
              <a:gd name="connsiteY11-3734" fmla="*/ 0 h 1358900"/>
              <a:gd name="connsiteX0-3735" fmla="*/ 38100 w 2235200"/>
              <a:gd name="connsiteY0-3736" fmla="*/ 1295400 h 1358900"/>
              <a:gd name="connsiteX1-3737" fmla="*/ 2235200 w 2235200"/>
              <a:gd name="connsiteY1-3738" fmla="*/ 1295400 h 1358900"/>
              <a:gd name="connsiteX2-3739" fmla="*/ 38100 w 2235200"/>
              <a:gd name="connsiteY2-3740" fmla="*/ 1295400 h 1358900"/>
              <a:gd name="connsiteX3-3741" fmla="*/ 2171700 w 2235200"/>
              <a:gd name="connsiteY3-3742" fmla="*/ 1358900 h 1358900"/>
              <a:gd name="connsiteX4-3743" fmla="*/ 2171700 w 2235200"/>
              <a:gd name="connsiteY4-3744" fmla="*/ 1130300 h 1358900"/>
              <a:gd name="connsiteX5-3745" fmla="*/ 2171700 w 2235200"/>
              <a:gd name="connsiteY5-3746" fmla="*/ 1358900 h 1358900"/>
              <a:gd name="connsiteX6-3747" fmla="*/ 0 w 2235200"/>
              <a:gd name="connsiteY6-3748" fmla="*/ 76200 h 1358900"/>
              <a:gd name="connsiteX7-3749" fmla="*/ 2222500 w 2235200"/>
              <a:gd name="connsiteY7-3750" fmla="*/ 76200 h 1358900"/>
              <a:gd name="connsiteX8-3751" fmla="*/ 0 w 2235200"/>
              <a:gd name="connsiteY8-3752" fmla="*/ 76200 h 1358900"/>
              <a:gd name="connsiteX9-3753" fmla="*/ 76200 w 2235200"/>
              <a:gd name="connsiteY9-3754" fmla="*/ 0 h 1358900"/>
              <a:gd name="connsiteX10-3755" fmla="*/ 76200 w 2235200"/>
              <a:gd name="connsiteY10-3756" fmla="*/ 266700 h 1358900"/>
              <a:gd name="connsiteX11-3757" fmla="*/ 76200 w 2235200"/>
              <a:gd name="connsiteY11-3758" fmla="*/ 0 h 1358900"/>
              <a:gd name="connsiteX0-3759" fmla="*/ 39368 w 2235200"/>
              <a:gd name="connsiteY0-3760" fmla="*/ 1295807 h 1358900"/>
              <a:gd name="connsiteX1-3761" fmla="*/ 2235200 w 2235200"/>
              <a:gd name="connsiteY1-3762" fmla="*/ 1295400 h 1358900"/>
              <a:gd name="connsiteX2-3763" fmla="*/ 38100 w 2235200"/>
              <a:gd name="connsiteY2-3764" fmla="*/ 1295400 h 1358900"/>
              <a:gd name="connsiteX3-3765" fmla="*/ 2171700 w 2235200"/>
              <a:gd name="connsiteY3-3766" fmla="*/ 1358900 h 1358900"/>
              <a:gd name="connsiteX4-3767" fmla="*/ 2171700 w 2235200"/>
              <a:gd name="connsiteY4-3768" fmla="*/ 1130300 h 1358900"/>
              <a:gd name="connsiteX5-3769" fmla="*/ 2171700 w 2235200"/>
              <a:gd name="connsiteY5-3770" fmla="*/ 1358900 h 1358900"/>
              <a:gd name="connsiteX6-3771" fmla="*/ 0 w 2235200"/>
              <a:gd name="connsiteY6-3772" fmla="*/ 76200 h 1358900"/>
              <a:gd name="connsiteX7-3773" fmla="*/ 2222500 w 2235200"/>
              <a:gd name="connsiteY7-3774" fmla="*/ 76200 h 1358900"/>
              <a:gd name="connsiteX8-3775" fmla="*/ 0 w 2235200"/>
              <a:gd name="connsiteY8-3776" fmla="*/ 76200 h 1358900"/>
              <a:gd name="connsiteX9-3777" fmla="*/ 76200 w 2235200"/>
              <a:gd name="connsiteY9-3778" fmla="*/ 0 h 1358900"/>
              <a:gd name="connsiteX10-3779" fmla="*/ 76200 w 2235200"/>
              <a:gd name="connsiteY10-3780" fmla="*/ 266700 h 1358900"/>
              <a:gd name="connsiteX11-3781" fmla="*/ 76200 w 2235200"/>
              <a:gd name="connsiteY11-3782" fmla="*/ 0 h 1358900"/>
              <a:gd name="connsiteX0-3783" fmla="*/ 39368 w 2234632"/>
              <a:gd name="connsiteY0-3784" fmla="*/ 1295807 h 1358900"/>
              <a:gd name="connsiteX1-3785" fmla="*/ 2234632 w 2234632"/>
              <a:gd name="connsiteY1-3786" fmla="*/ 1295807 h 1358900"/>
              <a:gd name="connsiteX2-3787" fmla="*/ 38100 w 2234632"/>
              <a:gd name="connsiteY2-3788" fmla="*/ 1295400 h 1358900"/>
              <a:gd name="connsiteX3-3789" fmla="*/ 2171700 w 2234632"/>
              <a:gd name="connsiteY3-3790" fmla="*/ 1358900 h 1358900"/>
              <a:gd name="connsiteX4-3791" fmla="*/ 2171700 w 2234632"/>
              <a:gd name="connsiteY4-3792" fmla="*/ 1130300 h 1358900"/>
              <a:gd name="connsiteX5-3793" fmla="*/ 2171700 w 2234632"/>
              <a:gd name="connsiteY5-3794" fmla="*/ 1358900 h 1358900"/>
              <a:gd name="connsiteX6-3795" fmla="*/ 0 w 2234632"/>
              <a:gd name="connsiteY6-3796" fmla="*/ 76200 h 1358900"/>
              <a:gd name="connsiteX7-3797" fmla="*/ 2222500 w 2234632"/>
              <a:gd name="connsiteY7-3798" fmla="*/ 76200 h 1358900"/>
              <a:gd name="connsiteX8-3799" fmla="*/ 0 w 2234632"/>
              <a:gd name="connsiteY8-3800" fmla="*/ 76200 h 1358900"/>
              <a:gd name="connsiteX9-3801" fmla="*/ 76200 w 2234632"/>
              <a:gd name="connsiteY9-3802" fmla="*/ 0 h 1358900"/>
              <a:gd name="connsiteX10-3803" fmla="*/ 76200 w 2234632"/>
              <a:gd name="connsiteY10-3804" fmla="*/ 266700 h 1358900"/>
              <a:gd name="connsiteX11-3805" fmla="*/ 76200 w 2234632"/>
              <a:gd name="connsiteY11-3806" fmla="*/ 0 h 1358900"/>
              <a:gd name="connsiteX0-3807" fmla="*/ 39368 w 2234632"/>
              <a:gd name="connsiteY0-3808" fmla="*/ 1295807 h 1358900"/>
              <a:gd name="connsiteX1-3809" fmla="*/ 2234632 w 2234632"/>
              <a:gd name="connsiteY1-3810" fmla="*/ 1295807 h 1358900"/>
              <a:gd name="connsiteX2-3811" fmla="*/ 39368 w 2234632"/>
              <a:gd name="connsiteY2-3812" fmla="*/ 1295807 h 1358900"/>
              <a:gd name="connsiteX3-3813" fmla="*/ 2171700 w 2234632"/>
              <a:gd name="connsiteY3-3814" fmla="*/ 1358900 h 1358900"/>
              <a:gd name="connsiteX4-3815" fmla="*/ 2171700 w 2234632"/>
              <a:gd name="connsiteY4-3816" fmla="*/ 1130300 h 1358900"/>
              <a:gd name="connsiteX5-3817" fmla="*/ 2171700 w 2234632"/>
              <a:gd name="connsiteY5-3818" fmla="*/ 1358900 h 1358900"/>
              <a:gd name="connsiteX6-3819" fmla="*/ 0 w 2234632"/>
              <a:gd name="connsiteY6-3820" fmla="*/ 76200 h 1358900"/>
              <a:gd name="connsiteX7-3821" fmla="*/ 2222500 w 2234632"/>
              <a:gd name="connsiteY7-3822" fmla="*/ 76200 h 1358900"/>
              <a:gd name="connsiteX8-3823" fmla="*/ 0 w 2234632"/>
              <a:gd name="connsiteY8-3824" fmla="*/ 76200 h 1358900"/>
              <a:gd name="connsiteX9-3825" fmla="*/ 76200 w 2234632"/>
              <a:gd name="connsiteY9-3826" fmla="*/ 0 h 1358900"/>
              <a:gd name="connsiteX10-3827" fmla="*/ 76200 w 2234632"/>
              <a:gd name="connsiteY10-3828" fmla="*/ 266700 h 1358900"/>
              <a:gd name="connsiteX11-3829" fmla="*/ 76200 w 2234632"/>
              <a:gd name="connsiteY11-3830" fmla="*/ 0 h 1358900"/>
              <a:gd name="connsiteX0-3831" fmla="*/ 39368 w 2234632"/>
              <a:gd name="connsiteY0-3832" fmla="*/ 1295807 h 1359516"/>
              <a:gd name="connsiteX1-3833" fmla="*/ 2234632 w 2234632"/>
              <a:gd name="connsiteY1-3834" fmla="*/ 1295807 h 1359516"/>
              <a:gd name="connsiteX2-3835" fmla="*/ 39368 w 2234632"/>
              <a:gd name="connsiteY2-3836" fmla="*/ 1295807 h 1359516"/>
              <a:gd name="connsiteX3-3837" fmla="*/ 2171610 w 2234632"/>
              <a:gd name="connsiteY3-3838" fmla="*/ 1359516 h 1359516"/>
              <a:gd name="connsiteX4-3839" fmla="*/ 2171700 w 2234632"/>
              <a:gd name="connsiteY4-3840" fmla="*/ 1130300 h 1359516"/>
              <a:gd name="connsiteX5-3841" fmla="*/ 2171700 w 2234632"/>
              <a:gd name="connsiteY5-3842" fmla="*/ 1358900 h 1359516"/>
              <a:gd name="connsiteX6-3843" fmla="*/ 0 w 2234632"/>
              <a:gd name="connsiteY6-3844" fmla="*/ 76200 h 1359516"/>
              <a:gd name="connsiteX7-3845" fmla="*/ 2222500 w 2234632"/>
              <a:gd name="connsiteY7-3846" fmla="*/ 76200 h 1359516"/>
              <a:gd name="connsiteX8-3847" fmla="*/ 0 w 2234632"/>
              <a:gd name="connsiteY8-3848" fmla="*/ 76200 h 1359516"/>
              <a:gd name="connsiteX9-3849" fmla="*/ 76200 w 2234632"/>
              <a:gd name="connsiteY9-3850" fmla="*/ 0 h 1359516"/>
              <a:gd name="connsiteX10-3851" fmla="*/ 76200 w 2234632"/>
              <a:gd name="connsiteY10-3852" fmla="*/ 266700 h 1359516"/>
              <a:gd name="connsiteX11-3853" fmla="*/ 76200 w 2234632"/>
              <a:gd name="connsiteY11-3854" fmla="*/ 0 h 1359516"/>
              <a:gd name="connsiteX0-3855" fmla="*/ 39368 w 2234632"/>
              <a:gd name="connsiteY0-3856" fmla="*/ 1295807 h 1359516"/>
              <a:gd name="connsiteX1-3857" fmla="*/ 2234632 w 2234632"/>
              <a:gd name="connsiteY1-3858" fmla="*/ 1295807 h 1359516"/>
              <a:gd name="connsiteX2-3859" fmla="*/ 39368 w 2234632"/>
              <a:gd name="connsiteY2-3860" fmla="*/ 1295807 h 1359516"/>
              <a:gd name="connsiteX3-3861" fmla="*/ 2171610 w 2234632"/>
              <a:gd name="connsiteY3-3862" fmla="*/ 1359516 h 1359516"/>
              <a:gd name="connsiteX4-3863" fmla="*/ 2171610 w 2234632"/>
              <a:gd name="connsiteY4-3864" fmla="*/ 1128949 h 1359516"/>
              <a:gd name="connsiteX5-3865" fmla="*/ 2171700 w 2234632"/>
              <a:gd name="connsiteY5-3866" fmla="*/ 1358900 h 1359516"/>
              <a:gd name="connsiteX6-3867" fmla="*/ 0 w 2234632"/>
              <a:gd name="connsiteY6-3868" fmla="*/ 76200 h 1359516"/>
              <a:gd name="connsiteX7-3869" fmla="*/ 2222500 w 2234632"/>
              <a:gd name="connsiteY7-3870" fmla="*/ 76200 h 1359516"/>
              <a:gd name="connsiteX8-3871" fmla="*/ 0 w 2234632"/>
              <a:gd name="connsiteY8-3872" fmla="*/ 76200 h 1359516"/>
              <a:gd name="connsiteX9-3873" fmla="*/ 76200 w 2234632"/>
              <a:gd name="connsiteY9-3874" fmla="*/ 0 h 1359516"/>
              <a:gd name="connsiteX10-3875" fmla="*/ 76200 w 2234632"/>
              <a:gd name="connsiteY10-3876" fmla="*/ 266700 h 1359516"/>
              <a:gd name="connsiteX11-3877" fmla="*/ 76200 w 2234632"/>
              <a:gd name="connsiteY11-3878" fmla="*/ 0 h 1359516"/>
              <a:gd name="connsiteX0-3879" fmla="*/ 39368 w 2234632"/>
              <a:gd name="connsiteY0-3880" fmla="*/ 1295807 h 1359516"/>
              <a:gd name="connsiteX1-3881" fmla="*/ 2234632 w 2234632"/>
              <a:gd name="connsiteY1-3882" fmla="*/ 1295807 h 1359516"/>
              <a:gd name="connsiteX2-3883" fmla="*/ 39368 w 2234632"/>
              <a:gd name="connsiteY2-3884" fmla="*/ 1295807 h 1359516"/>
              <a:gd name="connsiteX3-3885" fmla="*/ 2171610 w 2234632"/>
              <a:gd name="connsiteY3-3886" fmla="*/ 1359516 h 1359516"/>
              <a:gd name="connsiteX4-3887" fmla="*/ 2171610 w 2234632"/>
              <a:gd name="connsiteY4-3888" fmla="*/ 1128949 h 1359516"/>
              <a:gd name="connsiteX5-3889" fmla="*/ 2171610 w 2234632"/>
              <a:gd name="connsiteY5-3890" fmla="*/ 1359516 h 1359516"/>
              <a:gd name="connsiteX6-3891" fmla="*/ 0 w 2234632"/>
              <a:gd name="connsiteY6-3892" fmla="*/ 76200 h 1359516"/>
              <a:gd name="connsiteX7-3893" fmla="*/ 2222500 w 2234632"/>
              <a:gd name="connsiteY7-3894" fmla="*/ 76200 h 1359516"/>
              <a:gd name="connsiteX8-3895" fmla="*/ 0 w 2234632"/>
              <a:gd name="connsiteY8-3896" fmla="*/ 76200 h 1359516"/>
              <a:gd name="connsiteX9-3897" fmla="*/ 76200 w 2234632"/>
              <a:gd name="connsiteY9-3898" fmla="*/ 0 h 1359516"/>
              <a:gd name="connsiteX10-3899" fmla="*/ 76200 w 2234632"/>
              <a:gd name="connsiteY10-3900" fmla="*/ 266700 h 1359516"/>
              <a:gd name="connsiteX11-3901" fmla="*/ 76200 w 2234632"/>
              <a:gd name="connsiteY11-3902" fmla="*/ 0 h 1359516"/>
              <a:gd name="connsiteX0-3903" fmla="*/ 39368 w 2234632"/>
              <a:gd name="connsiteY0-3904" fmla="*/ 1295807 h 1359516"/>
              <a:gd name="connsiteX1-3905" fmla="*/ 2234632 w 2234632"/>
              <a:gd name="connsiteY1-3906" fmla="*/ 1295807 h 1359516"/>
              <a:gd name="connsiteX2-3907" fmla="*/ 39368 w 2234632"/>
              <a:gd name="connsiteY2-3908" fmla="*/ 1295807 h 1359516"/>
              <a:gd name="connsiteX3-3909" fmla="*/ 2171610 w 2234632"/>
              <a:gd name="connsiteY3-3910" fmla="*/ 1359516 h 1359516"/>
              <a:gd name="connsiteX4-3911" fmla="*/ 2171610 w 2234632"/>
              <a:gd name="connsiteY4-3912" fmla="*/ 1128949 h 1359516"/>
              <a:gd name="connsiteX5-3913" fmla="*/ 2171610 w 2234632"/>
              <a:gd name="connsiteY5-3914" fmla="*/ 1359516 h 1359516"/>
              <a:gd name="connsiteX6-3915" fmla="*/ 2605 w 2234632"/>
              <a:gd name="connsiteY6-3916" fmla="*/ 76229 h 1359516"/>
              <a:gd name="connsiteX7-3917" fmla="*/ 2222500 w 2234632"/>
              <a:gd name="connsiteY7-3918" fmla="*/ 76200 h 1359516"/>
              <a:gd name="connsiteX8-3919" fmla="*/ 0 w 2234632"/>
              <a:gd name="connsiteY8-3920" fmla="*/ 76200 h 1359516"/>
              <a:gd name="connsiteX9-3921" fmla="*/ 76200 w 2234632"/>
              <a:gd name="connsiteY9-3922" fmla="*/ 0 h 1359516"/>
              <a:gd name="connsiteX10-3923" fmla="*/ 76200 w 2234632"/>
              <a:gd name="connsiteY10-3924" fmla="*/ 266700 h 1359516"/>
              <a:gd name="connsiteX11-3925" fmla="*/ 76200 w 2234632"/>
              <a:gd name="connsiteY11-3926" fmla="*/ 0 h 1359516"/>
              <a:gd name="connsiteX0-3927" fmla="*/ 39368 w 2234632"/>
              <a:gd name="connsiteY0-3928" fmla="*/ 1295807 h 1359516"/>
              <a:gd name="connsiteX1-3929" fmla="*/ 2234632 w 2234632"/>
              <a:gd name="connsiteY1-3930" fmla="*/ 1295807 h 1359516"/>
              <a:gd name="connsiteX2-3931" fmla="*/ 39368 w 2234632"/>
              <a:gd name="connsiteY2-3932" fmla="*/ 1295807 h 1359516"/>
              <a:gd name="connsiteX3-3933" fmla="*/ 2171610 w 2234632"/>
              <a:gd name="connsiteY3-3934" fmla="*/ 1359516 h 1359516"/>
              <a:gd name="connsiteX4-3935" fmla="*/ 2171610 w 2234632"/>
              <a:gd name="connsiteY4-3936" fmla="*/ 1128949 h 1359516"/>
              <a:gd name="connsiteX5-3937" fmla="*/ 2171610 w 2234632"/>
              <a:gd name="connsiteY5-3938" fmla="*/ 1359516 h 1359516"/>
              <a:gd name="connsiteX6-3939" fmla="*/ 2605 w 2234632"/>
              <a:gd name="connsiteY6-3940" fmla="*/ 76229 h 1359516"/>
              <a:gd name="connsiteX7-3941" fmla="*/ 2224128 w 2234632"/>
              <a:gd name="connsiteY7-3942" fmla="*/ 76229 h 1359516"/>
              <a:gd name="connsiteX8-3943" fmla="*/ 0 w 2234632"/>
              <a:gd name="connsiteY8-3944" fmla="*/ 76200 h 1359516"/>
              <a:gd name="connsiteX9-3945" fmla="*/ 76200 w 2234632"/>
              <a:gd name="connsiteY9-3946" fmla="*/ 0 h 1359516"/>
              <a:gd name="connsiteX10-3947" fmla="*/ 76200 w 2234632"/>
              <a:gd name="connsiteY10-3948" fmla="*/ 266700 h 1359516"/>
              <a:gd name="connsiteX11-3949" fmla="*/ 76200 w 2234632"/>
              <a:gd name="connsiteY11-3950" fmla="*/ 0 h 1359516"/>
              <a:gd name="connsiteX0-3951" fmla="*/ 36763 w 2232027"/>
              <a:gd name="connsiteY0-3952" fmla="*/ 1295807 h 1359516"/>
              <a:gd name="connsiteX1-3953" fmla="*/ 2232027 w 2232027"/>
              <a:gd name="connsiteY1-3954" fmla="*/ 1295807 h 1359516"/>
              <a:gd name="connsiteX2-3955" fmla="*/ 36763 w 2232027"/>
              <a:gd name="connsiteY2-3956" fmla="*/ 1295807 h 1359516"/>
              <a:gd name="connsiteX3-3957" fmla="*/ 2169005 w 2232027"/>
              <a:gd name="connsiteY3-3958" fmla="*/ 1359516 h 1359516"/>
              <a:gd name="connsiteX4-3959" fmla="*/ 2169005 w 2232027"/>
              <a:gd name="connsiteY4-3960" fmla="*/ 1128949 h 1359516"/>
              <a:gd name="connsiteX5-3961" fmla="*/ 2169005 w 2232027"/>
              <a:gd name="connsiteY5-3962" fmla="*/ 1359516 h 1359516"/>
              <a:gd name="connsiteX6-3963" fmla="*/ 0 w 2232027"/>
              <a:gd name="connsiteY6-3964" fmla="*/ 76229 h 1359516"/>
              <a:gd name="connsiteX7-3965" fmla="*/ 2221523 w 2232027"/>
              <a:gd name="connsiteY7-3966" fmla="*/ 76229 h 1359516"/>
              <a:gd name="connsiteX8-3967" fmla="*/ 0 w 2232027"/>
              <a:gd name="connsiteY8-3968" fmla="*/ 76229 h 1359516"/>
              <a:gd name="connsiteX9-3969" fmla="*/ 73595 w 2232027"/>
              <a:gd name="connsiteY9-3970" fmla="*/ 0 h 1359516"/>
              <a:gd name="connsiteX10-3971" fmla="*/ 73595 w 2232027"/>
              <a:gd name="connsiteY10-3972" fmla="*/ 266700 h 1359516"/>
              <a:gd name="connsiteX11-3973" fmla="*/ 73595 w 2232027"/>
              <a:gd name="connsiteY11-3974" fmla="*/ 0 h 1359516"/>
              <a:gd name="connsiteX0-3975" fmla="*/ 36763 w 2232027"/>
              <a:gd name="connsiteY0-3976" fmla="*/ 1295807 h 1359516"/>
              <a:gd name="connsiteX1-3977" fmla="*/ 2232027 w 2232027"/>
              <a:gd name="connsiteY1-3978" fmla="*/ 1295807 h 1359516"/>
              <a:gd name="connsiteX2-3979" fmla="*/ 36763 w 2232027"/>
              <a:gd name="connsiteY2-3980" fmla="*/ 1295807 h 1359516"/>
              <a:gd name="connsiteX3-3981" fmla="*/ 2169005 w 2232027"/>
              <a:gd name="connsiteY3-3982" fmla="*/ 1359516 h 1359516"/>
              <a:gd name="connsiteX4-3983" fmla="*/ 2169005 w 2232027"/>
              <a:gd name="connsiteY4-3984" fmla="*/ 1128949 h 1359516"/>
              <a:gd name="connsiteX5-3985" fmla="*/ 2169005 w 2232027"/>
              <a:gd name="connsiteY5-3986" fmla="*/ 1359516 h 1359516"/>
              <a:gd name="connsiteX6-3987" fmla="*/ 0 w 2232027"/>
              <a:gd name="connsiteY6-3988" fmla="*/ 76229 h 1359516"/>
              <a:gd name="connsiteX7-3989" fmla="*/ 2221523 w 2232027"/>
              <a:gd name="connsiteY7-3990" fmla="*/ 76229 h 1359516"/>
              <a:gd name="connsiteX8-3991" fmla="*/ 0 w 2232027"/>
              <a:gd name="connsiteY8-3992" fmla="*/ 76229 h 1359516"/>
              <a:gd name="connsiteX9-3993" fmla="*/ 73526 w 2232027"/>
              <a:gd name="connsiteY9-3994" fmla="*/ 385 h 1359516"/>
              <a:gd name="connsiteX10-3995" fmla="*/ 73595 w 2232027"/>
              <a:gd name="connsiteY10-3996" fmla="*/ 266700 h 1359516"/>
              <a:gd name="connsiteX11-3997" fmla="*/ 73595 w 2232027"/>
              <a:gd name="connsiteY11-3998" fmla="*/ 0 h 1359516"/>
              <a:gd name="connsiteX0-3999" fmla="*/ 36763 w 2232027"/>
              <a:gd name="connsiteY0-4000" fmla="*/ 1295807 h 1359516"/>
              <a:gd name="connsiteX1-4001" fmla="*/ 2232027 w 2232027"/>
              <a:gd name="connsiteY1-4002" fmla="*/ 1295807 h 1359516"/>
              <a:gd name="connsiteX2-4003" fmla="*/ 36763 w 2232027"/>
              <a:gd name="connsiteY2-4004" fmla="*/ 1295807 h 1359516"/>
              <a:gd name="connsiteX3-4005" fmla="*/ 2169005 w 2232027"/>
              <a:gd name="connsiteY3-4006" fmla="*/ 1359516 h 1359516"/>
              <a:gd name="connsiteX4-4007" fmla="*/ 2169005 w 2232027"/>
              <a:gd name="connsiteY4-4008" fmla="*/ 1128949 h 1359516"/>
              <a:gd name="connsiteX5-4009" fmla="*/ 2169005 w 2232027"/>
              <a:gd name="connsiteY5-4010" fmla="*/ 1359516 h 1359516"/>
              <a:gd name="connsiteX6-4011" fmla="*/ 0 w 2232027"/>
              <a:gd name="connsiteY6-4012" fmla="*/ 76229 h 1359516"/>
              <a:gd name="connsiteX7-4013" fmla="*/ 2221523 w 2232027"/>
              <a:gd name="connsiteY7-4014" fmla="*/ 76229 h 1359516"/>
              <a:gd name="connsiteX8-4015" fmla="*/ 0 w 2232027"/>
              <a:gd name="connsiteY8-4016" fmla="*/ 76229 h 1359516"/>
              <a:gd name="connsiteX9-4017" fmla="*/ 73526 w 2232027"/>
              <a:gd name="connsiteY9-4018" fmla="*/ 385 h 1359516"/>
              <a:gd name="connsiteX10-4019" fmla="*/ 73526 w 2232027"/>
              <a:gd name="connsiteY10-4020" fmla="*/ 267357 h 1359516"/>
              <a:gd name="connsiteX11-4021" fmla="*/ 73595 w 2232027"/>
              <a:gd name="connsiteY11-4022" fmla="*/ 0 h 1359516"/>
              <a:gd name="connsiteX0-4023" fmla="*/ 36763 w 2232027"/>
              <a:gd name="connsiteY0-4024" fmla="*/ 1295422 h 1359131"/>
              <a:gd name="connsiteX1-4025" fmla="*/ 2232027 w 2232027"/>
              <a:gd name="connsiteY1-4026" fmla="*/ 1295422 h 1359131"/>
              <a:gd name="connsiteX2-4027" fmla="*/ 36763 w 2232027"/>
              <a:gd name="connsiteY2-4028" fmla="*/ 1295422 h 1359131"/>
              <a:gd name="connsiteX3-4029" fmla="*/ 2169005 w 2232027"/>
              <a:gd name="connsiteY3-4030" fmla="*/ 1359131 h 1359131"/>
              <a:gd name="connsiteX4-4031" fmla="*/ 2169005 w 2232027"/>
              <a:gd name="connsiteY4-4032" fmla="*/ 1128564 h 1359131"/>
              <a:gd name="connsiteX5-4033" fmla="*/ 2169005 w 2232027"/>
              <a:gd name="connsiteY5-4034" fmla="*/ 1359131 h 1359131"/>
              <a:gd name="connsiteX6-4035" fmla="*/ 0 w 2232027"/>
              <a:gd name="connsiteY6-4036" fmla="*/ 75844 h 1359131"/>
              <a:gd name="connsiteX7-4037" fmla="*/ 2221523 w 2232027"/>
              <a:gd name="connsiteY7-4038" fmla="*/ 75844 h 1359131"/>
              <a:gd name="connsiteX8-4039" fmla="*/ 0 w 2232027"/>
              <a:gd name="connsiteY8-4040" fmla="*/ 75844 h 1359131"/>
              <a:gd name="connsiteX9-4041" fmla="*/ 73526 w 2232027"/>
              <a:gd name="connsiteY9-4042" fmla="*/ 0 h 1359131"/>
              <a:gd name="connsiteX10-4043" fmla="*/ 73526 w 2232027"/>
              <a:gd name="connsiteY10-4044" fmla="*/ 266972 h 1359131"/>
              <a:gd name="connsiteX11-4045" fmla="*/ 73526 w 2232027"/>
              <a:gd name="connsiteY11-4046" fmla="*/ 0 h 1359131"/>
              <a:gd name="connsiteX0-4047" fmla="*/ 404390 w 2599654"/>
              <a:gd name="connsiteY0-4048" fmla="*/ 1295422 h 1359131"/>
              <a:gd name="connsiteX1-4049" fmla="*/ 2599654 w 2599654"/>
              <a:gd name="connsiteY1-4050" fmla="*/ 1295422 h 1359131"/>
              <a:gd name="connsiteX2-4051" fmla="*/ 0 w 2599654"/>
              <a:gd name="connsiteY2-4052" fmla="*/ 1295422 h 1359131"/>
              <a:gd name="connsiteX3-4053" fmla="*/ 2536632 w 2599654"/>
              <a:gd name="connsiteY3-4054" fmla="*/ 1359131 h 1359131"/>
              <a:gd name="connsiteX4-4055" fmla="*/ 2536632 w 2599654"/>
              <a:gd name="connsiteY4-4056" fmla="*/ 1128564 h 1359131"/>
              <a:gd name="connsiteX5-4057" fmla="*/ 2536632 w 2599654"/>
              <a:gd name="connsiteY5-4058" fmla="*/ 1359131 h 1359131"/>
              <a:gd name="connsiteX6-4059" fmla="*/ 367627 w 2599654"/>
              <a:gd name="connsiteY6-4060" fmla="*/ 75844 h 1359131"/>
              <a:gd name="connsiteX7-4061" fmla="*/ 2589150 w 2599654"/>
              <a:gd name="connsiteY7-4062" fmla="*/ 75844 h 1359131"/>
              <a:gd name="connsiteX8-4063" fmla="*/ 367627 w 2599654"/>
              <a:gd name="connsiteY8-4064" fmla="*/ 75844 h 1359131"/>
              <a:gd name="connsiteX9-4065" fmla="*/ 441153 w 2599654"/>
              <a:gd name="connsiteY9-4066" fmla="*/ 0 h 1359131"/>
              <a:gd name="connsiteX10-4067" fmla="*/ 441153 w 2599654"/>
              <a:gd name="connsiteY10-4068" fmla="*/ 266972 h 1359131"/>
              <a:gd name="connsiteX11-4069" fmla="*/ 441153 w 2599654"/>
              <a:gd name="connsiteY11-4070" fmla="*/ 0 h 1359131"/>
              <a:gd name="connsiteX0-4071" fmla="*/ 36763 w 2232027"/>
              <a:gd name="connsiteY0-4072" fmla="*/ 1295422 h 1359131"/>
              <a:gd name="connsiteX1-4073" fmla="*/ 2232027 w 2232027"/>
              <a:gd name="connsiteY1-4074" fmla="*/ 1295422 h 1359131"/>
              <a:gd name="connsiteX2-4075" fmla="*/ 0 w 2232027"/>
              <a:gd name="connsiteY2-4076" fmla="*/ 1295422 h 1359131"/>
              <a:gd name="connsiteX3-4077" fmla="*/ 2169005 w 2232027"/>
              <a:gd name="connsiteY3-4078" fmla="*/ 1359131 h 1359131"/>
              <a:gd name="connsiteX4-4079" fmla="*/ 2169005 w 2232027"/>
              <a:gd name="connsiteY4-4080" fmla="*/ 1128564 h 1359131"/>
              <a:gd name="connsiteX5-4081" fmla="*/ 2169005 w 2232027"/>
              <a:gd name="connsiteY5-4082" fmla="*/ 1359131 h 1359131"/>
              <a:gd name="connsiteX6-4083" fmla="*/ 0 w 2232027"/>
              <a:gd name="connsiteY6-4084" fmla="*/ 75844 h 1359131"/>
              <a:gd name="connsiteX7-4085" fmla="*/ 2221523 w 2232027"/>
              <a:gd name="connsiteY7-4086" fmla="*/ 75844 h 1359131"/>
              <a:gd name="connsiteX8-4087" fmla="*/ 0 w 2232027"/>
              <a:gd name="connsiteY8-4088" fmla="*/ 75844 h 1359131"/>
              <a:gd name="connsiteX9-4089" fmla="*/ 73526 w 2232027"/>
              <a:gd name="connsiteY9-4090" fmla="*/ 0 h 1359131"/>
              <a:gd name="connsiteX10-4091" fmla="*/ 73526 w 2232027"/>
              <a:gd name="connsiteY10-4092" fmla="*/ 266972 h 1359131"/>
              <a:gd name="connsiteX11-4093" fmla="*/ 73526 w 2232027"/>
              <a:gd name="connsiteY11-4094" fmla="*/ 0 h 1359131"/>
              <a:gd name="connsiteX0-4095" fmla="*/ 0 w 2232027"/>
              <a:gd name="connsiteY0-4096" fmla="*/ 1295422 h 1359131"/>
              <a:gd name="connsiteX1-4097" fmla="*/ 2232027 w 2232027"/>
              <a:gd name="connsiteY1-4098" fmla="*/ 1295422 h 1359131"/>
              <a:gd name="connsiteX2-4099" fmla="*/ 0 w 2232027"/>
              <a:gd name="connsiteY2-4100" fmla="*/ 1295422 h 1359131"/>
              <a:gd name="connsiteX3-4101" fmla="*/ 2169005 w 2232027"/>
              <a:gd name="connsiteY3-4102" fmla="*/ 1359131 h 1359131"/>
              <a:gd name="connsiteX4-4103" fmla="*/ 2169005 w 2232027"/>
              <a:gd name="connsiteY4-4104" fmla="*/ 1128564 h 1359131"/>
              <a:gd name="connsiteX5-4105" fmla="*/ 2169005 w 2232027"/>
              <a:gd name="connsiteY5-4106" fmla="*/ 1359131 h 1359131"/>
              <a:gd name="connsiteX6-4107" fmla="*/ 0 w 2232027"/>
              <a:gd name="connsiteY6-4108" fmla="*/ 75844 h 1359131"/>
              <a:gd name="connsiteX7-4109" fmla="*/ 2221523 w 2232027"/>
              <a:gd name="connsiteY7-4110" fmla="*/ 75844 h 1359131"/>
              <a:gd name="connsiteX8-4111" fmla="*/ 0 w 2232027"/>
              <a:gd name="connsiteY8-4112" fmla="*/ 75844 h 1359131"/>
              <a:gd name="connsiteX9-4113" fmla="*/ 73526 w 2232027"/>
              <a:gd name="connsiteY9-4114" fmla="*/ 0 h 1359131"/>
              <a:gd name="connsiteX10-4115" fmla="*/ 73526 w 2232027"/>
              <a:gd name="connsiteY10-4116" fmla="*/ 266972 h 1359131"/>
              <a:gd name="connsiteX11-4117" fmla="*/ 73526 w 2232027"/>
              <a:gd name="connsiteY11-4118" fmla="*/ 0 h 1359131"/>
              <a:gd name="connsiteX0-4119" fmla="*/ 0 w 2232027"/>
              <a:gd name="connsiteY0-4120" fmla="*/ 1295422 h 1359131"/>
              <a:gd name="connsiteX1-4121" fmla="*/ 2232027 w 2232027"/>
              <a:gd name="connsiteY1-4122" fmla="*/ 1295422 h 1359131"/>
              <a:gd name="connsiteX2-4123" fmla="*/ 0 w 2232027"/>
              <a:gd name="connsiteY2-4124" fmla="*/ 1295422 h 1359131"/>
              <a:gd name="connsiteX3-4125" fmla="*/ 2169005 w 2232027"/>
              <a:gd name="connsiteY3-4126" fmla="*/ 1359131 h 1359131"/>
              <a:gd name="connsiteX4-4127" fmla="*/ 2169005 w 2232027"/>
              <a:gd name="connsiteY4-4128" fmla="*/ 1128564 h 1359131"/>
              <a:gd name="connsiteX5-4129" fmla="*/ 2169005 w 2232027"/>
              <a:gd name="connsiteY5-4130" fmla="*/ 1359131 h 1359131"/>
              <a:gd name="connsiteX6-4131" fmla="*/ 0 w 2232027"/>
              <a:gd name="connsiteY6-4132" fmla="*/ 75844 h 1359131"/>
              <a:gd name="connsiteX7-4133" fmla="*/ 2221523 w 2232027"/>
              <a:gd name="connsiteY7-4134" fmla="*/ 75844 h 1359131"/>
              <a:gd name="connsiteX8-4135" fmla="*/ 0 w 2232027"/>
              <a:gd name="connsiteY8-4136" fmla="*/ 75844 h 1359131"/>
              <a:gd name="connsiteX9-4137" fmla="*/ 73526 w 2232027"/>
              <a:gd name="connsiteY9-4138" fmla="*/ 0 h 1359131"/>
              <a:gd name="connsiteX10-4139" fmla="*/ 73526 w 2232027"/>
              <a:gd name="connsiteY10-4140" fmla="*/ 266972 h 1359131"/>
              <a:gd name="connsiteX11-4141" fmla="*/ 73526 w 2232027"/>
              <a:gd name="connsiteY11-4142" fmla="*/ 0 h 1359131"/>
              <a:gd name="connsiteX0-4143" fmla="*/ 7509 w 2232027"/>
              <a:gd name="connsiteY0-4144" fmla="*/ 1290773 h 1359131"/>
              <a:gd name="connsiteX1-4145" fmla="*/ 2232027 w 2232027"/>
              <a:gd name="connsiteY1-4146" fmla="*/ 1295422 h 1359131"/>
              <a:gd name="connsiteX2-4147" fmla="*/ 0 w 2232027"/>
              <a:gd name="connsiteY2-4148" fmla="*/ 1295422 h 1359131"/>
              <a:gd name="connsiteX3-4149" fmla="*/ 2169005 w 2232027"/>
              <a:gd name="connsiteY3-4150" fmla="*/ 1359131 h 1359131"/>
              <a:gd name="connsiteX4-4151" fmla="*/ 2169005 w 2232027"/>
              <a:gd name="connsiteY4-4152" fmla="*/ 1128564 h 1359131"/>
              <a:gd name="connsiteX5-4153" fmla="*/ 2169005 w 2232027"/>
              <a:gd name="connsiteY5-4154" fmla="*/ 1359131 h 1359131"/>
              <a:gd name="connsiteX6-4155" fmla="*/ 0 w 2232027"/>
              <a:gd name="connsiteY6-4156" fmla="*/ 75844 h 1359131"/>
              <a:gd name="connsiteX7-4157" fmla="*/ 2221523 w 2232027"/>
              <a:gd name="connsiteY7-4158" fmla="*/ 75844 h 1359131"/>
              <a:gd name="connsiteX8-4159" fmla="*/ 0 w 2232027"/>
              <a:gd name="connsiteY8-4160" fmla="*/ 75844 h 1359131"/>
              <a:gd name="connsiteX9-4161" fmla="*/ 73526 w 2232027"/>
              <a:gd name="connsiteY9-4162" fmla="*/ 0 h 1359131"/>
              <a:gd name="connsiteX10-4163" fmla="*/ 73526 w 2232027"/>
              <a:gd name="connsiteY10-4164" fmla="*/ 266972 h 1359131"/>
              <a:gd name="connsiteX11-4165" fmla="*/ 73526 w 2232027"/>
              <a:gd name="connsiteY11-4166" fmla="*/ 0 h 1359131"/>
              <a:gd name="connsiteX0-4167" fmla="*/ 7509 w 2235183"/>
              <a:gd name="connsiteY0-4168" fmla="*/ 1290773 h 1359131"/>
              <a:gd name="connsiteX1-4169" fmla="*/ 2235183 w 2235183"/>
              <a:gd name="connsiteY1-4170" fmla="*/ 1290773 h 1359131"/>
              <a:gd name="connsiteX2-4171" fmla="*/ 0 w 2235183"/>
              <a:gd name="connsiteY2-4172" fmla="*/ 1295422 h 1359131"/>
              <a:gd name="connsiteX3-4173" fmla="*/ 2169005 w 2235183"/>
              <a:gd name="connsiteY3-4174" fmla="*/ 1359131 h 1359131"/>
              <a:gd name="connsiteX4-4175" fmla="*/ 2169005 w 2235183"/>
              <a:gd name="connsiteY4-4176" fmla="*/ 1128564 h 1359131"/>
              <a:gd name="connsiteX5-4177" fmla="*/ 2169005 w 2235183"/>
              <a:gd name="connsiteY5-4178" fmla="*/ 1359131 h 1359131"/>
              <a:gd name="connsiteX6-4179" fmla="*/ 0 w 2235183"/>
              <a:gd name="connsiteY6-4180" fmla="*/ 75844 h 1359131"/>
              <a:gd name="connsiteX7-4181" fmla="*/ 2221523 w 2235183"/>
              <a:gd name="connsiteY7-4182" fmla="*/ 75844 h 1359131"/>
              <a:gd name="connsiteX8-4183" fmla="*/ 0 w 2235183"/>
              <a:gd name="connsiteY8-4184" fmla="*/ 75844 h 1359131"/>
              <a:gd name="connsiteX9-4185" fmla="*/ 73526 w 2235183"/>
              <a:gd name="connsiteY9-4186" fmla="*/ 0 h 1359131"/>
              <a:gd name="connsiteX10-4187" fmla="*/ 73526 w 2235183"/>
              <a:gd name="connsiteY10-4188" fmla="*/ 266972 h 1359131"/>
              <a:gd name="connsiteX11-4189" fmla="*/ 73526 w 2235183"/>
              <a:gd name="connsiteY11-4190" fmla="*/ 0 h 1359131"/>
              <a:gd name="connsiteX0-4191" fmla="*/ 7509 w 2235183"/>
              <a:gd name="connsiteY0-4192" fmla="*/ 1290773 h 1359131"/>
              <a:gd name="connsiteX1-4193" fmla="*/ 2235183 w 2235183"/>
              <a:gd name="connsiteY1-4194" fmla="*/ 1290773 h 1359131"/>
              <a:gd name="connsiteX2-4195" fmla="*/ 7507 w 2235183"/>
              <a:gd name="connsiteY2-4196" fmla="*/ 1290773 h 1359131"/>
              <a:gd name="connsiteX3-4197" fmla="*/ 2169005 w 2235183"/>
              <a:gd name="connsiteY3-4198" fmla="*/ 1359131 h 1359131"/>
              <a:gd name="connsiteX4-4199" fmla="*/ 2169005 w 2235183"/>
              <a:gd name="connsiteY4-4200" fmla="*/ 1128564 h 1359131"/>
              <a:gd name="connsiteX5-4201" fmla="*/ 2169005 w 2235183"/>
              <a:gd name="connsiteY5-4202" fmla="*/ 1359131 h 1359131"/>
              <a:gd name="connsiteX6-4203" fmla="*/ 0 w 2235183"/>
              <a:gd name="connsiteY6-4204" fmla="*/ 75844 h 1359131"/>
              <a:gd name="connsiteX7-4205" fmla="*/ 2221523 w 2235183"/>
              <a:gd name="connsiteY7-4206" fmla="*/ 75844 h 1359131"/>
              <a:gd name="connsiteX8-4207" fmla="*/ 0 w 2235183"/>
              <a:gd name="connsiteY8-4208" fmla="*/ 75844 h 1359131"/>
              <a:gd name="connsiteX9-4209" fmla="*/ 73526 w 2235183"/>
              <a:gd name="connsiteY9-4210" fmla="*/ 0 h 1359131"/>
              <a:gd name="connsiteX10-4211" fmla="*/ 73526 w 2235183"/>
              <a:gd name="connsiteY10-4212" fmla="*/ 266972 h 1359131"/>
              <a:gd name="connsiteX11-4213" fmla="*/ 73526 w 2235183"/>
              <a:gd name="connsiteY11-4214" fmla="*/ 0 h 1359131"/>
              <a:gd name="connsiteX0-4215" fmla="*/ 7509 w 2235183"/>
              <a:gd name="connsiteY0-4216" fmla="*/ 1290773 h 1363417"/>
              <a:gd name="connsiteX1-4217" fmla="*/ 2235183 w 2235183"/>
              <a:gd name="connsiteY1-4218" fmla="*/ 1290773 h 1363417"/>
              <a:gd name="connsiteX2-4219" fmla="*/ 7507 w 2235183"/>
              <a:gd name="connsiteY2-4220" fmla="*/ 1290773 h 1363417"/>
              <a:gd name="connsiteX3-4221" fmla="*/ 2163321 w 2235183"/>
              <a:gd name="connsiteY3-4222" fmla="*/ 1363417 h 1363417"/>
              <a:gd name="connsiteX4-4223" fmla="*/ 2169005 w 2235183"/>
              <a:gd name="connsiteY4-4224" fmla="*/ 1128564 h 1363417"/>
              <a:gd name="connsiteX5-4225" fmla="*/ 2169005 w 2235183"/>
              <a:gd name="connsiteY5-4226" fmla="*/ 1359131 h 1363417"/>
              <a:gd name="connsiteX6-4227" fmla="*/ 0 w 2235183"/>
              <a:gd name="connsiteY6-4228" fmla="*/ 75844 h 1363417"/>
              <a:gd name="connsiteX7-4229" fmla="*/ 2221523 w 2235183"/>
              <a:gd name="connsiteY7-4230" fmla="*/ 75844 h 1363417"/>
              <a:gd name="connsiteX8-4231" fmla="*/ 0 w 2235183"/>
              <a:gd name="connsiteY8-4232" fmla="*/ 75844 h 1363417"/>
              <a:gd name="connsiteX9-4233" fmla="*/ 73526 w 2235183"/>
              <a:gd name="connsiteY9-4234" fmla="*/ 0 h 1363417"/>
              <a:gd name="connsiteX10-4235" fmla="*/ 73526 w 2235183"/>
              <a:gd name="connsiteY10-4236" fmla="*/ 266972 h 1363417"/>
              <a:gd name="connsiteX11-4237" fmla="*/ 73526 w 2235183"/>
              <a:gd name="connsiteY11-4238" fmla="*/ 0 h 1363417"/>
              <a:gd name="connsiteX0-4239" fmla="*/ 7509 w 2235183"/>
              <a:gd name="connsiteY0-4240" fmla="*/ 1290773 h 1363417"/>
              <a:gd name="connsiteX1-4241" fmla="*/ 2235183 w 2235183"/>
              <a:gd name="connsiteY1-4242" fmla="*/ 1290773 h 1363417"/>
              <a:gd name="connsiteX2-4243" fmla="*/ 7507 w 2235183"/>
              <a:gd name="connsiteY2-4244" fmla="*/ 1290773 h 1363417"/>
              <a:gd name="connsiteX3-4245" fmla="*/ 2163321 w 2235183"/>
              <a:gd name="connsiteY3-4246" fmla="*/ 1363417 h 1363417"/>
              <a:gd name="connsiteX4-4247" fmla="*/ 2163321 w 2235183"/>
              <a:gd name="connsiteY4-4248" fmla="*/ 1124728 h 1363417"/>
              <a:gd name="connsiteX5-4249" fmla="*/ 2169005 w 2235183"/>
              <a:gd name="connsiteY5-4250" fmla="*/ 1359131 h 1363417"/>
              <a:gd name="connsiteX6-4251" fmla="*/ 0 w 2235183"/>
              <a:gd name="connsiteY6-4252" fmla="*/ 75844 h 1363417"/>
              <a:gd name="connsiteX7-4253" fmla="*/ 2221523 w 2235183"/>
              <a:gd name="connsiteY7-4254" fmla="*/ 75844 h 1363417"/>
              <a:gd name="connsiteX8-4255" fmla="*/ 0 w 2235183"/>
              <a:gd name="connsiteY8-4256" fmla="*/ 75844 h 1363417"/>
              <a:gd name="connsiteX9-4257" fmla="*/ 73526 w 2235183"/>
              <a:gd name="connsiteY9-4258" fmla="*/ 0 h 1363417"/>
              <a:gd name="connsiteX10-4259" fmla="*/ 73526 w 2235183"/>
              <a:gd name="connsiteY10-4260" fmla="*/ 266972 h 1363417"/>
              <a:gd name="connsiteX11-4261" fmla="*/ 73526 w 2235183"/>
              <a:gd name="connsiteY11-4262" fmla="*/ 0 h 1363417"/>
              <a:gd name="connsiteX0-4263" fmla="*/ 7509 w 2235183"/>
              <a:gd name="connsiteY0-4264" fmla="*/ 1290773 h 1363417"/>
              <a:gd name="connsiteX1-4265" fmla="*/ 2235183 w 2235183"/>
              <a:gd name="connsiteY1-4266" fmla="*/ 1290773 h 1363417"/>
              <a:gd name="connsiteX2-4267" fmla="*/ 7507 w 2235183"/>
              <a:gd name="connsiteY2-4268" fmla="*/ 1290773 h 1363417"/>
              <a:gd name="connsiteX3-4269" fmla="*/ 2163321 w 2235183"/>
              <a:gd name="connsiteY3-4270" fmla="*/ 1363417 h 1363417"/>
              <a:gd name="connsiteX4-4271" fmla="*/ 2163321 w 2235183"/>
              <a:gd name="connsiteY4-4272" fmla="*/ 1124728 h 1363417"/>
              <a:gd name="connsiteX5-4273" fmla="*/ 2163321 w 2235183"/>
              <a:gd name="connsiteY5-4274" fmla="*/ 1363416 h 1363417"/>
              <a:gd name="connsiteX6-4275" fmla="*/ 0 w 2235183"/>
              <a:gd name="connsiteY6-4276" fmla="*/ 75844 h 1363417"/>
              <a:gd name="connsiteX7-4277" fmla="*/ 2221523 w 2235183"/>
              <a:gd name="connsiteY7-4278" fmla="*/ 75844 h 1363417"/>
              <a:gd name="connsiteX8-4279" fmla="*/ 0 w 2235183"/>
              <a:gd name="connsiteY8-4280" fmla="*/ 75844 h 1363417"/>
              <a:gd name="connsiteX9-4281" fmla="*/ 73526 w 2235183"/>
              <a:gd name="connsiteY9-4282" fmla="*/ 0 h 1363417"/>
              <a:gd name="connsiteX10-4283" fmla="*/ 73526 w 2235183"/>
              <a:gd name="connsiteY10-4284" fmla="*/ 266972 h 1363417"/>
              <a:gd name="connsiteX11-4285" fmla="*/ 73526 w 2235183"/>
              <a:gd name="connsiteY11-4286" fmla="*/ 0 h 1363417"/>
              <a:gd name="connsiteX0-4287" fmla="*/ 7509 w 2235183"/>
              <a:gd name="connsiteY0-4288" fmla="*/ 1290773 h 1363417"/>
              <a:gd name="connsiteX1-4289" fmla="*/ 2235183 w 2235183"/>
              <a:gd name="connsiteY1-4290" fmla="*/ 1290773 h 1363417"/>
              <a:gd name="connsiteX2-4291" fmla="*/ 7507 w 2235183"/>
              <a:gd name="connsiteY2-4292" fmla="*/ 1290773 h 1363417"/>
              <a:gd name="connsiteX3-4293" fmla="*/ 2163321 w 2235183"/>
              <a:gd name="connsiteY3-4294" fmla="*/ 1363417 h 1363417"/>
              <a:gd name="connsiteX4-4295" fmla="*/ 2163321 w 2235183"/>
              <a:gd name="connsiteY4-4296" fmla="*/ 1124728 h 1363417"/>
              <a:gd name="connsiteX5-4297" fmla="*/ 2163321 w 2235183"/>
              <a:gd name="connsiteY5-4298" fmla="*/ 1363416 h 1363417"/>
              <a:gd name="connsiteX6-4299" fmla="*/ 7507 w 2235183"/>
              <a:gd name="connsiteY6-4300" fmla="*/ 76576 h 1363417"/>
              <a:gd name="connsiteX7-4301" fmla="*/ 2221523 w 2235183"/>
              <a:gd name="connsiteY7-4302" fmla="*/ 75844 h 1363417"/>
              <a:gd name="connsiteX8-4303" fmla="*/ 0 w 2235183"/>
              <a:gd name="connsiteY8-4304" fmla="*/ 75844 h 1363417"/>
              <a:gd name="connsiteX9-4305" fmla="*/ 73526 w 2235183"/>
              <a:gd name="connsiteY9-4306" fmla="*/ 0 h 1363417"/>
              <a:gd name="connsiteX10-4307" fmla="*/ 73526 w 2235183"/>
              <a:gd name="connsiteY10-4308" fmla="*/ 266972 h 1363417"/>
              <a:gd name="connsiteX11-4309" fmla="*/ 73526 w 2235183"/>
              <a:gd name="connsiteY11-4310" fmla="*/ 0 h 1363417"/>
              <a:gd name="connsiteX0-4311" fmla="*/ 7509 w 2235183"/>
              <a:gd name="connsiteY0-4312" fmla="*/ 1290773 h 1363417"/>
              <a:gd name="connsiteX1-4313" fmla="*/ 2235183 w 2235183"/>
              <a:gd name="connsiteY1-4314" fmla="*/ 1290773 h 1363417"/>
              <a:gd name="connsiteX2-4315" fmla="*/ 7507 w 2235183"/>
              <a:gd name="connsiteY2-4316" fmla="*/ 1290773 h 1363417"/>
              <a:gd name="connsiteX3-4317" fmla="*/ 2163321 w 2235183"/>
              <a:gd name="connsiteY3-4318" fmla="*/ 1363417 h 1363417"/>
              <a:gd name="connsiteX4-4319" fmla="*/ 2163321 w 2235183"/>
              <a:gd name="connsiteY4-4320" fmla="*/ 1124728 h 1363417"/>
              <a:gd name="connsiteX5-4321" fmla="*/ 2163321 w 2235183"/>
              <a:gd name="connsiteY5-4322" fmla="*/ 1363416 h 1363417"/>
              <a:gd name="connsiteX6-4323" fmla="*/ 7507 w 2235183"/>
              <a:gd name="connsiteY6-4324" fmla="*/ 76576 h 1363417"/>
              <a:gd name="connsiteX7-4325" fmla="*/ 2217216 w 2235183"/>
              <a:gd name="connsiteY7-4326" fmla="*/ 76576 h 1363417"/>
              <a:gd name="connsiteX8-4327" fmla="*/ 0 w 2235183"/>
              <a:gd name="connsiteY8-4328" fmla="*/ 75844 h 1363417"/>
              <a:gd name="connsiteX9-4329" fmla="*/ 73526 w 2235183"/>
              <a:gd name="connsiteY9-4330" fmla="*/ 0 h 1363417"/>
              <a:gd name="connsiteX10-4331" fmla="*/ 73526 w 2235183"/>
              <a:gd name="connsiteY10-4332" fmla="*/ 266972 h 1363417"/>
              <a:gd name="connsiteX11-4333" fmla="*/ 73526 w 2235183"/>
              <a:gd name="connsiteY11-4334" fmla="*/ 0 h 1363417"/>
              <a:gd name="connsiteX0-4335" fmla="*/ 2 w 2227676"/>
              <a:gd name="connsiteY0-4336" fmla="*/ 1290773 h 1363417"/>
              <a:gd name="connsiteX1-4337" fmla="*/ 2227676 w 2227676"/>
              <a:gd name="connsiteY1-4338" fmla="*/ 1290773 h 1363417"/>
              <a:gd name="connsiteX2-4339" fmla="*/ 0 w 2227676"/>
              <a:gd name="connsiteY2-4340" fmla="*/ 1290773 h 1363417"/>
              <a:gd name="connsiteX3-4341" fmla="*/ 2155814 w 2227676"/>
              <a:gd name="connsiteY3-4342" fmla="*/ 1363417 h 1363417"/>
              <a:gd name="connsiteX4-4343" fmla="*/ 2155814 w 2227676"/>
              <a:gd name="connsiteY4-4344" fmla="*/ 1124728 h 1363417"/>
              <a:gd name="connsiteX5-4345" fmla="*/ 2155814 w 2227676"/>
              <a:gd name="connsiteY5-4346" fmla="*/ 1363416 h 1363417"/>
              <a:gd name="connsiteX6-4347" fmla="*/ 0 w 2227676"/>
              <a:gd name="connsiteY6-4348" fmla="*/ 76576 h 1363417"/>
              <a:gd name="connsiteX7-4349" fmla="*/ 2209709 w 2227676"/>
              <a:gd name="connsiteY7-4350" fmla="*/ 76576 h 1363417"/>
              <a:gd name="connsiteX8-4351" fmla="*/ 0 w 2227676"/>
              <a:gd name="connsiteY8-4352" fmla="*/ 76576 h 1363417"/>
              <a:gd name="connsiteX9-4353" fmla="*/ 66019 w 2227676"/>
              <a:gd name="connsiteY9-4354" fmla="*/ 0 h 1363417"/>
              <a:gd name="connsiteX10-4355" fmla="*/ 66019 w 2227676"/>
              <a:gd name="connsiteY10-4356" fmla="*/ 266972 h 1363417"/>
              <a:gd name="connsiteX11-4357" fmla="*/ 66019 w 2227676"/>
              <a:gd name="connsiteY11-4358" fmla="*/ 0 h 1363417"/>
              <a:gd name="connsiteX0-4359" fmla="*/ 2 w 2227676"/>
              <a:gd name="connsiteY0-4360" fmla="*/ 1290773 h 1363417"/>
              <a:gd name="connsiteX1-4361" fmla="*/ 2227676 w 2227676"/>
              <a:gd name="connsiteY1-4362" fmla="*/ 1290773 h 1363417"/>
              <a:gd name="connsiteX2-4363" fmla="*/ 0 w 2227676"/>
              <a:gd name="connsiteY2-4364" fmla="*/ 1290773 h 1363417"/>
              <a:gd name="connsiteX3-4365" fmla="*/ 2155814 w 2227676"/>
              <a:gd name="connsiteY3-4366" fmla="*/ 1363417 h 1363417"/>
              <a:gd name="connsiteX4-4367" fmla="*/ 2155814 w 2227676"/>
              <a:gd name="connsiteY4-4368" fmla="*/ 1124728 h 1363417"/>
              <a:gd name="connsiteX5-4369" fmla="*/ 2155814 w 2227676"/>
              <a:gd name="connsiteY5-4370" fmla="*/ 1363416 h 1363417"/>
              <a:gd name="connsiteX6-4371" fmla="*/ 0 w 2227676"/>
              <a:gd name="connsiteY6-4372" fmla="*/ 76576 h 1363417"/>
              <a:gd name="connsiteX7-4373" fmla="*/ 2209709 w 2227676"/>
              <a:gd name="connsiteY7-4374" fmla="*/ 76576 h 1363417"/>
              <a:gd name="connsiteX8-4375" fmla="*/ 0 w 2227676"/>
              <a:gd name="connsiteY8-4376" fmla="*/ 76576 h 1363417"/>
              <a:gd name="connsiteX9-4377" fmla="*/ 71860 w 2227676"/>
              <a:gd name="connsiteY9-4378" fmla="*/ 3931 h 1363417"/>
              <a:gd name="connsiteX10-4379" fmla="*/ 66019 w 2227676"/>
              <a:gd name="connsiteY10-4380" fmla="*/ 266972 h 1363417"/>
              <a:gd name="connsiteX11-4381" fmla="*/ 66019 w 2227676"/>
              <a:gd name="connsiteY11-4382" fmla="*/ 0 h 1363417"/>
              <a:gd name="connsiteX0-4383" fmla="*/ 2 w 2227676"/>
              <a:gd name="connsiteY0-4384" fmla="*/ 1290773 h 1363417"/>
              <a:gd name="connsiteX1-4385" fmla="*/ 2227676 w 2227676"/>
              <a:gd name="connsiteY1-4386" fmla="*/ 1290773 h 1363417"/>
              <a:gd name="connsiteX2-4387" fmla="*/ 0 w 2227676"/>
              <a:gd name="connsiteY2-4388" fmla="*/ 1290773 h 1363417"/>
              <a:gd name="connsiteX3-4389" fmla="*/ 2155814 w 2227676"/>
              <a:gd name="connsiteY3-4390" fmla="*/ 1363417 h 1363417"/>
              <a:gd name="connsiteX4-4391" fmla="*/ 2155814 w 2227676"/>
              <a:gd name="connsiteY4-4392" fmla="*/ 1124728 h 1363417"/>
              <a:gd name="connsiteX5-4393" fmla="*/ 2155814 w 2227676"/>
              <a:gd name="connsiteY5-4394" fmla="*/ 1363416 h 1363417"/>
              <a:gd name="connsiteX6-4395" fmla="*/ 0 w 2227676"/>
              <a:gd name="connsiteY6-4396" fmla="*/ 76576 h 1363417"/>
              <a:gd name="connsiteX7-4397" fmla="*/ 2209709 w 2227676"/>
              <a:gd name="connsiteY7-4398" fmla="*/ 76576 h 1363417"/>
              <a:gd name="connsiteX8-4399" fmla="*/ 0 w 2227676"/>
              <a:gd name="connsiteY8-4400" fmla="*/ 76576 h 1363417"/>
              <a:gd name="connsiteX9-4401" fmla="*/ 71860 w 2227676"/>
              <a:gd name="connsiteY9-4402" fmla="*/ 3931 h 1363417"/>
              <a:gd name="connsiteX10-4403" fmla="*/ 71860 w 2227676"/>
              <a:gd name="connsiteY10-4404" fmla="*/ 263375 h 1363417"/>
              <a:gd name="connsiteX11-4405" fmla="*/ 66019 w 2227676"/>
              <a:gd name="connsiteY11-4406" fmla="*/ 0 h 1363417"/>
              <a:gd name="connsiteX0-4407" fmla="*/ 2 w 2227676"/>
              <a:gd name="connsiteY0-4408" fmla="*/ 1286842 h 1359486"/>
              <a:gd name="connsiteX1-4409" fmla="*/ 2227676 w 2227676"/>
              <a:gd name="connsiteY1-4410" fmla="*/ 1286842 h 1359486"/>
              <a:gd name="connsiteX2-4411" fmla="*/ 0 w 2227676"/>
              <a:gd name="connsiteY2-4412" fmla="*/ 1286842 h 1359486"/>
              <a:gd name="connsiteX3-4413" fmla="*/ 2155814 w 2227676"/>
              <a:gd name="connsiteY3-4414" fmla="*/ 1359486 h 1359486"/>
              <a:gd name="connsiteX4-4415" fmla="*/ 2155814 w 2227676"/>
              <a:gd name="connsiteY4-4416" fmla="*/ 1120797 h 1359486"/>
              <a:gd name="connsiteX5-4417" fmla="*/ 2155814 w 2227676"/>
              <a:gd name="connsiteY5-4418" fmla="*/ 1359485 h 1359486"/>
              <a:gd name="connsiteX6-4419" fmla="*/ 0 w 2227676"/>
              <a:gd name="connsiteY6-4420" fmla="*/ 72645 h 1359486"/>
              <a:gd name="connsiteX7-4421" fmla="*/ 2209709 w 2227676"/>
              <a:gd name="connsiteY7-4422" fmla="*/ 72645 h 1359486"/>
              <a:gd name="connsiteX8-4423" fmla="*/ 0 w 2227676"/>
              <a:gd name="connsiteY8-4424" fmla="*/ 72645 h 1359486"/>
              <a:gd name="connsiteX9-4425" fmla="*/ 71860 w 2227676"/>
              <a:gd name="connsiteY9-4426" fmla="*/ 0 h 1359486"/>
              <a:gd name="connsiteX10-4427" fmla="*/ 71860 w 2227676"/>
              <a:gd name="connsiteY10-4428" fmla="*/ 259444 h 1359486"/>
              <a:gd name="connsiteX11-4429" fmla="*/ 71860 w 2227676"/>
              <a:gd name="connsiteY11-4430" fmla="*/ 0 h 13594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27676" h="1359486">
                <a:moveTo>
                  <a:pt x="2" y="1286842"/>
                </a:moveTo>
                <a:lnTo>
                  <a:pt x="2227676" y="1286842"/>
                </a:lnTo>
                <a:lnTo>
                  <a:pt x="0" y="1286842"/>
                </a:lnTo>
                <a:close/>
                <a:moveTo>
                  <a:pt x="2155814" y="1359486"/>
                </a:moveTo>
                <a:lnTo>
                  <a:pt x="2155814" y="1120797"/>
                </a:lnTo>
                <a:lnTo>
                  <a:pt x="2155814" y="1359485"/>
                </a:lnTo>
                <a:close/>
                <a:moveTo>
                  <a:pt x="0" y="72645"/>
                </a:moveTo>
                <a:lnTo>
                  <a:pt x="2209709" y="72645"/>
                </a:lnTo>
                <a:lnTo>
                  <a:pt x="0" y="72645"/>
                </a:lnTo>
                <a:close/>
                <a:moveTo>
                  <a:pt x="71860" y="0"/>
                </a:moveTo>
                <a:lnTo>
                  <a:pt x="71860" y="259444"/>
                </a:lnTo>
                <a:lnTo>
                  <a:pt x="71860" y="0"/>
                </a:lnTo>
                <a:close/>
              </a:path>
            </a:pathLst>
          </a:custGeom>
          <a:solidFill>
            <a:schemeClr val="accent1"/>
          </a:solidFill>
          <a:ln w="3175" cap="sq">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216000" tIns="180000" rIns="216000" bIns="180000" rtlCol="0" anchor="ctr">
            <a:normAutofit/>
          </a:bodyPr>
          <a:lstStyle/>
          <a:p>
            <a:pPr algn="just">
              <a:lnSpc>
                <a:spcPct val="150000"/>
              </a:lnSpc>
            </a:pPr>
            <a:endParaRPr lang="zh-CN" altLang="en-US" dirty="0">
              <a:solidFill>
                <a:schemeClr val="tx1"/>
              </a:solidFill>
            </a:endParaRPr>
          </a:p>
        </p:txBody>
      </p:sp>
      <p:pic>
        <p:nvPicPr>
          <p:cNvPr id="3" name="Content Placeholder 2"/>
          <p:cNvPicPr>
            <a:picLocks noGrp="1" noChangeAspect="1"/>
          </p:cNvPicPr>
          <p:nvPr>
            <p:ph sz="half" idx="2"/>
          </p:nvPr>
        </p:nvPicPr>
        <p:blipFill rotWithShape="1">
          <a:blip r:embed="rId6">
            <a:extLst>
              <a:ext uri="{28A0092B-C50C-407E-A947-70E740481C1C}">
                <a14:useLocalDpi xmlns:a14="http://schemas.microsoft.com/office/drawing/2010/main" val="0"/>
              </a:ext>
            </a:extLst>
          </a:blip>
          <a:srcRect l="13802" t="11952" r="10515" b="9561"/>
          <a:stretch/>
        </p:blipFill>
        <p:spPr>
          <a:xfrm>
            <a:off x="1300163" y="1171575"/>
            <a:ext cx="9558338" cy="4466810"/>
          </a:xfrm>
          <a:prstGeom prst="rect">
            <a:avLst/>
          </a:prstGeom>
        </p:spPr>
      </p:pic>
      <p:sp>
        <p:nvSpPr>
          <p:cNvPr id="6" name="Text Box 5"/>
          <p:cNvSpPr txBox="1"/>
          <p:nvPr/>
        </p:nvSpPr>
        <p:spPr>
          <a:xfrm>
            <a:off x="4657725" y="5301200"/>
            <a:ext cx="5807075" cy="337185"/>
          </a:xfrm>
          <a:prstGeom prst="rect">
            <a:avLst/>
          </a:prstGeom>
          <a:noFill/>
        </p:spPr>
        <p:txBody>
          <a:bodyPr wrap="square" rtlCol="0">
            <a:spAutoFit/>
          </a:bodyPr>
          <a:lstStyle/>
          <a:p>
            <a:pPr algn="l"/>
            <a:r>
              <a:rPr lang="en-US" sz="1400" i="1" dirty="0" err="1">
                <a:solidFill>
                  <a:schemeClr val="bg2">
                    <a:lumMod val="50000"/>
                  </a:schemeClr>
                </a:solidFill>
              </a:rPr>
              <a:t>Nguồn</a:t>
            </a:r>
            <a:r>
              <a:rPr lang="en-US" sz="1400" i="1" dirty="0">
                <a:solidFill>
                  <a:schemeClr val="bg2">
                    <a:lumMod val="50000"/>
                  </a:schemeClr>
                </a:solidFill>
              </a:rPr>
              <a:t>: https://vmokshagroup.com/wp-content/uploads/2017/02/J1.png</a:t>
            </a:r>
            <a:r>
              <a:rPr lang="en-US" sz="1600" dirty="0">
                <a:solidFill>
                  <a:schemeClr val="bg2">
                    <a:lumMod val="50000"/>
                  </a:schemeClr>
                </a:solidFill>
              </a:rPr>
              <a:t> </a:t>
            </a:r>
          </a:p>
        </p:txBody>
      </p:sp>
    </p:spTree>
    <p:custDataLst>
      <p:tags r:id="rId1"/>
    </p:custData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sz="3200" dirty="0">
                <a:sym typeface="+mn-ea"/>
              </a:rPr>
              <a:t>Continuous Integration (CI)</a:t>
            </a:r>
            <a:endParaRPr lang="en-US" sz="3200" dirty="0">
              <a:latin typeface="+mn-lt"/>
            </a:endParaRPr>
          </a:p>
        </p:txBody>
      </p:sp>
      <p:sp>
        <p:nvSpPr>
          <p:cNvPr id="5" name="任意多边形 4"/>
          <p:cNvSpPr/>
          <p:nvPr>
            <p:custDataLst>
              <p:tags r:id="rId3"/>
            </p:custDataLst>
          </p:nvPr>
        </p:nvSpPr>
        <p:spPr>
          <a:xfrm>
            <a:off x="838200" y="845185"/>
            <a:ext cx="10515600" cy="5304790"/>
          </a:xfrm>
          <a:custGeom>
            <a:avLst/>
            <a:gdLst>
              <a:gd name="connsiteX0" fmla="*/ 720080 w 3744416"/>
              <a:gd name="connsiteY0" fmla="*/ 1656184 h 2016224"/>
              <a:gd name="connsiteX1" fmla="*/ 2952328 w 3744416"/>
              <a:gd name="connsiteY1" fmla="*/ 1656184 h 2016224"/>
              <a:gd name="connsiteX2" fmla="*/ 2952328 w 3744416"/>
              <a:gd name="connsiteY2" fmla="*/ 1800200 h 2016224"/>
              <a:gd name="connsiteX3" fmla="*/ 720080 w 3744416"/>
              <a:gd name="connsiteY3" fmla="*/ 1800200 h 2016224"/>
              <a:gd name="connsiteX4" fmla="*/ 3600400 w 3744416"/>
              <a:gd name="connsiteY4" fmla="*/ 1296144 h 2016224"/>
              <a:gd name="connsiteX5" fmla="*/ 3744416 w 3744416"/>
              <a:gd name="connsiteY5" fmla="*/ 1296144 h 2016224"/>
              <a:gd name="connsiteX6" fmla="*/ 3744416 w 3744416"/>
              <a:gd name="connsiteY6" fmla="*/ 2016224 h 2016224"/>
              <a:gd name="connsiteX7" fmla="*/ 3600400 w 3744416"/>
              <a:gd name="connsiteY7" fmla="*/ 2016224 h 2016224"/>
              <a:gd name="connsiteX8" fmla="*/ 720080 w 3744416"/>
              <a:gd name="connsiteY8" fmla="*/ 432048 h 2016224"/>
              <a:gd name="connsiteX9" fmla="*/ 2952328 w 3744416"/>
              <a:gd name="connsiteY9" fmla="*/ 432048 h 2016224"/>
              <a:gd name="connsiteX10" fmla="*/ 2952328 w 3744416"/>
              <a:gd name="connsiteY10" fmla="*/ 576064 h 2016224"/>
              <a:gd name="connsiteX11" fmla="*/ 720080 w 3744416"/>
              <a:gd name="connsiteY11" fmla="*/ 576064 h 2016224"/>
              <a:gd name="connsiteX12" fmla="*/ 0 w 3744416"/>
              <a:gd name="connsiteY12" fmla="*/ 0 h 2016224"/>
              <a:gd name="connsiteX13" fmla="*/ 144016 w 3744416"/>
              <a:gd name="connsiteY13" fmla="*/ 0 h 2016224"/>
              <a:gd name="connsiteX14" fmla="*/ 144016 w 3744416"/>
              <a:gd name="connsiteY14" fmla="*/ 720080 h 2016224"/>
              <a:gd name="connsiteX15" fmla="*/ 0 w 3744416"/>
              <a:gd name="connsiteY15" fmla="*/ 720080 h 2016224"/>
              <a:gd name="connsiteX0-1" fmla="*/ 720080 w 3744416"/>
              <a:gd name="connsiteY0-2" fmla="*/ 1656184 h 2016224"/>
              <a:gd name="connsiteX1-3" fmla="*/ 2952328 w 3744416"/>
              <a:gd name="connsiteY1-4" fmla="*/ 1656184 h 2016224"/>
              <a:gd name="connsiteX2-5" fmla="*/ 2952328 w 3744416"/>
              <a:gd name="connsiteY2-6" fmla="*/ 1800200 h 2016224"/>
              <a:gd name="connsiteX3-7" fmla="*/ 720080 w 3744416"/>
              <a:gd name="connsiteY3-8" fmla="*/ 1800200 h 2016224"/>
              <a:gd name="connsiteX4-9" fmla="*/ 720080 w 3744416"/>
              <a:gd name="connsiteY4-10" fmla="*/ 1656184 h 2016224"/>
              <a:gd name="connsiteX5-11" fmla="*/ 3600400 w 3744416"/>
              <a:gd name="connsiteY5-12" fmla="*/ 1296144 h 2016224"/>
              <a:gd name="connsiteX6-13" fmla="*/ 3744416 w 3744416"/>
              <a:gd name="connsiteY6-14" fmla="*/ 1296144 h 2016224"/>
              <a:gd name="connsiteX7-15" fmla="*/ 3744416 w 3744416"/>
              <a:gd name="connsiteY7-16" fmla="*/ 2016224 h 2016224"/>
              <a:gd name="connsiteX8-17" fmla="*/ 3600400 w 3744416"/>
              <a:gd name="connsiteY8-18" fmla="*/ 2016224 h 2016224"/>
              <a:gd name="connsiteX9-19" fmla="*/ 3600400 w 3744416"/>
              <a:gd name="connsiteY9-20" fmla="*/ 1296144 h 2016224"/>
              <a:gd name="connsiteX10-21" fmla="*/ 720080 w 3744416"/>
              <a:gd name="connsiteY10-22" fmla="*/ 432048 h 2016224"/>
              <a:gd name="connsiteX11-23" fmla="*/ 2952328 w 3744416"/>
              <a:gd name="connsiteY11-24" fmla="*/ 432048 h 2016224"/>
              <a:gd name="connsiteX12-25" fmla="*/ 2952328 w 3744416"/>
              <a:gd name="connsiteY12-26" fmla="*/ 576064 h 2016224"/>
              <a:gd name="connsiteX13-27" fmla="*/ 720080 w 3744416"/>
              <a:gd name="connsiteY13-28" fmla="*/ 576064 h 2016224"/>
              <a:gd name="connsiteX14-29" fmla="*/ 720080 w 3744416"/>
              <a:gd name="connsiteY14-30" fmla="*/ 432048 h 2016224"/>
              <a:gd name="connsiteX15-31" fmla="*/ 0 w 3744416"/>
              <a:gd name="connsiteY15-32" fmla="*/ 0 h 2016224"/>
              <a:gd name="connsiteX16" fmla="*/ 144016 w 3744416"/>
              <a:gd name="connsiteY16" fmla="*/ 720080 h 2016224"/>
              <a:gd name="connsiteX17" fmla="*/ 0 w 3744416"/>
              <a:gd name="connsiteY17" fmla="*/ 720080 h 2016224"/>
              <a:gd name="connsiteX18" fmla="*/ 0 w 3744416"/>
              <a:gd name="connsiteY18" fmla="*/ 0 h 2016224"/>
              <a:gd name="connsiteX0-33" fmla="*/ 720080 w 3744416"/>
              <a:gd name="connsiteY0-34" fmla="*/ 1656184 h 2016224"/>
              <a:gd name="connsiteX1-35" fmla="*/ 2952328 w 3744416"/>
              <a:gd name="connsiteY1-36" fmla="*/ 1656184 h 2016224"/>
              <a:gd name="connsiteX2-37" fmla="*/ 2952328 w 3744416"/>
              <a:gd name="connsiteY2-38" fmla="*/ 1800200 h 2016224"/>
              <a:gd name="connsiteX3-39" fmla="*/ 720080 w 3744416"/>
              <a:gd name="connsiteY3-40" fmla="*/ 1800200 h 2016224"/>
              <a:gd name="connsiteX4-41" fmla="*/ 720080 w 3744416"/>
              <a:gd name="connsiteY4-42" fmla="*/ 1656184 h 2016224"/>
              <a:gd name="connsiteX5-43" fmla="*/ 3600400 w 3744416"/>
              <a:gd name="connsiteY5-44" fmla="*/ 1296144 h 2016224"/>
              <a:gd name="connsiteX6-45" fmla="*/ 3744416 w 3744416"/>
              <a:gd name="connsiteY6-46" fmla="*/ 1296144 h 2016224"/>
              <a:gd name="connsiteX7-47" fmla="*/ 3744416 w 3744416"/>
              <a:gd name="connsiteY7-48" fmla="*/ 2016224 h 2016224"/>
              <a:gd name="connsiteX8-49" fmla="*/ 3600400 w 3744416"/>
              <a:gd name="connsiteY8-50" fmla="*/ 2016224 h 2016224"/>
              <a:gd name="connsiteX9-51" fmla="*/ 3600400 w 3744416"/>
              <a:gd name="connsiteY9-52" fmla="*/ 1296144 h 2016224"/>
              <a:gd name="connsiteX10-53" fmla="*/ 720080 w 3744416"/>
              <a:gd name="connsiteY10-54" fmla="*/ 432048 h 2016224"/>
              <a:gd name="connsiteX11-55" fmla="*/ 2952328 w 3744416"/>
              <a:gd name="connsiteY11-56" fmla="*/ 432048 h 2016224"/>
              <a:gd name="connsiteX12-57" fmla="*/ 2952328 w 3744416"/>
              <a:gd name="connsiteY12-58" fmla="*/ 576064 h 2016224"/>
              <a:gd name="connsiteX13-59" fmla="*/ 720080 w 3744416"/>
              <a:gd name="connsiteY13-60" fmla="*/ 576064 h 2016224"/>
              <a:gd name="connsiteX14-61" fmla="*/ 720080 w 3744416"/>
              <a:gd name="connsiteY14-62" fmla="*/ 432048 h 2016224"/>
              <a:gd name="connsiteX15-63" fmla="*/ 0 w 3744416"/>
              <a:gd name="connsiteY15-64" fmla="*/ 0 h 2016224"/>
              <a:gd name="connsiteX16-65" fmla="*/ 0 w 3744416"/>
              <a:gd name="connsiteY16-66" fmla="*/ 720080 h 2016224"/>
              <a:gd name="connsiteX17-67" fmla="*/ 0 w 3744416"/>
              <a:gd name="connsiteY17-68" fmla="*/ 0 h 2016224"/>
              <a:gd name="connsiteX0-69" fmla="*/ 720080 w 3744416"/>
              <a:gd name="connsiteY0-70" fmla="*/ 1656184 h 2016224"/>
              <a:gd name="connsiteX1-71" fmla="*/ 2952328 w 3744416"/>
              <a:gd name="connsiteY1-72" fmla="*/ 1656184 h 2016224"/>
              <a:gd name="connsiteX2-73" fmla="*/ 2952328 w 3744416"/>
              <a:gd name="connsiteY2-74" fmla="*/ 1800200 h 2016224"/>
              <a:gd name="connsiteX3-75" fmla="*/ 720080 w 3744416"/>
              <a:gd name="connsiteY3-76" fmla="*/ 1800200 h 2016224"/>
              <a:gd name="connsiteX4-77" fmla="*/ 720080 w 3744416"/>
              <a:gd name="connsiteY4-78" fmla="*/ 1656184 h 2016224"/>
              <a:gd name="connsiteX5-79" fmla="*/ 3600400 w 3744416"/>
              <a:gd name="connsiteY5-80" fmla="*/ 1296144 h 2016224"/>
              <a:gd name="connsiteX6-81" fmla="*/ 3744416 w 3744416"/>
              <a:gd name="connsiteY6-82" fmla="*/ 1296144 h 2016224"/>
              <a:gd name="connsiteX7-83" fmla="*/ 3744416 w 3744416"/>
              <a:gd name="connsiteY7-84" fmla="*/ 2016224 h 2016224"/>
              <a:gd name="connsiteX8-85" fmla="*/ 3600400 w 3744416"/>
              <a:gd name="connsiteY8-86" fmla="*/ 2016224 h 2016224"/>
              <a:gd name="connsiteX9-87" fmla="*/ 3600400 w 3744416"/>
              <a:gd name="connsiteY9-88" fmla="*/ 1296144 h 2016224"/>
              <a:gd name="connsiteX10-89" fmla="*/ 720080 w 3744416"/>
              <a:gd name="connsiteY10-90" fmla="*/ 432048 h 2016224"/>
              <a:gd name="connsiteX11-91" fmla="*/ 2952328 w 3744416"/>
              <a:gd name="connsiteY11-92" fmla="*/ 432048 h 2016224"/>
              <a:gd name="connsiteX12-93" fmla="*/ 2952328 w 3744416"/>
              <a:gd name="connsiteY12-94" fmla="*/ 576064 h 2016224"/>
              <a:gd name="connsiteX13-95" fmla="*/ 720080 w 3744416"/>
              <a:gd name="connsiteY13-96" fmla="*/ 432048 h 2016224"/>
              <a:gd name="connsiteX14-97" fmla="*/ 0 w 3744416"/>
              <a:gd name="connsiteY14-98" fmla="*/ 0 h 2016224"/>
              <a:gd name="connsiteX15-99" fmla="*/ 0 w 3744416"/>
              <a:gd name="connsiteY15-100" fmla="*/ 720080 h 2016224"/>
              <a:gd name="connsiteX16-101" fmla="*/ 0 w 3744416"/>
              <a:gd name="connsiteY16-102" fmla="*/ 0 h 2016224"/>
              <a:gd name="connsiteX0-103" fmla="*/ 720080 w 3744416"/>
              <a:gd name="connsiteY0-104" fmla="*/ 1656184 h 2016224"/>
              <a:gd name="connsiteX1-105" fmla="*/ 2952328 w 3744416"/>
              <a:gd name="connsiteY1-106" fmla="*/ 1656184 h 2016224"/>
              <a:gd name="connsiteX2-107" fmla="*/ 2952328 w 3744416"/>
              <a:gd name="connsiteY2-108" fmla="*/ 1800200 h 2016224"/>
              <a:gd name="connsiteX3-109" fmla="*/ 720080 w 3744416"/>
              <a:gd name="connsiteY3-110" fmla="*/ 1800200 h 2016224"/>
              <a:gd name="connsiteX4-111" fmla="*/ 720080 w 3744416"/>
              <a:gd name="connsiteY4-112" fmla="*/ 1656184 h 2016224"/>
              <a:gd name="connsiteX5-113" fmla="*/ 3600400 w 3744416"/>
              <a:gd name="connsiteY5-114" fmla="*/ 1296144 h 2016224"/>
              <a:gd name="connsiteX6-115" fmla="*/ 3744416 w 3744416"/>
              <a:gd name="connsiteY6-116" fmla="*/ 1296144 h 2016224"/>
              <a:gd name="connsiteX7-117" fmla="*/ 3744416 w 3744416"/>
              <a:gd name="connsiteY7-118" fmla="*/ 2016224 h 2016224"/>
              <a:gd name="connsiteX8-119" fmla="*/ 3600400 w 3744416"/>
              <a:gd name="connsiteY8-120" fmla="*/ 2016224 h 2016224"/>
              <a:gd name="connsiteX9-121" fmla="*/ 3600400 w 3744416"/>
              <a:gd name="connsiteY9-122" fmla="*/ 1296144 h 2016224"/>
              <a:gd name="connsiteX10-123" fmla="*/ 720080 w 3744416"/>
              <a:gd name="connsiteY10-124" fmla="*/ 432048 h 2016224"/>
              <a:gd name="connsiteX11-125" fmla="*/ 2952328 w 3744416"/>
              <a:gd name="connsiteY11-126" fmla="*/ 432048 h 2016224"/>
              <a:gd name="connsiteX12-127" fmla="*/ 720080 w 3744416"/>
              <a:gd name="connsiteY12-128" fmla="*/ 432048 h 2016224"/>
              <a:gd name="connsiteX13-129" fmla="*/ 0 w 3744416"/>
              <a:gd name="connsiteY13-130" fmla="*/ 0 h 2016224"/>
              <a:gd name="connsiteX14-131" fmla="*/ 0 w 3744416"/>
              <a:gd name="connsiteY14-132" fmla="*/ 720080 h 2016224"/>
              <a:gd name="connsiteX15-133" fmla="*/ 0 w 3744416"/>
              <a:gd name="connsiteY15-134" fmla="*/ 0 h 2016224"/>
              <a:gd name="connsiteX0-135" fmla="*/ 720080 w 3744416"/>
              <a:gd name="connsiteY0-136" fmla="*/ 1656184 h 2016224"/>
              <a:gd name="connsiteX1-137" fmla="*/ 2952328 w 3744416"/>
              <a:gd name="connsiteY1-138" fmla="*/ 1656184 h 2016224"/>
              <a:gd name="connsiteX2-139" fmla="*/ 2952328 w 3744416"/>
              <a:gd name="connsiteY2-140" fmla="*/ 1800200 h 2016224"/>
              <a:gd name="connsiteX3-141" fmla="*/ 720080 w 3744416"/>
              <a:gd name="connsiteY3-142" fmla="*/ 1800200 h 2016224"/>
              <a:gd name="connsiteX4-143" fmla="*/ 720080 w 3744416"/>
              <a:gd name="connsiteY4-144" fmla="*/ 1656184 h 2016224"/>
              <a:gd name="connsiteX5-145" fmla="*/ 3600400 w 3744416"/>
              <a:gd name="connsiteY5-146" fmla="*/ 1296144 h 2016224"/>
              <a:gd name="connsiteX6-147" fmla="*/ 3744416 w 3744416"/>
              <a:gd name="connsiteY6-148" fmla="*/ 1296144 h 2016224"/>
              <a:gd name="connsiteX7-149" fmla="*/ 3744416 w 3744416"/>
              <a:gd name="connsiteY7-150" fmla="*/ 2016224 h 2016224"/>
              <a:gd name="connsiteX8-151" fmla="*/ 3600400 w 3744416"/>
              <a:gd name="connsiteY8-152" fmla="*/ 2016224 h 2016224"/>
              <a:gd name="connsiteX9-153" fmla="*/ 3600400 w 3744416"/>
              <a:gd name="connsiteY9-154" fmla="*/ 1296144 h 2016224"/>
              <a:gd name="connsiteX10-155" fmla="*/ 720080 w 3744416"/>
              <a:gd name="connsiteY10-156" fmla="*/ 432048 h 2016224"/>
              <a:gd name="connsiteX11-157" fmla="*/ 2952328 w 3744416"/>
              <a:gd name="connsiteY11-158" fmla="*/ 432048 h 2016224"/>
              <a:gd name="connsiteX12-159" fmla="*/ 720080 w 3744416"/>
              <a:gd name="connsiteY12-160" fmla="*/ 432048 h 2016224"/>
              <a:gd name="connsiteX13-161" fmla="*/ 0 w 3744416"/>
              <a:gd name="connsiteY13-162" fmla="*/ 0 h 2016224"/>
              <a:gd name="connsiteX14-163" fmla="*/ 0 w 3744416"/>
              <a:gd name="connsiteY14-164" fmla="*/ 720080 h 2016224"/>
              <a:gd name="connsiteX15-165" fmla="*/ 0 w 3744416"/>
              <a:gd name="connsiteY15-166" fmla="*/ 0 h 2016224"/>
              <a:gd name="connsiteX0-167" fmla="*/ 720080 w 3744416"/>
              <a:gd name="connsiteY0-168" fmla="*/ 1656184 h 2016224"/>
              <a:gd name="connsiteX1-169" fmla="*/ 2952328 w 3744416"/>
              <a:gd name="connsiteY1-170" fmla="*/ 1656184 h 2016224"/>
              <a:gd name="connsiteX2-171" fmla="*/ 2952328 w 3744416"/>
              <a:gd name="connsiteY2-172" fmla="*/ 1800200 h 2016224"/>
              <a:gd name="connsiteX3-173" fmla="*/ 720080 w 3744416"/>
              <a:gd name="connsiteY3-174" fmla="*/ 1656184 h 2016224"/>
              <a:gd name="connsiteX4-175" fmla="*/ 3600400 w 3744416"/>
              <a:gd name="connsiteY4-176" fmla="*/ 1296144 h 2016224"/>
              <a:gd name="connsiteX5-177" fmla="*/ 3744416 w 3744416"/>
              <a:gd name="connsiteY5-178" fmla="*/ 1296144 h 2016224"/>
              <a:gd name="connsiteX6-179" fmla="*/ 3744416 w 3744416"/>
              <a:gd name="connsiteY6-180" fmla="*/ 2016224 h 2016224"/>
              <a:gd name="connsiteX7-181" fmla="*/ 3600400 w 3744416"/>
              <a:gd name="connsiteY7-182" fmla="*/ 2016224 h 2016224"/>
              <a:gd name="connsiteX8-183" fmla="*/ 3600400 w 3744416"/>
              <a:gd name="connsiteY8-184" fmla="*/ 1296144 h 2016224"/>
              <a:gd name="connsiteX9-185" fmla="*/ 720080 w 3744416"/>
              <a:gd name="connsiteY9-186" fmla="*/ 432048 h 2016224"/>
              <a:gd name="connsiteX10-187" fmla="*/ 2952328 w 3744416"/>
              <a:gd name="connsiteY10-188" fmla="*/ 432048 h 2016224"/>
              <a:gd name="connsiteX11-189" fmla="*/ 720080 w 3744416"/>
              <a:gd name="connsiteY11-190" fmla="*/ 432048 h 2016224"/>
              <a:gd name="connsiteX12-191" fmla="*/ 0 w 3744416"/>
              <a:gd name="connsiteY12-192" fmla="*/ 0 h 2016224"/>
              <a:gd name="connsiteX13-193" fmla="*/ 0 w 3744416"/>
              <a:gd name="connsiteY13-194" fmla="*/ 720080 h 2016224"/>
              <a:gd name="connsiteX14-195" fmla="*/ 0 w 3744416"/>
              <a:gd name="connsiteY14-196" fmla="*/ 0 h 2016224"/>
              <a:gd name="connsiteX0-197" fmla="*/ 720080 w 3744416"/>
              <a:gd name="connsiteY0-198" fmla="*/ 1656184 h 2016224"/>
              <a:gd name="connsiteX1-199" fmla="*/ 2952328 w 3744416"/>
              <a:gd name="connsiteY1-200" fmla="*/ 1656184 h 2016224"/>
              <a:gd name="connsiteX2-201" fmla="*/ 720080 w 3744416"/>
              <a:gd name="connsiteY2-202" fmla="*/ 1656184 h 2016224"/>
              <a:gd name="connsiteX3-203" fmla="*/ 3600400 w 3744416"/>
              <a:gd name="connsiteY3-204" fmla="*/ 1296144 h 2016224"/>
              <a:gd name="connsiteX4-205" fmla="*/ 3744416 w 3744416"/>
              <a:gd name="connsiteY4-206" fmla="*/ 1296144 h 2016224"/>
              <a:gd name="connsiteX5-207" fmla="*/ 3744416 w 3744416"/>
              <a:gd name="connsiteY5-208" fmla="*/ 2016224 h 2016224"/>
              <a:gd name="connsiteX6-209" fmla="*/ 3600400 w 3744416"/>
              <a:gd name="connsiteY6-210" fmla="*/ 2016224 h 2016224"/>
              <a:gd name="connsiteX7-211" fmla="*/ 3600400 w 3744416"/>
              <a:gd name="connsiteY7-212" fmla="*/ 1296144 h 2016224"/>
              <a:gd name="connsiteX8-213" fmla="*/ 720080 w 3744416"/>
              <a:gd name="connsiteY8-214" fmla="*/ 432048 h 2016224"/>
              <a:gd name="connsiteX9-215" fmla="*/ 2952328 w 3744416"/>
              <a:gd name="connsiteY9-216" fmla="*/ 432048 h 2016224"/>
              <a:gd name="connsiteX10-217" fmla="*/ 720080 w 3744416"/>
              <a:gd name="connsiteY10-218" fmla="*/ 432048 h 2016224"/>
              <a:gd name="connsiteX11-219" fmla="*/ 0 w 3744416"/>
              <a:gd name="connsiteY11-220" fmla="*/ 0 h 2016224"/>
              <a:gd name="connsiteX12-221" fmla="*/ 0 w 3744416"/>
              <a:gd name="connsiteY12-222" fmla="*/ 720080 h 2016224"/>
              <a:gd name="connsiteX13-223" fmla="*/ 0 w 3744416"/>
              <a:gd name="connsiteY13-224" fmla="*/ 0 h 2016224"/>
              <a:gd name="connsiteX0-225" fmla="*/ 720080 w 3744416"/>
              <a:gd name="connsiteY0-226" fmla="*/ 1656184 h 2016224"/>
              <a:gd name="connsiteX1-227" fmla="*/ 2952328 w 3744416"/>
              <a:gd name="connsiteY1-228" fmla="*/ 1656184 h 2016224"/>
              <a:gd name="connsiteX2-229" fmla="*/ 720080 w 3744416"/>
              <a:gd name="connsiteY2-230" fmla="*/ 1656184 h 2016224"/>
              <a:gd name="connsiteX3-231" fmla="*/ 3600400 w 3744416"/>
              <a:gd name="connsiteY3-232" fmla="*/ 1296144 h 2016224"/>
              <a:gd name="connsiteX4-233" fmla="*/ 3744416 w 3744416"/>
              <a:gd name="connsiteY4-234" fmla="*/ 1296144 h 2016224"/>
              <a:gd name="connsiteX5-235" fmla="*/ 3744416 w 3744416"/>
              <a:gd name="connsiteY5-236" fmla="*/ 2016224 h 2016224"/>
              <a:gd name="connsiteX6-237" fmla="*/ 3600400 w 3744416"/>
              <a:gd name="connsiteY6-238" fmla="*/ 1296144 h 2016224"/>
              <a:gd name="connsiteX7-239" fmla="*/ 720080 w 3744416"/>
              <a:gd name="connsiteY7-240" fmla="*/ 432048 h 2016224"/>
              <a:gd name="connsiteX8-241" fmla="*/ 2952328 w 3744416"/>
              <a:gd name="connsiteY8-242" fmla="*/ 432048 h 2016224"/>
              <a:gd name="connsiteX9-243" fmla="*/ 720080 w 3744416"/>
              <a:gd name="connsiteY9-244" fmla="*/ 432048 h 2016224"/>
              <a:gd name="connsiteX10-245" fmla="*/ 0 w 3744416"/>
              <a:gd name="connsiteY10-246" fmla="*/ 0 h 2016224"/>
              <a:gd name="connsiteX11-247" fmla="*/ 0 w 3744416"/>
              <a:gd name="connsiteY11-248" fmla="*/ 720080 h 2016224"/>
              <a:gd name="connsiteX12-249" fmla="*/ 0 w 3744416"/>
              <a:gd name="connsiteY12-250" fmla="*/ 0 h 2016224"/>
              <a:gd name="connsiteX0-251" fmla="*/ 720080 w 3744416"/>
              <a:gd name="connsiteY0-252" fmla="*/ 1656184 h 2016224"/>
              <a:gd name="connsiteX1-253" fmla="*/ 2952328 w 3744416"/>
              <a:gd name="connsiteY1-254" fmla="*/ 1656184 h 2016224"/>
              <a:gd name="connsiteX2-255" fmla="*/ 720080 w 3744416"/>
              <a:gd name="connsiteY2-256" fmla="*/ 1656184 h 2016224"/>
              <a:gd name="connsiteX3-257" fmla="*/ 3744416 w 3744416"/>
              <a:gd name="connsiteY3-258" fmla="*/ 2016224 h 2016224"/>
              <a:gd name="connsiteX4-259" fmla="*/ 3744416 w 3744416"/>
              <a:gd name="connsiteY4-260" fmla="*/ 1296144 h 2016224"/>
              <a:gd name="connsiteX5-261" fmla="*/ 3744416 w 3744416"/>
              <a:gd name="connsiteY5-262" fmla="*/ 2016224 h 2016224"/>
              <a:gd name="connsiteX6-263" fmla="*/ 720080 w 3744416"/>
              <a:gd name="connsiteY6-264" fmla="*/ 432048 h 2016224"/>
              <a:gd name="connsiteX7-265" fmla="*/ 2952328 w 3744416"/>
              <a:gd name="connsiteY7-266" fmla="*/ 432048 h 2016224"/>
              <a:gd name="connsiteX8-267" fmla="*/ 720080 w 3744416"/>
              <a:gd name="connsiteY8-268" fmla="*/ 432048 h 2016224"/>
              <a:gd name="connsiteX9-269" fmla="*/ 0 w 3744416"/>
              <a:gd name="connsiteY9-270" fmla="*/ 0 h 2016224"/>
              <a:gd name="connsiteX10-271" fmla="*/ 0 w 3744416"/>
              <a:gd name="connsiteY10-272" fmla="*/ 720080 h 2016224"/>
              <a:gd name="connsiteX11-273" fmla="*/ 0 w 3744416"/>
              <a:gd name="connsiteY11-274" fmla="*/ 0 h 2016224"/>
              <a:gd name="connsiteX0-275" fmla="*/ 720080 w 3744416"/>
              <a:gd name="connsiteY0-276" fmla="*/ 1656184 h 2016224"/>
              <a:gd name="connsiteX1-277" fmla="*/ 2952328 w 3744416"/>
              <a:gd name="connsiteY1-278" fmla="*/ 1656184 h 2016224"/>
              <a:gd name="connsiteX2-279" fmla="*/ 720080 w 3744416"/>
              <a:gd name="connsiteY2-280" fmla="*/ 1656184 h 2016224"/>
              <a:gd name="connsiteX3-281" fmla="*/ 3744416 w 3744416"/>
              <a:gd name="connsiteY3-282" fmla="*/ 2016224 h 2016224"/>
              <a:gd name="connsiteX4-283" fmla="*/ 3744416 w 3744416"/>
              <a:gd name="connsiteY4-284" fmla="*/ 1296144 h 2016224"/>
              <a:gd name="connsiteX5-285" fmla="*/ 3744416 w 3744416"/>
              <a:gd name="connsiteY5-286" fmla="*/ 2016224 h 2016224"/>
              <a:gd name="connsiteX6-287" fmla="*/ 720080 w 3744416"/>
              <a:gd name="connsiteY6-288" fmla="*/ 432048 h 2016224"/>
              <a:gd name="connsiteX7-289" fmla="*/ 2952328 w 3744416"/>
              <a:gd name="connsiteY7-290" fmla="*/ 432048 h 2016224"/>
              <a:gd name="connsiteX8-291" fmla="*/ 720080 w 3744416"/>
              <a:gd name="connsiteY8-292" fmla="*/ 432048 h 2016224"/>
              <a:gd name="connsiteX9-293" fmla="*/ 1093694 w 3744416"/>
              <a:gd name="connsiteY9-294" fmla="*/ 0 h 2016224"/>
              <a:gd name="connsiteX10-295" fmla="*/ 0 w 3744416"/>
              <a:gd name="connsiteY10-296" fmla="*/ 720080 h 2016224"/>
              <a:gd name="connsiteX11-297" fmla="*/ 1093694 w 3744416"/>
              <a:gd name="connsiteY11-298" fmla="*/ 0 h 2016224"/>
              <a:gd name="connsiteX0-299" fmla="*/ 0 w 3024336"/>
              <a:gd name="connsiteY0-300" fmla="*/ 1656184 h 2016224"/>
              <a:gd name="connsiteX1-301" fmla="*/ 2232248 w 3024336"/>
              <a:gd name="connsiteY1-302" fmla="*/ 1656184 h 2016224"/>
              <a:gd name="connsiteX2-303" fmla="*/ 0 w 3024336"/>
              <a:gd name="connsiteY2-304" fmla="*/ 1656184 h 2016224"/>
              <a:gd name="connsiteX3-305" fmla="*/ 3024336 w 3024336"/>
              <a:gd name="connsiteY3-306" fmla="*/ 2016224 h 2016224"/>
              <a:gd name="connsiteX4-307" fmla="*/ 3024336 w 3024336"/>
              <a:gd name="connsiteY4-308" fmla="*/ 1296144 h 2016224"/>
              <a:gd name="connsiteX5-309" fmla="*/ 3024336 w 3024336"/>
              <a:gd name="connsiteY5-310" fmla="*/ 2016224 h 2016224"/>
              <a:gd name="connsiteX6-311" fmla="*/ 0 w 3024336"/>
              <a:gd name="connsiteY6-312" fmla="*/ 432048 h 2016224"/>
              <a:gd name="connsiteX7-313" fmla="*/ 2232248 w 3024336"/>
              <a:gd name="connsiteY7-314" fmla="*/ 432048 h 2016224"/>
              <a:gd name="connsiteX8-315" fmla="*/ 0 w 3024336"/>
              <a:gd name="connsiteY8-316" fmla="*/ 432048 h 2016224"/>
              <a:gd name="connsiteX9-317" fmla="*/ 373614 w 3024336"/>
              <a:gd name="connsiteY9-318" fmla="*/ 0 h 2016224"/>
              <a:gd name="connsiteX10-319" fmla="*/ 6061 w 3024336"/>
              <a:gd name="connsiteY10-320" fmla="*/ 854551 h 2016224"/>
              <a:gd name="connsiteX11-321" fmla="*/ 373614 w 3024336"/>
              <a:gd name="connsiteY11-322" fmla="*/ 0 h 2016224"/>
              <a:gd name="connsiteX0-323" fmla="*/ 0 w 3024336"/>
              <a:gd name="connsiteY0-324" fmla="*/ 1611361 h 1971401"/>
              <a:gd name="connsiteX1-325" fmla="*/ 2232248 w 3024336"/>
              <a:gd name="connsiteY1-326" fmla="*/ 1611361 h 1971401"/>
              <a:gd name="connsiteX2-327" fmla="*/ 0 w 3024336"/>
              <a:gd name="connsiteY2-328" fmla="*/ 1611361 h 1971401"/>
              <a:gd name="connsiteX3-329" fmla="*/ 3024336 w 3024336"/>
              <a:gd name="connsiteY3-330" fmla="*/ 1971401 h 1971401"/>
              <a:gd name="connsiteX4-331" fmla="*/ 3024336 w 3024336"/>
              <a:gd name="connsiteY4-332" fmla="*/ 1251321 h 1971401"/>
              <a:gd name="connsiteX5-333" fmla="*/ 3024336 w 3024336"/>
              <a:gd name="connsiteY5-334" fmla="*/ 1971401 h 1971401"/>
              <a:gd name="connsiteX6-335" fmla="*/ 0 w 3024336"/>
              <a:gd name="connsiteY6-336" fmla="*/ 387225 h 1971401"/>
              <a:gd name="connsiteX7-337" fmla="*/ 2232248 w 3024336"/>
              <a:gd name="connsiteY7-338" fmla="*/ 387225 h 1971401"/>
              <a:gd name="connsiteX8-339" fmla="*/ 0 w 3024336"/>
              <a:gd name="connsiteY8-340" fmla="*/ 387225 h 1971401"/>
              <a:gd name="connsiteX9-341" fmla="*/ 248108 w 3024336"/>
              <a:gd name="connsiteY9-342" fmla="*/ 0 h 1971401"/>
              <a:gd name="connsiteX10-343" fmla="*/ 6061 w 3024336"/>
              <a:gd name="connsiteY10-344" fmla="*/ 809728 h 1971401"/>
              <a:gd name="connsiteX11-345" fmla="*/ 248108 w 3024336"/>
              <a:gd name="connsiteY11-346" fmla="*/ 0 h 1971401"/>
              <a:gd name="connsiteX0-347" fmla="*/ 0 w 3024336"/>
              <a:gd name="connsiteY0-348" fmla="*/ 1333455 h 1693495"/>
              <a:gd name="connsiteX1-349" fmla="*/ 2232248 w 3024336"/>
              <a:gd name="connsiteY1-350" fmla="*/ 1333455 h 1693495"/>
              <a:gd name="connsiteX2-351" fmla="*/ 0 w 3024336"/>
              <a:gd name="connsiteY2-352" fmla="*/ 1333455 h 1693495"/>
              <a:gd name="connsiteX3-353" fmla="*/ 3024336 w 3024336"/>
              <a:gd name="connsiteY3-354" fmla="*/ 1693495 h 1693495"/>
              <a:gd name="connsiteX4-355" fmla="*/ 3024336 w 3024336"/>
              <a:gd name="connsiteY4-356" fmla="*/ 973415 h 1693495"/>
              <a:gd name="connsiteX5-357" fmla="*/ 3024336 w 3024336"/>
              <a:gd name="connsiteY5-358" fmla="*/ 1693495 h 1693495"/>
              <a:gd name="connsiteX6-359" fmla="*/ 0 w 3024336"/>
              <a:gd name="connsiteY6-360" fmla="*/ 109319 h 1693495"/>
              <a:gd name="connsiteX7-361" fmla="*/ 2232248 w 3024336"/>
              <a:gd name="connsiteY7-362" fmla="*/ 109319 h 1693495"/>
              <a:gd name="connsiteX8-363" fmla="*/ 0 w 3024336"/>
              <a:gd name="connsiteY8-364" fmla="*/ 109319 h 1693495"/>
              <a:gd name="connsiteX9-365" fmla="*/ 122602 w 3024336"/>
              <a:gd name="connsiteY9-366" fmla="*/ 0 h 1693495"/>
              <a:gd name="connsiteX10-367" fmla="*/ 6061 w 3024336"/>
              <a:gd name="connsiteY10-368" fmla="*/ 531822 h 1693495"/>
              <a:gd name="connsiteX11-369" fmla="*/ 122602 w 3024336"/>
              <a:gd name="connsiteY11-370" fmla="*/ 0 h 1693495"/>
              <a:gd name="connsiteX0-371" fmla="*/ 0 w 3024336"/>
              <a:gd name="connsiteY0-372" fmla="*/ 1333455 h 1693495"/>
              <a:gd name="connsiteX1-373" fmla="*/ 2232248 w 3024336"/>
              <a:gd name="connsiteY1-374" fmla="*/ 1333455 h 1693495"/>
              <a:gd name="connsiteX2-375" fmla="*/ 0 w 3024336"/>
              <a:gd name="connsiteY2-376" fmla="*/ 1333455 h 1693495"/>
              <a:gd name="connsiteX3-377" fmla="*/ 3024336 w 3024336"/>
              <a:gd name="connsiteY3-378" fmla="*/ 1693495 h 1693495"/>
              <a:gd name="connsiteX4-379" fmla="*/ 3024336 w 3024336"/>
              <a:gd name="connsiteY4-380" fmla="*/ 973415 h 1693495"/>
              <a:gd name="connsiteX5-381" fmla="*/ 3024336 w 3024336"/>
              <a:gd name="connsiteY5-382" fmla="*/ 1693495 h 1693495"/>
              <a:gd name="connsiteX6-383" fmla="*/ 0 w 3024336"/>
              <a:gd name="connsiteY6-384" fmla="*/ 109319 h 1693495"/>
              <a:gd name="connsiteX7-385" fmla="*/ 2232248 w 3024336"/>
              <a:gd name="connsiteY7-386" fmla="*/ 109319 h 1693495"/>
              <a:gd name="connsiteX8-387" fmla="*/ 0 w 3024336"/>
              <a:gd name="connsiteY8-388" fmla="*/ 109319 h 1693495"/>
              <a:gd name="connsiteX9-389" fmla="*/ 122602 w 3024336"/>
              <a:gd name="connsiteY9-390" fmla="*/ 0 h 1693495"/>
              <a:gd name="connsiteX10-391" fmla="*/ 131567 w 3024336"/>
              <a:gd name="connsiteY10-392" fmla="*/ 316669 h 1693495"/>
              <a:gd name="connsiteX11-393" fmla="*/ 122602 w 3024336"/>
              <a:gd name="connsiteY11-394" fmla="*/ 0 h 1693495"/>
              <a:gd name="connsiteX0-395" fmla="*/ 0 w 3024336"/>
              <a:gd name="connsiteY0-396" fmla="*/ 1360349 h 1720389"/>
              <a:gd name="connsiteX1-397" fmla="*/ 2232248 w 3024336"/>
              <a:gd name="connsiteY1-398" fmla="*/ 1360349 h 1720389"/>
              <a:gd name="connsiteX2-399" fmla="*/ 0 w 3024336"/>
              <a:gd name="connsiteY2-400" fmla="*/ 1360349 h 1720389"/>
              <a:gd name="connsiteX3-401" fmla="*/ 3024336 w 3024336"/>
              <a:gd name="connsiteY3-402" fmla="*/ 1720389 h 1720389"/>
              <a:gd name="connsiteX4-403" fmla="*/ 3024336 w 3024336"/>
              <a:gd name="connsiteY4-404" fmla="*/ 1000309 h 1720389"/>
              <a:gd name="connsiteX5-405" fmla="*/ 3024336 w 3024336"/>
              <a:gd name="connsiteY5-406" fmla="*/ 1720389 h 1720389"/>
              <a:gd name="connsiteX6-407" fmla="*/ 0 w 3024336"/>
              <a:gd name="connsiteY6-408" fmla="*/ 136213 h 1720389"/>
              <a:gd name="connsiteX7-409" fmla="*/ 2232248 w 3024336"/>
              <a:gd name="connsiteY7-410" fmla="*/ 136213 h 1720389"/>
              <a:gd name="connsiteX8-411" fmla="*/ 0 w 3024336"/>
              <a:gd name="connsiteY8-412" fmla="*/ 136213 h 1720389"/>
              <a:gd name="connsiteX9-413" fmla="*/ 104673 w 3024336"/>
              <a:gd name="connsiteY9-414" fmla="*/ 0 h 1720389"/>
              <a:gd name="connsiteX10-415" fmla="*/ 131567 w 3024336"/>
              <a:gd name="connsiteY10-416" fmla="*/ 343563 h 1720389"/>
              <a:gd name="connsiteX11-417" fmla="*/ 104673 w 3024336"/>
              <a:gd name="connsiteY11-418" fmla="*/ 0 h 1720389"/>
              <a:gd name="connsiteX0-419" fmla="*/ 0 w 3024336"/>
              <a:gd name="connsiteY0-420" fmla="*/ 1360349 h 1720389"/>
              <a:gd name="connsiteX1-421" fmla="*/ 2232248 w 3024336"/>
              <a:gd name="connsiteY1-422" fmla="*/ 1360349 h 1720389"/>
              <a:gd name="connsiteX2-423" fmla="*/ 0 w 3024336"/>
              <a:gd name="connsiteY2-424" fmla="*/ 1360349 h 1720389"/>
              <a:gd name="connsiteX3-425" fmla="*/ 3024336 w 3024336"/>
              <a:gd name="connsiteY3-426" fmla="*/ 1720389 h 1720389"/>
              <a:gd name="connsiteX4-427" fmla="*/ 3024336 w 3024336"/>
              <a:gd name="connsiteY4-428" fmla="*/ 1000309 h 1720389"/>
              <a:gd name="connsiteX5-429" fmla="*/ 3024336 w 3024336"/>
              <a:gd name="connsiteY5-430" fmla="*/ 1720389 h 1720389"/>
              <a:gd name="connsiteX6-431" fmla="*/ 0 w 3024336"/>
              <a:gd name="connsiteY6-432" fmla="*/ 136213 h 1720389"/>
              <a:gd name="connsiteX7-433" fmla="*/ 2232248 w 3024336"/>
              <a:gd name="connsiteY7-434" fmla="*/ 136213 h 1720389"/>
              <a:gd name="connsiteX8-435" fmla="*/ 0 w 3024336"/>
              <a:gd name="connsiteY8-436" fmla="*/ 136213 h 1720389"/>
              <a:gd name="connsiteX9-437" fmla="*/ 104673 w 3024336"/>
              <a:gd name="connsiteY9-438" fmla="*/ 0 h 1720389"/>
              <a:gd name="connsiteX10-439" fmla="*/ 77779 w 3024336"/>
              <a:gd name="connsiteY10-440" fmla="*/ 334598 h 1720389"/>
              <a:gd name="connsiteX11-441" fmla="*/ 104673 w 3024336"/>
              <a:gd name="connsiteY11-442" fmla="*/ 0 h 1720389"/>
              <a:gd name="connsiteX0-443" fmla="*/ 727348 w 3751684"/>
              <a:gd name="connsiteY0-444" fmla="*/ 1650428 h 2010468"/>
              <a:gd name="connsiteX1-445" fmla="*/ 2959596 w 3751684"/>
              <a:gd name="connsiteY1-446" fmla="*/ 1650428 h 2010468"/>
              <a:gd name="connsiteX2-447" fmla="*/ 727348 w 3751684"/>
              <a:gd name="connsiteY2-448" fmla="*/ 1650428 h 2010468"/>
              <a:gd name="connsiteX3-449" fmla="*/ 3751684 w 3751684"/>
              <a:gd name="connsiteY3-450" fmla="*/ 2010468 h 2010468"/>
              <a:gd name="connsiteX4-451" fmla="*/ 3751684 w 3751684"/>
              <a:gd name="connsiteY4-452" fmla="*/ 1290388 h 2010468"/>
              <a:gd name="connsiteX5-453" fmla="*/ 3751684 w 3751684"/>
              <a:gd name="connsiteY5-454" fmla="*/ 2010468 h 2010468"/>
              <a:gd name="connsiteX6-455" fmla="*/ 727348 w 3751684"/>
              <a:gd name="connsiteY6-456" fmla="*/ 426292 h 2010468"/>
              <a:gd name="connsiteX7-457" fmla="*/ 2959596 w 3751684"/>
              <a:gd name="connsiteY7-458" fmla="*/ 426292 h 2010468"/>
              <a:gd name="connsiteX8-459" fmla="*/ 727348 w 3751684"/>
              <a:gd name="connsiteY8-460" fmla="*/ 426292 h 2010468"/>
              <a:gd name="connsiteX9-461" fmla="*/ 832021 w 3751684"/>
              <a:gd name="connsiteY9-462" fmla="*/ 290079 h 2010468"/>
              <a:gd name="connsiteX10-463" fmla="*/ 805127 w 3751684"/>
              <a:gd name="connsiteY10-464" fmla="*/ 624677 h 2010468"/>
              <a:gd name="connsiteX11-465" fmla="*/ 0 w 3751684"/>
              <a:gd name="connsiteY11-466" fmla="*/ 0 h 2010468"/>
              <a:gd name="connsiteX0-467" fmla="*/ 727348 w 3751684"/>
              <a:gd name="connsiteY0-468" fmla="*/ 1650428 h 2010468"/>
              <a:gd name="connsiteX1-469" fmla="*/ 2959596 w 3751684"/>
              <a:gd name="connsiteY1-470" fmla="*/ 1650428 h 2010468"/>
              <a:gd name="connsiteX2-471" fmla="*/ 727348 w 3751684"/>
              <a:gd name="connsiteY2-472" fmla="*/ 1650428 h 2010468"/>
              <a:gd name="connsiteX3-473" fmla="*/ 3751684 w 3751684"/>
              <a:gd name="connsiteY3-474" fmla="*/ 2010468 h 2010468"/>
              <a:gd name="connsiteX4-475" fmla="*/ 3751684 w 3751684"/>
              <a:gd name="connsiteY4-476" fmla="*/ 1290388 h 2010468"/>
              <a:gd name="connsiteX5-477" fmla="*/ 3751684 w 3751684"/>
              <a:gd name="connsiteY5-478" fmla="*/ 2010468 h 2010468"/>
              <a:gd name="connsiteX6-479" fmla="*/ 727348 w 3751684"/>
              <a:gd name="connsiteY6-480" fmla="*/ 426292 h 2010468"/>
              <a:gd name="connsiteX7-481" fmla="*/ 2959596 w 3751684"/>
              <a:gd name="connsiteY7-482" fmla="*/ 426292 h 2010468"/>
              <a:gd name="connsiteX8-483" fmla="*/ 727348 w 3751684"/>
              <a:gd name="connsiteY8-484" fmla="*/ 426292 h 2010468"/>
              <a:gd name="connsiteX9-485" fmla="*/ 0 w 3751684"/>
              <a:gd name="connsiteY9-486" fmla="*/ 0 h 2010468"/>
              <a:gd name="connsiteX10-487" fmla="*/ 805127 w 3751684"/>
              <a:gd name="connsiteY10-488" fmla="*/ 624677 h 2010468"/>
              <a:gd name="connsiteX11-489" fmla="*/ 0 w 3751684"/>
              <a:gd name="connsiteY11-490" fmla="*/ 0 h 2010468"/>
              <a:gd name="connsiteX0-491" fmla="*/ 727348 w 3751684"/>
              <a:gd name="connsiteY0-492" fmla="*/ 1650428 h 2010468"/>
              <a:gd name="connsiteX1-493" fmla="*/ 2959596 w 3751684"/>
              <a:gd name="connsiteY1-494" fmla="*/ 1650428 h 2010468"/>
              <a:gd name="connsiteX2-495" fmla="*/ 727348 w 3751684"/>
              <a:gd name="connsiteY2-496" fmla="*/ 1650428 h 2010468"/>
              <a:gd name="connsiteX3-497" fmla="*/ 3751684 w 3751684"/>
              <a:gd name="connsiteY3-498" fmla="*/ 2010468 h 2010468"/>
              <a:gd name="connsiteX4-499" fmla="*/ 3751684 w 3751684"/>
              <a:gd name="connsiteY4-500" fmla="*/ 1290388 h 2010468"/>
              <a:gd name="connsiteX5-501" fmla="*/ 3751684 w 3751684"/>
              <a:gd name="connsiteY5-502" fmla="*/ 2010468 h 2010468"/>
              <a:gd name="connsiteX6-503" fmla="*/ 727348 w 3751684"/>
              <a:gd name="connsiteY6-504" fmla="*/ 426292 h 2010468"/>
              <a:gd name="connsiteX7-505" fmla="*/ 2959596 w 3751684"/>
              <a:gd name="connsiteY7-506" fmla="*/ 426292 h 2010468"/>
              <a:gd name="connsiteX8-507" fmla="*/ 727348 w 3751684"/>
              <a:gd name="connsiteY8-508" fmla="*/ 426292 h 2010468"/>
              <a:gd name="connsiteX9-509" fmla="*/ 0 w 3751684"/>
              <a:gd name="connsiteY9-510" fmla="*/ 0 h 2010468"/>
              <a:gd name="connsiteX10-511" fmla="*/ 805127 w 3751684"/>
              <a:gd name="connsiteY10-512" fmla="*/ 624677 h 2010468"/>
              <a:gd name="connsiteX11-513" fmla="*/ 12700 w 3751684"/>
              <a:gd name="connsiteY11-514" fmla="*/ 0 h 2010468"/>
              <a:gd name="connsiteX0-515" fmla="*/ 714662 w 3738998"/>
              <a:gd name="connsiteY0-516" fmla="*/ 1650428 h 2010468"/>
              <a:gd name="connsiteX1-517" fmla="*/ 2946910 w 3738998"/>
              <a:gd name="connsiteY1-518" fmla="*/ 1650428 h 2010468"/>
              <a:gd name="connsiteX2-519" fmla="*/ 714662 w 3738998"/>
              <a:gd name="connsiteY2-520" fmla="*/ 1650428 h 2010468"/>
              <a:gd name="connsiteX3-521" fmla="*/ 3738998 w 3738998"/>
              <a:gd name="connsiteY3-522" fmla="*/ 2010468 h 2010468"/>
              <a:gd name="connsiteX4-523" fmla="*/ 3738998 w 3738998"/>
              <a:gd name="connsiteY4-524" fmla="*/ 1290388 h 2010468"/>
              <a:gd name="connsiteX5-525" fmla="*/ 3738998 w 3738998"/>
              <a:gd name="connsiteY5-526" fmla="*/ 2010468 h 2010468"/>
              <a:gd name="connsiteX6-527" fmla="*/ 714662 w 3738998"/>
              <a:gd name="connsiteY6-528" fmla="*/ 426292 h 2010468"/>
              <a:gd name="connsiteX7-529" fmla="*/ 2946910 w 3738998"/>
              <a:gd name="connsiteY7-530" fmla="*/ 426292 h 2010468"/>
              <a:gd name="connsiteX8-531" fmla="*/ 714662 w 3738998"/>
              <a:gd name="connsiteY8-532" fmla="*/ 426292 h 2010468"/>
              <a:gd name="connsiteX9-533" fmla="*/ 991361 w 3738998"/>
              <a:gd name="connsiteY9-534" fmla="*/ 98612 h 2010468"/>
              <a:gd name="connsiteX10-535" fmla="*/ 792441 w 3738998"/>
              <a:gd name="connsiteY10-536" fmla="*/ 624677 h 2010468"/>
              <a:gd name="connsiteX11-537" fmla="*/ 14 w 3738998"/>
              <a:gd name="connsiteY11-538" fmla="*/ 0 h 2010468"/>
              <a:gd name="connsiteX12-539" fmla="*/ 991361 w 3738998"/>
              <a:gd name="connsiteY12-540" fmla="*/ 98612 h 2010468"/>
              <a:gd name="connsiteX0-541" fmla="*/ 0 w 3024336"/>
              <a:gd name="connsiteY0-542" fmla="*/ 1551816 h 1911856"/>
              <a:gd name="connsiteX1-543" fmla="*/ 2232248 w 3024336"/>
              <a:gd name="connsiteY1-544" fmla="*/ 1551816 h 1911856"/>
              <a:gd name="connsiteX2-545" fmla="*/ 0 w 3024336"/>
              <a:gd name="connsiteY2-546" fmla="*/ 1551816 h 1911856"/>
              <a:gd name="connsiteX3-547" fmla="*/ 3024336 w 3024336"/>
              <a:gd name="connsiteY3-548" fmla="*/ 1911856 h 1911856"/>
              <a:gd name="connsiteX4-549" fmla="*/ 3024336 w 3024336"/>
              <a:gd name="connsiteY4-550" fmla="*/ 1191776 h 1911856"/>
              <a:gd name="connsiteX5-551" fmla="*/ 3024336 w 3024336"/>
              <a:gd name="connsiteY5-552" fmla="*/ 1911856 h 1911856"/>
              <a:gd name="connsiteX6-553" fmla="*/ 0 w 3024336"/>
              <a:gd name="connsiteY6-554" fmla="*/ 327680 h 1911856"/>
              <a:gd name="connsiteX7-555" fmla="*/ 2232248 w 3024336"/>
              <a:gd name="connsiteY7-556" fmla="*/ 327680 h 1911856"/>
              <a:gd name="connsiteX8-557" fmla="*/ 0 w 3024336"/>
              <a:gd name="connsiteY8-558" fmla="*/ 327680 h 1911856"/>
              <a:gd name="connsiteX9-559" fmla="*/ 276699 w 3024336"/>
              <a:gd name="connsiteY9-560" fmla="*/ 0 h 1911856"/>
              <a:gd name="connsiteX10-561" fmla="*/ 77779 w 3024336"/>
              <a:gd name="connsiteY10-562" fmla="*/ 526065 h 1911856"/>
              <a:gd name="connsiteX11-563" fmla="*/ 276699 w 3024336"/>
              <a:gd name="connsiteY11-564" fmla="*/ 0 h 1911856"/>
              <a:gd name="connsiteX0-565" fmla="*/ 0 w 3024336"/>
              <a:gd name="connsiteY0-566" fmla="*/ 1542852 h 1902892"/>
              <a:gd name="connsiteX1-567" fmla="*/ 2232248 w 3024336"/>
              <a:gd name="connsiteY1-568" fmla="*/ 1542852 h 1902892"/>
              <a:gd name="connsiteX2-569" fmla="*/ 0 w 3024336"/>
              <a:gd name="connsiteY2-570" fmla="*/ 1542852 h 1902892"/>
              <a:gd name="connsiteX3-571" fmla="*/ 3024336 w 3024336"/>
              <a:gd name="connsiteY3-572" fmla="*/ 1902892 h 1902892"/>
              <a:gd name="connsiteX4-573" fmla="*/ 3024336 w 3024336"/>
              <a:gd name="connsiteY4-574" fmla="*/ 1182812 h 1902892"/>
              <a:gd name="connsiteX5-575" fmla="*/ 3024336 w 3024336"/>
              <a:gd name="connsiteY5-576" fmla="*/ 1902892 h 1902892"/>
              <a:gd name="connsiteX6-577" fmla="*/ 0 w 3024336"/>
              <a:gd name="connsiteY6-578" fmla="*/ 318716 h 1902892"/>
              <a:gd name="connsiteX7-579" fmla="*/ 2232248 w 3024336"/>
              <a:gd name="connsiteY7-580" fmla="*/ 318716 h 1902892"/>
              <a:gd name="connsiteX8-581" fmla="*/ 0 w 3024336"/>
              <a:gd name="connsiteY8-582" fmla="*/ 318716 h 1902892"/>
              <a:gd name="connsiteX9-583" fmla="*/ 88440 w 3024336"/>
              <a:gd name="connsiteY9-584" fmla="*/ 0 h 1902892"/>
              <a:gd name="connsiteX10-585" fmla="*/ 77779 w 3024336"/>
              <a:gd name="connsiteY10-586" fmla="*/ 517101 h 1902892"/>
              <a:gd name="connsiteX11-587" fmla="*/ 88440 w 3024336"/>
              <a:gd name="connsiteY11-588" fmla="*/ 0 h 1902892"/>
              <a:gd name="connsiteX0-589" fmla="*/ 0 w 3027784"/>
              <a:gd name="connsiteY0-590" fmla="*/ 1543424 h 1902892"/>
              <a:gd name="connsiteX1-591" fmla="*/ 2235696 w 3027784"/>
              <a:gd name="connsiteY1-592" fmla="*/ 1542852 h 1902892"/>
              <a:gd name="connsiteX2-593" fmla="*/ 3448 w 3027784"/>
              <a:gd name="connsiteY2-594" fmla="*/ 1542852 h 1902892"/>
              <a:gd name="connsiteX3-595" fmla="*/ 3027784 w 3027784"/>
              <a:gd name="connsiteY3-596" fmla="*/ 1902892 h 1902892"/>
              <a:gd name="connsiteX4-597" fmla="*/ 3027784 w 3027784"/>
              <a:gd name="connsiteY4-598" fmla="*/ 1182812 h 1902892"/>
              <a:gd name="connsiteX5-599" fmla="*/ 3027784 w 3027784"/>
              <a:gd name="connsiteY5-600" fmla="*/ 1902892 h 1902892"/>
              <a:gd name="connsiteX6-601" fmla="*/ 3448 w 3027784"/>
              <a:gd name="connsiteY6-602" fmla="*/ 318716 h 1902892"/>
              <a:gd name="connsiteX7-603" fmla="*/ 2235696 w 3027784"/>
              <a:gd name="connsiteY7-604" fmla="*/ 318716 h 1902892"/>
              <a:gd name="connsiteX8-605" fmla="*/ 3448 w 3027784"/>
              <a:gd name="connsiteY8-606" fmla="*/ 318716 h 1902892"/>
              <a:gd name="connsiteX9-607" fmla="*/ 91888 w 3027784"/>
              <a:gd name="connsiteY9-608" fmla="*/ 0 h 1902892"/>
              <a:gd name="connsiteX10-609" fmla="*/ 81227 w 3027784"/>
              <a:gd name="connsiteY10-610" fmla="*/ 517101 h 1902892"/>
              <a:gd name="connsiteX11-611" fmla="*/ 91888 w 3027784"/>
              <a:gd name="connsiteY11-612" fmla="*/ 0 h 1902892"/>
              <a:gd name="connsiteX0-613" fmla="*/ 0 w 3027784"/>
              <a:gd name="connsiteY0-614" fmla="*/ 1543424 h 1902892"/>
              <a:gd name="connsiteX1-615" fmla="*/ 2235200 w 3027784"/>
              <a:gd name="connsiteY1-616" fmla="*/ 1543424 h 1902892"/>
              <a:gd name="connsiteX2-617" fmla="*/ 3448 w 3027784"/>
              <a:gd name="connsiteY2-618" fmla="*/ 1542852 h 1902892"/>
              <a:gd name="connsiteX3-619" fmla="*/ 3027784 w 3027784"/>
              <a:gd name="connsiteY3-620" fmla="*/ 1902892 h 1902892"/>
              <a:gd name="connsiteX4-621" fmla="*/ 3027784 w 3027784"/>
              <a:gd name="connsiteY4-622" fmla="*/ 1182812 h 1902892"/>
              <a:gd name="connsiteX5-623" fmla="*/ 3027784 w 3027784"/>
              <a:gd name="connsiteY5-624" fmla="*/ 1902892 h 1902892"/>
              <a:gd name="connsiteX6-625" fmla="*/ 3448 w 3027784"/>
              <a:gd name="connsiteY6-626" fmla="*/ 318716 h 1902892"/>
              <a:gd name="connsiteX7-627" fmla="*/ 2235696 w 3027784"/>
              <a:gd name="connsiteY7-628" fmla="*/ 318716 h 1902892"/>
              <a:gd name="connsiteX8-629" fmla="*/ 3448 w 3027784"/>
              <a:gd name="connsiteY8-630" fmla="*/ 318716 h 1902892"/>
              <a:gd name="connsiteX9-631" fmla="*/ 91888 w 3027784"/>
              <a:gd name="connsiteY9-632" fmla="*/ 0 h 1902892"/>
              <a:gd name="connsiteX10-633" fmla="*/ 81227 w 3027784"/>
              <a:gd name="connsiteY10-634" fmla="*/ 517101 h 1902892"/>
              <a:gd name="connsiteX11-635" fmla="*/ 91888 w 3027784"/>
              <a:gd name="connsiteY11-636" fmla="*/ 0 h 1902892"/>
              <a:gd name="connsiteX0-637" fmla="*/ 0 w 3027784"/>
              <a:gd name="connsiteY0-638" fmla="*/ 1543424 h 1902892"/>
              <a:gd name="connsiteX1-639" fmla="*/ 2235200 w 3027784"/>
              <a:gd name="connsiteY1-640" fmla="*/ 1543424 h 1902892"/>
              <a:gd name="connsiteX2-641" fmla="*/ 0 w 3027784"/>
              <a:gd name="connsiteY2-642" fmla="*/ 1543424 h 1902892"/>
              <a:gd name="connsiteX3-643" fmla="*/ 3027784 w 3027784"/>
              <a:gd name="connsiteY3-644" fmla="*/ 1902892 h 1902892"/>
              <a:gd name="connsiteX4-645" fmla="*/ 3027784 w 3027784"/>
              <a:gd name="connsiteY4-646" fmla="*/ 1182812 h 1902892"/>
              <a:gd name="connsiteX5-647" fmla="*/ 3027784 w 3027784"/>
              <a:gd name="connsiteY5-648" fmla="*/ 1902892 h 1902892"/>
              <a:gd name="connsiteX6-649" fmla="*/ 3448 w 3027784"/>
              <a:gd name="connsiteY6-650" fmla="*/ 318716 h 1902892"/>
              <a:gd name="connsiteX7-651" fmla="*/ 2235696 w 3027784"/>
              <a:gd name="connsiteY7-652" fmla="*/ 318716 h 1902892"/>
              <a:gd name="connsiteX8-653" fmla="*/ 3448 w 3027784"/>
              <a:gd name="connsiteY8-654" fmla="*/ 318716 h 1902892"/>
              <a:gd name="connsiteX9-655" fmla="*/ 91888 w 3027784"/>
              <a:gd name="connsiteY9-656" fmla="*/ 0 h 1902892"/>
              <a:gd name="connsiteX10-657" fmla="*/ 81227 w 3027784"/>
              <a:gd name="connsiteY10-658" fmla="*/ 517101 h 1902892"/>
              <a:gd name="connsiteX11-659" fmla="*/ 91888 w 3027784"/>
              <a:gd name="connsiteY11-660" fmla="*/ 0 h 1902892"/>
              <a:gd name="connsiteX0-661" fmla="*/ 0 w 3027784"/>
              <a:gd name="connsiteY0-662" fmla="*/ 1543424 h 1902892"/>
              <a:gd name="connsiteX1-663" fmla="*/ 2235200 w 3027784"/>
              <a:gd name="connsiteY1-664" fmla="*/ 1543424 h 1902892"/>
              <a:gd name="connsiteX2-665" fmla="*/ 0 w 3027784"/>
              <a:gd name="connsiteY2-666" fmla="*/ 1543424 h 1902892"/>
              <a:gd name="connsiteX3-667" fmla="*/ 3022600 w 3027784"/>
              <a:gd name="connsiteY3-668" fmla="*/ 1899024 h 1902892"/>
              <a:gd name="connsiteX4-669" fmla="*/ 3027784 w 3027784"/>
              <a:gd name="connsiteY4-670" fmla="*/ 1182812 h 1902892"/>
              <a:gd name="connsiteX5-671" fmla="*/ 3027784 w 3027784"/>
              <a:gd name="connsiteY5-672" fmla="*/ 1902892 h 1902892"/>
              <a:gd name="connsiteX6-673" fmla="*/ 3448 w 3027784"/>
              <a:gd name="connsiteY6-674" fmla="*/ 318716 h 1902892"/>
              <a:gd name="connsiteX7-675" fmla="*/ 2235696 w 3027784"/>
              <a:gd name="connsiteY7-676" fmla="*/ 318716 h 1902892"/>
              <a:gd name="connsiteX8-677" fmla="*/ 3448 w 3027784"/>
              <a:gd name="connsiteY8-678" fmla="*/ 318716 h 1902892"/>
              <a:gd name="connsiteX9-679" fmla="*/ 91888 w 3027784"/>
              <a:gd name="connsiteY9-680" fmla="*/ 0 h 1902892"/>
              <a:gd name="connsiteX10-681" fmla="*/ 81227 w 3027784"/>
              <a:gd name="connsiteY10-682" fmla="*/ 517101 h 1902892"/>
              <a:gd name="connsiteX11-683" fmla="*/ 91888 w 3027784"/>
              <a:gd name="connsiteY11-684" fmla="*/ 0 h 1902892"/>
              <a:gd name="connsiteX0-685" fmla="*/ 0 w 3027784"/>
              <a:gd name="connsiteY0-686" fmla="*/ 1543424 h 1902892"/>
              <a:gd name="connsiteX1-687" fmla="*/ 2235200 w 3027784"/>
              <a:gd name="connsiteY1-688" fmla="*/ 1543424 h 1902892"/>
              <a:gd name="connsiteX2-689" fmla="*/ 0 w 3027784"/>
              <a:gd name="connsiteY2-690" fmla="*/ 1543424 h 1902892"/>
              <a:gd name="connsiteX3-691" fmla="*/ 3022600 w 3027784"/>
              <a:gd name="connsiteY3-692" fmla="*/ 1899024 h 1902892"/>
              <a:gd name="connsiteX4-693" fmla="*/ 3022600 w 3027784"/>
              <a:gd name="connsiteY4-694" fmla="*/ 1187824 h 1902892"/>
              <a:gd name="connsiteX5-695" fmla="*/ 3027784 w 3027784"/>
              <a:gd name="connsiteY5-696" fmla="*/ 1902892 h 1902892"/>
              <a:gd name="connsiteX6-697" fmla="*/ 3448 w 3027784"/>
              <a:gd name="connsiteY6-698" fmla="*/ 318716 h 1902892"/>
              <a:gd name="connsiteX7-699" fmla="*/ 2235696 w 3027784"/>
              <a:gd name="connsiteY7-700" fmla="*/ 318716 h 1902892"/>
              <a:gd name="connsiteX8-701" fmla="*/ 3448 w 3027784"/>
              <a:gd name="connsiteY8-702" fmla="*/ 318716 h 1902892"/>
              <a:gd name="connsiteX9-703" fmla="*/ 91888 w 3027784"/>
              <a:gd name="connsiteY9-704" fmla="*/ 0 h 1902892"/>
              <a:gd name="connsiteX10-705" fmla="*/ 81227 w 3027784"/>
              <a:gd name="connsiteY10-706" fmla="*/ 517101 h 1902892"/>
              <a:gd name="connsiteX11-707" fmla="*/ 91888 w 3027784"/>
              <a:gd name="connsiteY11-708" fmla="*/ 0 h 1902892"/>
              <a:gd name="connsiteX0-709" fmla="*/ 0 w 3022600"/>
              <a:gd name="connsiteY0-710" fmla="*/ 1543424 h 1899024"/>
              <a:gd name="connsiteX1-711" fmla="*/ 2235200 w 3022600"/>
              <a:gd name="connsiteY1-712" fmla="*/ 1543424 h 1899024"/>
              <a:gd name="connsiteX2-713" fmla="*/ 0 w 3022600"/>
              <a:gd name="connsiteY2-714" fmla="*/ 1543424 h 1899024"/>
              <a:gd name="connsiteX3-715" fmla="*/ 3022600 w 3022600"/>
              <a:gd name="connsiteY3-716" fmla="*/ 1899024 h 1899024"/>
              <a:gd name="connsiteX4-717" fmla="*/ 3022600 w 3022600"/>
              <a:gd name="connsiteY4-718" fmla="*/ 1187824 h 1899024"/>
              <a:gd name="connsiteX5-719" fmla="*/ 3022600 w 3022600"/>
              <a:gd name="connsiteY5-720" fmla="*/ 1899024 h 1899024"/>
              <a:gd name="connsiteX6-721" fmla="*/ 3448 w 3022600"/>
              <a:gd name="connsiteY6-722" fmla="*/ 318716 h 1899024"/>
              <a:gd name="connsiteX7-723" fmla="*/ 2235696 w 3022600"/>
              <a:gd name="connsiteY7-724" fmla="*/ 318716 h 1899024"/>
              <a:gd name="connsiteX8-725" fmla="*/ 3448 w 3022600"/>
              <a:gd name="connsiteY8-726" fmla="*/ 318716 h 1899024"/>
              <a:gd name="connsiteX9-727" fmla="*/ 91888 w 3022600"/>
              <a:gd name="connsiteY9-728" fmla="*/ 0 h 1899024"/>
              <a:gd name="connsiteX10-729" fmla="*/ 81227 w 3022600"/>
              <a:gd name="connsiteY10-730" fmla="*/ 517101 h 1899024"/>
              <a:gd name="connsiteX11-731" fmla="*/ 91888 w 3022600"/>
              <a:gd name="connsiteY11-732" fmla="*/ 0 h 1899024"/>
              <a:gd name="connsiteX0-733" fmla="*/ 0 w 3022600"/>
              <a:gd name="connsiteY0-734" fmla="*/ 1543424 h 1899024"/>
              <a:gd name="connsiteX1-735" fmla="*/ 2235200 w 3022600"/>
              <a:gd name="connsiteY1-736" fmla="*/ 1543424 h 1899024"/>
              <a:gd name="connsiteX2-737" fmla="*/ 0 w 3022600"/>
              <a:gd name="connsiteY2-738" fmla="*/ 1543424 h 1899024"/>
              <a:gd name="connsiteX3-739" fmla="*/ 3022600 w 3022600"/>
              <a:gd name="connsiteY3-740" fmla="*/ 1899024 h 1899024"/>
              <a:gd name="connsiteX4-741" fmla="*/ 3022600 w 3022600"/>
              <a:gd name="connsiteY4-742" fmla="*/ 1187824 h 1899024"/>
              <a:gd name="connsiteX5-743" fmla="*/ 3022600 w 3022600"/>
              <a:gd name="connsiteY5-744" fmla="*/ 1899024 h 1899024"/>
              <a:gd name="connsiteX6-745" fmla="*/ 0 w 3022600"/>
              <a:gd name="connsiteY6-746" fmla="*/ 324224 h 1899024"/>
              <a:gd name="connsiteX7-747" fmla="*/ 2235696 w 3022600"/>
              <a:gd name="connsiteY7-748" fmla="*/ 318716 h 1899024"/>
              <a:gd name="connsiteX8-749" fmla="*/ 3448 w 3022600"/>
              <a:gd name="connsiteY8-750" fmla="*/ 318716 h 1899024"/>
              <a:gd name="connsiteX9-751" fmla="*/ 91888 w 3022600"/>
              <a:gd name="connsiteY9-752" fmla="*/ 0 h 1899024"/>
              <a:gd name="connsiteX10-753" fmla="*/ 81227 w 3022600"/>
              <a:gd name="connsiteY10-754" fmla="*/ 517101 h 1899024"/>
              <a:gd name="connsiteX11-755" fmla="*/ 91888 w 3022600"/>
              <a:gd name="connsiteY11-756" fmla="*/ 0 h 1899024"/>
              <a:gd name="connsiteX0-757" fmla="*/ 0 w 3022600"/>
              <a:gd name="connsiteY0-758" fmla="*/ 1543424 h 1899024"/>
              <a:gd name="connsiteX1-759" fmla="*/ 2235200 w 3022600"/>
              <a:gd name="connsiteY1-760" fmla="*/ 1543424 h 1899024"/>
              <a:gd name="connsiteX2-761" fmla="*/ 0 w 3022600"/>
              <a:gd name="connsiteY2-762" fmla="*/ 1543424 h 1899024"/>
              <a:gd name="connsiteX3-763" fmla="*/ 3022600 w 3022600"/>
              <a:gd name="connsiteY3-764" fmla="*/ 1899024 h 1899024"/>
              <a:gd name="connsiteX4-765" fmla="*/ 3022600 w 3022600"/>
              <a:gd name="connsiteY4-766" fmla="*/ 1187824 h 1899024"/>
              <a:gd name="connsiteX5-767" fmla="*/ 3022600 w 3022600"/>
              <a:gd name="connsiteY5-768" fmla="*/ 1899024 h 1899024"/>
              <a:gd name="connsiteX6-769" fmla="*/ 0 w 3022600"/>
              <a:gd name="connsiteY6-770" fmla="*/ 324224 h 1899024"/>
              <a:gd name="connsiteX7-771" fmla="*/ 2235200 w 3022600"/>
              <a:gd name="connsiteY7-772" fmla="*/ 324224 h 1899024"/>
              <a:gd name="connsiteX8-773" fmla="*/ 3448 w 3022600"/>
              <a:gd name="connsiteY8-774" fmla="*/ 318716 h 1899024"/>
              <a:gd name="connsiteX9-775" fmla="*/ 91888 w 3022600"/>
              <a:gd name="connsiteY9-776" fmla="*/ 0 h 1899024"/>
              <a:gd name="connsiteX10-777" fmla="*/ 81227 w 3022600"/>
              <a:gd name="connsiteY10-778" fmla="*/ 517101 h 1899024"/>
              <a:gd name="connsiteX11-779" fmla="*/ 91888 w 3022600"/>
              <a:gd name="connsiteY11-780" fmla="*/ 0 h 1899024"/>
              <a:gd name="connsiteX0-781" fmla="*/ 0 w 3022600"/>
              <a:gd name="connsiteY0-782" fmla="*/ 1543424 h 1899024"/>
              <a:gd name="connsiteX1-783" fmla="*/ 2235200 w 3022600"/>
              <a:gd name="connsiteY1-784" fmla="*/ 1543424 h 1899024"/>
              <a:gd name="connsiteX2-785" fmla="*/ 0 w 3022600"/>
              <a:gd name="connsiteY2-786" fmla="*/ 1543424 h 1899024"/>
              <a:gd name="connsiteX3-787" fmla="*/ 3022600 w 3022600"/>
              <a:gd name="connsiteY3-788" fmla="*/ 1899024 h 1899024"/>
              <a:gd name="connsiteX4-789" fmla="*/ 3022600 w 3022600"/>
              <a:gd name="connsiteY4-790" fmla="*/ 1187824 h 1899024"/>
              <a:gd name="connsiteX5-791" fmla="*/ 3022600 w 3022600"/>
              <a:gd name="connsiteY5-792" fmla="*/ 1899024 h 1899024"/>
              <a:gd name="connsiteX6-793" fmla="*/ 0 w 3022600"/>
              <a:gd name="connsiteY6-794" fmla="*/ 324224 h 1899024"/>
              <a:gd name="connsiteX7-795" fmla="*/ 2235200 w 3022600"/>
              <a:gd name="connsiteY7-796" fmla="*/ 324224 h 1899024"/>
              <a:gd name="connsiteX8-797" fmla="*/ 0 w 3022600"/>
              <a:gd name="connsiteY8-798" fmla="*/ 324224 h 1899024"/>
              <a:gd name="connsiteX9-799" fmla="*/ 91888 w 3022600"/>
              <a:gd name="connsiteY9-800" fmla="*/ 0 h 1899024"/>
              <a:gd name="connsiteX10-801" fmla="*/ 81227 w 3022600"/>
              <a:gd name="connsiteY10-802" fmla="*/ 517101 h 1899024"/>
              <a:gd name="connsiteX11-803" fmla="*/ 91888 w 3022600"/>
              <a:gd name="connsiteY11-804" fmla="*/ 0 h 1899024"/>
              <a:gd name="connsiteX0-805" fmla="*/ 0 w 3022600"/>
              <a:gd name="connsiteY0-806" fmla="*/ 1549400 h 1905000"/>
              <a:gd name="connsiteX1-807" fmla="*/ 2235200 w 3022600"/>
              <a:gd name="connsiteY1-808" fmla="*/ 1549400 h 1905000"/>
              <a:gd name="connsiteX2-809" fmla="*/ 0 w 3022600"/>
              <a:gd name="connsiteY2-810" fmla="*/ 1549400 h 1905000"/>
              <a:gd name="connsiteX3-811" fmla="*/ 3022600 w 3022600"/>
              <a:gd name="connsiteY3-812" fmla="*/ 1905000 h 1905000"/>
              <a:gd name="connsiteX4-813" fmla="*/ 3022600 w 3022600"/>
              <a:gd name="connsiteY4-814" fmla="*/ 1193800 h 1905000"/>
              <a:gd name="connsiteX5-815" fmla="*/ 3022600 w 3022600"/>
              <a:gd name="connsiteY5-816" fmla="*/ 1905000 h 1905000"/>
              <a:gd name="connsiteX6-817" fmla="*/ 0 w 3022600"/>
              <a:gd name="connsiteY6-818" fmla="*/ 330200 h 1905000"/>
              <a:gd name="connsiteX7-819" fmla="*/ 2235200 w 3022600"/>
              <a:gd name="connsiteY7-820" fmla="*/ 330200 h 1905000"/>
              <a:gd name="connsiteX8-821" fmla="*/ 0 w 3022600"/>
              <a:gd name="connsiteY8-822" fmla="*/ 330200 h 1905000"/>
              <a:gd name="connsiteX9-823" fmla="*/ 88900 w 3022600"/>
              <a:gd name="connsiteY9-824" fmla="*/ 0 h 1905000"/>
              <a:gd name="connsiteX10-825" fmla="*/ 81227 w 3022600"/>
              <a:gd name="connsiteY10-826" fmla="*/ 523077 h 1905000"/>
              <a:gd name="connsiteX11-827" fmla="*/ 91888 w 3022600"/>
              <a:gd name="connsiteY11-828" fmla="*/ 5976 h 1905000"/>
              <a:gd name="connsiteX0-829" fmla="*/ 0 w 3022600"/>
              <a:gd name="connsiteY0-830" fmla="*/ 1549400 h 1905000"/>
              <a:gd name="connsiteX1-831" fmla="*/ 2235200 w 3022600"/>
              <a:gd name="connsiteY1-832" fmla="*/ 1549400 h 1905000"/>
              <a:gd name="connsiteX2-833" fmla="*/ 0 w 3022600"/>
              <a:gd name="connsiteY2-834" fmla="*/ 1549400 h 1905000"/>
              <a:gd name="connsiteX3-835" fmla="*/ 3022600 w 3022600"/>
              <a:gd name="connsiteY3-836" fmla="*/ 1905000 h 1905000"/>
              <a:gd name="connsiteX4-837" fmla="*/ 3022600 w 3022600"/>
              <a:gd name="connsiteY4-838" fmla="*/ 1193800 h 1905000"/>
              <a:gd name="connsiteX5-839" fmla="*/ 3022600 w 3022600"/>
              <a:gd name="connsiteY5-840" fmla="*/ 1905000 h 1905000"/>
              <a:gd name="connsiteX6-841" fmla="*/ 0 w 3022600"/>
              <a:gd name="connsiteY6-842" fmla="*/ 330200 h 1905000"/>
              <a:gd name="connsiteX7-843" fmla="*/ 2235200 w 3022600"/>
              <a:gd name="connsiteY7-844" fmla="*/ 330200 h 1905000"/>
              <a:gd name="connsiteX8-845" fmla="*/ 0 w 3022600"/>
              <a:gd name="connsiteY8-846" fmla="*/ 330200 h 1905000"/>
              <a:gd name="connsiteX9-847" fmla="*/ 88900 w 3022600"/>
              <a:gd name="connsiteY9-848" fmla="*/ 0 h 1905000"/>
              <a:gd name="connsiteX10-849" fmla="*/ 76200 w 3022600"/>
              <a:gd name="connsiteY10-850" fmla="*/ 520700 h 1905000"/>
              <a:gd name="connsiteX11-851" fmla="*/ 91888 w 3022600"/>
              <a:gd name="connsiteY11-852" fmla="*/ 5976 h 1905000"/>
              <a:gd name="connsiteX0-853" fmla="*/ 0 w 3022600"/>
              <a:gd name="connsiteY0-854" fmla="*/ 1549400 h 1905000"/>
              <a:gd name="connsiteX1-855" fmla="*/ 2235200 w 3022600"/>
              <a:gd name="connsiteY1-856" fmla="*/ 1549400 h 1905000"/>
              <a:gd name="connsiteX2-857" fmla="*/ 0 w 3022600"/>
              <a:gd name="connsiteY2-858" fmla="*/ 1549400 h 1905000"/>
              <a:gd name="connsiteX3-859" fmla="*/ 3022600 w 3022600"/>
              <a:gd name="connsiteY3-860" fmla="*/ 1905000 h 1905000"/>
              <a:gd name="connsiteX4-861" fmla="*/ 3022600 w 3022600"/>
              <a:gd name="connsiteY4-862" fmla="*/ 1193800 h 1905000"/>
              <a:gd name="connsiteX5-863" fmla="*/ 3022600 w 3022600"/>
              <a:gd name="connsiteY5-864" fmla="*/ 1905000 h 1905000"/>
              <a:gd name="connsiteX6-865" fmla="*/ 0 w 3022600"/>
              <a:gd name="connsiteY6-866" fmla="*/ 330200 h 1905000"/>
              <a:gd name="connsiteX7-867" fmla="*/ 2235200 w 3022600"/>
              <a:gd name="connsiteY7-868" fmla="*/ 330200 h 1905000"/>
              <a:gd name="connsiteX8-869" fmla="*/ 0 w 3022600"/>
              <a:gd name="connsiteY8-870" fmla="*/ 330200 h 1905000"/>
              <a:gd name="connsiteX9-871" fmla="*/ 88900 w 3022600"/>
              <a:gd name="connsiteY9-872" fmla="*/ 0 h 1905000"/>
              <a:gd name="connsiteX10-873" fmla="*/ 76200 w 3022600"/>
              <a:gd name="connsiteY10-874" fmla="*/ 520700 h 1905000"/>
              <a:gd name="connsiteX11-875" fmla="*/ 88900 w 3022600"/>
              <a:gd name="connsiteY11-876" fmla="*/ 0 h 1905000"/>
              <a:gd name="connsiteX0-877" fmla="*/ 0 w 3022600"/>
              <a:gd name="connsiteY0-878" fmla="*/ 1549400 h 1905000"/>
              <a:gd name="connsiteX1-879" fmla="*/ 2235200 w 3022600"/>
              <a:gd name="connsiteY1-880" fmla="*/ 1549400 h 1905000"/>
              <a:gd name="connsiteX2-881" fmla="*/ 0 w 3022600"/>
              <a:gd name="connsiteY2-882" fmla="*/ 1549400 h 1905000"/>
              <a:gd name="connsiteX3-883" fmla="*/ 3022600 w 3022600"/>
              <a:gd name="connsiteY3-884" fmla="*/ 1905000 h 1905000"/>
              <a:gd name="connsiteX4-885" fmla="*/ 3022600 w 3022600"/>
              <a:gd name="connsiteY4-886" fmla="*/ 1193800 h 1905000"/>
              <a:gd name="connsiteX5-887" fmla="*/ 3022600 w 3022600"/>
              <a:gd name="connsiteY5-888" fmla="*/ 1905000 h 1905000"/>
              <a:gd name="connsiteX6-889" fmla="*/ 0 w 3022600"/>
              <a:gd name="connsiteY6-890" fmla="*/ 330200 h 1905000"/>
              <a:gd name="connsiteX7-891" fmla="*/ 2235200 w 3022600"/>
              <a:gd name="connsiteY7-892" fmla="*/ 330200 h 1905000"/>
              <a:gd name="connsiteX8-893" fmla="*/ 0 w 3022600"/>
              <a:gd name="connsiteY8-894" fmla="*/ 330200 h 1905000"/>
              <a:gd name="connsiteX9-895" fmla="*/ 88900 w 3022600"/>
              <a:gd name="connsiteY9-896" fmla="*/ 0 h 1905000"/>
              <a:gd name="connsiteX10-897" fmla="*/ 76200 w 3022600"/>
              <a:gd name="connsiteY10-898" fmla="*/ 520700 h 1905000"/>
              <a:gd name="connsiteX11-899" fmla="*/ 76200 w 3022600"/>
              <a:gd name="connsiteY11-900" fmla="*/ 0 h 1905000"/>
              <a:gd name="connsiteX0-901" fmla="*/ 0 w 3022600"/>
              <a:gd name="connsiteY0-902" fmla="*/ 1549400 h 1905000"/>
              <a:gd name="connsiteX1-903" fmla="*/ 2235200 w 3022600"/>
              <a:gd name="connsiteY1-904" fmla="*/ 1549400 h 1905000"/>
              <a:gd name="connsiteX2-905" fmla="*/ 0 w 3022600"/>
              <a:gd name="connsiteY2-906" fmla="*/ 1549400 h 1905000"/>
              <a:gd name="connsiteX3-907" fmla="*/ 3022600 w 3022600"/>
              <a:gd name="connsiteY3-908" fmla="*/ 1905000 h 1905000"/>
              <a:gd name="connsiteX4-909" fmla="*/ 3022600 w 3022600"/>
              <a:gd name="connsiteY4-910" fmla="*/ 1193800 h 1905000"/>
              <a:gd name="connsiteX5-911" fmla="*/ 3022600 w 3022600"/>
              <a:gd name="connsiteY5-912" fmla="*/ 1905000 h 1905000"/>
              <a:gd name="connsiteX6-913" fmla="*/ 0 w 3022600"/>
              <a:gd name="connsiteY6-914" fmla="*/ 330200 h 1905000"/>
              <a:gd name="connsiteX7-915" fmla="*/ 2235200 w 3022600"/>
              <a:gd name="connsiteY7-916" fmla="*/ 330200 h 1905000"/>
              <a:gd name="connsiteX8-917" fmla="*/ 0 w 3022600"/>
              <a:gd name="connsiteY8-918" fmla="*/ 330200 h 1905000"/>
              <a:gd name="connsiteX9-919" fmla="*/ 76200 w 3022600"/>
              <a:gd name="connsiteY9-920" fmla="*/ 0 h 1905000"/>
              <a:gd name="connsiteX10-921" fmla="*/ 76200 w 3022600"/>
              <a:gd name="connsiteY10-922" fmla="*/ 520700 h 1905000"/>
              <a:gd name="connsiteX11-923" fmla="*/ 76200 w 3022600"/>
              <a:gd name="connsiteY11-924" fmla="*/ 0 h 1905000"/>
              <a:gd name="connsiteX0-925" fmla="*/ 0 w 3022600"/>
              <a:gd name="connsiteY0-926" fmla="*/ 1549400 h 1905000"/>
              <a:gd name="connsiteX1-927" fmla="*/ 2235200 w 3022600"/>
              <a:gd name="connsiteY1-928" fmla="*/ 1549400 h 1905000"/>
              <a:gd name="connsiteX2-929" fmla="*/ 0 w 3022600"/>
              <a:gd name="connsiteY2-930" fmla="*/ 1549400 h 1905000"/>
              <a:gd name="connsiteX3-931" fmla="*/ 3022600 w 3022600"/>
              <a:gd name="connsiteY3-932" fmla="*/ 1905000 h 1905000"/>
              <a:gd name="connsiteX4-933" fmla="*/ 3022600 w 3022600"/>
              <a:gd name="connsiteY4-934" fmla="*/ 1193800 h 1905000"/>
              <a:gd name="connsiteX5-935" fmla="*/ 3022600 w 3022600"/>
              <a:gd name="connsiteY5-936" fmla="*/ 1905000 h 1905000"/>
              <a:gd name="connsiteX6-937" fmla="*/ 0 w 3022600"/>
              <a:gd name="connsiteY6-938" fmla="*/ 330200 h 1905000"/>
              <a:gd name="connsiteX7-939" fmla="*/ 2235200 w 3022600"/>
              <a:gd name="connsiteY7-940" fmla="*/ 330200 h 1905000"/>
              <a:gd name="connsiteX8-941" fmla="*/ 0 w 3022600"/>
              <a:gd name="connsiteY8-942" fmla="*/ 330200 h 1905000"/>
              <a:gd name="connsiteX9-943" fmla="*/ 76200 w 3022600"/>
              <a:gd name="connsiteY9-944" fmla="*/ 0 h 1905000"/>
              <a:gd name="connsiteX10-945" fmla="*/ 76200 w 3022600"/>
              <a:gd name="connsiteY10-946" fmla="*/ 520700 h 1905000"/>
              <a:gd name="connsiteX11-947" fmla="*/ 76200 w 3022600"/>
              <a:gd name="connsiteY11-948" fmla="*/ 0 h 1905000"/>
              <a:gd name="connsiteX0-949" fmla="*/ 0 w 3022600"/>
              <a:gd name="connsiteY0-950" fmla="*/ 1549400 h 1905000"/>
              <a:gd name="connsiteX1-951" fmla="*/ 2235200 w 3022600"/>
              <a:gd name="connsiteY1-952" fmla="*/ 1549400 h 1905000"/>
              <a:gd name="connsiteX2-953" fmla="*/ 0 w 3022600"/>
              <a:gd name="connsiteY2-954" fmla="*/ 1549400 h 1905000"/>
              <a:gd name="connsiteX3-955" fmla="*/ 3022600 w 3022600"/>
              <a:gd name="connsiteY3-956" fmla="*/ 1905000 h 1905000"/>
              <a:gd name="connsiteX4-957" fmla="*/ 3022600 w 3022600"/>
              <a:gd name="connsiteY4-958" fmla="*/ 1193800 h 1905000"/>
              <a:gd name="connsiteX5-959" fmla="*/ 3022600 w 3022600"/>
              <a:gd name="connsiteY5-960" fmla="*/ 1905000 h 1905000"/>
              <a:gd name="connsiteX6-961" fmla="*/ 0 w 3022600"/>
              <a:gd name="connsiteY6-962" fmla="*/ 330200 h 1905000"/>
              <a:gd name="connsiteX7-963" fmla="*/ 2235200 w 3022600"/>
              <a:gd name="connsiteY7-964" fmla="*/ 330200 h 1905000"/>
              <a:gd name="connsiteX8-965" fmla="*/ 0 w 3022600"/>
              <a:gd name="connsiteY8-966" fmla="*/ 330200 h 1905000"/>
              <a:gd name="connsiteX9-967" fmla="*/ 76200 w 3022600"/>
              <a:gd name="connsiteY9-968" fmla="*/ 0 h 1905000"/>
              <a:gd name="connsiteX10-969" fmla="*/ 76200 w 3022600"/>
              <a:gd name="connsiteY10-970" fmla="*/ 520700 h 1905000"/>
              <a:gd name="connsiteX11-971" fmla="*/ 76200 w 3022600"/>
              <a:gd name="connsiteY11-972" fmla="*/ 0 h 1905000"/>
              <a:gd name="connsiteX0-973" fmla="*/ 0 w 3022600"/>
              <a:gd name="connsiteY0-974" fmla="*/ 1549400 h 1905000"/>
              <a:gd name="connsiteX1-975" fmla="*/ 2235200 w 3022600"/>
              <a:gd name="connsiteY1-976" fmla="*/ 1549400 h 1905000"/>
              <a:gd name="connsiteX2-977" fmla="*/ 0 w 3022600"/>
              <a:gd name="connsiteY2-978" fmla="*/ 1549400 h 1905000"/>
              <a:gd name="connsiteX3-979" fmla="*/ 3022600 w 3022600"/>
              <a:gd name="connsiteY3-980" fmla="*/ 1905000 h 1905000"/>
              <a:gd name="connsiteX4-981" fmla="*/ 3022600 w 3022600"/>
              <a:gd name="connsiteY4-982" fmla="*/ 1193800 h 1905000"/>
              <a:gd name="connsiteX5-983" fmla="*/ 3022600 w 3022600"/>
              <a:gd name="connsiteY5-984" fmla="*/ 1905000 h 1905000"/>
              <a:gd name="connsiteX6-985" fmla="*/ 0 w 3022600"/>
              <a:gd name="connsiteY6-986" fmla="*/ 330200 h 1905000"/>
              <a:gd name="connsiteX7-987" fmla="*/ 2235200 w 3022600"/>
              <a:gd name="connsiteY7-988" fmla="*/ 330200 h 1905000"/>
              <a:gd name="connsiteX8-989" fmla="*/ 0 w 3022600"/>
              <a:gd name="connsiteY8-990" fmla="*/ 330200 h 1905000"/>
              <a:gd name="connsiteX9-991" fmla="*/ 76200 w 3022600"/>
              <a:gd name="connsiteY9-992" fmla="*/ 0 h 1905000"/>
              <a:gd name="connsiteX10-993" fmla="*/ 76200 w 3022600"/>
              <a:gd name="connsiteY10-994" fmla="*/ 520700 h 1905000"/>
              <a:gd name="connsiteX11-995" fmla="*/ 76200 w 3022600"/>
              <a:gd name="connsiteY11-996" fmla="*/ 0 h 1905000"/>
              <a:gd name="connsiteX0-997" fmla="*/ 0 w 3022600"/>
              <a:gd name="connsiteY0-998" fmla="*/ 1549400 h 1905000"/>
              <a:gd name="connsiteX1-999" fmla="*/ 2235200 w 3022600"/>
              <a:gd name="connsiteY1-1000" fmla="*/ 1549400 h 1905000"/>
              <a:gd name="connsiteX2-1001" fmla="*/ 0 w 3022600"/>
              <a:gd name="connsiteY2-1002" fmla="*/ 1549400 h 1905000"/>
              <a:gd name="connsiteX3-1003" fmla="*/ 3022600 w 3022600"/>
              <a:gd name="connsiteY3-1004" fmla="*/ 1905000 h 1905000"/>
              <a:gd name="connsiteX4-1005" fmla="*/ 3022600 w 3022600"/>
              <a:gd name="connsiteY4-1006" fmla="*/ 1193800 h 1905000"/>
              <a:gd name="connsiteX5-1007" fmla="*/ 3022600 w 3022600"/>
              <a:gd name="connsiteY5-1008" fmla="*/ 1905000 h 1905000"/>
              <a:gd name="connsiteX6-1009" fmla="*/ 0 w 3022600"/>
              <a:gd name="connsiteY6-1010" fmla="*/ 330200 h 1905000"/>
              <a:gd name="connsiteX7-1011" fmla="*/ 2235200 w 3022600"/>
              <a:gd name="connsiteY7-1012" fmla="*/ 330200 h 1905000"/>
              <a:gd name="connsiteX8-1013" fmla="*/ 0 w 3022600"/>
              <a:gd name="connsiteY8-1014" fmla="*/ 330200 h 1905000"/>
              <a:gd name="connsiteX9-1015" fmla="*/ 76200 w 3022600"/>
              <a:gd name="connsiteY9-1016" fmla="*/ 0 h 1905000"/>
              <a:gd name="connsiteX10-1017" fmla="*/ 76200 w 3022600"/>
              <a:gd name="connsiteY10-1018" fmla="*/ 520700 h 1905000"/>
              <a:gd name="connsiteX11-1019" fmla="*/ 76200 w 3022600"/>
              <a:gd name="connsiteY11-1020" fmla="*/ 0 h 1905000"/>
              <a:gd name="connsiteX0-1021" fmla="*/ 0 w 3022600"/>
              <a:gd name="connsiteY0-1022" fmla="*/ 1549400 h 1905000"/>
              <a:gd name="connsiteX1-1023" fmla="*/ 2235200 w 3022600"/>
              <a:gd name="connsiteY1-1024" fmla="*/ 1549400 h 1905000"/>
              <a:gd name="connsiteX2-1025" fmla="*/ 0 w 3022600"/>
              <a:gd name="connsiteY2-1026" fmla="*/ 1549400 h 1905000"/>
              <a:gd name="connsiteX3-1027" fmla="*/ 3022600 w 3022600"/>
              <a:gd name="connsiteY3-1028" fmla="*/ 1905000 h 1905000"/>
              <a:gd name="connsiteX4-1029" fmla="*/ 3022600 w 3022600"/>
              <a:gd name="connsiteY4-1030" fmla="*/ 1193800 h 1905000"/>
              <a:gd name="connsiteX5-1031" fmla="*/ 3022600 w 3022600"/>
              <a:gd name="connsiteY5-1032" fmla="*/ 1905000 h 1905000"/>
              <a:gd name="connsiteX6-1033" fmla="*/ 0 w 3022600"/>
              <a:gd name="connsiteY6-1034" fmla="*/ 330200 h 1905000"/>
              <a:gd name="connsiteX7-1035" fmla="*/ 2235200 w 3022600"/>
              <a:gd name="connsiteY7-1036" fmla="*/ 330200 h 1905000"/>
              <a:gd name="connsiteX8-1037" fmla="*/ 0 w 3022600"/>
              <a:gd name="connsiteY8-1038" fmla="*/ 330200 h 1905000"/>
              <a:gd name="connsiteX9-1039" fmla="*/ 76200 w 3022600"/>
              <a:gd name="connsiteY9-1040" fmla="*/ 0 h 1905000"/>
              <a:gd name="connsiteX10-1041" fmla="*/ 76200 w 3022600"/>
              <a:gd name="connsiteY10-1042" fmla="*/ 520700 h 1905000"/>
              <a:gd name="connsiteX11-1043" fmla="*/ 76200 w 3022600"/>
              <a:gd name="connsiteY11-1044" fmla="*/ 0 h 1905000"/>
              <a:gd name="connsiteX0-1045" fmla="*/ 0 w 3022600"/>
              <a:gd name="connsiteY0-1046" fmla="*/ 1549400 h 1905000"/>
              <a:gd name="connsiteX1-1047" fmla="*/ 2235200 w 3022600"/>
              <a:gd name="connsiteY1-1048" fmla="*/ 1549400 h 1905000"/>
              <a:gd name="connsiteX2-1049" fmla="*/ 0 w 3022600"/>
              <a:gd name="connsiteY2-1050" fmla="*/ 1549400 h 1905000"/>
              <a:gd name="connsiteX3-1051" fmla="*/ 3022600 w 3022600"/>
              <a:gd name="connsiteY3-1052" fmla="*/ 1905000 h 1905000"/>
              <a:gd name="connsiteX4-1053" fmla="*/ 3022600 w 3022600"/>
              <a:gd name="connsiteY4-1054" fmla="*/ 1193800 h 1905000"/>
              <a:gd name="connsiteX5-1055" fmla="*/ 3022600 w 3022600"/>
              <a:gd name="connsiteY5-1056" fmla="*/ 1905000 h 1905000"/>
              <a:gd name="connsiteX6-1057" fmla="*/ 0 w 3022600"/>
              <a:gd name="connsiteY6-1058" fmla="*/ 330200 h 1905000"/>
              <a:gd name="connsiteX7-1059" fmla="*/ 2235200 w 3022600"/>
              <a:gd name="connsiteY7-1060" fmla="*/ 330200 h 1905000"/>
              <a:gd name="connsiteX8-1061" fmla="*/ 0 w 3022600"/>
              <a:gd name="connsiteY8-1062" fmla="*/ 330200 h 1905000"/>
              <a:gd name="connsiteX9-1063" fmla="*/ 76200 w 3022600"/>
              <a:gd name="connsiteY9-1064" fmla="*/ 0 h 1905000"/>
              <a:gd name="connsiteX10-1065" fmla="*/ 76200 w 3022600"/>
              <a:gd name="connsiteY10-1066" fmla="*/ 520700 h 1905000"/>
              <a:gd name="connsiteX11-1067" fmla="*/ 76200 w 3022600"/>
              <a:gd name="connsiteY11-1068" fmla="*/ 0 h 1905000"/>
              <a:gd name="connsiteX0-1069" fmla="*/ 0 w 3022600"/>
              <a:gd name="connsiteY0-1070" fmla="*/ 1549400 h 1905000"/>
              <a:gd name="connsiteX1-1071" fmla="*/ 2235200 w 3022600"/>
              <a:gd name="connsiteY1-1072" fmla="*/ 1549400 h 1905000"/>
              <a:gd name="connsiteX2-1073" fmla="*/ 0 w 3022600"/>
              <a:gd name="connsiteY2-1074" fmla="*/ 1549400 h 1905000"/>
              <a:gd name="connsiteX3-1075" fmla="*/ 3022600 w 3022600"/>
              <a:gd name="connsiteY3-1076" fmla="*/ 1905000 h 1905000"/>
              <a:gd name="connsiteX4-1077" fmla="*/ 3022600 w 3022600"/>
              <a:gd name="connsiteY4-1078" fmla="*/ 1193800 h 1905000"/>
              <a:gd name="connsiteX5-1079" fmla="*/ 3022600 w 3022600"/>
              <a:gd name="connsiteY5-1080" fmla="*/ 1905000 h 1905000"/>
              <a:gd name="connsiteX6-1081" fmla="*/ 0 w 3022600"/>
              <a:gd name="connsiteY6-1082" fmla="*/ 330200 h 1905000"/>
              <a:gd name="connsiteX7-1083" fmla="*/ 2235200 w 3022600"/>
              <a:gd name="connsiteY7-1084" fmla="*/ 330200 h 1905000"/>
              <a:gd name="connsiteX8-1085" fmla="*/ 0 w 3022600"/>
              <a:gd name="connsiteY8-1086" fmla="*/ 330200 h 1905000"/>
              <a:gd name="connsiteX9-1087" fmla="*/ 76200 w 3022600"/>
              <a:gd name="connsiteY9-1088" fmla="*/ 0 h 1905000"/>
              <a:gd name="connsiteX10-1089" fmla="*/ 76200 w 3022600"/>
              <a:gd name="connsiteY10-1090" fmla="*/ 520700 h 1905000"/>
              <a:gd name="connsiteX11-1091" fmla="*/ 76200 w 3022600"/>
              <a:gd name="connsiteY11-1092" fmla="*/ 0 h 1905000"/>
              <a:gd name="connsiteX0-1093" fmla="*/ 0 w 3022600"/>
              <a:gd name="connsiteY0-1094" fmla="*/ 1549400 h 1905000"/>
              <a:gd name="connsiteX1-1095" fmla="*/ 2235200 w 3022600"/>
              <a:gd name="connsiteY1-1096" fmla="*/ 1549400 h 1905000"/>
              <a:gd name="connsiteX2-1097" fmla="*/ 0 w 3022600"/>
              <a:gd name="connsiteY2-1098" fmla="*/ 1549400 h 1905000"/>
              <a:gd name="connsiteX3-1099" fmla="*/ 3022600 w 3022600"/>
              <a:gd name="connsiteY3-1100" fmla="*/ 1905000 h 1905000"/>
              <a:gd name="connsiteX4-1101" fmla="*/ 3022600 w 3022600"/>
              <a:gd name="connsiteY4-1102" fmla="*/ 1193800 h 1905000"/>
              <a:gd name="connsiteX5-1103" fmla="*/ 3022600 w 3022600"/>
              <a:gd name="connsiteY5-1104" fmla="*/ 1905000 h 1905000"/>
              <a:gd name="connsiteX6-1105" fmla="*/ 0 w 3022600"/>
              <a:gd name="connsiteY6-1106" fmla="*/ 330200 h 1905000"/>
              <a:gd name="connsiteX7-1107" fmla="*/ 2235200 w 3022600"/>
              <a:gd name="connsiteY7-1108" fmla="*/ 330200 h 1905000"/>
              <a:gd name="connsiteX8-1109" fmla="*/ 0 w 3022600"/>
              <a:gd name="connsiteY8-1110" fmla="*/ 330200 h 1905000"/>
              <a:gd name="connsiteX9-1111" fmla="*/ 76200 w 3022600"/>
              <a:gd name="connsiteY9-1112" fmla="*/ 0 h 1905000"/>
              <a:gd name="connsiteX10-1113" fmla="*/ 76200 w 3022600"/>
              <a:gd name="connsiteY10-1114" fmla="*/ 520700 h 1905000"/>
              <a:gd name="connsiteX11-1115" fmla="*/ 76200 w 3022600"/>
              <a:gd name="connsiteY11-1116" fmla="*/ 0 h 1905000"/>
              <a:gd name="connsiteX0-1117" fmla="*/ 0 w 3022600"/>
              <a:gd name="connsiteY0-1118" fmla="*/ 1549400 h 1905000"/>
              <a:gd name="connsiteX1-1119" fmla="*/ 2235200 w 3022600"/>
              <a:gd name="connsiteY1-1120" fmla="*/ 1549400 h 1905000"/>
              <a:gd name="connsiteX2-1121" fmla="*/ 0 w 3022600"/>
              <a:gd name="connsiteY2-1122" fmla="*/ 1549400 h 1905000"/>
              <a:gd name="connsiteX3-1123" fmla="*/ 3022600 w 3022600"/>
              <a:gd name="connsiteY3-1124" fmla="*/ 1905000 h 1905000"/>
              <a:gd name="connsiteX4-1125" fmla="*/ 3022600 w 3022600"/>
              <a:gd name="connsiteY4-1126" fmla="*/ 1193800 h 1905000"/>
              <a:gd name="connsiteX5-1127" fmla="*/ 3022600 w 3022600"/>
              <a:gd name="connsiteY5-1128" fmla="*/ 1905000 h 1905000"/>
              <a:gd name="connsiteX6-1129" fmla="*/ 0 w 3022600"/>
              <a:gd name="connsiteY6-1130" fmla="*/ 330200 h 1905000"/>
              <a:gd name="connsiteX7-1131" fmla="*/ 2235200 w 3022600"/>
              <a:gd name="connsiteY7-1132" fmla="*/ 330200 h 1905000"/>
              <a:gd name="connsiteX8-1133" fmla="*/ 0 w 3022600"/>
              <a:gd name="connsiteY8-1134" fmla="*/ 330200 h 1905000"/>
              <a:gd name="connsiteX9-1135" fmla="*/ 76200 w 3022600"/>
              <a:gd name="connsiteY9-1136" fmla="*/ 0 h 1905000"/>
              <a:gd name="connsiteX10-1137" fmla="*/ 76200 w 3022600"/>
              <a:gd name="connsiteY10-1138" fmla="*/ 520700 h 1905000"/>
              <a:gd name="connsiteX11-1139" fmla="*/ 76200 w 3022600"/>
              <a:gd name="connsiteY11-1140" fmla="*/ 0 h 1905000"/>
              <a:gd name="connsiteX0-1141" fmla="*/ 0 w 3022600"/>
              <a:gd name="connsiteY0-1142" fmla="*/ 1549400 h 1905000"/>
              <a:gd name="connsiteX1-1143" fmla="*/ 2235200 w 3022600"/>
              <a:gd name="connsiteY1-1144" fmla="*/ 1549400 h 1905000"/>
              <a:gd name="connsiteX2-1145" fmla="*/ 0 w 3022600"/>
              <a:gd name="connsiteY2-1146" fmla="*/ 1549400 h 1905000"/>
              <a:gd name="connsiteX3-1147" fmla="*/ 3022600 w 3022600"/>
              <a:gd name="connsiteY3-1148" fmla="*/ 1905000 h 1905000"/>
              <a:gd name="connsiteX4-1149" fmla="*/ 3022600 w 3022600"/>
              <a:gd name="connsiteY4-1150" fmla="*/ 1193800 h 1905000"/>
              <a:gd name="connsiteX5-1151" fmla="*/ 3022600 w 3022600"/>
              <a:gd name="connsiteY5-1152" fmla="*/ 1905000 h 1905000"/>
              <a:gd name="connsiteX6-1153" fmla="*/ 0 w 3022600"/>
              <a:gd name="connsiteY6-1154" fmla="*/ 330200 h 1905000"/>
              <a:gd name="connsiteX7-1155" fmla="*/ 2235200 w 3022600"/>
              <a:gd name="connsiteY7-1156" fmla="*/ 330200 h 1905000"/>
              <a:gd name="connsiteX8-1157" fmla="*/ 0 w 3022600"/>
              <a:gd name="connsiteY8-1158" fmla="*/ 330200 h 1905000"/>
              <a:gd name="connsiteX9-1159" fmla="*/ 76200 w 3022600"/>
              <a:gd name="connsiteY9-1160" fmla="*/ 0 h 1905000"/>
              <a:gd name="connsiteX10-1161" fmla="*/ 76200 w 3022600"/>
              <a:gd name="connsiteY10-1162" fmla="*/ 520700 h 1905000"/>
              <a:gd name="connsiteX11-1163" fmla="*/ 76200 w 3022600"/>
              <a:gd name="connsiteY11-1164" fmla="*/ 0 h 1905000"/>
              <a:gd name="connsiteX0-1165" fmla="*/ 0 w 3022600"/>
              <a:gd name="connsiteY0-1166" fmla="*/ 1549400 h 1905000"/>
              <a:gd name="connsiteX1-1167" fmla="*/ 2235200 w 3022600"/>
              <a:gd name="connsiteY1-1168" fmla="*/ 1549400 h 1905000"/>
              <a:gd name="connsiteX2-1169" fmla="*/ 0 w 3022600"/>
              <a:gd name="connsiteY2-1170" fmla="*/ 1549400 h 1905000"/>
              <a:gd name="connsiteX3-1171" fmla="*/ 3022600 w 3022600"/>
              <a:gd name="connsiteY3-1172" fmla="*/ 1905000 h 1905000"/>
              <a:gd name="connsiteX4-1173" fmla="*/ 3022600 w 3022600"/>
              <a:gd name="connsiteY4-1174" fmla="*/ 1193800 h 1905000"/>
              <a:gd name="connsiteX5-1175" fmla="*/ 3022600 w 3022600"/>
              <a:gd name="connsiteY5-1176" fmla="*/ 1905000 h 1905000"/>
              <a:gd name="connsiteX6-1177" fmla="*/ 0 w 3022600"/>
              <a:gd name="connsiteY6-1178" fmla="*/ 330200 h 1905000"/>
              <a:gd name="connsiteX7-1179" fmla="*/ 2235200 w 3022600"/>
              <a:gd name="connsiteY7-1180" fmla="*/ 330200 h 1905000"/>
              <a:gd name="connsiteX8-1181" fmla="*/ 0 w 3022600"/>
              <a:gd name="connsiteY8-1182" fmla="*/ 330200 h 1905000"/>
              <a:gd name="connsiteX9-1183" fmla="*/ 76200 w 3022600"/>
              <a:gd name="connsiteY9-1184" fmla="*/ 0 h 1905000"/>
              <a:gd name="connsiteX10-1185" fmla="*/ 76200 w 3022600"/>
              <a:gd name="connsiteY10-1186" fmla="*/ 520700 h 1905000"/>
              <a:gd name="connsiteX11-1187" fmla="*/ 76200 w 3022600"/>
              <a:gd name="connsiteY11-1188" fmla="*/ 0 h 1905000"/>
              <a:gd name="connsiteX0-1189" fmla="*/ 0 w 3022600"/>
              <a:gd name="connsiteY0-1190" fmla="*/ 1549400 h 1905000"/>
              <a:gd name="connsiteX1-1191" fmla="*/ 2235200 w 3022600"/>
              <a:gd name="connsiteY1-1192" fmla="*/ 1549400 h 1905000"/>
              <a:gd name="connsiteX2-1193" fmla="*/ 0 w 3022600"/>
              <a:gd name="connsiteY2-1194" fmla="*/ 1549400 h 1905000"/>
              <a:gd name="connsiteX3-1195" fmla="*/ 3022600 w 3022600"/>
              <a:gd name="connsiteY3-1196" fmla="*/ 1905000 h 1905000"/>
              <a:gd name="connsiteX4-1197" fmla="*/ 3022600 w 3022600"/>
              <a:gd name="connsiteY4-1198" fmla="*/ 1193800 h 1905000"/>
              <a:gd name="connsiteX5-1199" fmla="*/ 3022600 w 3022600"/>
              <a:gd name="connsiteY5-1200" fmla="*/ 1905000 h 1905000"/>
              <a:gd name="connsiteX6-1201" fmla="*/ 0 w 3022600"/>
              <a:gd name="connsiteY6-1202" fmla="*/ 330200 h 1905000"/>
              <a:gd name="connsiteX7-1203" fmla="*/ 2235200 w 3022600"/>
              <a:gd name="connsiteY7-1204" fmla="*/ 330200 h 1905000"/>
              <a:gd name="connsiteX8-1205" fmla="*/ 0 w 3022600"/>
              <a:gd name="connsiteY8-1206" fmla="*/ 330200 h 1905000"/>
              <a:gd name="connsiteX9-1207" fmla="*/ 76200 w 3022600"/>
              <a:gd name="connsiteY9-1208" fmla="*/ 0 h 1905000"/>
              <a:gd name="connsiteX10-1209" fmla="*/ 76200 w 3022600"/>
              <a:gd name="connsiteY10-1210" fmla="*/ 520700 h 1905000"/>
              <a:gd name="connsiteX11-1211" fmla="*/ 76200 w 3022600"/>
              <a:gd name="connsiteY11-1212" fmla="*/ 0 h 1905000"/>
              <a:gd name="connsiteX0-1213" fmla="*/ 0 w 3022600"/>
              <a:gd name="connsiteY0-1214" fmla="*/ 1549400 h 1905000"/>
              <a:gd name="connsiteX1-1215" fmla="*/ 2235200 w 3022600"/>
              <a:gd name="connsiteY1-1216" fmla="*/ 1549400 h 1905000"/>
              <a:gd name="connsiteX2-1217" fmla="*/ 0 w 3022600"/>
              <a:gd name="connsiteY2-1218" fmla="*/ 1549400 h 1905000"/>
              <a:gd name="connsiteX3-1219" fmla="*/ 3022600 w 3022600"/>
              <a:gd name="connsiteY3-1220" fmla="*/ 1905000 h 1905000"/>
              <a:gd name="connsiteX4-1221" fmla="*/ 3022600 w 3022600"/>
              <a:gd name="connsiteY4-1222" fmla="*/ 1193800 h 1905000"/>
              <a:gd name="connsiteX5-1223" fmla="*/ 3022600 w 3022600"/>
              <a:gd name="connsiteY5-1224" fmla="*/ 1905000 h 1905000"/>
              <a:gd name="connsiteX6-1225" fmla="*/ 0 w 3022600"/>
              <a:gd name="connsiteY6-1226" fmla="*/ 330200 h 1905000"/>
              <a:gd name="connsiteX7-1227" fmla="*/ 2235200 w 3022600"/>
              <a:gd name="connsiteY7-1228" fmla="*/ 330200 h 1905000"/>
              <a:gd name="connsiteX8-1229" fmla="*/ 0 w 3022600"/>
              <a:gd name="connsiteY8-1230" fmla="*/ 330200 h 1905000"/>
              <a:gd name="connsiteX9-1231" fmla="*/ 76200 w 3022600"/>
              <a:gd name="connsiteY9-1232" fmla="*/ 0 h 1905000"/>
              <a:gd name="connsiteX10-1233" fmla="*/ 76200 w 3022600"/>
              <a:gd name="connsiteY10-1234" fmla="*/ 520700 h 1905000"/>
              <a:gd name="connsiteX11-1235" fmla="*/ 76200 w 3022600"/>
              <a:gd name="connsiteY11-1236" fmla="*/ 0 h 1905000"/>
              <a:gd name="connsiteX0-1237" fmla="*/ 0 w 3022600"/>
              <a:gd name="connsiteY0-1238" fmla="*/ 1549400 h 1851025"/>
              <a:gd name="connsiteX1-1239" fmla="*/ 2235200 w 3022600"/>
              <a:gd name="connsiteY1-1240" fmla="*/ 1549400 h 1851025"/>
              <a:gd name="connsiteX2-1241" fmla="*/ 0 w 3022600"/>
              <a:gd name="connsiteY2-1242" fmla="*/ 1549400 h 1851025"/>
              <a:gd name="connsiteX3-1243" fmla="*/ 1987550 w 3022600"/>
              <a:gd name="connsiteY3-1244" fmla="*/ 1851025 h 1851025"/>
              <a:gd name="connsiteX4-1245" fmla="*/ 3022600 w 3022600"/>
              <a:gd name="connsiteY4-1246" fmla="*/ 1193800 h 1851025"/>
              <a:gd name="connsiteX5-1247" fmla="*/ 1987550 w 3022600"/>
              <a:gd name="connsiteY5-1248" fmla="*/ 1851025 h 1851025"/>
              <a:gd name="connsiteX6-1249" fmla="*/ 0 w 3022600"/>
              <a:gd name="connsiteY6-1250" fmla="*/ 330200 h 1851025"/>
              <a:gd name="connsiteX7-1251" fmla="*/ 2235200 w 3022600"/>
              <a:gd name="connsiteY7-1252" fmla="*/ 330200 h 1851025"/>
              <a:gd name="connsiteX8-1253" fmla="*/ 0 w 3022600"/>
              <a:gd name="connsiteY8-1254" fmla="*/ 330200 h 1851025"/>
              <a:gd name="connsiteX9-1255" fmla="*/ 76200 w 3022600"/>
              <a:gd name="connsiteY9-1256" fmla="*/ 0 h 1851025"/>
              <a:gd name="connsiteX10-1257" fmla="*/ 76200 w 3022600"/>
              <a:gd name="connsiteY10-1258" fmla="*/ 520700 h 1851025"/>
              <a:gd name="connsiteX11-1259" fmla="*/ 76200 w 3022600"/>
              <a:gd name="connsiteY11-1260" fmla="*/ 0 h 1851025"/>
              <a:gd name="connsiteX0-1261" fmla="*/ 0 w 3022600"/>
              <a:gd name="connsiteY0-1262" fmla="*/ 1549400 h 1905001"/>
              <a:gd name="connsiteX1-1263" fmla="*/ 2235200 w 3022600"/>
              <a:gd name="connsiteY1-1264" fmla="*/ 1549400 h 1905001"/>
              <a:gd name="connsiteX2-1265" fmla="*/ 0 w 3022600"/>
              <a:gd name="connsiteY2-1266" fmla="*/ 1549400 h 1905001"/>
              <a:gd name="connsiteX3-1267" fmla="*/ 1981200 w 3022600"/>
              <a:gd name="connsiteY3-1268" fmla="*/ 1905001 h 1905001"/>
              <a:gd name="connsiteX4-1269" fmla="*/ 3022600 w 3022600"/>
              <a:gd name="connsiteY4-1270" fmla="*/ 1193800 h 1905001"/>
              <a:gd name="connsiteX5-1271" fmla="*/ 1987550 w 3022600"/>
              <a:gd name="connsiteY5-1272" fmla="*/ 1851025 h 1905001"/>
              <a:gd name="connsiteX6-1273" fmla="*/ 0 w 3022600"/>
              <a:gd name="connsiteY6-1274" fmla="*/ 330200 h 1905001"/>
              <a:gd name="connsiteX7-1275" fmla="*/ 2235200 w 3022600"/>
              <a:gd name="connsiteY7-1276" fmla="*/ 330200 h 1905001"/>
              <a:gd name="connsiteX8-1277" fmla="*/ 0 w 3022600"/>
              <a:gd name="connsiteY8-1278" fmla="*/ 330200 h 1905001"/>
              <a:gd name="connsiteX9-1279" fmla="*/ 76200 w 3022600"/>
              <a:gd name="connsiteY9-1280" fmla="*/ 0 h 1905001"/>
              <a:gd name="connsiteX10-1281" fmla="*/ 76200 w 3022600"/>
              <a:gd name="connsiteY10-1282" fmla="*/ 520700 h 1905001"/>
              <a:gd name="connsiteX11-1283" fmla="*/ 76200 w 3022600"/>
              <a:gd name="connsiteY11-1284" fmla="*/ 0 h 1905001"/>
              <a:gd name="connsiteX0-1285" fmla="*/ 0 w 3022600"/>
              <a:gd name="connsiteY0-1286" fmla="*/ 1549400 h 1905001"/>
              <a:gd name="connsiteX1-1287" fmla="*/ 2235200 w 3022600"/>
              <a:gd name="connsiteY1-1288" fmla="*/ 1549400 h 1905001"/>
              <a:gd name="connsiteX2-1289" fmla="*/ 0 w 3022600"/>
              <a:gd name="connsiteY2-1290" fmla="*/ 1549400 h 1905001"/>
              <a:gd name="connsiteX3-1291" fmla="*/ 1981200 w 3022600"/>
              <a:gd name="connsiteY3-1292" fmla="*/ 1905001 h 1905001"/>
              <a:gd name="connsiteX4-1293" fmla="*/ 3022600 w 3022600"/>
              <a:gd name="connsiteY4-1294" fmla="*/ 1193800 h 1905001"/>
              <a:gd name="connsiteX5-1295" fmla="*/ 1981200 w 3022600"/>
              <a:gd name="connsiteY5-1296" fmla="*/ 1905001 h 1905001"/>
              <a:gd name="connsiteX6-1297" fmla="*/ 0 w 3022600"/>
              <a:gd name="connsiteY6-1298" fmla="*/ 330200 h 1905001"/>
              <a:gd name="connsiteX7-1299" fmla="*/ 2235200 w 3022600"/>
              <a:gd name="connsiteY7-1300" fmla="*/ 330200 h 1905001"/>
              <a:gd name="connsiteX8-1301" fmla="*/ 0 w 3022600"/>
              <a:gd name="connsiteY8-1302" fmla="*/ 330200 h 1905001"/>
              <a:gd name="connsiteX9-1303" fmla="*/ 76200 w 3022600"/>
              <a:gd name="connsiteY9-1304" fmla="*/ 0 h 1905001"/>
              <a:gd name="connsiteX10-1305" fmla="*/ 76200 w 3022600"/>
              <a:gd name="connsiteY10-1306" fmla="*/ 520700 h 1905001"/>
              <a:gd name="connsiteX11-1307" fmla="*/ 76200 w 3022600"/>
              <a:gd name="connsiteY11-1308" fmla="*/ 0 h 1905001"/>
              <a:gd name="connsiteX0-1309" fmla="*/ 0 w 2235200"/>
              <a:gd name="connsiteY0-1310" fmla="*/ 1549400 h 1905001"/>
              <a:gd name="connsiteX1-1311" fmla="*/ 2235200 w 2235200"/>
              <a:gd name="connsiteY1-1312" fmla="*/ 1549400 h 1905001"/>
              <a:gd name="connsiteX2-1313" fmla="*/ 0 w 2235200"/>
              <a:gd name="connsiteY2-1314" fmla="*/ 1549400 h 1905001"/>
              <a:gd name="connsiteX3-1315" fmla="*/ 1981200 w 2235200"/>
              <a:gd name="connsiteY3-1316" fmla="*/ 1905001 h 1905001"/>
              <a:gd name="connsiteX4-1317" fmla="*/ 1895475 w 2235200"/>
              <a:gd name="connsiteY4-1318" fmla="*/ 1149350 h 1905001"/>
              <a:gd name="connsiteX5-1319" fmla="*/ 1981200 w 2235200"/>
              <a:gd name="connsiteY5-1320" fmla="*/ 1905001 h 1905001"/>
              <a:gd name="connsiteX6-1321" fmla="*/ 0 w 2235200"/>
              <a:gd name="connsiteY6-1322" fmla="*/ 330200 h 1905001"/>
              <a:gd name="connsiteX7-1323" fmla="*/ 2235200 w 2235200"/>
              <a:gd name="connsiteY7-1324" fmla="*/ 330200 h 1905001"/>
              <a:gd name="connsiteX8-1325" fmla="*/ 0 w 2235200"/>
              <a:gd name="connsiteY8-1326" fmla="*/ 330200 h 1905001"/>
              <a:gd name="connsiteX9-1327" fmla="*/ 76200 w 2235200"/>
              <a:gd name="connsiteY9-1328" fmla="*/ 0 h 1905001"/>
              <a:gd name="connsiteX10-1329" fmla="*/ 76200 w 2235200"/>
              <a:gd name="connsiteY10-1330" fmla="*/ 520700 h 1905001"/>
              <a:gd name="connsiteX11-1331" fmla="*/ 76200 w 2235200"/>
              <a:gd name="connsiteY11-1332" fmla="*/ 0 h 1905001"/>
              <a:gd name="connsiteX0-1333" fmla="*/ 0 w 2235200"/>
              <a:gd name="connsiteY0-1334" fmla="*/ 1549400 h 1905001"/>
              <a:gd name="connsiteX1-1335" fmla="*/ 2235200 w 2235200"/>
              <a:gd name="connsiteY1-1336" fmla="*/ 1549400 h 1905001"/>
              <a:gd name="connsiteX2-1337" fmla="*/ 0 w 2235200"/>
              <a:gd name="connsiteY2-1338" fmla="*/ 1549400 h 1905001"/>
              <a:gd name="connsiteX3-1339" fmla="*/ 1981200 w 2235200"/>
              <a:gd name="connsiteY3-1340" fmla="*/ 1905001 h 1905001"/>
              <a:gd name="connsiteX4-1341" fmla="*/ 1892300 w 2235200"/>
              <a:gd name="connsiteY4-1342" fmla="*/ 1193801 h 1905001"/>
              <a:gd name="connsiteX5-1343" fmla="*/ 1981200 w 2235200"/>
              <a:gd name="connsiteY5-1344" fmla="*/ 1905001 h 1905001"/>
              <a:gd name="connsiteX6-1345" fmla="*/ 0 w 2235200"/>
              <a:gd name="connsiteY6-1346" fmla="*/ 330200 h 1905001"/>
              <a:gd name="connsiteX7-1347" fmla="*/ 2235200 w 2235200"/>
              <a:gd name="connsiteY7-1348" fmla="*/ 330200 h 1905001"/>
              <a:gd name="connsiteX8-1349" fmla="*/ 0 w 2235200"/>
              <a:gd name="connsiteY8-1350" fmla="*/ 330200 h 1905001"/>
              <a:gd name="connsiteX9-1351" fmla="*/ 76200 w 2235200"/>
              <a:gd name="connsiteY9-1352" fmla="*/ 0 h 1905001"/>
              <a:gd name="connsiteX10-1353" fmla="*/ 76200 w 2235200"/>
              <a:gd name="connsiteY10-1354" fmla="*/ 520700 h 1905001"/>
              <a:gd name="connsiteX11-1355" fmla="*/ 76200 w 2235200"/>
              <a:gd name="connsiteY11-1356" fmla="*/ 0 h 1905001"/>
              <a:gd name="connsiteX0-1357" fmla="*/ 0 w 2235200"/>
              <a:gd name="connsiteY0-1358" fmla="*/ 1549400 h 1905001"/>
              <a:gd name="connsiteX1-1359" fmla="*/ 2235200 w 2235200"/>
              <a:gd name="connsiteY1-1360" fmla="*/ 1549400 h 1905001"/>
              <a:gd name="connsiteX2-1361" fmla="*/ 0 w 2235200"/>
              <a:gd name="connsiteY2-1362" fmla="*/ 1549400 h 1905001"/>
              <a:gd name="connsiteX3-1363" fmla="*/ 1981200 w 2235200"/>
              <a:gd name="connsiteY3-1364" fmla="*/ 1905001 h 1905001"/>
              <a:gd name="connsiteX4-1365" fmla="*/ 1981200 w 2235200"/>
              <a:gd name="connsiteY4-1366" fmla="*/ 1193801 h 1905001"/>
              <a:gd name="connsiteX5-1367" fmla="*/ 1981200 w 2235200"/>
              <a:gd name="connsiteY5-1368" fmla="*/ 1905001 h 1905001"/>
              <a:gd name="connsiteX6-1369" fmla="*/ 0 w 2235200"/>
              <a:gd name="connsiteY6-1370" fmla="*/ 330200 h 1905001"/>
              <a:gd name="connsiteX7-1371" fmla="*/ 2235200 w 2235200"/>
              <a:gd name="connsiteY7-1372" fmla="*/ 330200 h 1905001"/>
              <a:gd name="connsiteX8-1373" fmla="*/ 0 w 2235200"/>
              <a:gd name="connsiteY8-1374" fmla="*/ 330200 h 1905001"/>
              <a:gd name="connsiteX9-1375" fmla="*/ 76200 w 2235200"/>
              <a:gd name="connsiteY9-1376" fmla="*/ 0 h 1905001"/>
              <a:gd name="connsiteX10-1377" fmla="*/ 76200 w 2235200"/>
              <a:gd name="connsiteY10-1378" fmla="*/ 520700 h 1905001"/>
              <a:gd name="connsiteX11-1379" fmla="*/ 76200 w 2235200"/>
              <a:gd name="connsiteY11-1380" fmla="*/ 0 h 1905001"/>
              <a:gd name="connsiteX0-1381" fmla="*/ 0 w 2235200"/>
              <a:gd name="connsiteY0-1382" fmla="*/ 1549400 h 1905001"/>
              <a:gd name="connsiteX1-1383" fmla="*/ 2235200 w 2235200"/>
              <a:gd name="connsiteY1-1384" fmla="*/ 1549400 h 1905001"/>
              <a:gd name="connsiteX2-1385" fmla="*/ 0 w 2235200"/>
              <a:gd name="connsiteY2-1386" fmla="*/ 1549400 h 1905001"/>
              <a:gd name="connsiteX3-1387" fmla="*/ 1981200 w 2235200"/>
              <a:gd name="connsiteY3-1388" fmla="*/ 1905001 h 1905001"/>
              <a:gd name="connsiteX4-1389" fmla="*/ 1981200 w 2235200"/>
              <a:gd name="connsiteY4-1390" fmla="*/ 1193801 h 1905001"/>
              <a:gd name="connsiteX5-1391" fmla="*/ 1981200 w 2235200"/>
              <a:gd name="connsiteY5-1392" fmla="*/ 1905001 h 1905001"/>
              <a:gd name="connsiteX6-1393" fmla="*/ 0 w 2235200"/>
              <a:gd name="connsiteY6-1394" fmla="*/ 330200 h 1905001"/>
              <a:gd name="connsiteX7-1395" fmla="*/ 2235200 w 2235200"/>
              <a:gd name="connsiteY7-1396" fmla="*/ 330200 h 1905001"/>
              <a:gd name="connsiteX8-1397" fmla="*/ 0 w 2235200"/>
              <a:gd name="connsiteY8-1398" fmla="*/ 330200 h 1905001"/>
              <a:gd name="connsiteX9-1399" fmla="*/ 76200 w 2235200"/>
              <a:gd name="connsiteY9-1400" fmla="*/ 0 h 1905001"/>
              <a:gd name="connsiteX10-1401" fmla="*/ 76200 w 2235200"/>
              <a:gd name="connsiteY10-1402" fmla="*/ 520701 h 1905001"/>
              <a:gd name="connsiteX11-1403" fmla="*/ 76200 w 2235200"/>
              <a:gd name="connsiteY11-1404" fmla="*/ 0 h 1905001"/>
              <a:gd name="connsiteX0-1405" fmla="*/ 0 w 2235200"/>
              <a:gd name="connsiteY0-1406" fmla="*/ 1549400 h 1905001"/>
              <a:gd name="connsiteX1-1407" fmla="*/ 2235200 w 2235200"/>
              <a:gd name="connsiteY1-1408" fmla="*/ 1549400 h 1905001"/>
              <a:gd name="connsiteX2-1409" fmla="*/ 0 w 2235200"/>
              <a:gd name="connsiteY2-1410" fmla="*/ 1549400 h 1905001"/>
              <a:gd name="connsiteX3-1411" fmla="*/ 1981200 w 2235200"/>
              <a:gd name="connsiteY3-1412" fmla="*/ 1905001 h 1905001"/>
              <a:gd name="connsiteX4-1413" fmla="*/ 1981200 w 2235200"/>
              <a:gd name="connsiteY4-1414" fmla="*/ 1193801 h 1905001"/>
              <a:gd name="connsiteX5-1415" fmla="*/ 1981200 w 2235200"/>
              <a:gd name="connsiteY5-1416" fmla="*/ 1905001 h 1905001"/>
              <a:gd name="connsiteX6-1417" fmla="*/ 0 w 2235200"/>
              <a:gd name="connsiteY6-1418" fmla="*/ 330200 h 1905001"/>
              <a:gd name="connsiteX7-1419" fmla="*/ 2235200 w 2235200"/>
              <a:gd name="connsiteY7-1420" fmla="*/ 330200 h 1905001"/>
              <a:gd name="connsiteX8-1421" fmla="*/ 0 w 2235200"/>
              <a:gd name="connsiteY8-1422" fmla="*/ 330200 h 1905001"/>
              <a:gd name="connsiteX9-1423" fmla="*/ 76200 w 2235200"/>
              <a:gd name="connsiteY9-1424" fmla="*/ 0 h 1905001"/>
              <a:gd name="connsiteX10-1425" fmla="*/ 88900 w 2235200"/>
              <a:gd name="connsiteY10-1426" fmla="*/ 520701 h 1905001"/>
              <a:gd name="connsiteX11-1427" fmla="*/ 76200 w 2235200"/>
              <a:gd name="connsiteY11-1428" fmla="*/ 0 h 1905001"/>
              <a:gd name="connsiteX0-1429" fmla="*/ 0 w 2235200"/>
              <a:gd name="connsiteY0-1430" fmla="*/ 1549400 h 1905001"/>
              <a:gd name="connsiteX1-1431" fmla="*/ 2235200 w 2235200"/>
              <a:gd name="connsiteY1-1432" fmla="*/ 1549400 h 1905001"/>
              <a:gd name="connsiteX2-1433" fmla="*/ 0 w 2235200"/>
              <a:gd name="connsiteY2-1434" fmla="*/ 1549400 h 1905001"/>
              <a:gd name="connsiteX3-1435" fmla="*/ 1981200 w 2235200"/>
              <a:gd name="connsiteY3-1436" fmla="*/ 1905001 h 1905001"/>
              <a:gd name="connsiteX4-1437" fmla="*/ 1981200 w 2235200"/>
              <a:gd name="connsiteY4-1438" fmla="*/ 1193801 h 1905001"/>
              <a:gd name="connsiteX5-1439" fmla="*/ 1981200 w 2235200"/>
              <a:gd name="connsiteY5-1440" fmla="*/ 1905001 h 1905001"/>
              <a:gd name="connsiteX6-1441" fmla="*/ 0 w 2235200"/>
              <a:gd name="connsiteY6-1442" fmla="*/ 330200 h 1905001"/>
              <a:gd name="connsiteX7-1443" fmla="*/ 2235200 w 2235200"/>
              <a:gd name="connsiteY7-1444" fmla="*/ 330200 h 1905001"/>
              <a:gd name="connsiteX8-1445" fmla="*/ 0 w 2235200"/>
              <a:gd name="connsiteY8-1446" fmla="*/ 330200 h 1905001"/>
              <a:gd name="connsiteX9-1447" fmla="*/ 76200 w 2235200"/>
              <a:gd name="connsiteY9-1448" fmla="*/ 0 h 1905001"/>
              <a:gd name="connsiteX10-1449" fmla="*/ 76200 w 2235200"/>
              <a:gd name="connsiteY10-1450" fmla="*/ 520701 h 1905001"/>
              <a:gd name="connsiteX11-1451" fmla="*/ 76200 w 2235200"/>
              <a:gd name="connsiteY11-1452" fmla="*/ 0 h 1905001"/>
              <a:gd name="connsiteX0-1453" fmla="*/ 0 w 2235200"/>
              <a:gd name="connsiteY0-1454" fmla="*/ 3225799 h 3581400"/>
              <a:gd name="connsiteX1-1455" fmla="*/ 2235200 w 2235200"/>
              <a:gd name="connsiteY1-1456" fmla="*/ 3225799 h 3581400"/>
              <a:gd name="connsiteX2-1457" fmla="*/ 0 w 2235200"/>
              <a:gd name="connsiteY2-1458" fmla="*/ 3225799 h 3581400"/>
              <a:gd name="connsiteX3-1459" fmla="*/ 1981200 w 2235200"/>
              <a:gd name="connsiteY3-1460" fmla="*/ 3581400 h 3581400"/>
              <a:gd name="connsiteX4-1461" fmla="*/ 1981200 w 2235200"/>
              <a:gd name="connsiteY4-1462" fmla="*/ 2870200 h 3581400"/>
              <a:gd name="connsiteX5-1463" fmla="*/ 1981200 w 2235200"/>
              <a:gd name="connsiteY5-1464" fmla="*/ 3581400 h 3581400"/>
              <a:gd name="connsiteX6-1465" fmla="*/ 0 w 2235200"/>
              <a:gd name="connsiteY6-1466" fmla="*/ 2006599 h 3581400"/>
              <a:gd name="connsiteX7-1467" fmla="*/ 2235200 w 2235200"/>
              <a:gd name="connsiteY7-1468" fmla="*/ 2006599 h 3581400"/>
              <a:gd name="connsiteX8-1469" fmla="*/ 0 w 2235200"/>
              <a:gd name="connsiteY8-1470" fmla="*/ 0 h 3581400"/>
              <a:gd name="connsiteX9-1471" fmla="*/ 76200 w 2235200"/>
              <a:gd name="connsiteY9-1472" fmla="*/ 1676399 h 3581400"/>
              <a:gd name="connsiteX10-1473" fmla="*/ 76200 w 2235200"/>
              <a:gd name="connsiteY10-1474" fmla="*/ 2197100 h 3581400"/>
              <a:gd name="connsiteX11-1475" fmla="*/ 76200 w 2235200"/>
              <a:gd name="connsiteY11-1476" fmla="*/ 1676399 h 3581400"/>
              <a:gd name="connsiteX0-1477" fmla="*/ 0 w 2235200"/>
              <a:gd name="connsiteY0-1478" fmla="*/ 3047999 h 3403600"/>
              <a:gd name="connsiteX1-1479" fmla="*/ 2235200 w 2235200"/>
              <a:gd name="connsiteY1-1480" fmla="*/ 3047999 h 3403600"/>
              <a:gd name="connsiteX2-1481" fmla="*/ 0 w 2235200"/>
              <a:gd name="connsiteY2-1482" fmla="*/ 3047999 h 3403600"/>
              <a:gd name="connsiteX3-1483" fmla="*/ 1981200 w 2235200"/>
              <a:gd name="connsiteY3-1484" fmla="*/ 3403600 h 3403600"/>
              <a:gd name="connsiteX4-1485" fmla="*/ 1981200 w 2235200"/>
              <a:gd name="connsiteY4-1486" fmla="*/ 2692400 h 3403600"/>
              <a:gd name="connsiteX5-1487" fmla="*/ 1981200 w 2235200"/>
              <a:gd name="connsiteY5-1488" fmla="*/ 3403600 h 3403600"/>
              <a:gd name="connsiteX6-1489" fmla="*/ 0 w 2235200"/>
              <a:gd name="connsiteY6-1490" fmla="*/ 1828799 h 3403600"/>
              <a:gd name="connsiteX7-1491" fmla="*/ 2235200 w 2235200"/>
              <a:gd name="connsiteY7-1492" fmla="*/ 1828799 h 3403600"/>
              <a:gd name="connsiteX8-1493" fmla="*/ 0 w 2235200"/>
              <a:gd name="connsiteY8-1494" fmla="*/ 0 h 3403600"/>
              <a:gd name="connsiteX9-1495" fmla="*/ 76200 w 2235200"/>
              <a:gd name="connsiteY9-1496" fmla="*/ 1498599 h 3403600"/>
              <a:gd name="connsiteX10-1497" fmla="*/ 76200 w 2235200"/>
              <a:gd name="connsiteY10-1498" fmla="*/ 2019300 h 3403600"/>
              <a:gd name="connsiteX11-1499" fmla="*/ 76200 w 2235200"/>
              <a:gd name="connsiteY11-1500" fmla="*/ 1498599 h 3403600"/>
              <a:gd name="connsiteX0-1501" fmla="*/ 0 w 2235200"/>
              <a:gd name="connsiteY0-1502" fmla="*/ 1549400 h 1905001"/>
              <a:gd name="connsiteX1-1503" fmla="*/ 2235200 w 2235200"/>
              <a:gd name="connsiteY1-1504" fmla="*/ 1549400 h 1905001"/>
              <a:gd name="connsiteX2-1505" fmla="*/ 0 w 2235200"/>
              <a:gd name="connsiteY2-1506" fmla="*/ 1549400 h 1905001"/>
              <a:gd name="connsiteX3-1507" fmla="*/ 1981200 w 2235200"/>
              <a:gd name="connsiteY3-1508" fmla="*/ 1905001 h 1905001"/>
              <a:gd name="connsiteX4-1509" fmla="*/ 1981200 w 2235200"/>
              <a:gd name="connsiteY4-1510" fmla="*/ 1193801 h 1905001"/>
              <a:gd name="connsiteX5-1511" fmla="*/ 1981200 w 2235200"/>
              <a:gd name="connsiteY5-1512" fmla="*/ 1905001 h 1905001"/>
              <a:gd name="connsiteX6-1513" fmla="*/ 0 w 2235200"/>
              <a:gd name="connsiteY6-1514" fmla="*/ 330200 h 1905001"/>
              <a:gd name="connsiteX7-1515" fmla="*/ 2235200 w 2235200"/>
              <a:gd name="connsiteY7-1516" fmla="*/ 330200 h 1905001"/>
              <a:gd name="connsiteX8-1517" fmla="*/ 0 w 2235200"/>
              <a:gd name="connsiteY8-1518" fmla="*/ 304801 h 1905001"/>
              <a:gd name="connsiteX9-1519" fmla="*/ 76200 w 2235200"/>
              <a:gd name="connsiteY9-1520" fmla="*/ 0 h 1905001"/>
              <a:gd name="connsiteX10-1521" fmla="*/ 76200 w 2235200"/>
              <a:gd name="connsiteY10-1522" fmla="*/ 520701 h 1905001"/>
              <a:gd name="connsiteX11-1523" fmla="*/ 76200 w 2235200"/>
              <a:gd name="connsiteY11-1524" fmla="*/ 0 h 1905001"/>
              <a:gd name="connsiteX0-1525" fmla="*/ 0 w 2235200"/>
              <a:gd name="connsiteY0-1526" fmla="*/ 1549400 h 1905001"/>
              <a:gd name="connsiteX1-1527" fmla="*/ 2235200 w 2235200"/>
              <a:gd name="connsiteY1-1528" fmla="*/ 1549400 h 1905001"/>
              <a:gd name="connsiteX2-1529" fmla="*/ 0 w 2235200"/>
              <a:gd name="connsiteY2-1530" fmla="*/ 1549400 h 1905001"/>
              <a:gd name="connsiteX3-1531" fmla="*/ 1981200 w 2235200"/>
              <a:gd name="connsiteY3-1532" fmla="*/ 1905001 h 1905001"/>
              <a:gd name="connsiteX4-1533" fmla="*/ 1981200 w 2235200"/>
              <a:gd name="connsiteY4-1534" fmla="*/ 1193801 h 1905001"/>
              <a:gd name="connsiteX5-1535" fmla="*/ 1981200 w 2235200"/>
              <a:gd name="connsiteY5-1536" fmla="*/ 1905001 h 1905001"/>
              <a:gd name="connsiteX6-1537" fmla="*/ 0 w 2235200"/>
              <a:gd name="connsiteY6-1538" fmla="*/ 330200 h 1905001"/>
              <a:gd name="connsiteX7-1539" fmla="*/ 2235200 w 2235200"/>
              <a:gd name="connsiteY7-1540" fmla="*/ 330200 h 1905001"/>
              <a:gd name="connsiteX8-1541" fmla="*/ 0 w 2235200"/>
              <a:gd name="connsiteY8-1542" fmla="*/ 330200 h 1905001"/>
              <a:gd name="connsiteX9-1543" fmla="*/ 76200 w 2235200"/>
              <a:gd name="connsiteY9-1544" fmla="*/ 0 h 1905001"/>
              <a:gd name="connsiteX10-1545" fmla="*/ 76200 w 2235200"/>
              <a:gd name="connsiteY10-1546" fmla="*/ 520701 h 1905001"/>
              <a:gd name="connsiteX11-1547" fmla="*/ 76200 w 2235200"/>
              <a:gd name="connsiteY11-1548" fmla="*/ 0 h 1905001"/>
              <a:gd name="connsiteX0-1549" fmla="*/ 0 w 2235200"/>
              <a:gd name="connsiteY0-1550" fmla="*/ 1549400 h 1905001"/>
              <a:gd name="connsiteX1-1551" fmla="*/ 2235200 w 2235200"/>
              <a:gd name="connsiteY1-1552" fmla="*/ 1549400 h 1905001"/>
              <a:gd name="connsiteX2-1553" fmla="*/ 0 w 2235200"/>
              <a:gd name="connsiteY2-1554" fmla="*/ 1549400 h 1905001"/>
              <a:gd name="connsiteX3-1555" fmla="*/ 1981200 w 2235200"/>
              <a:gd name="connsiteY3-1556" fmla="*/ 1905001 h 1905001"/>
              <a:gd name="connsiteX4-1557" fmla="*/ 1981200 w 2235200"/>
              <a:gd name="connsiteY4-1558" fmla="*/ 1193801 h 1905001"/>
              <a:gd name="connsiteX5-1559" fmla="*/ 1981200 w 2235200"/>
              <a:gd name="connsiteY5-1560" fmla="*/ 1905001 h 1905001"/>
              <a:gd name="connsiteX6-1561" fmla="*/ 0 w 2235200"/>
              <a:gd name="connsiteY6-1562" fmla="*/ 330200 h 1905001"/>
              <a:gd name="connsiteX7-1563" fmla="*/ 2222500 w 2235200"/>
              <a:gd name="connsiteY7-1564" fmla="*/ 206375 h 1905001"/>
              <a:gd name="connsiteX8-1565" fmla="*/ 0 w 2235200"/>
              <a:gd name="connsiteY8-1566" fmla="*/ 330200 h 1905001"/>
              <a:gd name="connsiteX9-1567" fmla="*/ 76200 w 2235200"/>
              <a:gd name="connsiteY9-1568" fmla="*/ 0 h 1905001"/>
              <a:gd name="connsiteX10-1569" fmla="*/ 76200 w 2235200"/>
              <a:gd name="connsiteY10-1570" fmla="*/ 520701 h 1905001"/>
              <a:gd name="connsiteX11-1571" fmla="*/ 76200 w 2235200"/>
              <a:gd name="connsiteY11-1572" fmla="*/ 0 h 1905001"/>
              <a:gd name="connsiteX0-1573" fmla="*/ 0 w 2235200"/>
              <a:gd name="connsiteY0-1574" fmla="*/ 1549400 h 1905001"/>
              <a:gd name="connsiteX1-1575" fmla="*/ 2235200 w 2235200"/>
              <a:gd name="connsiteY1-1576" fmla="*/ 1549400 h 1905001"/>
              <a:gd name="connsiteX2-1577" fmla="*/ 0 w 2235200"/>
              <a:gd name="connsiteY2-1578" fmla="*/ 1549400 h 1905001"/>
              <a:gd name="connsiteX3-1579" fmla="*/ 1981200 w 2235200"/>
              <a:gd name="connsiteY3-1580" fmla="*/ 1905001 h 1905001"/>
              <a:gd name="connsiteX4-1581" fmla="*/ 1981200 w 2235200"/>
              <a:gd name="connsiteY4-1582" fmla="*/ 1193801 h 1905001"/>
              <a:gd name="connsiteX5-1583" fmla="*/ 1981200 w 2235200"/>
              <a:gd name="connsiteY5-1584" fmla="*/ 1905001 h 1905001"/>
              <a:gd name="connsiteX6-1585" fmla="*/ 0 w 2235200"/>
              <a:gd name="connsiteY6-1586" fmla="*/ 330200 h 1905001"/>
              <a:gd name="connsiteX7-1587" fmla="*/ 2222500 w 2235200"/>
              <a:gd name="connsiteY7-1588" fmla="*/ 330201 h 1905001"/>
              <a:gd name="connsiteX8-1589" fmla="*/ 0 w 2235200"/>
              <a:gd name="connsiteY8-1590" fmla="*/ 330200 h 1905001"/>
              <a:gd name="connsiteX9-1591" fmla="*/ 76200 w 2235200"/>
              <a:gd name="connsiteY9-1592" fmla="*/ 0 h 1905001"/>
              <a:gd name="connsiteX10-1593" fmla="*/ 76200 w 2235200"/>
              <a:gd name="connsiteY10-1594" fmla="*/ 520701 h 1905001"/>
              <a:gd name="connsiteX11-1595" fmla="*/ 76200 w 2235200"/>
              <a:gd name="connsiteY11-1596" fmla="*/ 0 h 1905001"/>
              <a:gd name="connsiteX0-1597" fmla="*/ 0 w 2235200"/>
              <a:gd name="connsiteY0-1598" fmla="*/ 1549400 h 1905001"/>
              <a:gd name="connsiteX1-1599" fmla="*/ 2235200 w 2235200"/>
              <a:gd name="connsiteY1-1600" fmla="*/ 1549400 h 1905001"/>
              <a:gd name="connsiteX2-1601" fmla="*/ 0 w 2235200"/>
              <a:gd name="connsiteY2-1602" fmla="*/ 1549400 h 1905001"/>
              <a:gd name="connsiteX3-1603" fmla="*/ 1981200 w 2235200"/>
              <a:gd name="connsiteY3-1604" fmla="*/ 1905001 h 1905001"/>
              <a:gd name="connsiteX4-1605" fmla="*/ 1981200 w 2235200"/>
              <a:gd name="connsiteY4-1606" fmla="*/ 1193801 h 1905001"/>
              <a:gd name="connsiteX5-1607" fmla="*/ 1981200 w 2235200"/>
              <a:gd name="connsiteY5-1608" fmla="*/ 1905001 h 1905001"/>
              <a:gd name="connsiteX6-1609" fmla="*/ 0 w 2235200"/>
              <a:gd name="connsiteY6-1610" fmla="*/ 330200 h 1905001"/>
              <a:gd name="connsiteX7-1611" fmla="*/ 2222500 w 2235200"/>
              <a:gd name="connsiteY7-1612" fmla="*/ 330201 h 1905001"/>
              <a:gd name="connsiteX8-1613" fmla="*/ 0 w 2235200"/>
              <a:gd name="connsiteY8-1614" fmla="*/ 330201 h 1905001"/>
              <a:gd name="connsiteX9-1615" fmla="*/ 76200 w 2235200"/>
              <a:gd name="connsiteY9-1616" fmla="*/ 0 h 1905001"/>
              <a:gd name="connsiteX10-1617" fmla="*/ 76200 w 2235200"/>
              <a:gd name="connsiteY10-1618" fmla="*/ 520701 h 1905001"/>
              <a:gd name="connsiteX11-1619" fmla="*/ 76200 w 2235200"/>
              <a:gd name="connsiteY11-1620" fmla="*/ 0 h 1905001"/>
              <a:gd name="connsiteX0-1621" fmla="*/ 0 w 2235200"/>
              <a:gd name="connsiteY0-1622" fmla="*/ 3047999 h 3403600"/>
              <a:gd name="connsiteX1-1623" fmla="*/ 2235200 w 2235200"/>
              <a:gd name="connsiteY1-1624" fmla="*/ 3047999 h 3403600"/>
              <a:gd name="connsiteX2-1625" fmla="*/ 0 w 2235200"/>
              <a:gd name="connsiteY2-1626" fmla="*/ 3047999 h 3403600"/>
              <a:gd name="connsiteX3-1627" fmla="*/ 1981200 w 2235200"/>
              <a:gd name="connsiteY3-1628" fmla="*/ 3403600 h 3403600"/>
              <a:gd name="connsiteX4-1629" fmla="*/ 1981200 w 2235200"/>
              <a:gd name="connsiteY4-1630" fmla="*/ 2692400 h 3403600"/>
              <a:gd name="connsiteX5-1631" fmla="*/ 1981200 w 2235200"/>
              <a:gd name="connsiteY5-1632" fmla="*/ 3403600 h 3403600"/>
              <a:gd name="connsiteX6-1633" fmla="*/ 0 w 2235200"/>
              <a:gd name="connsiteY6-1634" fmla="*/ 1828799 h 3403600"/>
              <a:gd name="connsiteX7-1635" fmla="*/ 2222500 w 2235200"/>
              <a:gd name="connsiteY7-1636" fmla="*/ 0 h 3403600"/>
              <a:gd name="connsiteX8-1637" fmla="*/ 0 w 2235200"/>
              <a:gd name="connsiteY8-1638" fmla="*/ 1828800 h 3403600"/>
              <a:gd name="connsiteX9-1639" fmla="*/ 76200 w 2235200"/>
              <a:gd name="connsiteY9-1640" fmla="*/ 1498599 h 3403600"/>
              <a:gd name="connsiteX10-1641" fmla="*/ 76200 w 2235200"/>
              <a:gd name="connsiteY10-1642" fmla="*/ 2019300 h 3403600"/>
              <a:gd name="connsiteX11-1643" fmla="*/ 76200 w 2235200"/>
              <a:gd name="connsiteY11-1644" fmla="*/ 1498599 h 3403600"/>
              <a:gd name="connsiteX0-1645" fmla="*/ 0 w 2235200"/>
              <a:gd name="connsiteY0-1646" fmla="*/ 1549400 h 1905001"/>
              <a:gd name="connsiteX1-1647" fmla="*/ 2235200 w 2235200"/>
              <a:gd name="connsiteY1-1648" fmla="*/ 1549400 h 1905001"/>
              <a:gd name="connsiteX2-1649" fmla="*/ 0 w 2235200"/>
              <a:gd name="connsiteY2-1650" fmla="*/ 1549400 h 1905001"/>
              <a:gd name="connsiteX3-1651" fmla="*/ 1981200 w 2235200"/>
              <a:gd name="connsiteY3-1652" fmla="*/ 1905001 h 1905001"/>
              <a:gd name="connsiteX4-1653" fmla="*/ 1981200 w 2235200"/>
              <a:gd name="connsiteY4-1654" fmla="*/ 1193801 h 1905001"/>
              <a:gd name="connsiteX5-1655" fmla="*/ 1981200 w 2235200"/>
              <a:gd name="connsiteY5-1656" fmla="*/ 1905001 h 1905001"/>
              <a:gd name="connsiteX6-1657" fmla="*/ 0 w 2235200"/>
              <a:gd name="connsiteY6-1658" fmla="*/ 330200 h 1905001"/>
              <a:gd name="connsiteX7-1659" fmla="*/ 2222500 w 2235200"/>
              <a:gd name="connsiteY7-1660" fmla="*/ 304801 h 1905001"/>
              <a:gd name="connsiteX8-1661" fmla="*/ 0 w 2235200"/>
              <a:gd name="connsiteY8-1662" fmla="*/ 330201 h 1905001"/>
              <a:gd name="connsiteX9-1663" fmla="*/ 76200 w 2235200"/>
              <a:gd name="connsiteY9-1664" fmla="*/ 0 h 1905001"/>
              <a:gd name="connsiteX10-1665" fmla="*/ 76200 w 2235200"/>
              <a:gd name="connsiteY10-1666" fmla="*/ 520701 h 1905001"/>
              <a:gd name="connsiteX11-1667" fmla="*/ 76200 w 2235200"/>
              <a:gd name="connsiteY11-1668" fmla="*/ 0 h 1905001"/>
              <a:gd name="connsiteX0-1669" fmla="*/ 0 w 2235200"/>
              <a:gd name="connsiteY0-1670" fmla="*/ 3047999 h 3403600"/>
              <a:gd name="connsiteX1-1671" fmla="*/ 2235200 w 2235200"/>
              <a:gd name="connsiteY1-1672" fmla="*/ 3047999 h 3403600"/>
              <a:gd name="connsiteX2-1673" fmla="*/ 0 w 2235200"/>
              <a:gd name="connsiteY2-1674" fmla="*/ 3047999 h 3403600"/>
              <a:gd name="connsiteX3-1675" fmla="*/ 1981200 w 2235200"/>
              <a:gd name="connsiteY3-1676" fmla="*/ 3403600 h 3403600"/>
              <a:gd name="connsiteX4-1677" fmla="*/ 1981200 w 2235200"/>
              <a:gd name="connsiteY4-1678" fmla="*/ 2692400 h 3403600"/>
              <a:gd name="connsiteX5-1679" fmla="*/ 1981200 w 2235200"/>
              <a:gd name="connsiteY5-1680" fmla="*/ 3403600 h 3403600"/>
              <a:gd name="connsiteX6-1681" fmla="*/ 0 w 2235200"/>
              <a:gd name="connsiteY6-1682" fmla="*/ 1828799 h 3403600"/>
              <a:gd name="connsiteX7-1683" fmla="*/ 2222500 w 2235200"/>
              <a:gd name="connsiteY7-1684" fmla="*/ 0 h 3403600"/>
              <a:gd name="connsiteX8-1685" fmla="*/ 0 w 2235200"/>
              <a:gd name="connsiteY8-1686" fmla="*/ 1828800 h 3403600"/>
              <a:gd name="connsiteX9-1687" fmla="*/ 76200 w 2235200"/>
              <a:gd name="connsiteY9-1688" fmla="*/ 1498599 h 3403600"/>
              <a:gd name="connsiteX10-1689" fmla="*/ 76200 w 2235200"/>
              <a:gd name="connsiteY10-1690" fmla="*/ 2019300 h 3403600"/>
              <a:gd name="connsiteX11-1691" fmla="*/ 76200 w 2235200"/>
              <a:gd name="connsiteY11-1692" fmla="*/ 1498599 h 3403600"/>
              <a:gd name="connsiteX0-1693" fmla="*/ 0 w 2235200"/>
              <a:gd name="connsiteY0-1694" fmla="*/ 1549400 h 1905001"/>
              <a:gd name="connsiteX1-1695" fmla="*/ 2235200 w 2235200"/>
              <a:gd name="connsiteY1-1696" fmla="*/ 1549400 h 1905001"/>
              <a:gd name="connsiteX2-1697" fmla="*/ 0 w 2235200"/>
              <a:gd name="connsiteY2-1698" fmla="*/ 1549400 h 1905001"/>
              <a:gd name="connsiteX3-1699" fmla="*/ 1981200 w 2235200"/>
              <a:gd name="connsiteY3-1700" fmla="*/ 1905001 h 1905001"/>
              <a:gd name="connsiteX4-1701" fmla="*/ 1981200 w 2235200"/>
              <a:gd name="connsiteY4-1702" fmla="*/ 1193801 h 1905001"/>
              <a:gd name="connsiteX5-1703" fmla="*/ 1981200 w 2235200"/>
              <a:gd name="connsiteY5-1704" fmla="*/ 1905001 h 1905001"/>
              <a:gd name="connsiteX6-1705" fmla="*/ 0 w 2235200"/>
              <a:gd name="connsiteY6-1706" fmla="*/ 330200 h 1905001"/>
              <a:gd name="connsiteX7-1707" fmla="*/ 2222500 w 2235200"/>
              <a:gd name="connsiteY7-1708" fmla="*/ 330201 h 1905001"/>
              <a:gd name="connsiteX8-1709" fmla="*/ 0 w 2235200"/>
              <a:gd name="connsiteY8-1710" fmla="*/ 330201 h 1905001"/>
              <a:gd name="connsiteX9-1711" fmla="*/ 76200 w 2235200"/>
              <a:gd name="connsiteY9-1712" fmla="*/ 0 h 1905001"/>
              <a:gd name="connsiteX10-1713" fmla="*/ 76200 w 2235200"/>
              <a:gd name="connsiteY10-1714" fmla="*/ 520701 h 1905001"/>
              <a:gd name="connsiteX11-1715" fmla="*/ 76200 w 2235200"/>
              <a:gd name="connsiteY11-1716" fmla="*/ 0 h 1905001"/>
              <a:gd name="connsiteX0-1717" fmla="*/ 41275 w 2235200"/>
              <a:gd name="connsiteY0-1718" fmla="*/ 1298575 h 1905001"/>
              <a:gd name="connsiteX1-1719" fmla="*/ 2235200 w 2235200"/>
              <a:gd name="connsiteY1-1720" fmla="*/ 1549400 h 1905001"/>
              <a:gd name="connsiteX2-1721" fmla="*/ 41275 w 2235200"/>
              <a:gd name="connsiteY2-1722" fmla="*/ 1298575 h 1905001"/>
              <a:gd name="connsiteX3-1723" fmla="*/ 1981200 w 2235200"/>
              <a:gd name="connsiteY3-1724" fmla="*/ 1905001 h 1905001"/>
              <a:gd name="connsiteX4-1725" fmla="*/ 1981200 w 2235200"/>
              <a:gd name="connsiteY4-1726" fmla="*/ 1193801 h 1905001"/>
              <a:gd name="connsiteX5-1727" fmla="*/ 1981200 w 2235200"/>
              <a:gd name="connsiteY5-1728" fmla="*/ 1905001 h 1905001"/>
              <a:gd name="connsiteX6-1729" fmla="*/ 0 w 2235200"/>
              <a:gd name="connsiteY6-1730" fmla="*/ 330200 h 1905001"/>
              <a:gd name="connsiteX7-1731" fmla="*/ 2222500 w 2235200"/>
              <a:gd name="connsiteY7-1732" fmla="*/ 330201 h 1905001"/>
              <a:gd name="connsiteX8-1733" fmla="*/ 0 w 2235200"/>
              <a:gd name="connsiteY8-1734" fmla="*/ 330201 h 1905001"/>
              <a:gd name="connsiteX9-1735" fmla="*/ 0 w 2235200"/>
              <a:gd name="connsiteY9-1736" fmla="*/ 330200 h 1905001"/>
              <a:gd name="connsiteX10-1737" fmla="*/ 76200 w 2235200"/>
              <a:gd name="connsiteY10-1738" fmla="*/ 0 h 1905001"/>
              <a:gd name="connsiteX11-1739" fmla="*/ 76200 w 2235200"/>
              <a:gd name="connsiteY11-1740" fmla="*/ 520701 h 1905001"/>
              <a:gd name="connsiteX12-1741" fmla="*/ 76200 w 2235200"/>
              <a:gd name="connsiteY12-1742" fmla="*/ 0 h 1905001"/>
              <a:gd name="connsiteX0-1743" fmla="*/ 38100 w 2235200"/>
              <a:gd name="connsiteY0-1744" fmla="*/ 1549401 h 1905001"/>
              <a:gd name="connsiteX1-1745" fmla="*/ 2235200 w 2235200"/>
              <a:gd name="connsiteY1-1746" fmla="*/ 1549400 h 1905001"/>
              <a:gd name="connsiteX2-1747" fmla="*/ 41275 w 2235200"/>
              <a:gd name="connsiteY2-1748" fmla="*/ 1298575 h 1905001"/>
              <a:gd name="connsiteX3-1749" fmla="*/ 1981200 w 2235200"/>
              <a:gd name="connsiteY3-1750" fmla="*/ 1905001 h 1905001"/>
              <a:gd name="connsiteX4-1751" fmla="*/ 1981200 w 2235200"/>
              <a:gd name="connsiteY4-1752" fmla="*/ 1193801 h 1905001"/>
              <a:gd name="connsiteX5-1753" fmla="*/ 1981200 w 2235200"/>
              <a:gd name="connsiteY5-1754" fmla="*/ 1905001 h 1905001"/>
              <a:gd name="connsiteX6-1755" fmla="*/ 0 w 2235200"/>
              <a:gd name="connsiteY6-1756" fmla="*/ 330200 h 1905001"/>
              <a:gd name="connsiteX7-1757" fmla="*/ 2222500 w 2235200"/>
              <a:gd name="connsiteY7-1758" fmla="*/ 330201 h 1905001"/>
              <a:gd name="connsiteX8-1759" fmla="*/ 0 w 2235200"/>
              <a:gd name="connsiteY8-1760" fmla="*/ 330201 h 1905001"/>
              <a:gd name="connsiteX9-1761" fmla="*/ 0 w 2235200"/>
              <a:gd name="connsiteY9-1762" fmla="*/ 330200 h 1905001"/>
              <a:gd name="connsiteX10-1763" fmla="*/ 76200 w 2235200"/>
              <a:gd name="connsiteY10-1764" fmla="*/ 0 h 1905001"/>
              <a:gd name="connsiteX11-1765" fmla="*/ 76200 w 2235200"/>
              <a:gd name="connsiteY11-1766" fmla="*/ 520701 h 1905001"/>
              <a:gd name="connsiteX12-1767" fmla="*/ 76200 w 2235200"/>
              <a:gd name="connsiteY12-1768" fmla="*/ 0 h 1905001"/>
              <a:gd name="connsiteX0-1769" fmla="*/ 38100 w 2235200"/>
              <a:gd name="connsiteY0-1770" fmla="*/ 1549401 h 1905001"/>
              <a:gd name="connsiteX1-1771" fmla="*/ 2235200 w 2235200"/>
              <a:gd name="connsiteY1-1772" fmla="*/ 1549400 h 1905001"/>
              <a:gd name="connsiteX2-1773" fmla="*/ 38100 w 2235200"/>
              <a:gd name="connsiteY2-1774" fmla="*/ 1549401 h 1905001"/>
              <a:gd name="connsiteX3-1775" fmla="*/ 1981200 w 2235200"/>
              <a:gd name="connsiteY3-1776" fmla="*/ 1905001 h 1905001"/>
              <a:gd name="connsiteX4-1777" fmla="*/ 1981200 w 2235200"/>
              <a:gd name="connsiteY4-1778" fmla="*/ 1193801 h 1905001"/>
              <a:gd name="connsiteX5-1779" fmla="*/ 1981200 w 2235200"/>
              <a:gd name="connsiteY5-1780" fmla="*/ 1905001 h 1905001"/>
              <a:gd name="connsiteX6-1781" fmla="*/ 0 w 2235200"/>
              <a:gd name="connsiteY6-1782" fmla="*/ 330200 h 1905001"/>
              <a:gd name="connsiteX7-1783" fmla="*/ 2222500 w 2235200"/>
              <a:gd name="connsiteY7-1784" fmla="*/ 330201 h 1905001"/>
              <a:gd name="connsiteX8-1785" fmla="*/ 0 w 2235200"/>
              <a:gd name="connsiteY8-1786" fmla="*/ 330201 h 1905001"/>
              <a:gd name="connsiteX9-1787" fmla="*/ 0 w 2235200"/>
              <a:gd name="connsiteY9-1788" fmla="*/ 330200 h 1905001"/>
              <a:gd name="connsiteX10-1789" fmla="*/ 76200 w 2235200"/>
              <a:gd name="connsiteY10-1790" fmla="*/ 0 h 1905001"/>
              <a:gd name="connsiteX11-1791" fmla="*/ 76200 w 2235200"/>
              <a:gd name="connsiteY11-1792" fmla="*/ 520701 h 1905001"/>
              <a:gd name="connsiteX12-1793" fmla="*/ 76200 w 2235200"/>
              <a:gd name="connsiteY12-1794" fmla="*/ 0 h 1905001"/>
              <a:gd name="connsiteX0-1795" fmla="*/ 38100 w 2235200"/>
              <a:gd name="connsiteY0-1796" fmla="*/ 1549401 h 1905001"/>
              <a:gd name="connsiteX1-1797" fmla="*/ 2235200 w 2235200"/>
              <a:gd name="connsiteY1-1798" fmla="*/ 1549400 h 1905001"/>
              <a:gd name="connsiteX2-1799" fmla="*/ 38100 w 2235200"/>
              <a:gd name="connsiteY2-1800" fmla="*/ 1549401 h 1905001"/>
              <a:gd name="connsiteX3-1801" fmla="*/ 1981200 w 2235200"/>
              <a:gd name="connsiteY3-1802" fmla="*/ 1905001 h 1905001"/>
              <a:gd name="connsiteX4-1803" fmla="*/ 1981200 w 2235200"/>
              <a:gd name="connsiteY4-1804" fmla="*/ 1193801 h 1905001"/>
              <a:gd name="connsiteX5-1805" fmla="*/ 1981200 w 2235200"/>
              <a:gd name="connsiteY5-1806" fmla="*/ 1905001 h 1905001"/>
              <a:gd name="connsiteX6-1807" fmla="*/ 0 w 2235200"/>
              <a:gd name="connsiteY6-1808" fmla="*/ 330200 h 1905001"/>
              <a:gd name="connsiteX7-1809" fmla="*/ 2222500 w 2235200"/>
              <a:gd name="connsiteY7-1810" fmla="*/ 330201 h 1905001"/>
              <a:gd name="connsiteX8-1811" fmla="*/ 0 w 2235200"/>
              <a:gd name="connsiteY8-1812" fmla="*/ 330201 h 1905001"/>
              <a:gd name="connsiteX9-1813" fmla="*/ 0 w 2235200"/>
              <a:gd name="connsiteY9-1814" fmla="*/ 1 h 1905001"/>
              <a:gd name="connsiteX10-1815" fmla="*/ 76200 w 2235200"/>
              <a:gd name="connsiteY10-1816" fmla="*/ 0 h 1905001"/>
              <a:gd name="connsiteX11-1817" fmla="*/ 76200 w 2235200"/>
              <a:gd name="connsiteY11-1818" fmla="*/ 520701 h 1905001"/>
              <a:gd name="connsiteX12-1819" fmla="*/ 76200 w 2235200"/>
              <a:gd name="connsiteY12-1820" fmla="*/ 0 h 1905001"/>
              <a:gd name="connsiteX0-1821" fmla="*/ 38100 w 2235200"/>
              <a:gd name="connsiteY0-1822" fmla="*/ 1549401 h 1905001"/>
              <a:gd name="connsiteX1-1823" fmla="*/ 2235200 w 2235200"/>
              <a:gd name="connsiteY1-1824" fmla="*/ 1549400 h 1905001"/>
              <a:gd name="connsiteX2-1825" fmla="*/ 38100 w 2235200"/>
              <a:gd name="connsiteY2-1826" fmla="*/ 1549401 h 1905001"/>
              <a:gd name="connsiteX3-1827" fmla="*/ 1981200 w 2235200"/>
              <a:gd name="connsiteY3-1828" fmla="*/ 1905001 h 1905001"/>
              <a:gd name="connsiteX4-1829" fmla="*/ 1981200 w 2235200"/>
              <a:gd name="connsiteY4-1830" fmla="*/ 1193801 h 1905001"/>
              <a:gd name="connsiteX5-1831" fmla="*/ 1981200 w 2235200"/>
              <a:gd name="connsiteY5-1832" fmla="*/ 1905001 h 1905001"/>
              <a:gd name="connsiteX6-1833" fmla="*/ 0 w 2235200"/>
              <a:gd name="connsiteY6-1834" fmla="*/ 330200 h 1905001"/>
              <a:gd name="connsiteX7-1835" fmla="*/ 2222500 w 2235200"/>
              <a:gd name="connsiteY7-1836" fmla="*/ 330201 h 1905001"/>
              <a:gd name="connsiteX8-1837" fmla="*/ 0 w 2235200"/>
              <a:gd name="connsiteY8-1838" fmla="*/ 330201 h 1905001"/>
              <a:gd name="connsiteX9-1839" fmla="*/ 0 w 2235200"/>
              <a:gd name="connsiteY9-1840" fmla="*/ 1 h 1905001"/>
              <a:gd name="connsiteX10-1841" fmla="*/ 76200 w 2235200"/>
              <a:gd name="connsiteY10-1842" fmla="*/ 1 h 1905001"/>
              <a:gd name="connsiteX11-1843" fmla="*/ 76200 w 2235200"/>
              <a:gd name="connsiteY11-1844" fmla="*/ 520701 h 1905001"/>
              <a:gd name="connsiteX12-1845" fmla="*/ 76200 w 2235200"/>
              <a:gd name="connsiteY12-1846" fmla="*/ 0 h 1905001"/>
              <a:gd name="connsiteX0-1847" fmla="*/ 38100 w 2235200"/>
              <a:gd name="connsiteY0-1848" fmla="*/ 1549401 h 1905001"/>
              <a:gd name="connsiteX1-1849" fmla="*/ 2235200 w 2235200"/>
              <a:gd name="connsiteY1-1850" fmla="*/ 1549400 h 1905001"/>
              <a:gd name="connsiteX2-1851" fmla="*/ 38100 w 2235200"/>
              <a:gd name="connsiteY2-1852" fmla="*/ 1549401 h 1905001"/>
              <a:gd name="connsiteX3-1853" fmla="*/ 1981200 w 2235200"/>
              <a:gd name="connsiteY3-1854" fmla="*/ 1905001 h 1905001"/>
              <a:gd name="connsiteX4-1855" fmla="*/ 1981200 w 2235200"/>
              <a:gd name="connsiteY4-1856" fmla="*/ 1193801 h 1905001"/>
              <a:gd name="connsiteX5-1857" fmla="*/ 1981200 w 2235200"/>
              <a:gd name="connsiteY5-1858" fmla="*/ 1905001 h 1905001"/>
              <a:gd name="connsiteX6-1859" fmla="*/ 0 w 2235200"/>
              <a:gd name="connsiteY6-1860" fmla="*/ 330200 h 1905001"/>
              <a:gd name="connsiteX7-1861" fmla="*/ 2222500 w 2235200"/>
              <a:gd name="connsiteY7-1862" fmla="*/ 330201 h 1905001"/>
              <a:gd name="connsiteX8-1863" fmla="*/ 0 w 2235200"/>
              <a:gd name="connsiteY8-1864" fmla="*/ 330201 h 1905001"/>
              <a:gd name="connsiteX9-1865" fmla="*/ 0 w 2235200"/>
              <a:gd name="connsiteY9-1866" fmla="*/ 1 h 1905001"/>
              <a:gd name="connsiteX10-1867" fmla="*/ 76200 w 2235200"/>
              <a:gd name="connsiteY10-1868" fmla="*/ 1 h 1905001"/>
              <a:gd name="connsiteX11-1869" fmla="*/ 76200 w 2235200"/>
              <a:gd name="connsiteY11-1870" fmla="*/ 520701 h 1905001"/>
              <a:gd name="connsiteX12-1871" fmla="*/ 76200 w 2235200"/>
              <a:gd name="connsiteY12-1872" fmla="*/ 0 h 1905001"/>
              <a:gd name="connsiteX0-1873" fmla="*/ 38100 w 2235200"/>
              <a:gd name="connsiteY0-1874" fmla="*/ 1549401 h 1905001"/>
              <a:gd name="connsiteX1-1875" fmla="*/ 2235200 w 2235200"/>
              <a:gd name="connsiteY1-1876" fmla="*/ 1549400 h 1905001"/>
              <a:gd name="connsiteX2-1877" fmla="*/ 38100 w 2235200"/>
              <a:gd name="connsiteY2-1878" fmla="*/ 1549401 h 1905001"/>
              <a:gd name="connsiteX3-1879" fmla="*/ 1981200 w 2235200"/>
              <a:gd name="connsiteY3-1880" fmla="*/ 1905001 h 1905001"/>
              <a:gd name="connsiteX4-1881" fmla="*/ 1981200 w 2235200"/>
              <a:gd name="connsiteY4-1882" fmla="*/ 1193801 h 1905001"/>
              <a:gd name="connsiteX5-1883" fmla="*/ 1981200 w 2235200"/>
              <a:gd name="connsiteY5-1884" fmla="*/ 1905001 h 1905001"/>
              <a:gd name="connsiteX6-1885" fmla="*/ 0 w 2235200"/>
              <a:gd name="connsiteY6-1886" fmla="*/ 330200 h 1905001"/>
              <a:gd name="connsiteX7-1887" fmla="*/ 2222500 w 2235200"/>
              <a:gd name="connsiteY7-1888" fmla="*/ 330201 h 1905001"/>
              <a:gd name="connsiteX8-1889" fmla="*/ 0 w 2235200"/>
              <a:gd name="connsiteY8-1890" fmla="*/ 330201 h 1905001"/>
              <a:gd name="connsiteX9-1891" fmla="*/ 0 w 2235200"/>
              <a:gd name="connsiteY9-1892" fmla="*/ 330200 h 1905001"/>
              <a:gd name="connsiteX10-1893" fmla="*/ 76200 w 2235200"/>
              <a:gd name="connsiteY10-1894" fmla="*/ 1 h 1905001"/>
              <a:gd name="connsiteX11-1895" fmla="*/ 76200 w 2235200"/>
              <a:gd name="connsiteY11-1896" fmla="*/ 520701 h 1905001"/>
              <a:gd name="connsiteX12-1897" fmla="*/ 76200 w 2235200"/>
              <a:gd name="connsiteY12-1898" fmla="*/ 0 h 1905001"/>
              <a:gd name="connsiteX13-1899" fmla="*/ 76200 w 2235200"/>
              <a:gd name="connsiteY13-1900" fmla="*/ 1 h 1905001"/>
              <a:gd name="connsiteX0-1901" fmla="*/ 206375 w 2403475"/>
              <a:gd name="connsiteY0-1902" fmla="*/ 1549401 h 1905001"/>
              <a:gd name="connsiteX1-1903" fmla="*/ 2403475 w 2403475"/>
              <a:gd name="connsiteY1-1904" fmla="*/ 1549400 h 1905001"/>
              <a:gd name="connsiteX2-1905" fmla="*/ 206375 w 2403475"/>
              <a:gd name="connsiteY2-1906" fmla="*/ 1549401 h 1905001"/>
              <a:gd name="connsiteX3-1907" fmla="*/ 2149475 w 2403475"/>
              <a:gd name="connsiteY3-1908" fmla="*/ 1905001 h 1905001"/>
              <a:gd name="connsiteX4-1909" fmla="*/ 2149475 w 2403475"/>
              <a:gd name="connsiteY4-1910" fmla="*/ 1193801 h 1905001"/>
              <a:gd name="connsiteX5-1911" fmla="*/ 2149475 w 2403475"/>
              <a:gd name="connsiteY5-1912" fmla="*/ 1905001 h 1905001"/>
              <a:gd name="connsiteX6-1913" fmla="*/ 0 w 2403475"/>
              <a:gd name="connsiteY6-1914" fmla="*/ 212725 h 1905001"/>
              <a:gd name="connsiteX7-1915" fmla="*/ 2390775 w 2403475"/>
              <a:gd name="connsiteY7-1916" fmla="*/ 330201 h 1905001"/>
              <a:gd name="connsiteX8-1917" fmla="*/ 168275 w 2403475"/>
              <a:gd name="connsiteY8-1918" fmla="*/ 330201 h 1905001"/>
              <a:gd name="connsiteX9-1919" fmla="*/ 0 w 2403475"/>
              <a:gd name="connsiteY9-1920" fmla="*/ 212725 h 1905001"/>
              <a:gd name="connsiteX10-1921" fmla="*/ 244475 w 2403475"/>
              <a:gd name="connsiteY10-1922" fmla="*/ 1 h 1905001"/>
              <a:gd name="connsiteX11-1923" fmla="*/ 244475 w 2403475"/>
              <a:gd name="connsiteY11-1924" fmla="*/ 520701 h 1905001"/>
              <a:gd name="connsiteX12-1925" fmla="*/ 244475 w 2403475"/>
              <a:gd name="connsiteY12-1926" fmla="*/ 0 h 1905001"/>
              <a:gd name="connsiteX13-1927" fmla="*/ 244475 w 2403475"/>
              <a:gd name="connsiteY13-1928" fmla="*/ 1 h 1905001"/>
              <a:gd name="connsiteX0-1929" fmla="*/ 38100 w 2235200"/>
              <a:gd name="connsiteY0-1930" fmla="*/ 1549401 h 1905001"/>
              <a:gd name="connsiteX1-1931" fmla="*/ 2235200 w 2235200"/>
              <a:gd name="connsiteY1-1932" fmla="*/ 1549400 h 1905001"/>
              <a:gd name="connsiteX2-1933" fmla="*/ 38100 w 2235200"/>
              <a:gd name="connsiteY2-1934" fmla="*/ 1549401 h 1905001"/>
              <a:gd name="connsiteX3-1935" fmla="*/ 1981200 w 2235200"/>
              <a:gd name="connsiteY3-1936" fmla="*/ 1905001 h 1905001"/>
              <a:gd name="connsiteX4-1937" fmla="*/ 1981200 w 2235200"/>
              <a:gd name="connsiteY4-1938" fmla="*/ 1193801 h 1905001"/>
              <a:gd name="connsiteX5-1939" fmla="*/ 1981200 w 2235200"/>
              <a:gd name="connsiteY5-1940" fmla="*/ 1905001 h 1905001"/>
              <a:gd name="connsiteX6-1941" fmla="*/ 0 w 2235200"/>
              <a:gd name="connsiteY6-1942" fmla="*/ 330201 h 1905001"/>
              <a:gd name="connsiteX7-1943" fmla="*/ 2222500 w 2235200"/>
              <a:gd name="connsiteY7-1944" fmla="*/ 330201 h 1905001"/>
              <a:gd name="connsiteX8-1945" fmla="*/ 0 w 2235200"/>
              <a:gd name="connsiteY8-1946" fmla="*/ 330201 h 1905001"/>
              <a:gd name="connsiteX9-1947" fmla="*/ 76200 w 2235200"/>
              <a:gd name="connsiteY9-1948" fmla="*/ 1 h 1905001"/>
              <a:gd name="connsiteX10-1949" fmla="*/ 76200 w 2235200"/>
              <a:gd name="connsiteY10-1950" fmla="*/ 520701 h 1905001"/>
              <a:gd name="connsiteX11-1951" fmla="*/ 76200 w 2235200"/>
              <a:gd name="connsiteY11-1952" fmla="*/ 0 h 1905001"/>
              <a:gd name="connsiteX12-1953" fmla="*/ 76200 w 2235200"/>
              <a:gd name="connsiteY12-1954" fmla="*/ 1 h 1905001"/>
              <a:gd name="connsiteX0-1955" fmla="*/ 38100 w 2235200"/>
              <a:gd name="connsiteY0-1956" fmla="*/ 1549401 h 1905001"/>
              <a:gd name="connsiteX1-1957" fmla="*/ 2235200 w 2235200"/>
              <a:gd name="connsiteY1-1958" fmla="*/ 1549400 h 1905001"/>
              <a:gd name="connsiteX2-1959" fmla="*/ 38100 w 2235200"/>
              <a:gd name="connsiteY2-1960" fmla="*/ 1549401 h 1905001"/>
              <a:gd name="connsiteX3-1961" fmla="*/ 1981200 w 2235200"/>
              <a:gd name="connsiteY3-1962" fmla="*/ 1905001 h 1905001"/>
              <a:gd name="connsiteX4-1963" fmla="*/ 1981200 w 2235200"/>
              <a:gd name="connsiteY4-1964" fmla="*/ 1193801 h 1905001"/>
              <a:gd name="connsiteX5-1965" fmla="*/ 1981200 w 2235200"/>
              <a:gd name="connsiteY5-1966" fmla="*/ 1905001 h 1905001"/>
              <a:gd name="connsiteX6-1967" fmla="*/ 0 w 2235200"/>
              <a:gd name="connsiteY6-1968" fmla="*/ 330201 h 1905001"/>
              <a:gd name="connsiteX7-1969" fmla="*/ 2222500 w 2235200"/>
              <a:gd name="connsiteY7-1970" fmla="*/ 330201 h 1905001"/>
              <a:gd name="connsiteX8-1971" fmla="*/ 0 w 2235200"/>
              <a:gd name="connsiteY8-1972" fmla="*/ 330201 h 1905001"/>
              <a:gd name="connsiteX9-1973" fmla="*/ 307975 w 2235200"/>
              <a:gd name="connsiteY9-1974" fmla="*/ 1 h 1905001"/>
              <a:gd name="connsiteX10-1975" fmla="*/ 76200 w 2235200"/>
              <a:gd name="connsiteY10-1976" fmla="*/ 520701 h 1905001"/>
              <a:gd name="connsiteX11-1977" fmla="*/ 76200 w 2235200"/>
              <a:gd name="connsiteY11-1978" fmla="*/ 0 h 1905001"/>
              <a:gd name="connsiteX12-1979" fmla="*/ 307975 w 2235200"/>
              <a:gd name="connsiteY12-1980" fmla="*/ 1 h 1905001"/>
              <a:gd name="connsiteX0-1981" fmla="*/ 38100 w 2235200"/>
              <a:gd name="connsiteY0-1982" fmla="*/ 1549401 h 1905001"/>
              <a:gd name="connsiteX1-1983" fmla="*/ 2235200 w 2235200"/>
              <a:gd name="connsiteY1-1984" fmla="*/ 1549400 h 1905001"/>
              <a:gd name="connsiteX2-1985" fmla="*/ 38100 w 2235200"/>
              <a:gd name="connsiteY2-1986" fmla="*/ 1549401 h 1905001"/>
              <a:gd name="connsiteX3-1987" fmla="*/ 1981200 w 2235200"/>
              <a:gd name="connsiteY3-1988" fmla="*/ 1905001 h 1905001"/>
              <a:gd name="connsiteX4-1989" fmla="*/ 1981200 w 2235200"/>
              <a:gd name="connsiteY4-1990" fmla="*/ 1193801 h 1905001"/>
              <a:gd name="connsiteX5-1991" fmla="*/ 1981200 w 2235200"/>
              <a:gd name="connsiteY5-1992" fmla="*/ 1905001 h 1905001"/>
              <a:gd name="connsiteX6-1993" fmla="*/ 0 w 2235200"/>
              <a:gd name="connsiteY6-1994" fmla="*/ 330201 h 1905001"/>
              <a:gd name="connsiteX7-1995" fmla="*/ 2222500 w 2235200"/>
              <a:gd name="connsiteY7-1996" fmla="*/ 330201 h 1905001"/>
              <a:gd name="connsiteX8-1997" fmla="*/ 0 w 2235200"/>
              <a:gd name="connsiteY8-1998" fmla="*/ 330201 h 1905001"/>
              <a:gd name="connsiteX9-1999" fmla="*/ 76200 w 2235200"/>
              <a:gd name="connsiteY9-2000" fmla="*/ 0 h 1905001"/>
              <a:gd name="connsiteX10-2001" fmla="*/ 76200 w 2235200"/>
              <a:gd name="connsiteY10-2002" fmla="*/ 520701 h 1905001"/>
              <a:gd name="connsiteX11-2003" fmla="*/ 76200 w 2235200"/>
              <a:gd name="connsiteY11-2004" fmla="*/ 0 h 1905001"/>
              <a:gd name="connsiteX0-2005" fmla="*/ 38100 w 2235200"/>
              <a:gd name="connsiteY0-2006" fmla="*/ 1549401 h 1905001"/>
              <a:gd name="connsiteX1-2007" fmla="*/ 2235200 w 2235200"/>
              <a:gd name="connsiteY1-2008" fmla="*/ 1549400 h 1905001"/>
              <a:gd name="connsiteX2-2009" fmla="*/ 38100 w 2235200"/>
              <a:gd name="connsiteY2-2010" fmla="*/ 1549401 h 1905001"/>
              <a:gd name="connsiteX3-2011" fmla="*/ 1981200 w 2235200"/>
              <a:gd name="connsiteY3-2012" fmla="*/ 1905001 h 1905001"/>
              <a:gd name="connsiteX4-2013" fmla="*/ 1981200 w 2235200"/>
              <a:gd name="connsiteY4-2014" fmla="*/ 1193801 h 1905001"/>
              <a:gd name="connsiteX5-2015" fmla="*/ 1981200 w 2235200"/>
              <a:gd name="connsiteY5-2016" fmla="*/ 1905001 h 1905001"/>
              <a:gd name="connsiteX6-2017" fmla="*/ 0 w 2235200"/>
              <a:gd name="connsiteY6-2018" fmla="*/ 330201 h 1905001"/>
              <a:gd name="connsiteX7-2019" fmla="*/ 2222500 w 2235200"/>
              <a:gd name="connsiteY7-2020" fmla="*/ 330201 h 1905001"/>
              <a:gd name="connsiteX8-2021" fmla="*/ 0 w 2235200"/>
              <a:gd name="connsiteY8-2022" fmla="*/ 330201 h 1905001"/>
              <a:gd name="connsiteX9-2023" fmla="*/ 76200 w 2235200"/>
              <a:gd name="connsiteY9-2024" fmla="*/ 0 h 1905001"/>
              <a:gd name="connsiteX10-2025" fmla="*/ 76200 w 2235200"/>
              <a:gd name="connsiteY10-2026" fmla="*/ 520701 h 1905001"/>
              <a:gd name="connsiteX11-2027" fmla="*/ 76200 w 2235200"/>
              <a:gd name="connsiteY11-2028" fmla="*/ 0 h 1905001"/>
              <a:gd name="connsiteX0-2029" fmla="*/ 38100 w 2235200"/>
              <a:gd name="connsiteY0-2030" fmla="*/ 1549401 h 1905001"/>
              <a:gd name="connsiteX1-2031" fmla="*/ 2235200 w 2235200"/>
              <a:gd name="connsiteY1-2032" fmla="*/ 1549401 h 1905001"/>
              <a:gd name="connsiteX2-2033" fmla="*/ 38100 w 2235200"/>
              <a:gd name="connsiteY2-2034" fmla="*/ 1549401 h 1905001"/>
              <a:gd name="connsiteX3-2035" fmla="*/ 1981200 w 2235200"/>
              <a:gd name="connsiteY3-2036" fmla="*/ 1905001 h 1905001"/>
              <a:gd name="connsiteX4-2037" fmla="*/ 1981200 w 2235200"/>
              <a:gd name="connsiteY4-2038" fmla="*/ 1193801 h 1905001"/>
              <a:gd name="connsiteX5-2039" fmla="*/ 1981200 w 2235200"/>
              <a:gd name="connsiteY5-2040" fmla="*/ 1905001 h 1905001"/>
              <a:gd name="connsiteX6-2041" fmla="*/ 0 w 2235200"/>
              <a:gd name="connsiteY6-2042" fmla="*/ 330201 h 1905001"/>
              <a:gd name="connsiteX7-2043" fmla="*/ 2222500 w 2235200"/>
              <a:gd name="connsiteY7-2044" fmla="*/ 330201 h 1905001"/>
              <a:gd name="connsiteX8-2045" fmla="*/ 0 w 2235200"/>
              <a:gd name="connsiteY8-2046" fmla="*/ 330201 h 1905001"/>
              <a:gd name="connsiteX9-2047" fmla="*/ 76200 w 2235200"/>
              <a:gd name="connsiteY9-2048" fmla="*/ 0 h 1905001"/>
              <a:gd name="connsiteX10-2049" fmla="*/ 76200 w 2235200"/>
              <a:gd name="connsiteY10-2050" fmla="*/ 520701 h 1905001"/>
              <a:gd name="connsiteX11-2051" fmla="*/ 76200 w 2235200"/>
              <a:gd name="connsiteY11-2052" fmla="*/ 0 h 1905001"/>
              <a:gd name="connsiteX0-2053" fmla="*/ 38100 w 2235200"/>
              <a:gd name="connsiteY0-2054" fmla="*/ 1549401 h 1905001"/>
              <a:gd name="connsiteX1-2055" fmla="*/ 2235200 w 2235200"/>
              <a:gd name="connsiteY1-2056" fmla="*/ 1549401 h 1905001"/>
              <a:gd name="connsiteX2-2057" fmla="*/ 38100 w 2235200"/>
              <a:gd name="connsiteY2-2058" fmla="*/ 1549401 h 1905001"/>
              <a:gd name="connsiteX3-2059" fmla="*/ 1981200 w 2235200"/>
              <a:gd name="connsiteY3-2060" fmla="*/ 1905001 h 1905001"/>
              <a:gd name="connsiteX4-2061" fmla="*/ 1981200 w 2235200"/>
              <a:gd name="connsiteY4-2062" fmla="*/ 1193801 h 1905001"/>
              <a:gd name="connsiteX5-2063" fmla="*/ 1981200 w 2235200"/>
              <a:gd name="connsiteY5-2064" fmla="*/ 1905001 h 1905001"/>
              <a:gd name="connsiteX6-2065" fmla="*/ 0 w 2235200"/>
              <a:gd name="connsiteY6-2066" fmla="*/ 330201 h 1905001"/>
              <a:gd name="connsiteX7-2067" fmla="*/ 2222500 w 2235200"/>
              <a:gd name="connsiteY7-2068" fmla="*/ 330201 h 1905001"/>
              <a:gd name="connsiteX8-2069" fmla="*/ 0 w 2235200"/>
              <a:gd name="connsiteY8-2070" fmla="*/ 330201 h 1905001"/>
              <a:gd name="connsiteX9-2071" fmla="*/ 76200 w 2235200"/>
              <a:gd name="connsiteY9-2072" fmla="*/ 0 h 1905001"/>
              <a:gd name="connsiteX10-2073" fmla="*/ 76200 w 2235200"/>
              <a:gd name="connsiteY10-2074" fmla="*/ 520701 h 1905001"/>
              <a:gd name="connsiteX11-2075" fmla="*/ 76200 w 2235200"/>
              <a:gd name="connsiteY11-2076" fmla="*/ 0 h 1905001"/>
              <a:gd name="connsiteX0-2077" fmla="*/ 38100 w 2235200"/>
              <a:gd name="connsiteY0-2078" fmla="*/ 1549401 h 1905001"/>
              <a:gd name="connsiteX1-2079" fmla="*/ 2235200 w 2235200"/>
              <a:gd name="connsiteY1-2080" fmla="*/ 1549401 h 1905001"/>
              <a:gd name="connsiteX2-2081" fmla="*/ 38100 w 2235200"/>
              <a:gd name="connsiteY2-2082" fmla="*/ 1549401 h 1905001"/>
              <a:gd name="connsiteX3-2083" fmla="*/ 1981200 w 2235200"/>
              <a:gd name="connsiteY3-2084" fmla="*/ 1905001 h 1905001"/>
              <a:gd name="connsiteX4-2085" fmla="*/ 1981200 w 2235200"/>
              <a:gd name="connsiteY4-2086" fmla="*/ 1193801 h 1905001"/>
              <a:gd name="connsiteX5-2087" fmla="*/ 1981200 w 2235200"/>
              <a:gd name="connsiteY5-2088" fmla="*/ 1905001 h 1905001"/>
              <a:gd name="connsiteX6-2089" fmla="*/ 0 w 2235200"/>
              <a:gd name="connsiteY6-2090" fmla="*/ 330201 h 1905001"/>
              <a:gd name="connsiteX7-2091" fmla="*/ 2222500 w 2235200"/>
              <a:gd name="connsiteY7-2092" fmla="*/ 330201 h 1905001"/>
              <a:gd name="connsiteX8-2093" fmla="*/ 0 w 2235200"/>
              <a:gd name="connsiteY8-2094" fmla="*/ 330201 h 1905001"/>
              <a:gd name="connsiteX9-2095" fmla="*/ 76200 w 2235200"/>
              <a:gd name="connsiteY9-2096" fmla="*/ 0 h 1905001"/>
              <a:gd name="connsiteX10-2097" fmla="*/ 76200 w 2235200"/>
              <a:gd name="connsiteY10-2098" fmla="*/ 520701 h 1905001"/>
              <a:gd name="connsiteX11-2099" fmla="*/ 76200 w 2235200"/>
              <a:gd name="connsiteY11-2100" fmla="*/ 0 h 1905001"/>
              <a:gd name="connsiteX0-2101" fmla="*/ 38100 w 2235200"/>
              <a:gd name="connsiteY0-2102" fmla="*/ 1549401 h 1905001"/>
              <a:gd name="connsiteX1-2103" fmla="*/ 2235200 w 2235200"/>
              <a:gd name="connsiteY1-2104" fmla="*/ 1549401 h 1905001"/>
              <a:gd name="connsiteX2-2105" fmla="*/ 38100 w 2235200"/>
              <a:gd name="connsiteY2-2106" fmla="*/ 1549401 h 1905001"/>
              <a:gd name="connsiteX3-2107" fmla="*/ 1981200 w 2235200"/>
              <a:gd name="connsiteY3-2108" fmla="*/ 1905001 h 1905001"/>
              <a:gd name="connsiteX4-2109" fmla="*/ 1981200 w 2235200"/>
              <a:gd name="connsiteY4-2110" fmla="*/ 1193801 h 1905001"/>
              <a:gd name="connsiteX5-2111" fmla="*/ 1981200 w 2235200"/>
              <a:gd name="connsiteY5-2112" fmla="*/ 1905001 h 1905001"/>
              <a:gd name="connsiteX6-2113" fmla="*/ 0 w 2235200"/>
              <a:gd name="connsiteY6-2114" fmla="*/ 330201 h 1905001"/>
              <a:gd name="connsiteX7-2115" fmla="*/ 2222500 w 2235200"/>
              <a:gd name="connsiteY7-2116" fmla="*/ 330201 h 1905001"/>
              <a:gd name="connsiteX8-2117" fmla="*/ 0 w 2235200"/>
              <a:gd name="connsiteY8-2118" fmla="*/ 330201 h 1905001"/>
              <a:gd name="connsiteX9-2119" fmla="*/ 76200 w 2235200"/>
              <a:gd name="connsiteY9-2120" fmla="*/ 0 h 1905001"/>
              <a:gd name="connsiteX10-2121" fmla="*/ 76200 w 2235200"/>
              <a:gd name="connsiteY10-2122" fmla="*/ 520701 h 1905001"/>
              <a:gd name="connsiteX11-2123" fmla="*/ 76200 w 2235200"/>
              <a:gd name="connsiteY11-2124" fmla="*/ 0 h 1905001"/>
              <a:gd name="connsiteX0-2125" fmla="*/ 38100 w 2235200"/>
              <a:gd name="connsiteY0-2126" fmla="*/ 1549401 h 1905001"/>
              <a:gd name="connsiteX1-2127" fmla="*/ 2235200 w 2235200"/>
              <a:gd name="connsiteY1-2128" fmla="*/ 1549401 h 1905001"/>
              <a:gd name="connsiteX2-2129" fmla="*/ 38100 w 2235200"/>
              <a:gd name="connsiteY2-2130" fmla="*/ 1549401 h 1905001"/>
              <a:gd name="connsiteX3-2131" fmla="*/ 1981200 w 2235200"/>
              <a:gd name="connsiteY3-2132" fmla="*/ 1905001 h 1905001"/>
              <a:gd name="connsiteX4-2133" fmla="*/ 1981200 w 2235200"/>
              <a:gd name="connsiteY4-2134" fmla="*/ 1193801 h 1905001"/>
              <a:gd name="connsiteX5-2135" fmla="*/ 1981200 w 2235200"/>
              <a:gd name="connsiteY5-2136" fmla="*/ 1905001 h 1905001"/>
              <a:gd name="connsiteX6-2137" fmla="*/ 0 w 2235200"/>
              <a:gd name="connsiteY6-2138" fmla="*/ 330201 h 1905001"/>
              <a:gd name="connsiteX7-2139" fmla="*/ 2222500 w 2235200"/>
              <a:gd name="connsiteY7-2140" fmla="*/ 330201 h 1905001"/>
              <a:gd name="connsiteX8-2141" fmla="*/ 0 w 2235200"/>
              <a:gd name="connsiteY8-2142" fmla="*/ 330201 h 1905001"/>
              <a:gd name="connsiteX9-2143" fmla="*/ 76200 w 2235200"/>
              <a:gd name="connsiteY9-2144" fmla="*/ 0 h 1905001"/>
              <a:gd name="connsiteX10-2145" fmla="*/ 76200 w 2235200"/>
              <a:gd name="connsiteY10-2146" fmla="*/ 520701 h 1905001"/>
              <a:gd name="connsiteX11-2147" fmla="*/ 76200 w 2235200"/>
              <a:gd name="connsiteY11-2148" fmla="*/ 0 h 1905001"/>
              <a:gd name="connsiteX0-2149" fmla="*/ 38100 w 2235200"/>
              <a:gd name="connsiteY0-2150" fmla="*/ 1549401 h 1905001"/>
              <a:gd name="connsiteX1-2151" fmla="*/ 2235200 w 2235200"/>
              <a:gd name="connsiteY1-2152" fmla="*/ 1549401 h 1905001"/>
              <a:gd name="connsiteX2-2153" fmla="*/ 38100 w 2235200"/>
              <a:gd name="connsiteY2-2154" fmla="*/ 1549401 h 1905001"/>
              <a:gd name="connsiteX3-2155" fmla="*/ 1981200 w 2235200"/>
              <a:gd name="connsiteY3-2156" fmla="*/ 1905001 h 1905001"/>
              <a:gd name="connsiteX4-2157" fmla="*/ 1981200 w 2235200"/>
              <a:gd name="connsiteY4-2158" fmla="*/ 1193801 h 1905001"/>
              <a:gd name="connsiteX5-2159" fmla="*/ 1981200 w 2235200"/>
              <a:gd name="connsiteY5-2160" fmla="*/ 1905001 h 1905001"/>
              <a:gd name="connsiteX6-2161" fmla="*/ 0 w 2235200"/>
              <a:gd name="connsiteY6-2162" fmla="*/ 330201 h 1905001"/>
              <a:gd name="connsiteX7-2163" fmla="*/ 2222500 w 2235200"/>
              <a:gd name="connsiteY7-2164" fmla="*/ 330201 h 1905001"/>
              <a:gd name="connsiteX8-2165" fmla="*/ 0 w 2235200"/>
              <a:gd name="connsiteY8-2166" fmla="*/ 330201 h 1905001"/>
              <a:gd name="connsiteX9-2167" fmla="*/ 76200 w 2235200"/>
              <a:gd name="connsiteY9-2168" fmla="*/ 0 h 1905001"/>
              <a:gd name="connsiteX10-2169" fmla="*/ 76200 w 2235200"/>
              <a:gd name="connsiteY10-2170" fmla="*/ 520701 h 1905001"/>
              <a:gd name="connsiteX11-2171" fmla="*/ 76200 w 2235200"/>
              <a:gd name="connsiteY11-2172" fmla="*/ 0 h 1905001"/>
              <a:gd name="connsiteX0-2173" fmla="*/ 38100 w 2235200"/>
              <a:gd name="connsiteY0-2174" fmla="*/ 1549401 h 1905001"/>
              <a:gd name="connsiteX1-2175" fmla="*/ 2235200 w 2235200"/>
              <a:gd name="connsiteY1-2176" fmla="*/ 1549401 h 1905001"/>
              <a:gd name="connsiteX2-2177" fmla="*/ 38100 w 2235200"/>
              <a:gd name="connsiteY2-2178" fmla="*/ 1549401 h 1905001"/>
              <a:gd name="connsiteX3-2179" fmla="*/ 1981200 w 2235200"/>
              <a:gd name="connsiteY3-2180" fmla="*/ 1905001 h 1905001"/>
              <a:gd name="connsiteX4-2181" fmla="*/ 1981200 w 2235200"/>
              <a:gd name="connsiteY4-2182" fmla="*/ 1193801 h 1905001"/>
              <a:gd name="connsiteX5-2183" fmla="*/ 1981200 w 2235200"/>
              <a:gd name="connsiteY5-2184" fmla="*/ 1905001 h 1905001"/>
              <a:gd name="connsiteX6-2185" fmla="*/ 0 w 2235200"/>
              <a:gd name="connsiteY6-2186" fmla="*/ 330201 h 1905001"/>
              <a:gd name="connsiteX7-2187" fmla="*/ 2222500 w 2235200"/>
              <a:gd name="connsiteY7-2188" fmla="*/ 330201 h 1905001"/>
              <a:gd name="connsiteX8-2189" fmla="*/ 0 w 2235200"/>
              <a:gd name="connsiteY8-2190" fmla="*/ 330201 h 1905001"/>
              <a:gd name="connsiteX9-2191" fmla="*/ 76200 w 2235200"/>
              <a:gd name="connsiteY9-2192" fmla="*/ 0 h 1905001"/>
              <a:gd name="connsiteX10-2193" fmla="*/ 76200 w 2235200"/>
              <a:gd name="connsiteY10-2194" fmla="*/ 520701 h 1905001"/>
              <a:gd name="connsiteX11-2195" fmla="*/ 76200 w 2235200"/>
              <a:gd name="connsiteY11-2196" fmla="*/ 0 h 1905001"/>
              <a:gd name="connsiteX0-2197" fmla="*/ 38100 w 2235200"/>
              <a:gd name="connsiteY0-2198" fmla="*/ 1549401 h 1905001"/>
              <a:gd name="connsiteX1-2199" fmla="*/ 2235200 w 2235200"/>
              <a:gd name="connsiteY1-2200" fmla="*/ 1549401 h 1905001"/>
              <a:gd name="connsiteX2-2201" fmla="*/ 38100 w 2235200"/>
              <a:gd name="connsiteY2-2202" fmla="*/ 1549401 h 1905001"/>
              <a:gd name="connsiteX3-2203" fmla="*/ 1981200 w 2235200"/>
              <a:gd name="connsiteY3-2204" fmla="*/ 1905001 h 1905001"/>
              <a:gd name="connsiteX4-2205" fmla="*/ 1981200 w 2235200"/>
              <a:gd name="connsiteY4-2206" fmla="*/ 1193801 h 1905001"/>
              <a:gd name="connsiteX5-2207" fmla="*/ 1981200 w 2235200"/>
              <a:gd name="connsiteY5-2208" fmla="*/ 1905001 h 1905001"/>
              <a:gd name="connsiteX6-2209" fmla="*/ 0 w 2235200"/>
              <a:gd name="connsiteY6-2210" fmla="*/ 330201 h 1905001"/>
              <a:gd name="connsiteX7-2211" fmla="*/ 2222500 w 2235200"/>
              <a:gd name="connsiteY7-2212" fmla="*/ 330201 h 1905001"/>
              <a:gd name="connsiteX8-2213" fmla="*/ 0 w 2235200"/>
              <a:gd name="connsiteY8-2214" fmla="*/ 330201 h 1905001"/>
              <a:gd name="connsiteX9-2215" fmla="*/ 76200 w 2235200"/>
              <a:gd name="connsiteY9-2216" fmla="*/ 0 h 1905001"/>
              <a:gd name="connsiteX10-2217" fmla="*/ 76200 w 2235200"/>
              <a:gd name="connsiteY10-2218" fmla="*/ 520701 h 1905001"/>
              <a:gd name="connsiteX11-2219" fmla="*/ 76200 w 2235200"/>
              <a:gd name="connsiteY11-2220" fmla="*/ 0 h 1905001"/>
              <a:gd name="connsiteX0-2221" fmla="*/ 38100 w 2235200"/>
              <a:gd name="connsiteY0-2222" fmla="*/ 1549401 h 1905001"/>
              <a:gd name="connsiteX1-2223" fmla="*/ 2235200 w 2235200"/>
              <a:gd name="connsiteY1-2224" fmla="*/ 1549401 h 1905001"/>
              <a:gd name="connsiteX2-2225" fmla="*/ 38100 w 2235200"/>
              <a:gd name="connsiteY2-2226" fmla="*/ 1549401 h 1905001"/>
              <a:gd name="connsiteX3-2227" fmla="*/ 1981200 w 2235200"/>
              <a:gd name="connsiteY3-2228" fmla="*/ 1905001 h 1905001"/>
              <a:gd name="connsiteX4-2229" fmla="*/ 1981200 w 2235200"/>
              <a:gd name="connsiteY4-2230" fmla="*/ 1193801 h 1905001"/>
              <a:gd name="connsiteX5-2231" fmla="*/ 1981200 w 2235200"/>
              <a:gd name="connsiteY5-2232" fmla="*/ 1905001 h 1905001"/>
              <a:gd name="connsiteX6-2233" fmla="*/ 0 w 2235200"/>
              <a:gd name="connsiteY6-2234" fmla="*/ 330201 h 1905001"/>
              <a:gd name="connsiteX7-2235" fmla="*/ 2222500 w 2235200"/>
              <a:gd name="connsiteY7-2236" fmla="*/ 330201 h 1905001"/>
              <a:gd name="connsiteX8-2237" fmla="*/ 0 w 2235200"/>
              <a:gd name="connsiteY8-2238" fmla="*/ 330201 h 1905001"/>
              <a:gd name="connsiteX9-2239" fmla="*/ 76200 w 2235200"/>
              <a:gd name="connsiteY9-2240" fmla="*/ 1 h 1905001"/>
              <a:gd name="connsiteX10-2241" fmla="*/ 76200 w 2235200"/>
              <a:gd name="connsiteY10-2242" fmla="*/ 520701 h 1905001"/>
              <a:gd name="connsiteX11-2243" fmla="*/ 76200 w 2235200"/>
              <a:gd name="connsiteY11-2244" fmla="*/ 0 h 1905001"/>
              <a:gd name="connsiteX0-2245" fmla="*/ 38100 w 2235200"/>
              <a:gd name="connsiteY0-2246" fmla="*/ 1549401 h 1905001"/>
              <a:gd name="connsiteX1-2247" fmla="*/ 2235200 w 2235200"/>
              <a:gd name="connsiteY1-2248" fmla="*/ 1549401 h 1905001"/>
              <a:gd name="connsiteX2-2249" fmla="*/ 38100 w 2235200"/>
              <a:gd name="connsiteY2-2250" fmla="*/ 1549401 h 1905001"/>
              <a:gd name="connsiteX3-2251" fmla="*/ 1981200 w 2235200"/>
              <a:gd name="connsiteY3-2252" fmla="*/ 1905001 h 1905001"/>
              <a:gd name="connsiteX4-2253" fmla="*/ 1981200 w 2235200"/>
              <a:gd name="connsiteY4-2254" fmla="*/ 1193801 h 1905001"/>
              <a:gd name="connsiteX5-2255" fmla="*/ 1981200 w 2235200"/>
              <a:gd name="connsiteY5-2256" fmla="*/ 1905001 h 1905001"/>
              <a:gd name="connsiteX6-2257" fmla="*/ 0 w 2235200"/>
              <a:gd name="connsiteY6-2258" fmla="*/ 330201 h 1905001"/>
              <a:gd name="connsiteX7-2259" fmla="*/ 2222500 w 2235200"/>
              <a:gd name="connsiteY7-2260" fmla="*/ 330201 h 1905001"/>
              <a:gd name="connsiteX8-2261" fmla="*/ 0 w 2235200"/>
              <a:gd name="connsiteY8-2262" fmla="*/ 330201 h 1905001"/>
              <a:gd name="connsiteX9-2263" fmla="*/ 76200 w 2235200"/>
              <a:gd name="connsiteY9-2264" fmla="*/ 1 h 1905001"/>
              <a:gd name="connsiteX10-2265" fmla="*/ 76200 w 2235200"/>
              <a:gd name="connsiteY10-2266" fmla="*/ 520701 h 1905001"/>
              <a:gd name="connsiteX11-2267" fmla="*/ 76200 w 2235200"/>
              <a:gd name="connsiteY11-2268" fmla="*/ 0 h 1905001"/>
              <a:gd name="connsiteX0-2269" fmla="*/ 38100 w 2235200"/>
              <a:gd name="connsiteY0-2270" fmla="*/ 1549400 h 1905000"/>
              <a:gd name="connsiteX1-2271" fmla="*/ 2235200 w 2235200"/>
              <a:gd name="connsiteY1-2272" fmla="*/ 1549400 h 1905000"/>
              <a:gd name="connsiteX2-2273" fmla="*/ 38100 w 2235200"/>
              <a:gd name="connsiteY2-2274" fmla="*/ 1549400 h 1905000"/>
              <a:gd name="connsiteX3-2275" fmla="*/ 1981200 w 2235200"/>
              <a:gd name="connsiteY3-2276" fmla="*/ 1905000 h 1905000"/>
              <a:gd name="connsiteX4-2277" fmla="*/ 1981200 w 2235200"/>
              <a:gd name="connsiteY4-2278" fmla="*/ 1193800 h 1905000"/>
              <a:gd name="connsiteX5-2279" fmla="*/ 1981200 w 2235200"/>
              <a:gd name="connsiteY5-2280" fmla="*/ 1905000 h 1905000"/>
              <a:gd name="connsiteX6-2281" fmla="*/ 0 w 2235200"/>
              <a:gd name="connsiteY6-2282" fmla="*/ 330200 h 1905000"/>
              <a:gd name="connsiteX7-2283" fmla="*/ 2222500 w 2235200"/>
              <a:gd name="connsiteY7-2284" fmla="*/ 330200 h 1905000"/>
              <a:gd name="connsiteX8-2285" fmla="*/ 0 w 2235200"/>
              <a:gd name="connsiteY8-2286" fmla="*/ 330200 h 1905000"/>
              <a:gd name="connsiteX9-2287" fmla="*/ 76200 w 2235200"/>
              <a:gd name="connsiteY9-2288" fmla="*/ 0 h 1905000"/>
              <a:gd name="connsiteX10-2289" fmla="*/ 76200 w 2235200"/>
              <a:gd name="connsiteY10-2290" fmla="*/ 520700 h 1905000"/>
              <a:gd name="connsiteX11-2291" fmla="*/ 76200 w 2235200"/>
              <a:gd name="connsiteY11-2292" fmla="*/ 0 h 1905000"/>
              <a:gd name="connsiteX0-2293" fmla="*/ 38100 w 2235200"/>
              <a:gd name="connsiteY0-2294" fmla="*/ 1298575 h 1654175"/>
              <a:gd name="connsiteX1-2295" fmla="*/ 2235200 w 2235200"/>
              <a:gd name="connsiteY1-2296" fmla="*/ 1298575 h 1654175"/>
              <a:gd name="connsiteX2-2297" fmla="*/ 38100 w 2235200"/>
              <a:gd name="connsiteY2-2298" fmla="*/ 1298575 h 1654175"/>
              <a:gd name="connsiteX3-2299" fmla="*/ 1981200 w 2235200"/>
              <a:gd name="connsiteY3-2300" fmla="*/ 1654175 h 1654175"/>
              <a:gd name="connsiteX4-2301" fmla="*/ 1981200 w 2235200"/>
              <a:gd name="connsiteY4-2302" fmla="*/ 942975 h 1654175"/>
              <a:gd name="connsiteX5-2303" fmla="*/ 1981200 w 2235200"/>
              <a:gd name="connsiteY5-2304" fmla="*/ 1654175 h 1654175"/>
              <a:gd name="connsiteX6-2305" fmla="*/ 0 w 2235200"/>
              <a:gd name="connsiteY6-2306" fmla="*/ 79375 h 1654175"/>
              <a:gd name="connsiteX7-2307" fmla="*/ 2222500 w 2235200"/>
              <a:gd name="connsiteY7-2308" fmla="*/ 79375 h 1654175"/>
              <a:gd name="connsiteX8-2309" fmla="*/ 0 w 2235200"/>
              <a:gd name="connsiteY8-2310" fmla="*/ 79375 h 1654175"/>
              <a:gd name="connsiteX9-2311" fmla="*/ 76200 w 2235200"/>
              <a:gd name="connsiteY9-2312" fmla="*/ 0 h 1654175"/>
              <a:gd name="connsiteX10-2313" fmla="*/ 76200 w 2235200"/>
              <a:gd name="connsiteY10-2314" fmla="*/ 269875 h 1654175"/>
              <a:gd name="connsiteX11-2315" fmla="*/ 76200 w 2235200"/>
              <a:gd name="connsiteY11-2316" fmla="*/ 0 h 1654175"/>
              <a:gd name="connsiteX0-2317" fmla="*/ 38100 w 2235200"/>
              <a:gd name="connsiteY0-2318" fmla="*/ 1298575 h 1368425"/>
              <a:gd name="connsiteX1-2319" fmla="*/ 2235200 w 2235200"/>
              <a:gd name="connsiteY1-2320" fmla="*/ 1298575 h 1368425"/>
              <a:gd name="connsiteX2-2321" fmla="*/ 38100 w 2235200"/>
              <a:gd name="connsiteY2-2322" fmla="*/ 1298575 h 1368425"/>
              <a:gd name="connsiteX3-2323" fmla="*/ 2206625 w 2235200"/>
              <a:gd name="connsiteY3-2324" fmla="*/ 1368425 h 1368425"/>
              <a:gd name="connsiteX4-2325" fmla="*/ 1981200 w 2235200"/>
              <a:gd name="connsiteY4-2326" fmla="*/ 942975 h 1368425"/>
              <a:gd name="connsiteX5-2327" fmla="*/ 2206625 w 2235200"/>
              <a:gd name="connsiteY5-2328" fmla="*/ 1368425 h 1368425"/>
              <a:gd name="connsiteX6-2329" fmla="*/ 0 w 2235200"/>
              <a:gd name="connsiteY6-2330" fmla="*/ 79375 h 1368425"/>
              <a:gd name="connsiteX7-2331" fmla="*/ 2222500 w 2235200"/>
              <a:gd name="connsiteY7-2332" fmla="*/ 79375 h 1368425"/>
              <a:gd name="connsiteX8-2333" fmla="*/ 0 w 2235200"/>
              <a:gd name="connsiteY8-2334" fmla="*/ 79375 h 1368425"/>
              <a:gd name="connsiteX9-2335" fmla="*/ 76200 w 2235200"/>
              <a:gd name="connsiteY9-2336" fmla="*/ 0 h 1368425"/>
              <a:gd name="connsiteX10-2337" fmla="*/ 76200 w 2235200"/>
              <a:gd name="connsiteY10-2338" fmla="*/ 269875 h 1368425"/>
              <a:gd name="connsiteX11-2339" fmla="*/ 76200 w 2235200"/>
              <a:gd name="connsiteY11-2340" fmla="*/ 0 h 1368425"/>
              <a:gd name="connsiteX0-2341" fmla="*/ 38100 w 2235200"/>
              <a:gd name="connsiteY0-2342" fmla="*/ 1298575 h 1654174"/>
              <a:gd name="connsiteX1-2343" fmla="*/ 2235200 w 2235200"/>
              <a:gd name="connsiteY1-2344" fmla="*/ 1298575 h 1654174"/>
              <a:gd name="connsiteX2-2345" fmla="*/ 38100 w 2235200"/>
              <a:gd name="connsiteY2-2346" fmla="*/ 1298575 h 1654174"/>
              <a:gd name="connsiteX3-2347" fmla="*/ 2209800 w 2235200"/>
              <a:gd name="connsiteY3-2348" fmla="*/ 1654174 h 1654174"/>
              <a:gd name="connsiteX4-2349" fmla="*/ 1981200 w 2235200"/>
              <a:gd name="connsiteY4-2350" fmla="*/ 942975 h 1654174"/>
              <a:gd name="connsiteX5-2351" fmla="*/ 2206625 w 2235200"/>
              <a:gd name="connsiteY5-2352" fmla="*/ 1368425 h 1654174"/>
              <a:gd name="connsiteX6-2353" fmla="*/ 0 w 2235200"/>
              <a:gd name="connsiteY6-2354" fmla="*/ 79375 h 1654174"/>
              <a:gd name="connsiteX7-2355" fmla="*/ 2222500 w 2235200"/>
              <a:gd name="connsiteY7-2356" fmla="*/ 79375 h 1654174"/>
              <a:gd name="connsiteX8-2357" fmla="*/ 0 w 2235200"/>
              <a:gd name="connsiteY8-2358" fmla="*/ 79375 h 1654174"/>
              <a:gd name="connsiteX9-2359" fmla="*/ 76200 w 2235200"/>
              <a:gd name="connsiteY9-2360" fmla="*/ 0 h 1654174"/>
              <a:gd name="connsiteX10-2361" fmla="*/ 76200 w 2235200"/>
              <a:gd name="connsiteY10-2362" fmla="*/ 269875 h 1654174"/>
              <a:gd name="connsiteX11-2363" fmla="*/ 76200 w 2235200"/>
              <a:gd name="connsiteY11-2364" fmla="*/ 0 h 1654174"/>
              <a:gd name="connsiteX0-2365" fmla="*/ 38100 w 2235200"/>
              <a:gd name="connsiteY0-2366" fmla="*/ 1298575 h 1654174"/>
              <a:gd name="connsiteX1-2367" fmla="*/ 2235200 w 2235200"/>
              <a:gd name="connsiteY1-2368" fmla="*/ 1298575 h 1654174"/>
              <a:gd name="connsiteX2-2369" fmla="*/ 38100 w 2235200"/>
              <a:gd name="connsiteY2-2370" fmla="*/ 1298575 h 1654174"/>
              <a:gd name="connsiteX3-2371" fmla="*/ 2209800 w 2235200"/>
              <a:gd name="connsiteY3-2372" fmla="*/ 1654174 h 1654174"/>
              <a:gd name="connsiteX4-2373" fmla="*/ 1981200 w 2235200"/>
              <a:gd name="connsiteY4-2374" fmla="*/ 942975 h 1654174"/>
              <a:gd name="connsiteX5-2375" fmla="*/ 2209800 w 2235200"/>
              <a:gd name="connsiteY5-2376" fmla="*/ 1654173 h 1654174"/>
              <a:gd name="connsiteX6-2377" fmla="*/ 0 w 2235200"/>
              <a:gd name="connsiteY6-2378" fmla="*/ 79375 h 1654174"/>
              <a:gd name="connsiteX7-2379" fmla="*/ 2222500 w 2235200"/>
              <a:gd name="connsiteY7-2380" fmla="*/ 79375 h 1654174"/>
              <a:gd name="connsiteX8-2381" fmla="*/ 0 w 2235200"/>
              <a:gd name="connsiteY8-2382" fmla="*/ 79375 h 1654174"/>
              <a:gd name="connsiteX9-2383" fmla="*/ 76200 w 2235200"/>
              <a:gd name="connsiteY9-2384" fmla="*/ 0 h 1654174"/>
              <a:gd name="connsiteX10-2385" fmla="*/ 76200 w 2235200"/>
              <a:gd name="connsiteY10-2386" fmla="*/ 269875 h 1654174"/>
              <a:gd name="connsiteX11-2387" fmla="*/ 76200 w 2235200"/>
              <a:gd name="connsiteY11-2388" fmla="*/ 0 h 1654174"/>
              <a:gd name="connsiteX0-2389" fmla="*/ 38100 w 2235200"/>
              <a:gd name="connsiteY0-2390" fmla="*/ 1298575 h 1654174"/>
              <a:gd name="connsiteX1-2391" fmla="*/ 2235200 w 2235200"/>
              <a:gd name="connsiteY1-2392" fmla="*/ 1298575 h 1654174"/>
              <a:gd name="connsiteX2-2393" fmla="*/ 38100 w 2235200"/>
              <a:gd name="connsiteY2-2394" fmla="*/ 1298575 h 1654174"/>
              <a:gd name="connsiteX3-2395" fmla="*/ 2209800 w 2235200"/>
              <a:gd name="connsiteY3-2396" fmla="*/ 1654174 h 1654174"/>
              <a:gd name="connsiteX4-2397" fmla="*/ 1981200 w 2235200"/>
              <a:gd name="connsiteY4-2398" fmla="*/ 942975 h 1654174"/>
              <a:gd name="connsiteX5-2399" fmla="*/ 2209800 w 2235200"/>
              <a:gd name="connsiteY5-2400" fmla="*/ 1654173 h 1654174"/>
              <a:gd name="connsiteX6-2401" fmla="*/ 0 w 2235200"/>
              <a:gd name="connsiteY6-2402" fmla="*/ 79375 h 1654174"/>
              <a:gd name="connsiteX7-2403" fmla="*/ 2222500 w 2235200"/>
              <a:gd name="connsiteY7-2404" fmla="*/ 79375 h 1654174"/>
              <a:gd name="connsiteX8-2405" fmla="*/ 0 w 2235200"/>
              <a:gd name="connsiteY8-2406" fmla="*/ 79375 h 1654174"/>
              <a:gd name="connsiteX9-2407" fmla="*/ 76200 w 2235200"/>
              <a:gd name="connsiteY9-2408" fmla="*/ 3173 h 1654174"/>
              <a:gd name="connsiteX10-2409" fmla="*/ 76200 w 2235200"/>
              <a:gd name="connsiteY10-2410" fmla="*/ 269875 h 1654174"/>
              <a:gd name="connsiteX11-2411" fmla="*/ 76200 w 2235200"/>
              <a:gd name="connsiteY11-2412" fmla="*/ 0 h 1654174"/>
              <a:gd name="connsiteX0-2413" fmla="*/ 38100 w 2235200"/>
              <a:gd name="connsiteY0-2414" fmla="*/ 1295402 h 1651001"/>
              <a:gd name="connsiteX1-2415" fmla="*/ 2235200 w 2235200"/>
              <a:gd name="connsiteY1-2416" fmla="*/ 1295402 h 1651001"/>
              <a:gd name="connsiteX2-2417" fmla="*/ 38100 w 2235200"/>
              <a:gd name="connsiteY2-2418" fmla="*/ 1295402 h 1651001"/>
              <a:gd name="connsiteX3-2419" fmla="*/ 2209800 w 2235200"/>
              <a:gd name="connsiteY3-2420" fmla="*/ 1651001 h 1651001"/>
              <a:gd name="connsiteX4-2421" fmla="*/ 1981200 w 2235200"/>
              <a:gd name="connsiteY4-2422" fmla="*/ 939802 h 1651001"/>
              <a:gd name="connsiteX5-2423" fmla="*/ 2209800 w 2235200"/>
              <a:gd name="connsiteY5-2424" fmla="*/ 1651000 h 1651001"/>
              <a:gd name="connsiteX6-2425" fmla="*/ 0 w 2235200"/>
              <a:gd name="connsiteY6-2426" fmla="*/ 76202 h 1651001"/>
              <a:gd name="connsiteX7-2427" fmla="*/ 2222500 w 2235200"/>
              <a:gd name="connsiteY7-2428" fmla="*/ 76202 h 1651001"/>
              <a:gd name="connsiteX8-2429" fmla="*/ 0 w 2235200"/>
              <a:gd name="connsiteY8-2430" fmla="*/ 76202 h 1651001"/>
              <a:gd name="connsiteX9-2431" fmla="*/ 76200 w 2235200"/>
              <a:gd name="connsiteY9-2432" fmla="*/ 0 h 1651001"/>
              <a:gd name="connsiteX10-2433" fmla="*/ 76200 w 2235200"/>
              <a:gd name="connsiteY10-2434" fmla="*/ 266702 h 1651001"/>
              <a:gd name="connsiteX11-2435" fmla="*/ 76200 w 2235200"/>
              <a:gd name="connsiteY11-2436" fmla="*/ 0 h 1651001"/>
              <a:gd name="connsiteX0-2437" fmla="*/ 38100 w 2235200"/>
              <a:gd name="connsiteY0-2438" fmla="*/ 1295402 h 1651000"/>
              <a:gd name="connsiteX1-2439" fmla="*/ 2235200 w 2235200"/>
              <a:gd name="connsiteY1-2440" fmla="*/ 1295402 h 1651000"/>
              <a:gd name="connsiteX2-2441" fmla="*/ 38100 w 2235200"/>
              <a:gd name="connsiteY2-2442" fmla="*/ 1295402 h 1651000"/>
              <a:gd name="connsiteX3-2443" fmla="*/ 2200275 w 2235200"/>
              <a:gd name="connsiteY3-2444" fmla="*/ 1352551 h 1651000"/>
              <a:gd name="connsiteX4-2445" fmla="*/ 1981200 w 2235200"/>
              <a:gd name="connsiteY4-2446" fmla="*/ 939802 h 1651000"/>
              <a:gd name="connsiteX5-2447" fmla="*/ 2209800 w 2235200"/>
              <a:gd name="connsiteY5-2448" fmla="*/ 1651000 h 1651000"/>
              <a:gd name="connsiteX6-2449" fmla="*/ 2200275 w 2235200"/>
              <a:gd name="connsiteY6-2450" fmla="*/ 1352551 h 1651000"/>
              <a:gd name="connsiteX7-2451" fmla="*/ 0 w 2235200"/>
              <a:gd name="connsiteY7-2452" fmla="*/ 76202 h 1651000"/>
              <a:gd name="connsiteX8-2453" fmla="*/ 2222500 w 2235200"/>
              <a:gd name="connsiteY8-2454" fmla="*/ 76202 h 1651000"/>
              <a:gd name="connsiteX9-2455" fmla="*/ 0 w 2235200"/>
              <a:gd name="connsiteY9-2456" fmla="*/ 76202 h 1651000"/>
              <a:gd name="connsiteX10-2457" fmla="*/ 76200 w 2235200"/>
              <a:gd name="connsiteY10-2458" fmla="*/ 0 h 1651000"/>
              <a:gd name="connsiteX11-2459" fmla="*/ 76200 w 2235200"/>
              <a:gd name="connsiteY11-2460" fmla="*/ 266702 h 1651000"/>
              <a:gd name="connsiteX12-2461" fmla="*/ 76200 w 2235200"/>
              <a:gd name="connsiteY12-2462" fmla="*/ 0 h 1651000"/>
              <a:gd name="connsiteX0-2463" fmla="*/ 38100 w 2235200"/>
              <a:gd name="connsiteY0-2464" fmla="*/ 1295402 h 1651000"/>
              <a:gd name="connsiteX1-2465" fmla="*/ 2235200 w 2235200"/>
              <a:gd name="connsiteY1-2466" fmla="*/ 1295402 h 1651000"/>
              <a:gd name="connsiteX2-2467" fmla="*/ 38100 w 2235200"/>
              <a:gd name="connsiteY2-2468" fmla="*/ 1295402 h 1651000"/>
              <a:gd name="connsiteX3-2469" fmla="*/ 2209800 w 2235200"/>
              <a:gd name="connsiteY3-2470" fmla="*/ 1651000 h 1651000"/>
              <a:gd name="connsiteX4-2471" fmla="*/ 1981200 w 2235200"/>
              <a:gd name="connsiteY4-2472" fmla="*/ 939802 h 1651000"/>
              <a:gd name="connsiteX5-2473" fmla="*/ 2209800 w 2235200"/>
              <a:gd name="connsiteY5-2474" fmla="*/ 1651000 h 1651000"/>
              <a:gd name="connsiteX6-2475" fmla="*/ 0 w 2235200"/>
              <a:gd name="connsiteY6-2476" fmla="*/ 76202 h 1651000"/>
              <a:gd name="connsiteX7-2477" fmla="*/ 2222500 w 2235200"/>
              <a:gd name="connsiteY7-2478" fmla="*/ 76202 h 1651000"/>
              <a:gd name="connsiteX8-2479" fmla="*/ 0 w 2235200"/>
              <a:gd name="connsiteY8-2480" fmla="*/ 76202 h 1651000"/>
              <a:gd name="connsiteX9-2481" fmla="*/ 76200 w 2235200"/>
              <a:gd name="connsiteY9-2482" fmla="*/ 0 h 1651000"/>
              <a:gd name="connsiteX10-2483" fmla="*/ 76200 w 2235200"/>
              <a:gd name="connsiteY10-2484" fmla="*/ 266702 h 1651000"/>
              <a:gd name="connsiteX11-2485" fmla="*/ 76200 w 2235200"/>
              <a:gd name="connsiteY11-2486" fmla="*/ 0 h 1651000"/>
              <a:gd name="connsiteX0-2487" fmla="*/ 38100 w 2235200"/>
              <a:gd name="connsiteY0-2488" fmla="*/ 1295402 h 1416050"/>
              <a:gd name="connsiteX1-2489" fmla="*/ 2235200 w 2235200"/>
              <a:gd name="connsiteY1-2490" fmla="*/ 1295402 h 1416050"/>
              <a:gd name="connsiteX2-2491" fmla="*/ 38100 w 2235200"/>
              <a:gd name="connsiteY2-2492" fmla="*/ 1295402 h 1416050"/>
              <a:gd name="connsiteX3-2493" fmla="*/ 2206625 w 2235200"/>
              <a:gd name="connsiteY3-2494" fmla="*/ 1416050 h 1416050"/>
              <a:gd name="connsiteX4-2495" fmla="*/ 1981200 w 2235200"/>
              <a:gd name="connsiteY4-2496" fmla="*/ 939802 h 1416050"/>
              <a:gd name="connsiteX5-2497" fmla="*/ 2206625 w 2235200"/>
              <a:gd name="connsiteY5-2498" fmla="*/ 1416050 h 1416050"/>
              <a:gd name="connsiteX6-2499" fmla="*/ 0 w 2235200"/>
              <a:gd name="connsiteY6-2500" fmla="*/ 76202 h 1416050"/>
              <a:gd name="connsiteX7-2501" fmla="*/ 2222500 w 2235200"/>
              <a:gd name="connsiteY7-2502" fmla="*/ 76202 h 1416050"/>
              <a:gd name="connsiteX8-2503" fmla="*/ 0 w 2235200"/>
              <a:gd name="connsiteY8-2504" fmla="*/ 76202 h 1416050"/>
              <a:gd name="connsiteX9-2505" fmla="*/ 76200 w 2235200"/>
              <a:gd name="connsiteY9-2506" fmla="*/ 0 h 1416050"/>
              <a:gd name="connsiteX10-2507" fmla="*/ 76200 w 2235200"/>
              <a:gd name="connsiteY10-2508" fmla="*/ 266702 h 1416050"/>
              <a:gd name="connsiteX11-2509" fmla="*/ 76200 w 2235200"/>
              <a:gd name="connsiteY11-2510" fmla="*/ 0 h 1416050"/>
              <a:gd name="connsiteX0-2511" fmla="*/ 38100 w 2235200"/>
              <a:gd name="connsiteY0-2512" fmla="*/ 1295402 h 1416050"/>
              <a:gd name="connsiteX1-2513" fmla="*/ 2235200 w 2235200"/>
              <a:gd name="connsiteY1-2514" fmla="*/ 1295402 h 1416050"/>
              <a:gd name="connsiteX2-2515" fmla="*/ 38100 w 2235200"/>
              <a:gd name="connsiteY2-2516" fmla="*/ 1295402 h 1416050"/>
              <a:gd name="connsiteX3-2517" fmla="*/ 2206625 w 2235200"/>
              <a:gd name="connsiteY3-2518" fmla="*/ 1416050 h 1416050"/>
              <a:gd name="connsiteX4-2519" fmla="*/ 2209800 w 2235200"/>
              <a:gd name="connsiteY4-2520" fmla="*/ 1111252 h 1416050"/>
              <a:gd name="connsiteX5-2521" fmla="*/ 2206625 w 2235200"/>
              <a:gd name="connsiteY5-2522" fmla="*/ 1416050 h 1416050"/>
              <a:gd name="connsiteX6-2523" fmla="*/ 0 w 2235200"/>
              <a:gd name="connsiteY6-2524" fmla="*/ 76202 h 1416050"/>
              <a:gd name="connsiteX7-2525" fmla="*/ 2222500 w 2235200"/>
              <a:gd name="connsiteY7-2526" fmla="*/ 76202 h 1416050"/>
              <a:gd name="connsiteX8-2527" fmla="*/ 0 w 2235200"/>
              <a:gd name="connsiteY8-2528" fmla="*/ 76202 h 1416050"/>
              <a:gd name="connsiteX9-2529" fmla="*/ 76200 w 2235200"/>
              <a:gd name="connsiteY9-2530" fmla="*/ 0 h 1416050"/>
              <a:gd name="connsiteX10-2531" fmla="*/ 76200 w 2235200"/>
              <a:gd name="connsiteY10-2532" fmla="*/ 266702 h 1416050"/>
              <a:gd name="connsiteX11-2533" fmla="*/ 76200 w 2235200"/>
              <a:gd name="connsiteY11-2534" fmla="*/ 0 h 1416050"/>
              <a:gd name="connsiteX0-2535" fmla="*/ 38100 w 2235200"/>
              <a:gd name="connsiteY0-2536" fmla="*/ 1295402 h 1365250"/>
              <a:gd name="connsiteX1-2537" fmla="*/ 2235200 w 2235200"/>
              <a:gd name="connsiteY1-2538" fmla="*/ 1295402 h 1365250"/>
              <a:gd name="connsiteX2-2539" fmla="*/ 38100 w 2235200"/>
              <a:gd name="connsiteY2-2540" fmla="*/ 1295402 h 1365250"/>
              <a:gd name="connsiteX3-2541" fmla="*/ 2168525 w 2235200"/>
              <a:gd name="connsiteY3-2542" fmla="*/ 1365250 h 1365250"/>
              <a:gd name="connsiteX4-2543" fmla="*/ 2209800 w 2235200"/>
              <a:gd name="connsiteY4-2544" fmla="*/ 1111252 h 1365250"/>
              <a:gd name="connsiteX5-2545" fmla="*/ 2168525 w 2235200"/>
              <a:gd name="connsiteY5-2546" fmla="*/ 1365250 h 1365250"/>
              <a:gd name="connsiteX6-2547" fmla="*/ 0 w 2235200"/>
              <a:gd name="connsiteY6-2548" fmla="*/ 76202 h 1365250"/>
              <a:gd name="connsiteX7-2549" fmla="*/ 2222500 w 2235200"/>
              <a:gd name="connsiteY7-2550" fmla="*/ 76202 h 1365250"/>
              <a:gd name="connsiteX8-2551" fmla="*/ 0 w 2235200"/>
              <a:gd name="connsiteY8-2552" fmla="*/ 76202 h 1365250"/>
              <a:gd name="connsiteX9-2553" fmla="*/ 76200 w 2235200"/>
              <a:gd name="connsiteY9-2554" fmla="*/ 0 h 1365250"/>
              <a:gd name="connsiteX10-2555" fmla="*/ 76200 w 2235200"/>
              <a:gd name="connsiteY10-2556" fmla="*/ 266702 h 1365250"/>
              <a:gd name="connsiteX11-2557" fmla="*/ 76200 w 2235200"/>
              <a:gd name="connsiteY11-2558" fmla="*/ 0 h 1365250"/>
              <a:gd name="connsiteX0-2559" fmla="*/ 38100 w 2235200"/>
              <a:gd name="connsiteY0-2560" fmla="*/ 1295400 h 1365250"/>
              <a:gd name="connsiteX1-2561" fmla="*/ 2235200 w 2235200"/>
              <a:gd name="connsiteY1-2562" fmla="*/ 1295402 h 1365250"/>
              <a:gd name="connsiteX2-2563" fmla="*/ 38100 w 2235200"/>
              <a:gd name="connsiteY2-2564" fmla="*/ 1295402 h 1365250"/>
              <a:gd name="connsiteX3-2565" fmla="*/ 2168525 w 2235200"/>
              <a:gd name="connsiteY3-2566" fmla="*/ 1365250 h 1365250"/>
              <a:gd name="connsiteX4-2567" fmla="*/ 2209800 w 2235200"/>
              <a:gd name="connsiteY4-2568" fmla="*/ 1111252 h 1365250"/>
              <a:gd name="connsiteX5-2569" fmla="*/ 2168525 w 2235200"/>
              <a:gd name="connsiteY5-2570" fmla="*/ 1365250 h 1365250"/>
              <a:gd name="connsiteX6-2571" fmla="*/ 0 w 2235200"/>
              <a:gd name="connsiteY6-2572" fmla="*/ 76202 h 1365250"/>
              <a:gd name="connsiteX7-2573" fmla="*/ 2222500 w 2235200"/>
              <a:gd name="connsiteY7-2574" fmla="*/ 76202 h 1365250"/>
              <a:gd name="connsiteX8-2575" fmla="*/ 0 w 2235200"/>
              <a:gd name="connsiteY8-2576" fmla="*/ 76202 h 1365250"/>
              <a:gd name="connsiteX9-2577" fmla="*/ 76200 w 2235200"/>
              <a:gd name="connsiteY9-2578" fmla="*/ 0 h 1365250"/>
              <a:gd name="connsiteX10-2579" fmla="*/ 76200 w 2235200"/>
              <a:gd name="connsiteY10-2580" fmla="*/ 266702 h 1365250"/>
              <a:gd name="connsiteX11-2581" fmla="*/ 76200 w 2235200"/>
              <a:gd name="connsiteY11-2582" fmla="*/ 0 h 1365250"/>
              <a:gd name="connsiteX0-2583" fmla="*/ 38100 w 2235200"/>
              <a:gd name="connsiteY0-2584" fmla="*/ 1295400 h 1365250"/>
              <a:gd name="connsiteX1-2585" fmla="*/ 2235200 w 2235200"/>
              <a:gd name="connsiteY1-2586" fmla="*/ 1295400 h 1365250"/>
              <a:gd name="connsiteX2-2587" fmla="*/ 38100 w 2235200"/>
              <a:gd name="connsiteY2-2588" fmla="*/ 1295402 h 1365250"/>
              <a:gd name="connsiteX3-2589" fmla="*/ 2168525 w 2235200"/>
              <a:gd name="connsiteY3-2590" fmla="*/ 1365250 h 1365250"/>
              <a:gd name="connsiteX4-2591" fmla="*/ 2209800 w 2235200"/>
              <a:gd name="connsiteY4-2592" fmla="*/ 1111252 h 1365250"/>
              <a:gd name="connsiteX5-2593" fmla="*/ 2168525 w 2235200"/>
              <a:gd name="connsiteY5-2594" fmla="*/ 1365250 h 1365250"/>
              <a:gd name="connsiteX6-2595" fmla="*/ 0 w 2235200"/>
              <a:gd name="connsiteY6-2596" fmla="*/ 76202 h 1365250"/>
              <a:gd name="connsiteX7-2597" fmla="*/ 2222500 w 2235200"/>
              <a:gd name="connsiteY7-2598" fmla="*/ 76202 h 1365250"/>
              <a:gd name="connsiteX8-2599" fmla="*/ 0 w 2235200"/>
              <a:gd name="connsiteY8-2600" fmla="*/ 76202 h 1365250"/>
              <a:gd name="connsiteX9-2601" fmla="*/ 76200 w 2235200"/>
              <a:gd name="connsiteY9-2602" fmla="*/ 0 h 1365250"/>
              <a:gd name="connsiteX10-2603" fmla="*/ 76200 w 2235200"/>
              <a:gd name="connsiteY10-2604" fmla="*/ 266702 h 1365250"/>
              <a:gd name="connsiteX11-2605" fmla="*/ 76200 w 2235200"/>
              <a:gd name="connsiteY11-2606" fmla="*/ 0 h 1365250"/>
              <a:gd name="connsiteX0-2607" fmla="*/ 38100 w 2235200"/>
              <a:gd name="connsiteY0-2608" fmla="*/ 1295400 h 1365250"/>
              <a:gd name="connsiteX1-2609" fmla="*/ 2235200 w 2235200"/>
              <a:gd name="connsiteY1-2610" fmla="*/ 1295400 h 1365250"/>
              <a:gd name="connsiteX2-2611" fmla="*/ 38100 w 2235200"/>
              <a:gd name="connsiteY2-2612" fmla="*/ 1295400 h 1365250"/>
              <a:gd name="connsiteX3-2613" fmla="*/ 2168525 w 2235200"/>
              <a:gd name="connsiteY3-2614" fmla="*/ 1365250 h 1365250"/>
              <a:gd name="connsiteX4-2615" fmla="*/ 2209800 w 2235200"/>
              <a:gd name="connsiteY4-2616" fmla="*/ 1111252 h 1365250"/>
              <a:gd name="connsiteX5-2617" fmla="*/ 2168525 w 2235200"/>
              <a:gd name="connsiteY5-2618" fmla="*/ 1365250 h 1365250"/>
              <a:gd name="connsiteX6-2619" fmla="*/ 0 w 2235200"/>
              <a:gd name="connsiteY6-2620" fmla="*/ 76202 h 1365250"/>
              <a:gd name="connsiteX7-2621" fmla="*/ 2222500 w 2235200"/>
              <a:gd name="connsiteY7-2622" fmla="*/ 76202 h 1365250"/>
              <a:gd name="connsiteX8-2623" fmla="*/ 0 w 2235200"/>
              <a:gd name="connsiteY8-2624" fmla="*/ 76202 h 1365250"/>
              <a:gd name="connsiteX9-2625" fmla="*/ 76200 w 2235200"/>
              <a:gd name="connsiteY9-2626" fmla="*/ 0 h 1365250"/>
              <a:gd name="connsiteX10-2627" fmla="*/ 76200 w 2235200"/>
              <a:gd name="connsiteY10-2628" fmla="*/ 266702 h 1365250"/>
              <a:gd name="connsiteX11-2629" fmla="*/ 76200 w 2235200"/>
              <a:gd name="connsiteY11-2630" fmla="*/ 0 h 1365250"/>
              <a:gd name="connsiteX0-2631" fmla="*/ 38100 w 2235200"/>
              <a:gd name="connsiteY0-2632" fmla="*/ 1295400 h 1365250"/>
              <a:gd name="connsiteX1-2633" fmla="*/ 2235200 w 2235200"/>
              <a:gd name="connsiteY1-2634" fmla="*/ 1295400 h 1365250"/>
              <a:gd name="connsiteX2-2635" fmla="*/ 38100 w 2235200"/>
              <a:gd name="connsiteY2-2636" fmla="*/ 1295400 h 1365250"/>
              <a:gd name="connsiteX3-2637" fmla="*/ 2171700 w 2235200"/>
              <a:gd name="connsiteY3-2638" fmla="*/ 1358900 h 1365250"/>
              <a:gd name="connsiteX4-2639" fmla="*/ 2209800 w 2235200"/>
              <a:gd name="connsiteY4-2640" fmla="*/ 1111252 h 1365250"/>
              <a:gd name="connsiteX5-2641" fmla="*/ 2168525 w 2235200"/>
              <a:gd name="connsiteY5-2642" fmla="*/ 1365250 h 1365250"/>
              <a:gd name="connsiteX6-2643" fmla="*/ 0 w 2235200"/>
              <a:gd name="connsiteY6-2644" fmla="*/ 76202 h 1365250"/>
              <a:gd name="connsiteX7-2645" fmla="*/ 2222500 w 2235200"/>
              <a:gd name="connsiteY7-2646" fmla="*/ 76202 h 1365250"/>
              <a:gd name="connsiteX8-2647" fmla="*/ 0 w 2235200"/>
              <a:gd name="connsiteY8-2648" fmla="*/ 76202 h 1365250"/>
              <a:gd name="connsiteX9-2649" fmla="*/ 76200 w 2235200"/>
              <a:gd name="connsiteY9-2650" fmla="*/ 0 h 1365250"/>
              <a:gd name="connsiteX10-2651" fmla="*/ 76200 w 2235200"/>
              <a:gd name="connsiteY10-2652" fmla="*/ 266702 h 1365250"/>
              <a:gd name="connsiteX11-2653" fmla="*/ 76200 w 2235200"/>
              <a:gd name="connsiteY11-2654" fmla="*/ 0 h 1365250"/>
              <a:gd name="connsiteX0-2655" fmla="*/ 38100 w 2235200"/>
              <a:gd name="connsiteY0-2656" fmla="*/ 1295400 h 1365250"/>
              <a:gd name="connsiteX1-2657" fmla="*/ 2235200 w 2235200"/>
              <a:gd name="connsiteY1-2658" fmla="*/ 1295400 h 1365250"/>
              <a:gd name="connsiteX2-2659" fmla="*/ 38100 w 2235200"/>
              <a:gd name="connsiteY2-2660" fmla="*/ 1295400 h 1365250"/>
              <a:gd name="connsiteX3-2661" fmla="*/ 2171700 w 2235200"/>
              <a:gd name="connsiteY3-2662" fmla="*/ 1358900 h 1365250"/>
              <a:gd name="connsiteX4-2663" fmla="*/ 2209800 w 2235200"/>
              <a:gd name="connsiteY4-2664" fmla="*/ 1111252 h 1365250"/>
              <a:gd name="connsiteX5-2665" fmla="*/ 2168525 w 2235200"/>
              <a:gd name="connsiteY5-2666" fmla="*/ 1365250 h 1365250"/>
              <a:gd name="connsiteX6-2667" fmla="*/ 0 w 2235200"/>
              <a:gd name="connsiteY6-2668" fmla="*/ 76202 h 1365250"/>
              <a:gd name="connsiteX7-2669" fmla="*/ 2222500 w 2235200"/>
              <a:gd name="connsiteY7-2670" fmla="*/ 76202 h 1365250"/>
              <a:gd name="connsiteX8-2671" fmla="*/ 0 w 2235200"/>
              <a:gd name="connsiteY8-2672" fmla="*/ 76202 h 1365250"/>
              <a:gd name="connsiteX9-2673" fmla="*/ 76200 w 2235200"/>
              <a:gd name="connsiteY9-2674" fmla="*/ 0 h 1365250"/>
              <a:gd name="connsiteX10-2675" fmla="*/ 76200 w 2235200"/>
              <a:gd name="connsiteY10-2676" fmla="*/ 266702 h 1365250"/>
              <a:gd name="connsiteX11-2677" fmla="*/ 76200 w 2235200"/>
              <a:gd name="connsiteY11-2678" fmla="*/ 0 h 1365250"/>
              <a:gd name="connsiteX0-2679" fmla="*/ 38100 w 2235200"/>
              <a:gd name="connsiteY0-2680" fmla="*/ 1295400 h 1365250"/>
              <a:gd name="connsiteX1-2681" fmla="*/ 2235200 w 2235200"/>
              <a:gd name="connsiteY1-2682" fmla="*/ 1295400 h 1365250"/>
              <a:gd name="connsiteX2-2683" fmla="*/ 38100 w 2235200"/>
              <a:gd name="connsiteY2-2684" fmla="*/ 1295400 h 1365250"/>
              <a:gd name="connsiteX3-2685" fmla="*/ 2171700 w 2235200"/>
              <a:gd name="connsiteY3-2686" fmla="*/ 1358900 h 1365250"/>
              <a:gd name="connsiteX4-2687" fmla="*/ 2209800 w 2235200"/>
              <a:gd name="connsiteY4-2688" fmla="*/ 1111252 h 1365250"/>
              <a:gd name="connsiteX5-2689" fmla="*/ 2168525 w 2235200"/>
              <a:gd name="connsiteY5-2690" fmla="*/ 1365250 h 1365250"/>
              <a:gd name="connsiteX6-2691" fmla="*/ 0 w 2235200"/>
              <a:gd name="connsiteY6-2692" fmla="*/ 76202 h 1365250"/>
              <a:gd name="connsiteX7-2693" fmla="*/ 2222500 w 2235200"/>
              <a:gd name="connsiteY7-2694" fmla="*/ 76202 h 1365250"/>
              <a:gd name="connsiteX8-2695" fmla="*/ 0 w 2235200"/>
              <a:gd name="connsiteY8-2696" fmla="*/ 76202 h 1365250"/>
              <a:gd name="connsiteX9-2697" fmla="*/ 76200 w 2235200"/>
              <a:gd name="connsiteY9-2698" fmla="*/ 0 h 1365250"/>
              <a:gd name="connsiteX10-2699" fmla="*/ 76200 w 2235200"/>
              <a:gd name="connsiteY10-2700" fmla="*/ 266702 h 1365250"/>
              <a:gd name="connsiteX11-2701" fmla="*/ 76200 w 2235200"/>
              <a:gd name="connsiteY11-2702" fmla="*/ 0 h 1365250"/>
              <a:gd name="connsiteX0-2703" fmla="*/ 38100 w 2235200"/>
              <a:gd name="connsiteY0-2704" fmla="*/ 1295400 h 1365250"/>
              <a:gd name="connsiteX1-2705" fmla="*/ 2235200 w 2235200"/>
              <a:gd name="connsiteY1-2706" fmla="*/ 1295400 h 1365250"/>
              <a:gd name="connsiteX2-2707" fmla="*/ 38100 w 2235200"/>
              <a:gd name="connsiteY2-2708" fmla="*/ 1295400 h 1365250"/>
              <a:gd name="connsiteX3-2709" fmla="*/ 2171700 w 2235200"/>
              <a:gd name="connsiteY3-2710" fmla="*/ 1358900 h 1365250"/>
              <a:gd name="connsiteX4-2711" fmla="*/ 2209800 w 2235200"/>
              <a:gd name="connsiteY4-2712" fmla="*/ 1117600 h 1365250"/>
              <a:gd name="connsiteX5-2713" fmla="*/ 2168525 w 2235200"/>
              <a:gd name="connsiteY5-2714" fmla="*/ 1365250 h 1365250"/>
              <a:gd name="connsiteX6-2715" fmla="*/ 0 w 2235200"/>
              <a:gd name="connsiteY6-2716" fmla="*/ 76202 h 1365250"/>
              <a:gd name="connsiteX7-2717" fmla="*/ 2222500 w 2235200"/>
              <a:gd name="connsiteY7-2718" fmla="*/ 76202 h 1365250"/>
              <a:gd name="connsiteX8-2719" fmla="*/ 0 w 2235200"/>
              <a:gd name="connsiteY8-2720" fmla="*/ 76202 h 1365250"/>
              <a:gd name="connsiteX9-2721" fmla="*/ 76200 w 2235200"/>
              <a:gd name="connsiteY9-2722" fmla="*/ 0 h 1365250"/>
              <a:gd name="connsiteX10-2723" fmla="*/ 76200 w 2235200"/>
              <a:gd name="connsiteY10-2724" fmla="*/ 266702 h 1365250"/>
              <a:gd name="connsiteX11-2725" fmla="*/ 76200 w 2235200"/>
              <a:gd name="connsiteY11-2726" fmla="*/ 0 h 1365250"/>
              <a:gd name="connsiteX0-2727" fmla="*/ 38100 w 2235200"/>
              <a:gd name="connsiteY0-2728" fmla="*/ 1295400 h 1365250"/>
              <a:gd name="connsiteX1-2729" fmla="*/ 2235200 w 2235200"/>
              <a:gd name="connsiteY1-2730" fmla="*/ 1295400 h 1365250"/>
              <a:gd name="connsiteX2-2731" fmla="*/ 38100 w 2235200"/>
              <a:gd name="connsiteY2-2732" fmla="*/ 1295400 h 1365250"/>
              <a:gd name="connsiteX3-2733" fmla="*/ 2171700 w 2235200"/>
              <a:gd name="connsiteY3-2734" fmla="*/ 1358900 h 1365250"/>
              <a:gd name="connsiteX4-2735" fmla="*/ 2209800 w 2235200"/>
              <a:gd name="connsiteY4-2736" fmla="*/ 1117600 h 1365250"/>
              <a:gd name="connsiteX5-2737" fmla="*/ 2168525 w 2235200"/>
              <a:gd name="connsiteY5-2738" fmla="*/ 1365250 h 1365250"/>
              <a:gd name="connsiteX6-2739" fmla="*/ 0 w 2235200"/>
              <a:gd name="connsiteY6-2740" fmla="*/ 76202 h 1365250"/>
              <a:gd name="connsiteX7-2741" fmla="*/ 2222500 w 2235200"/>
              <a:gd name="connsiteY7-2742" fmla="*/ 76202 h 1365250"/>
              <a:gd name="connsiteX8-2743" fmla="*/ 0 w 2235200"/>
              <a:gd name="connsiteY8-2744" fmla="*/ 76202 h 1365250"/>
              <a:gd name="connsiteX9-2745" fmla="*/ 76200 w 2235200"/>
              <a:gd name="connsiteY9-2746" fmla="*/ 0 h 1365250"/>
              <a:gd name="connsiteX10-2747" fmla="*/ 76200 w 2235200"/>
              <a:gd name="connsiteY10-2748" fmla="*/ 266702 h 1365250"/>
              <a:gd name="connsiteX11-2749" fmla="*/ 76200 w 2235200"/>
              <a:gd name="connsiteY11-2750" fmla="*/ 0 h 1365250"/>
              <a:gd name="connsiteX0-2751" fmla="*/ 38100 w 2235200"/>
              <a:gd name="connsiteY0-2752" fmla="*/ 1295400 h 1365250"/>
              <a:gd name="connsiteX1-2753" fmla="*/ 2235200 w 2235200"/>
              <a:gd name="connsiteY1-2754" fmla="*/ 1295400 h 1365250"/>
              <a:gd name="connsiteX2-2755" fmla="*/ 38100 w 2235200"/>
              <a:gd name="connsiteY2-2756" fmla="*/ 1295400 h 1365250"/>
              <a:gd name="connsiteX3-2757" fmla="*/ 2171700 w 2235200"/>
              <a:gd name="connsiteY3-2758" fmla="*/ 1358900 h 1365250"/>
              <a:gd name="connsiteX4-2759" fmla="*/ 2209800 w 2235200"/>
              <a:gd name="connsiteY4-2760" fmla="*/ 1117600 h 1365250"/>
              <a:gd name="connsiteX5-2761" fmla="*/ 2168525 w 2235200"/>
              <a:gd name="connsiteY5-2762" fmla="*/ 1365250 h 1365250"/>
              <a:gd name="connsiteX6-2763" fmla="*/ 0 w 2235200"/>
              <a:gd name="connsiteY6-2764" fmla="*/ 76202 h 1365250"/>
              <a:gd name="connsiteX7-2765" fmla="*/ 2222500 w 2235200"/>
              <a:gd name="connsiteY7-2766" fmla="*/ 76202 h 1365250"/>
              <a:gd name="connsiteX8-2767" fmla="*/ 0 w 2235200"/>
              <a:gd name="connsiteY8-2768" fmla="*/ 76202 h 1365250"/>
              <a:gd name="connsiteX9-2769" fmla="*/ 76200 w 2235200"/>
              <a:gd name="connsiteY9-2770" fmla="*/ 0 h 1365250"/>
              <a:gd name="connsiteX10-2771" fmla="*/ 76200 w 2235200"/>
              <a:gd name="connsiteY10-2772" fmla="*/ 266702 h 1365250"/>
              <a:gd name="connsiteX11-2773" fmla="*/ 76200 w 2235200"/>
              <a:gd name="connsiteY11-2774" fmla="*/ 0 h 1365250"/>
              <a:gd name="connsiteX0-2775" fmla="*/ 38100 w 2235200"/>
              <a:gd name="connsiteY0-2776" fmla="*/ 1295400 h 1358900"/>
              <a:gd name="connsiteX1-2777" fmla="*/ 2235200 w 2235200"/>
              <a:gd name="connsiteY1-2778" fmla="*/ 1295400 h 1358900"/>
              <a:gd name="connsiteX2-2779" fmla="*/ 38100 w 2235200"/>
              <a:gd name="connsiteY2-2780" fmla="*/ 1295400 h 1358900"/>
              <a:gd name="connsiteX3-2781" fmla="*/ 2171700 w 2235200"/>
              <a:gd name="connsiteY3-2782" fmla="*/ 1358900 h 1358900"/>
              <a:gd name="connsiteX4-2783" fmla="*/ 2209800 w 2235200"/>
              <a:gd name="connsiteY4-2784" fmla="*/ 1117600 h 1358900"/>
              <a:gd name="connsiteX5-2785" fmla="*/ 2171700 w 2235200"/>
              <a:gd name="connsiteY5-2786" fmla="*/ 1358900 h 1358900"/>
              <a:gd name="connsiteX6-2787" fmla="*/ 0 w 2235200"/>
              <a:gd name="connsiteY6-2788" fmla="*/ 76202 h 1358900"/>
              <a:gd name="connsiteX7-2789" fmla="*/ 2222500 w 2235200"/>
              <a:gd name="connsiteY7-2790" fmla="*/ 76202 h 1358900"/>
              <a:gd name="connsiteX8-2791" fmla="*/ 0 w 2235200"/>
              <a:gd name="connsiteY8-2792" fmla="*/ 76202 h 1358900"/>
              <a:gd name="connsiteX9-2793" fmla="*/ 76200 w 2235200"/>
              <a:gd name="connsiteY9-2794" fmla="*/ 0 h 1358900"/>
              <a:gd name="connsiteX10-2795" fmla="*/ 76200 w 2235200"/>
              <a:gd name="connsiteY10-2796" fmla="*/ 266702 h 1358900"/>
              <a:gd name="connsiteX11-2797" fmla="*/ 76200 w 2235200"/>
              <a:gd name="connsiteY11-2798" fmla="*/ 0 h 1358900"/>
              <a:gd name="connsiteX0-2799" fmla="*/ 38100 w 2235200"/>
              <a:gd name="connsiteY0-2800" fmla="*/ 1295400 h 1358900"/>
              <a:gd name="connsiteX1-2801" fmla="*/ 2235200 w 2235200"/>
              <a:gd name="connsiteY1-2802" fmla="*/ 1295400 h 1358900"/>
              <a:gd name="connsiteX2-2803" fmla="*/ 38100 w 2235200"/>
              <a:gd name="connsiteY2-2804" fmla="*/ 1295400 h 1358900"/>
              <a:gd name="connsiteX3-2805" fmla="*/ 2171700 w 2235200"/>
              <a:gd name="connsiteY3-2806" fmla="*/ 1358900 h 1358900"/>
              <a:gd name="connsiteX4-2807" fmla="*/ 2209800 w 2235200"/>
              <a:gd name="connsiteY4-2808" fmla="*/ 1117600 h 1358900"/>
              <a:gd name="connsiteX5-2809" fmla="*/ 2171700 w 2235200"/>
              <a:gd name="connsiteY5-2810" fmla="*/ 1358900 h 1358900"/>
              <a:gd name="connsiteX6-2811" fmla="*/ 0 w 2235200"/>
              <a:gd name="connsiteY6-2812" fmla="*/ 76200 h 1358900"/>
              <a:gd name="connsiteX7-2813" fmla="*/ 2222500 w 2235200"/>
              <a:gd name="connsiteY7-2814" fmla="*/ 76202 h 1358900"/>
              <a:gd name="connsiteX8-2815" fmla="*/ 0 w 2235200"/>
              <a:gd name="connsiteY8-2816" fmla="*/ 76202 h 1358900"/>
              <a:gd name="connsiteX9-2817" fmla="*/ 76200 w 2235200"/>
              <a:gd name="connsiteY9-2818" fmla="*/ 0 h 1358900"/>
              <a:gd name="connsiteX10-2819" fmla="*/ 76200 w 2235200"/>
              <a:gd name="connsiteY10-2820" fmla="*/ 266702 h 1358900"/>
              <a:gd name="connsiteX11-2821" fmla="*/ 76200 w 2235200"/>
              <a:gd name="connsiteY11-2822" fmla="*/ 0 h 1358900"/>
              <a:gd name="connsiteX0-2823" fmla="*/ 38100 w 2235200"/>
              <a:gd name="connsiteY0-2824" fmla="*/ 1295400 h 1358900"/>
              <a:gd name="connsiteX1-2825" fmla="*/ 2235200 w 2235200"/>
              <a:gd name="connsiteY1-2826" fmla="*/ 1295400 h 1358900"/>
              <a:gd name="connsiteX2-2827" fmla="*/ 38100 w 2235200"/>
              <a:gd name="connsiteY2-2828" fmla="*/ 1295400 h 1358900"/>
              <a:gd name="connsiteX3-2829" fmla="*/ 2171700 w 2235200"/>
              <a:gd name="connsiteY3-2830" fmla="*/ 1358900 h 1358900"/>
              <a:gd name="connsiteX4-2831" fmla="*/ 2209800 w 2235200"/>
              <a:gd name="connsiteY4-2832" fmla="*/ 1117600 h 1358900"/>
              <a:gd name="connsiteX5-2833" fmla="*/ 2171700 w 2235200"/>
              <a:gd name="connsiteY5-2834" fmla="*/ 1358900 h 1358900"/>
              <a:gd name="connsiteX6-2835" fmla="*/ 0 w 2235200"/>
              <a:gd name="connsiteY6-2836" fmla="*/ 76200 h 1358900"/>
              <a:gd name="connsiteX7-2837" fmla="*/ 2222500 w 2235200"/>
              <a:gd name="connsiteY7-2838" fmla="*/ 76200 h 1358900"/>
              <a:gd name="connsiteX8-2839" fmla="*/ 0 w 2235200"/>
              <a:gd name="connsiteY8-2840" fmla="*/ 76202 h 1358900"/>
              <a:gd name="connsiteX9-2841" fmla="*/ 76200 w 2235200"/>
              <a:gd name="connsiteY9-2842" fmla="*/ 0 h 1358900"/>
              <a:gd name="connsiteX10-2843" fmla="*/ 76200 w 2235200"/>
              <a:gd name="connsiteY10-2844" fmla="*/ 266702 h 1358900"/>
              <a:gd name="connsiteX11-2845" fmla="*/ 76200 w 2235200"/>
              <a:gd name="connsiteY11-2846" fmla="*/ 0 h 1358900"/>
              <a:gd name="connsiteX0-2847" fmla="*/ 38100 w 2235200"/>
              <a:gd name="connsiteY0-2848" fmla="*/ 1295400 h 1358900"/>
              <a:gd name="connsiteX1-2849" fmla="*/ 2235200 w 2235200"/>
              <a:gd name="connsiteY1-2850" fmla="*/ 1295400 h 1358900"/>
              <a:gd name="connsiteX2-2851" fmla="*/ 38100 w 2235200"/>
              <a:gd name="connsiteY2-2852" fmla="*/ 1295400 h 1358900"/>
              <a:gd name="connsiteX3-2853" fmla="*/ 2171700 w 2235200"/>
              <a:gd name="connsiteY3-2854" fmla="*/ 1358900 h 1358900"/>
              <a:gd name="connsiteX4-2855" fmla="*/ 2209800 w 2235200"/>
              <a:gd name="connsiteY4-2856" fmla="*/ 1117600 h 1358900"/>
              <a:gd name="connsiteX5-2857" fmla="*/ 2171700 w 2235200"/>
              <a:gd name="connsiteY5-2858" fmla="*/ 1358900 h 1358900"/>
              <a:gd name="connsiteX6-2859" fmla="*/ 0 w 2235200"/>
              <a:gd name="connsiteY6-2860" fmla="*/ 76200 h 1358900"/>
              <a:gd name="connsiteX7-2861" fmla="*/ 2222500 w 2235200"/>
              <a:gd name="connsiteY7-2862" fmla="*/ 76200 h 1358900"/>
              <a:gd name="connsiteX8-2863" fmla="*/ 0 w 2235200"/>
              <a:gd name="connsiteY8-2864" fmla="*/ 76200 h 1358900"/>
              <a:gd name="connsiteX9-2865" fmla="*/ 76200 w 2235200"/>
              <a:gd name="connsiteY9-2866" fmla="*/ 0 h 1358900"/>
              <a:gd name="connsiteX10-2867" fmla="*/ 76200 w 2235200"/>
              <a:gd name="connsiteY10-2868" fmla="*/ 266702 h 1358900"/>
              <a:gd name="connsiteX11-2869" fmla="*/ 76200 w 2235200"/>
              <a:gd name="connsiteY11-2870" fmla="*/ 0 h 1358900"/>
              <a:gd name="connsiteX0-2871" fmla="*/ 38100 w 2235200"/>
              <a:gd name="connsiteY0-2872" fmla="*/ 1295400 h 1358900"/>
              <a:gd name="connsiteX1-2873" fmla="*/ 2235200 w 2235200"/>
              <a:gd name="connsiteY1-2874" fmla="*/ 1295400 h 1358900"/>
              <a:gd name="connsiteX2-2875" fmla="*/ 38100 w 2235200"/>
              <a:gd name="connsiteY2-2876" fmla="*/ 1295400 h 1358900"/>
              <a:gd name="connsiteX3-2877" fmla="*/ 2171700 w 2235200"/>
              <a:gd name="connsiteY3-2878" fmla="*/ 1358900 h 1358900"/>
              <a:gd name="connsiteX4-2879" fmla="*/ 2209800 w 2235200"/>
              <a:gd name="connsiteY4-2880" fmla="*/ 1117600 h 1358900"/>
              <a:gd name="connsiteX5-2881" fmla="*/ 2171700 w 2235200"/>
              <a:gd name="connsiteY5-2882" fmla="*/ 1358900 h 1358900"/>
              <a:gd name="connsiteX6-2883" fmla="*/ 0 w 2235200"/>
              <a:gd name="connsiteY6-2884" fmla="*/ 76200 h 1358900"/>
              <a:gd name="connsiteX7-2885" fmla="*/ 2222500 w 2235200"/>
              <a:gd name="connsiteY7-2886" fmla="*/ 76200 h 1358900"/>
              <a:gd name="connsiteX8-2887" fmla="*/ 0 w 2235200"/>
              <a:gd name="connsiteY8-2888" fmla="*/ 76200 h 1358900"/>
              <a:gd name="connsiteX9-2889" fmla="*/ 76200 w 2235200"/>
              <a:gd name="connsiteY9-2890" fmla="*/ 0 h 1358900"/>
              <a:gd name="connsiteX10-2891" fmla="*/ 76200 w 2235200"/>
              <a:gd name="connsiteY10-2892" fmla="*/ 266702 h 1358900"/>
              <a:gd name="connsiteX11-2893" fmla="*/ 76200 w 2235200"/>
              <a:gd name="connsiteY11-2894" fmla="*/ 0 h 1358900"/>
              <a:gd name="connsiteX0-2895" fmla="*/ 38100 w 2235200"/>
              <a:gd name="connsiteY0-2896" fmla="*/ 1295400 h 1358900"/>
              <a:gd name="connsiteX1-2897" fmla="*/ 2235200 w 2235200"/>
              <a:gd name="connsiteY1-2898" fmla="*/ 1295400 h 1358900"/>
              <a:gd name="connsiteX2-2899" fmla="*/ 38100 w 2235200"/>
              <a:gd name="connsiteY2-2900" fmla="*/ 1295400 h 1358900"/>
              <a:gd name="connsiteX3-2901" fmla="*/ 2171700 w 2235200"/>
              <a:gd name="connsiteY3-2902" fmla="*/ 1358900 h 1358900"/>
              <a:gd name="connsiteX4-2903" fmla="*/ 2209800 w 2235200"/>
              <a:gd name="connsiteY4-2904" fmla="*/ 1117600 h 1358900"/>
              <a:gd name="connsiteX5-2905" fmla="*/ 2171700 w 2235200"/>
              <a:gd name="connsiteY5-2906" fmla="*/ 1358900 h 1358900"/>
              <a:gd name="connsiteX6-2907" fmla="*/ 0 w 2235200"/>
              <a:gd name="connsiteY6-2908" fmla="*/ 76200 h 1358900"/>
              <a:gd name="connsiteX7-2909" fmla="*/ 2222500 w 2235200"/>
              <a:gd name="connsiteY7-2910" fmla="*/ 76200 h 1358900"/>
              <a:gd name="connsiteX8-2911" fmla="*/ 0 w 2235200"/>
              <a:gd name="connsiteY8-2912" fmla="*/ 76200 h 1358900"/>
              <a:gd name="connsiteX9-2913" fmla="*/ 76200 w 2235200"/>
              <a:gd name="connsiteY9-2914" fmla="*/ 0 h 1358900"/>
              <a:gd name="connsiteX10-2915" fmla="*/ 76200 w 2235200"/>
              <a:gd name="connsiteY10-2916" fmla="*/ 266700 h 1358900"/>
              <a:gd name="connsiteX11-2917" fmla="*/ 76200 w 2235200"/>
              <a:gd name="connsiteY11-2918" fmla="*/ 0 h 1358900"/>
              <a:gd name="connsiteX0-2919" fmla="*/ 38100 w 2235200"/>
              <a:gd name="connsiteY0-2920" fmla="*/ 1295400 h 1358900"/>
              <a:gd name="connsiteX1-2921" fmla="*/ 2235200 w 2235200"/>
              <a:gd name="connsiteY1-2922" fmla="*/ 1295400 h 1358900"/>
              <a:gd name="connsiteX2-2923" fmla="*/ 38100 w 2235200"/>
              <a:gd name="connsiteY2-2924" fmla="*/ 1295400 h 1358900"/>
              <a:gd name="connsiteX3-2925" fmla="*/ 2171700 w 2235200"/>
              <a:gd name="connsiteY3-2926" fmla="*/ 1358900 h 1358900"/>
              <a:gd name="connsiteX4-2927" fmla="*/ 2209800 w 2235200"/>
              <a:gd name="connsiteY4-2928" fmla="*/ 1117600 h 1358900"/>
              <a:gd name="connsiteX5-2929" fmla="*/ 2171700 w 2235200"/>
              <a:gd name="connsiteY5-2930" fmla="*/ 1358900 h 1358900"/>
              <a:gd name="connsiteX6-2931" fmla="*/ 0 w 2235200"/>
              <a:gd name="connsiteY6-2932" fmla="*/ 76200 h 1358900"/>
              <a:gd name="connsiteX7-2933" fmla="*/ 2222500 w 2235200"/>
              <a:gd name="connsiteY7-2934" fmla="*/ 76200 h 1358900"/>
              <a:gd name="connsiteX8-2935" fmla="*/ 0 w 2235200"/>
              <a:gd name="connsiteY8-2936" fmla="*/ 76200 h 1358900"/>
              <a:gd name="connsiteX9-2937" fmla="*/ 76200 w 2235200"/>
              <a:gd name="connsiteY9-2938" fmla="*/ 0 h 1358900"/>
              <a:gd name="connsiteX10-2939" fmla="*/ 76200 w 2235200"/>
              <a:gd name="connsiteY10-2940" fmla="*/ 266700 h 1358900"/>
              <a:gd name="connsiteX11-2941" fmla="*/ 76200 w 2235200"/>
              <a:gd name="connsiteY11-2942" fmla="*/ 0 h 1358900"/>
              <a:gd name="connsiteX0-2943" fmla="*/ 38100 w 2235200"/>
              <a:gd name="connsiteY0-2944" fmla="*/ 1295400 h 1358900"/>
              <a:gd name="connsiteX1-2945" fmla="*/ 2235200 w 2235200"/>
              <a:gd name="connsiteY1-2946" fmla="*/ 1295400 h 1358900"/>
              <a:gd name="connsiteX2-2947" fmla="*/ 38100 w 2235200"/>
              <a:gd name="connsiteY2-2948" fmla="*/ 1295400 h 1358900"/>
              <a:gd name="connsiteX3-2949" fmla="*/ 2171700 w 2235200"/>
              <a:gd name="connsiteY3-2950" fmla="*/ 1358900 h 1358900"/>
              <a:gd name="connsiteX4-2951" fmla="*/ 2174875 w 2235200"/>
              <a:gd name="connsiteY4-2952" fmla="*/ 1120775 h 1358900"/>
              <a:gd name="connsiteX5-2953" fmla="*/ 2171700 w 2235200"/>
              <a:gd name="connsiteY5-2954" fmla="*/ 1358900 h 1358900"/>
              <a:gd name="connsiteX6-2955" fmla="*/ 0 w 2235200"/>
              <a:gd name="connsiteY6-2956" fmla="*/ 76200 h 1358900"/>
              <a:gd name="connsiteX7-2957" fmla="*/ 2222500 w 2235200"/>
              <a:gd name="connsiteY7-2958" fmla="*/ 76200 h 1358900"/>
              <a:gd name="connsiteX8-2959" fmla="*/ 0 w 2235200"/>
              <a:gd name="connsiteY8-2960" fmla="*/ 76200 h 1358900"/>
              <a:gd name="connsiteX9-2961" fmla="*/ 76200 w 2235200"/>
              <a:gd name="connsiteY9-2962" fmla="*/ 0 h 1358900"/>
              <a:gd name="connsiteX10-2963" fmla="*/ 76200 w 2235200"/>
              <a:gd name="connsiteY10-2964" fmla="*/ 266700 h 1358900"/>
              <a:gd name="connsiteX11-2965" fmla="*/ 76200 w 2235200"/>
              <a:gd name="connsiteY11-2966" fmla="*/ 0 h 1358900"/>
              <a:gd name="connsiteX0-2967" fmla="*/ 38100 w 2235200"/>
              <a:gd name="connsiteY0-2968" fmla="*/ 1295400 h 1358900"/>
              <a:gd name="connsiteX1-2969" fmla="*/ 2235200 w 2235200"/>
              <a:gd name="connsiteY1-2970" fmla="*/ 1295400 h 1358900"/>
              <a:gd name="connsiteX2-2971" fmla="*/ 38100 w 2235200"/>
              <a:gd name="connsiteY2-2972" fmla="*/ 1295400 h 1358900"/>
              <a:gd name="connsiteX3-2973" fmla="*/ 2171700 w 2235200"/>
              <a:gd name="connsiteY3-2974" fmla="*/ 1358900 h 1358900"/>
              <a:gd name="connsiteX4-2975" fmla="*/ 2165350 w 2235200"/>
              <a:gd name="connsiteY4-2976" fmla="*/ 1123950 h 1358900"/>
              <a:gd name="connsiteX5-2977" fmla="*/ 2171700 w 2235200"/>
              <a:gd name="connsiteY5-2978" fmla="*/ 1358900 h 1358900"/>
              <a:gd name="connsiteX6-2979" fmla="*/ 0 w 2235200"/>
              <a:gd name="connsiteY6-2980" fmla="*/ 76200 h 1358900"/>
              <a:gd name="connsiteX7-2981" fmla="*/ 2222500 w 2235200"/>
              <a:gd name="connsiteY7-2982" fmla="*/ 76200 h 1358900"/>
              <a:gd name="connsiteX8-2983" fmla="*/ 0 w 2235200"/>
              <a:gd name="connsiteY8-2984" fmla="*/ 76200 h 1358900"/>
              <a:gd name="connsiteX9-2985" fmla="*/ 76200 w 2235200"/>
              <a:gd name="connsiteY9-2986" fmla="*/ 0 h 1358900"/>
              <a:gd name="connsiteX10-2987" fmla="*/ 76200 w 2235200"/>
              <a:gd name="connsiteY10-2988" fmla="*/ 266700 h 1358900"/>
              <a:gd name="connsiteX11-2989" fmla="*/ 76200 w 2235200"/>
              <a:gd name="connsiteY11-2990" fmla="*/ 0 h 1358900"/>
              <a:gd name="connsiteX0-2991" fmla="*/ 38100 w 2235200"/>
              <a:gd name="connsiteY0-2992" fmla="*/ 1295400 h 1358900"/>
              <a:gd name="connsiteX1-2993" fmla="*/ 2235200 w 2235200"/>
              <a:gd name="connsiteY1-2994" fmla="*/ 1295400 h 1358900"/>
              <a:gd name="connsiteX2-2995" fmla="*/ 38100 w 2235200"/>
              <a:gd name="connsiteY2-2996" fmla="*/ 1295400 h 1358900"/>
              <a:gd name="connsiteX3-2997" fmla="*/ 2171700 w 2235200"/>
              <a:gd name="connsiteY3-2998" fmla="*/ 1358900 h 1358900"/>
              <a:gd name="connsiteX4-2999" fmla="*/ 2181225 w 2235200"/>
              <a:gd name="connsiteY4-3000" fmla="*/ 1127125 h 1358900"/>
              <a:gd name="connsiteX5-3001" fmla="*/ 2171700 w 2235200"/>
              <a:gd name="connsiteY5-3002" fmla="*/ 1358900 h 1358900"/>
              <a:gd name="connsiteX6-3003" fmla="*/ 0 w 2235200"/>
              <a:gd name="connsiteY6-3004" fmla="*/ 76200 h 1358900"/>
              <a:gd name="connsiteX7-3005" fmla="*/ 2222500 w 2235200"/>
              <a:gd name="connsiteY7-3006" fmla="*/ 76200 h 1358900"/>
              <a:gd name="connsiteX8-3007" fmla="*/ 0 w 2235200"/>
              <a:gd name="connsiteY8-3008" fmla="*/ 76200 h 1358900"/>
              <a:gd name="connsiteX9-3009" fmla="*/ 76200 w 2235200"/>
              <a:gd name="connsiteY9-3010" fmla="*/ 0 h 1358900"/>
              <a:gd name="connsiteX10-3011" fmla="*/ 76200 w 2235200"/>
              <a:gd name="connsiteY10-3012" fmla="*/ 266700 h 1358900"/>
              <a:gd name="connsiteX11-3013" fmla="*/ 76200 w 2235200"/>
              <a:gd name="connsiteY11-3014" fmla="*/ 0 h 1358900"/>
              <a:gd name="connsiteX0-3015" fmla="*/ 38100 w 2235200"/>
              <a:gd name="connsiteY0-3016" fmla="*/ 1295400 h 1358900"/>
              <a:gd name="connsiteX1-3017" fmla="*/ 2235200 w 2235200"/>
              <a:gd name="connsiteY1-3018" fmla="*/ 1295400 h 1358900"/>
              <a:gd name="connsiteX2-3019" fmla="*/ 38100 w 2235200"/>
              <a:gd name="connsiteY2-3020" fmla="*/ 1295400 h 1358900"/>
              <a:gd name="connsiteX3-3021" fmla="*/ 2171700 w 2235200"/>
              <a:gd name="connsiteY3-3022" fmla="*/ 1358900 h 1358900"/>
              <a:gd name="connsiteX4-3023" fmla="*/ 2181225 w 2235200"/>
              <a:gd name="connsiteY4-3024" fmla="*/ 1127125 h 1358900"/>
              <a:gd name="connsiteX5-3025" fmla="*/ 2171700 w 2235200"/>
              <a:gd name="connsiteY5-3026" fmla="*/ 1358900 h 1358900"/>
              <a:gd name="connsiteX6-3027" fmla="*/ 0 w 2235200"/>
              <a:gd name="connsiteY6-3028" fmla="*/ 76200 h 1358900"/>
              <a:gd name="connsiteX7-3029" fmla="*/ 2222500 w 2235200"/>
              <a:gd name="connsiteY7-3030" fmla="*/ 76200 h 1358900"/>
              <a:gd name="connsiteX8-3031" fmla="*/ 0 w 2235200"/>
              <a:gd name="connsiteY8-3032" fmla="*/ 76200 h 1358900"/>
              <a:gd name="connsiteX9-3033" fmla="*/ 76200 w 2235200"/>
              <a:gd name="connsiteY9-3034" fmla="*/ 0 h 1358900"/>
              <a:gd name="connsiteX10-3035" fmla="*/ 76200 w 2235200"/>
              <a:gd name="connsiteY10-3036" fmla="*/ 266700 h 1358900"/>
              <a:gd name="connsiteX11-3037" fmla="*/ 76200 w 2235200"/>
              <a:gd name="connsiteY11-3038" fmla="*/ 0 h 1358900"/>
              <a:gd name="connsiteX0-3039" fmla="*/ 38100 w 2235200"/>
              <a:gd name="connsiteY0-3040" fmla="*/ 1295400 h 1358900"/>
              <a:gd name="connsiteX1-3041" fmla="*/ 2235200 w 2235200"/>
              <a:gd name="connsiteY1-3042" fmla="*/ 1295400 h 1358900"/>
              <a:gd name="connsiteX2-3043" fmla="*/ 38100 w 2235200"/>
              <a:gd name="connsiteY2-3044" fmla="*/ 1295400 h 1358900"/>
              <a:gd name="connsiteX3-3045" fmla="*/ 2171700 w 2235200"/>
              <a:gd name="connsiteY3-3046" fmla="*/ 1358900 h 1358900"/>
              <a:gd name="connsiteX4-3047" fmla="*/ 2181225 w 2235200"/>
              <a:gd name="connsiteY4-3048" fmla="*/ 1127125 h 1358900"/>
              <a:gd name="connsiteX5-3049" fmla="*/ 2171700 w 2235200"/>
              <a:gd name="connsiteY5-3050" fmla="*/ 1358900 h 1358900"/>
              <a:gd name="connsiteX6-3051" fmla="*/ 0 w 2235200"/>
              <a:gd name="connsiteY6-3052" fmla="*/ 76200 h 1358900"/>
              <a:gd name="connsiteX7-3053" fmla="*/ 2222500 w 2235200"/>
              <a:gd name="connsiteY7-3054" fmla="*/ 76200 h 1358900"/>
              <a:gd name="connsiteX8-3055" fmla="*/ 0 w 2235200"/>
              <a:gd name="connsiteY8-3056" fmla="*/ 76200 h 1358900"/>
              <a:gd name="connsiteX9-3057" fmla="*/ 76200 w 2235200"/>
              <a:gd name="connsiteY9-3058" fmla="*/ 0 h 1358900"/>
              <a:gd name="connsiteX10-3059" fmla="*/ 76200 w 2235200"/>
              <a:gd name="connsiteY10-3060" fmla="*/ 266700 h 1358900"/>
              <a:gd name="connsiteX11-3061" fmla="*/ 76200 w 2235200"/>
              <a:gd name="connsiteY11-3062" fmla="*/ 0 h 1358900"/>
              <a:gd name="connsiteX0-3063" fmla="*/ 38100 w 2235200"/>
              <a:gd name="connsiteY0-3064" fmla="*/ 1295400 h 1358900"/>
              <a:gd name="connsiteX1-3065" fmla="*/ 2235200 w 2235200"/>
              <a:gd name="connsiteY1-3066" fmla="*/ 1295400 h 1358900"/>
              <a:gd name="connsiteX2-3067" fmla="*/ 38100 w 2235200"/>
              <a:gd name="connsiteY2-3068" fmla="*/ 1295400 h 1358900"/>
              <a:gd name="connsiteX3-3069" fmla="*/ 2171700 w 2235200"/>
              <a:gd name="connsiteY3-3070" fmla="*/ 1358900 h 1358900"/>
              <a:gd name="connsiteX4-3071" fmla="*/ 2181225 w 2235200"/>
              <a:gd name="connsiteY4-3072" fmla="*/ 1127125 h 1358900"/>
              <a:gd name="connsiteX5-3073" fmla="*/ 2171700 w 2235200"/>
              <a:gd name="connsiteY5-3074" fmla="*/ 1358900 h 1358900"/>
              <a:gd name="connsiteX6-3075" fmla="*/ 0 w 2235200"/>
              <a:gd name="connsiteY6-3076" fmla="*/ 76200 h 1358900"/>
              <a:gd name="connsiteX7-3077" fmla="*/ 2222500 w 2235200"/>
              <a:gd name="connsiteY7-3078" fmla="*/ 76200 h 1358900"/>
              <a:gd name="connsiteX8-3079" fmla="*/ 0 w 2235200"/>
              <a:gd name="connsiteY8-3080" fmla="*/ 76200 h 1358900"/>
              <a:gd name="connsiteX9-3081" fmla="*/ 76200 w 2235200"/>
              <a:gd name="connsiteY9-3082" fmla="*/ 0 h 1358900"/>
              <a:gd name="connsiteX10-3083" fmla="*/ 76200 w 2235200"/>
              <a:gd name="connsiteY10-3084" fmla="*/ 266700 h 1358900"/>
              <a:gd name="connsiteX11-3085" fmla="*/ 76200 w 2235200"/>
              <a:gd name="connsiteY11-3086" fmla="*/ 0 h 1358900"/>
              <a:gd name="connsiteX0-3087" fmla="*/ 38100 w 2235200"/>
              <a:gd name="connsiteY0-3088" fmla="*/ 1295400 h 1358900"/>
              <a:gd name="connsiteX1-3089" fmla="*/ 2235200 w 2235200"/>
              <a:gd name="connsiteY1-3090" fmla="*/ 1295400 h 1358900"/>
              <a:gd name="connsiteX2-3091" fmla="*/ 38100 w 2235200"/>
              <a:gd name="connsiteY2-3092" fmla="*/ 1295400 h 1358900"/>
              <a:gd name="connsiteX3-3093" fmla="*/ 2171700 w 2235200"/>
              <a:gd name="connsiteY3-3094" fmla="*/ 1358900 h 1358900"/>
              <a:gd name="connsiteX4-3095" fmla="*/ 2181225 w 2235200"/>
              <a:gd name="connsiteY4-3096" fmla="*/ 1127125 h 1358900"/>
              <a:gd name="connsiteX5-3097" fmla="*/ 2171700 w 2235200"/>
              <a:gd name="connsiteY5-3098" fmla="*/ 1358900 h 1358900"/>
              <a:gd name="connsiteX6-3099" fmla="*/ 0 w 2235200"/>
              <a:gd name="connsiteY6-3100" fmla="*/ 76200 h 1358900"/>
              <a:gd name="connsiteX7-3101" fmla="*/ 2222500 w 2235200"/>
              <a:gd name="connsiteY7-3102" fmla="*/ 76200 h 1358900"/>
              <a:gd name="connsiteX8-3103" fmla="*/ 0 w 2235200"/>
              <a:gd name="connsiteY8-3104" fmla="*/ 76200 h 1358900"/>
              <a:gd name="connsiteX9-3105" fmla="*/ 76200 w 2235200"/>
              <a:gd name="connsiteY9-3106" fmla="*/ 0 h 1358900"/>
              <a:gd name="connsiteX10-3107" fmla="*/ 76200 w 2235200"/>
              <a:gd name="connsiteY10-3108" fmla="*/ 266700 h 1358900"/>
              <a:gd name="connsiteX11-3109" fmla="*/ 76200 w 2235200"/>
              <a:gd name="connsiteY11-3110" fmla="*/ 0 h 1358900"/>
              <a:gd name="connsiteX0-3111" fmla="*/ 38100 w 2235200"/>
              <a:gd name="connsiteY0-3112" fmla="*/ 1295400 h 1358900"/>
              <a:gd name="connsiteX1-3113" fmla="*/ 2235200 w 2235200"/>
              <a:gd name="connsiteY1-3114" fmla="*/ 1295400 h 1358900"/>
              <a:gd name="connsiteX2-3115" fmla="*/ 38100 w 2235200"/>
              <a:gd name="connsiteY2-3116" fmla="*/ 1295400 h 1358900"/>
              <a:gd name="connsiteX3-3117" fmla="*/ 2171700 w 2235200"/>
              <a:gd name="connsiteY3-3118" fmla="*/ 1358900 h 1358900"/>
              <a:gd name="connsiteX4-3119" fmla="*/ 2181225 w 2235200"/>
              <a:gd name="connsiteY4-3120" fmla="*/ 1127125 h 1358900"/>
              <a:gd name="connsiteX5-3121" fmla="*/ 2171700 w 2235200"/>
              <a:gd name="connsiteY5-3122" fmla="*/ 1358900 h 1358900"/>
              <a:gd name="connsiteX6-3123" fmla="*/ 0 w 2235200"/>
              <a:gd name="connsiteY6-3124" fmla="*/ 76200 h 1358900"/>
              <a:gd name="connsiteX7-3125" fmla="*/ 2222500 w 2235200"/>
              <a:gd name="connsiteY7-3126" fmla="*/ 76200 h 1358900"/>
              <a:gd name="connsiteX8-3127" fmla="*/ 0 w 2235200"/>
              <a:gd name="connsiteY8-3128" fmla="*/ 76200 h 1358900"/>
              <a:gd name="connsiteX9-3129" fmla="*/ 76200 w 2235200"/>
              <a:gd name="connsiteY9-3130" fmla="*/ 0 h 1358900"/>
              <a:gd name="connsiteX10-3131" fmla="*/ 76200 w 2235200"/>
              <a:gd name="connsiteY10-3132" fmla="*/ 266700 h 1358900"/>
              <a:gd name="connsiteX11-3133" fmla="*/ 76200 w 2235200"/>
              <a:gd name="connsiteY11-3134" fmla="*/ 0 h 1358900"/>
              <a:gd name="connsiteX0-3135" fmla="*/ 38100 w 2235200"/>
              <a:gd name="connsiteY0-3136" fmla="*/ 1295400 h 1358900"/>
              <a:gd name="connsiteX1-3137" fmla="*/ 2235200 w 2235200"/>
              <a:gd name="connsiteY1-3138" fmla="*/ 1295400 h 1358900"/>
              <a:gd name="connsiteX2-3139" fmla="*/ 38100 w 2235200"/>
              <a:gd name="connsiteY2-3140" fmla="*/ 1295400 h 1358900"/>
              <a:gd name="connsiteX3-3141" fmla="*/ 2171700 w 2235200"/>
              <a:gd name="connsiteY3-3142" fmla="*/ 1358900 h 1358900"/>
              <a:gd name="connsiteX4-3143" fmla="*/ 2181225 w 2235200"/>
              <a:gd name="connsiteY4-3144" fmla="*/ 1127125 h 1358900"/>
              <a:gd name="connsiteX5-3145" fmla="*/ 2171700 w 2235200"/>
              <a:gd name="connsiteY5-3146" fmla="*/ 1358900 h 1358900"/>
              <a:gd name="connsiteX6-3147" fmla="*/ 0 w 2235200"/>
              <a:gd name="connsiteY6-3148" fmla="*/ 76200 h 1358900"/>
              <a:gd name="connsiteX7-3149" fmla="*/ 2222500 w 2235200"/>
              <a:gd name="connsiteY7-3150" fmla="*/ 76200 h 1358900"/>
              <a:gd name="connsiteX8-3151" fmla="*/ 0 w 2235200"/>
              <a:gd name="connsiteY8-3152" fmla="*/ 76200 h 1358900"/>
              <a:gd name="connsiteX9-3153" fmla="*/ 76200 w 2235200"/>
              <a:gd name="connsiteY9-3154" fmla="*/ 0 h 1358900"/>
              <a:gd name="connsiteX10-3155" fmla="*/ 76200 w 2235200"/>
              <a:gd name="connsiteY10-3156" fmla="*/ 266700 h 1358900"/>
              <a:gd name="connsiteX11-3157" fmla="*/ 76200 w 2235200"/>
              <a:gd name="connsiteY11-3158" fmla="*/ 0 h 1358900"/>
              <a:gd name="connsiteX0-3159" fmla="*/ 38100 w 2235200"/>
              <a:gd name="connsiteY0-3160" fmla="*/ 1295400 h 1358900"/>
              <a:gd name="connsiteX1-3161" fmla="*/ 2235200 w 2235200"/>
              <a:gd name="connsiteY1-3162" fmla="*/ 1295400 h 1358900"/>
              <a:gd name="connsiteX2-3163" fmla="*/ 38100 w 2235200"/>
              <a:gd name="connsiteY2-3164" fmla="*/ 1295400 h 1358900"/>
              <a:gd name="connsiteX3-3165" fmla="*/ 2171700 w 2235200"/>
              <a:gd name="connsiteY3-3166" fmla="*/ 1358900 h 1358900"/>
              <a:gd name="connsiteX4-3167" fmla="*/ 2184400 w 2235200"/>
              <a:gd name="connsiteY4-3168" fmla="*/ 1130300 h 1358900"/>
              <a:gd name="connsiteX5-3169" fmla="*/ 2171700 w 2235200"/>
              <a:gd name="connsiteY5-3170" fmla="*/ 1358900 h 1358900"/>
              <a:gd name="connsiteX6-3171" fmla="*/ 0 w 2235200"/>
              <a:gd name="connsiteY6-3172" fmla="*/ 76200 h 1358900"/>
              <a:gd name="connsiteX7-3173" fmla="*/ 2222500 w 2235200"/>
              <a:gd name="connsiteY7-3174" fmla="*/ 76200 h 1358900"/>
              <a:gd name="connsiteX8-3175" fmla="*/ 0 w 2235200"/>
              <a:gd name="connsiteY8-3176" fmla="*/ 76200 h 1358900"/>
              <a:gd name="connsiteX9-3177" fmla="*/ 76200 w 2235200"/>
              <a:gd name="connsiteY9-3178" fmla="*/ 0 h 1358900"/>
              <a:gd name="connsiteX10-3179" fmla="*/ 76200 w 2235200"/>
              <a:gd name="connsiteY10-3180" fmla="*/ 266700 h 1358900"/>
              <a:gd name="connsiteX11-3181" fmla="*/ 76200 w 2235200"/>
              <a:gd name="connsiteY11-3182" fmla="*/ 0 h 1358900"/>
              <a:gd name="connsiteX0-3183" fmla="*/ 38100 w 2235200"/>
              <a:gd name="connsiteY0-3184" fmla="*/ 1295400 h 1358900"/>
              <a:gd name="connsiteX1-3185" fmla="*/ 2235200 w 2235200"/>
              <a:gd name="connsiteY1-3186" fmla="*/ 1295400 h 1358900"/>
              <a:gd name="connsiteX2-3187" fmla="*/ 38100 w 2235200"/>
              <a:gd name="connsiteY2-3188" fmla="*/ 1295400 h 1358900"/>
              <a:gd name="connsiteX3-3189" fmla="*/ 2171700 w 2235200"/>
              <a:gd name="connsiteY3-3190" fmla="*/ 1358900 h 1358900"/>
              <a:gd name="connsiteX4-3191" fmla="*/ 2184400 w 2235200"/>
              <a:gd name="connsiteY4-3192" fmla="*/ 1130300 h 1358900"/>
              <a:gd name="connsiteX5-3193" fmla="*/ 2171700 w 2235200"/>
              <a:gd name="connsiteY5-3194" fmla="*/ 1358900 h 1358900"/>
              <a:gd name="connsiteX6-3195" fmla="*/ 0 w 2235200"/>
              <a:gd name="connsiteY6-3196" fmla="*/ 76200 h 1358900"/>
              <a:gd name="connsiteX7-3197" fmla="*/ 2222500 w 2235200"/>
              <a:gd name="connsiteY7-3198" fmla="*/ 76200 h 1358900"/>
              <a:gd name="connsiteX8-3199" fmla="*/ 0 w 2235200"/>
              <a:gd name="connsiteY8-3200" fmla="*/ 76200 h 1358900"/>
              <a:gd name="connsiteX9-3201" fmla="*/ 76200 w 2235200"/>
              <a:gd name="connsiteY9-3202" fmla="*/ 0 h 1358900"/>
              <a:gd name="connsiteX10-3203" fmla="*/ 76200 w 2235200"/>
              <a:gd name="connsiteY10-3204" fmla="*/ 266700 h 1358900"/>
              <a:gd name="connsiteX11-3205" fmla="*/ 76200 w 2235200"/>
              <a:gd name="connsiteY11-3206" fmla="*/ 0 h 1358900"/>
              <a:gd name="connsiteX0-3207" fmla="*/ 38100 w 2235200"/>
              <a:gd name="connsiteY0-3208" fmla="*/ 1295400 h 1358900"/>
              <a:gd name="connsiteX1-3209" fmla="*/ 2235200 w 2235200"/>
              <a:gd name="connsiteY1-3210" fmla="*/ 1295400 h 1358900"/>
              <a:gd name="connsiteX2-3211" fmla="*/ 38100 w 2235200"/>
              <a:gd name="connsiteY2-3212" fmla="*/ 1295400 h 1358900"/>
              <a:gd name="connsiteX3-3213" fmla="*/ 2171700 w 2235200"/>
              <a:gd name="connsiteY3-3214" fmla="*/ 1358900 h 1358900"/>
              <a:gd name="connsiteX4-3215" fmla="*/ 2184400 w 2235200"/>
              <a:gd name="connsiteY4-3216" fmla="*/ 1130300 h 1358900"/>
              <a:gd name="connsiteX5-3217" fmla="*/ 2171700 w 2235200"/>
              <a:gd name="connsiteY5-3218" fmla="*/ 1358900 h 1358900"/>
              <a:gd name="connsiteX6-3219" fmla="*/ 0 w 2235200"/>
              <a:gd name="connsiteY6-3220" fmla="*/ 76200 h 1358900"/>
              <a:gd name="connsiteX7-3221" fmla="*/ 2222500 w 2235200"/>
              <a:gd name="connsiteY7-3222" fmla="*/ 76200 h 1358900"/>
              <a:gd name="connsiteX8-3223" fmla="*/ 0 w 2235200"/>
              <a:gd name="connsiteY8-3224" fmla="*/ 76200 h 1358900"/>
              <a:gd name="connsiteX9-3225" fmla="*/ 76200 w 2235200"/>
              <a:gd name="connsiteY9-3226" fmla="*/ 0 h 1358900"/>
              <a:gd name="connsiteX10-3227" fmla="*/ 76200 w 2235200"/>
              <a:gd name="connsiteY10-3228" fmla="*/ 266700 h 1358900"/>
              <a:gd name="connsiteX11-3229" fmla="*/ 76200 w 2235200"/>
              <a:gd name="connsiteY11-3230" fmla="*/ 0 h 1358900"/>
              <a:gd name="connsiteX0-3231" fmla="*/ 38100 w 2235200"/>
              <a:gd name="connsiteY0-3232" fmla="*/ 1295400 h 1358900"/>
              <a:gd name="connsiteX1-3233" fmla="*/ 2235200 w 2235200"/>
              <a:gd name="connsiteY1-3234" fmla="*/ 1295400 h 1358900"/>
              <a:gd name="connsiteX2-3235" fmla="*/ 38100 w 2235200"/>
              <a:gd name="connsiteY2-3236" fmla="*/ 1295400 h 1358900"/>
              <a:gd name="connsiteX3-3237" fmla="*/ 2171700 w 2235200"/>
              <a:gd name="connsiteY3-3238" fmla="*/ 1358900 h 1358900"/>
              <a:gd name="connsiteX4-3239" fmla="*/ 2184400 w 2235200"/>
              <a:gd name="connsiteY4-3240" fmla="*/ 1130300 h 1358900"/>
              <a:gd name="connsiteX5-3241" fmla="*/ 2171700 w 2235200"/>
              <a:gd name="connsiteY5-3242" fmla="*/ 1358900 h 1358900"/>
              <a:gd name="connsiteX6-3243" fmla="*/ 0 w 2235200"/>
              <a:gd name="connsiteY6-3244" fmla="*/ 76200 h 1358900"/>
              <a:gd name="connsiteX7-3245" fmla="*/ 2222500 w 2235200"/>
              <a:gd name="connsiteY7-3246" fmla="*/ 76200 h 1358900"/>
              <a:gd name="connsiteX8-3247" fmla="*/ 0 w 2235200"/>
              <a:gd name="connsiteY8-3248" fmla="*/ 76200 h 1358900"/>
              <a:gd name="connsiteX9-3249" fmla="*/ 76200 w 2235200"/>
              <a:gd name="connsiteY9-3250" fmla="*/ 0 h 1358900"/>
              <a:gd name="connsiteX10-3251" fmla="*/ 76200 w 2235200"/>
              <a:gd name="connsiteY10-3252" fmla="*/ 266700 h 1358900"/>
              <a:gd name="connsiteX11-3253" fmla="*/ 76200 w 2235200"/>
              <a:gd name="connsiteY11-3254" fmla="*/ 0 h 1358900"/>
              <a:gd name="connsiteX0-3255" fmla="*/ 38100 w 2235200"/>
              <a:gd name="connsiteY0-3256" fmla="*/ 1295400 h 1358900"/>
              <a:gd name="connsiteX1-3257" fmla="*/ 2235200 w 2235200"/>
              <a:gd name="connsiteY1-3258" fmla="*/ 1295400 h 1358900"/>
              <a:gd name="connsiteX2-3259" fmla="*/ 38100 w 2235200"/>
              <a:gd name="connsiteY2-3260" fmla="*/ 1295400 h 1358900"/>
              <a:gd name="connsiteX3-3261" fmla="*/ 2171700 w 2235200"/>
              <a:gd name="connsiteY3-3262" fmla="*/ 1358900 h 1358900"/>
              <a:gd name="connsiteX4-3263" fmla="*/ 2184400 w 2235200"/>
              <a:gd name="connsiteY4-3264" fmla="*/ 1130300 h 1358900"/>
              <a:gd name="connsiteX5-3265" fmla="*/ 2171700 w 2235200"/>
              <a:gd name="connsiteY5-3266" fmla="*/ 1358900 h 1358900"/>
              <a:gd name="connsiteX6-3267" fmla="*/ 0 w 2235200"/>
              <a:gd name="connsiteY6-3268" fmla="*/ 76200 h 1358900"/>
              <a:gd name="connsiteX7-3269" fmla="*/ 2222500 w 2235200"/>
              <a:gd name="connsiteY7-3270" fmla="*/ 76200 h 1358900"/>
              <a:gd name="connsiteX8-3271" fmla="*/ 0 w 2235200"/>
              <a:gd name="connsiteY8-3272" fmla="*/ 76200 h 1358900"/>
              <a:gd name="connsiteX9-3273" fmla="*/ 76200 w 2235200"/>
              <a:gd name="connsiteY9-3274" fmla="*/ 0 h 1358900"/>
              <a:gd name="connsiteX10-3275" fmla="*/ 76200 w 2235200"/>
              <a:gd name="connsiteY10-3276" fmla="*/ 266700 h 1358900"/>
              <a:gd name="connsiteX11-3277" fmla="*/ 76200 w 2235200"/>
              <a:gd name="connsiteY11-3278" fmla="*/ 0 h 1358900"/>
              <a:gd name="connsiteX0-3279" fmla="*/ 38100 w 2235200"/>
              <a:gd name="connsiteY0-3280" fmla="*/ 1295400 h 1358900"/>
              <a:gd name="connsiteX1-3281" fmla="*/ 2235200 w 2235200"/>
              <a:gd name="connsiteY1-3282" fmla="*/ 1295400 h 1358900"/>
              <a:gd name="connsiteX2-3283" fmla="*/ 38100 w 2235200"/>
              <a:gd name="connsiteY2-3284" fmla="*/ 1295400 h 1358900"/>
              <a:gd name="connsiteX3-3285" fmla="*/ 2171700 w 2235200"/>
              <a:gd name="connsiteY3-3286" fmla="*/ 1358900 h 1358900"/>
              <a:gd name="connsiteX4-3287" fmla="*/ 2184400 w 2235200"/>
              <a:gd name="connsiteY4-3288" fmla="*/ 1130300 h 1358900"/>
              <a:gd name="connsiteX5-3289" fmla="*/ 2171700 w 2235200"/>
              <a:gd name="connsiteY5-3290" fmla="*/ 1358900 h 1358900"/>
              <a:gd name="connsiteX6-3291" fmla="*/ 0 w 2235200"/>
              <a:gd name="connsiteY6-3292" fmla="*/ 76200 h 1358900"/>
              <a:gd name="connsiteX7-3293" fmla="*/ 2222500 w 2235200"/>
              <a:gd name="connsiteY7-3294" fmla="*/ 76200 h 1358900"/>
              <a:gd name="connsiteX8-3295" fmla="*/ 0 w 2235200"/>
              <a:gd name="connsiteY8-3296" fmla="*/ 76200 h 1358900"/>
              <a:gd name="connsiteX9-3297" fmla="*/ 76200 w 2235200"/>
              <a:gd name="connsiteY9-3298" fmla="*/ 0 h 1358900"/>
              <a:gd name="connsiteX10-3299" fmla="*/ 76200 w 2235200"/>
              <a:gd name="connsiteY10-3300" fmla="*/ 266700 h 1358900"/>
              <a:gd name="connsiteX11-3301" fmla="*/ 76200 w 2235200"/>
              <a:gd name="connsiteY11-3302" fmla="*/ 0 h 1358900"/>
              <a:gd name="connsiteX0-3303" fmla="*/ 38100 w 2235200"/>
              <a:gd name="connsiteY0-3304" fmla="*/ 1295400 h 1358900"/>
              <a:gd name="connsiteX1-3305" fmla="*/ 2235200 w 2235200"/>
              <a:gd name="connsiteY1-3306" fmla="*/ 1295400 h 1358900"/>
              <a:gd name="connsiteX2-3307" fmla="*/ 38100 w 2235200"/>
              <a:gd name="connsiteY2-3308" fmla="*/ 1295400 h 1358900"/>
              <a:gd name="connsiteX3-3309" fmla="*/ 2171700 w 2235200"/>
              <a:gd name="connsiteY3-3310" fmla="*/ 1358900 h 1358900"/>
              <a:gd name="connsiteX4-3311" fmla="*/ 2184400 w 2235200"/>
              <a:gd name="connsiteY4-3312" fmla="*/ 1130300 h 1358900"/>
              <a:gd name="connsiteX5-3313" fmla="*/ 2171700 w 2235200"/>
              <a:gd name="connsiteY5-3314" fmla="*/ 1358900 h 1358900"/>
              <a:gd name="connsiteX6-3315" fmla="*/ 0 w 2235200"/>
              <a:gd name="connsiteY6-3316" fmla="*/ 76200 h 1358900"/>
              <a:gd name="connsiteX7-3317" fmla="*/ 2222500 w 2235200"/>
              <a:gd name="connsiteY7-3318" fmla="*/ 76200 h 1358900"/>
              <a:gd name="connsiteX8-3319" fmla="*/ 0 w 2235200"/>
              <a:gd name="connsiteY8-3320" fmla="*/ 76200 h 1358900"/>
              <a:gd name="connsiteX9-3321" fmla="*/ 76200 w 2235200"/>
              <a:gd name="connsiteY9-3322" fmla="*/ 0 h 1358900"/>
              <a:gd name="connsiteX10-3323" fmla="*/ 76200 w 2235200"/>
              <a:gd name="connsiteY10-3324" fmla="*/ 266700 h 1358900"/>
              <a:gd name="connsiteX11-3325" fmla="*/ 76200 w 2235200"/>
              <a:gd name="connsiteY11-3326" fmla="*/ 0 h 1358900"/>
              <a:gd name="connsiteX0-3327" fmla="*/ 38100 w 2235200"/>
              <a:gd name="connsiteY0-3328" fmla="*/ 1295400 h 1358900"/>
              <a:gd name="connsiteX1-3329" fmla="*/ 2235200 w 2235200"/>
              <a:gd name="connsiteY1-3330" fmla="*/ 1295400 h 1358900"/>
              <a:gd name="connsiteX2-3331" fmla="*/ 38100 w 2235200"/>
              <a:gd name="connsiteY2-3332" fmla="*/ 1295400 h 1358900"/>
              <a:gd name="connsiteX3-3333" fmla="*/ 2171700 w 2235200"/>
              <a:gd name="connsiteY3-3334" fmla="*/ 1358900 h 1358900"/>
              <a:gd name="connsiteX4-3335" fmla="*/ 2184400 w 2235200"/>
              <a:gd name="connsiteY4-3336" fmla="*/ 1130300 h 1358900"/>
              <a:gd name="connsiteX5-3337" fmla="*/ 2171700 w 2235200"/>
              <a:gd name="connsiteY5-3338" fmla="*/ 1358900 h 1358900"/>
              <a:gd name="connsiteX6-3339" fmla="*/ 0 w 2235200"/>
              <a:gd name="connsiteY6-3340" fmla="*/ 76200 h 1358900"/>
              <a:gd name="connsiteX7-3341" fmla="*/ 2222500 w 2235200"/>
              <a:gd name="connsiteY7-3342" fmla="*/ 76200 h 1358900"/>
              <a:gd name="connsiteX8-3343" fmla="*/ 0 w 2235200"/>
              <a:gd name="connsiteY8-3344" fmla="*/ 76200 h 1358900"/>
              <a:gd name="connsiteX9-3345" fmla="*/ 76200 w 2235200"/>
              <a:gd name="connsiteY9-3346" fmla="*/ 0 h 1358900"/>
              <a:gd name="connsiteX10-3347" fmla="*/ 76200 w 2235200"/>
              <a:gd name="connsiteY10-3348" fmla="*/ 266700 h 1358900"/>
              <a:gd name="connsiteX11-3349" fmla="*/ 76200 w 2235200"/>
              <a:gd name="connsiteY11-3350" fmla="*/ 0 h 1358900"/>
              <a:gd name="connsiteX0-3351" fmla="*/ 38100 w 2235200"/>
              <a:gd name="connsiteY0-3352" fmla="*/ 1295400 h 1358900"/>
              <a:gd name="connsiteX1-3353" fmla="*/ 2235200 w 2235200"/>
              <a:gd name="connsiteY1-3354" fmla="*/ 1295400 h 1358900"/>
              <a:gd name="connsiteX2-3355" fmla="*/ 38100 w 2235200"/>
              <a:gd name="connsiteY2-3356" fmla="*/ 1295400 h 1358900"/>
              <a:gd name="connsiteX3-3357" fmla="*/ 2171700 w 2235200"/>
              <a:gd name="connsiteY3-3358" fmla="*/ 1358900 h 1358900"/>
              <a:gd name="connsiteX4-3359" fmla="*/ 2184400 w 2235200"/>
              <a:gd name="connsiteY4-3360" fmla="*/ 1130300 h 1358900"/>
              <a:gd name="connsiteX5-3361" fmla="*/ 2171700 w 2235200"/>
              <a:gd name="connsiteY5-3362" fmla="*/ 1358900 h 1358900"/>
              <a:gd name="connsiteX6-3363" fmla="*/ 0 w 2235200"/>
              <a:gd name="connsiteY6-3364" fmla="*/ 76200 h 1358900"/>
              <a:gd name="connsiteX7-3365" fmla="*/ 2222500 w 2235200"/>
              <a:gd name="connsiteY7-3366" fmla="*/ 76200 h 1358900"/>
              <a:gd name="connsiteX8-3367" fmla="*/ 0 w 2235200"/>
              <a:gd name="connsiteY8-3368" fmla="*/ 76200 h 1358900"/>
              <a:gd name="connsiteX9-3369" fmla="*/ 76200 w 2235200"/>
              <a:gd name="connsiteY9-3370" fmla="*/ 0 h 1358900"/>
              <a:gd name="connsiteX10-3371" fmla="*/ 76200 w 2235200"/>
              <a:gd name="connsiteY10-3372" fmla="*/ 266700 h 1358900"/>
              <a:gd name="connsiteX11-3373" fmla="*/ 76200 w 2235200"/>
              <a:gd name="connsiteY11-3374" fmla="*/ 0 h 1358900"/>
              <a:gd name="connsiteX0-3375" fmla="*/ 38100 w 2235200"/>
              <a:gd name="connsiteY0-3376" fmla="*/ 1295400 h 1358900"/>
              <a:gd name="connsiteX1-3377" fmla="*/ 2235200 w 2235200"/>
              <a:gd name="connsiteY1-3378" fmla="*/ 1295400 h 1358900"/>
              <a:gd name="connsiteX2-3379" fmla="*/ 38100 w 2235200"/>
              <a:gd name="connsiteY2-3380" fmla="*/ 1295400 h 1358900"/>
              <a:gd name="connsiteX3-3381" fmla="*/ 2171700 w 2235200"/>
              <a:gd name="connsiteY3-3382" fmla="*/ 1358900 h 1358900"/>
              <a:gd name="connsiteX4-3383" fmla="*/ 2184400 w 2235200"/>
              <a:gd name="connsiteY4-3384" fmla="*/ 1130300 h 1358900"/>
              <a:gd name="connsiteX5-3385" fmla="*/ 2171700 w 2235200"/>
              <a:gd name="connsiteY5-3386" fmla="*/ 1358900 h 1358900"/>
              <a:gd name="connsiteX6-3387" fmla="*/ 0 w 2235200"/>
              <a:gd name="connsiteY6-3388" fmla="*/ 76200 h 1358900"/>
              <a:gd name="connsiteX7-3389" fmla="*/ 2222500 w 2235200"/>
              <a:gd name="connsiteY7-3390" fmla="*/ 76200 h 1358900"/>
              <a:gd name="connsiteX8-3391" fmla="*/ 0 w 2235200"/>
              <a:gd name="connsiteY8-3392" fmla="*/ 76200 h 1358900"/>
              <a:gd name="connsiteX9-3393" fmla="*/ 76200 w 2235200"/>
              <a:gd name="connsiteY9-3394" fmla="*/ 0 h 1358900"/>
              <a:gd name="connsiteX10-3395" fmla="*/ 76200 w 2235200"/>
              <a:gd name="connsiteY10-3396" fmla="*/ 266700 h 1358900"/>
              <a:gd name="connsiteX11-3397" fmla="*/ 76200 w 2235200"/>
              <a:gd name="connsiteY11-3398" fmla="*/ 0 h 1358900"/>
              <a:gd name="connsiteX0-3399" fmla="*/ 38100 w 2235200"/>
              <a:gd name="connsiteY0-3400" fmla="*/ 1295400 h 1358900"/>
              <a:gd name="connsiteX1-3401" fmla="*/ 2235200 w 2235200"/>
              <a:gd name="connsiteY1-3402" fmla="*/ 1295400 h 1358900"/>
              <a:gd name="connsiteX2-3403" fmla="*/ 38100 w 2235200"/>
              <a:gd name="connsiteY2-3404" fmla="*/ 1295400 h 1358900"/>
              <a:gd name="connsiteX3-3405" fmla="*/ 2171700 w 2235200"/>
              <a:gd name="connsiteY3-3406" fmla="*/ 1358900 h 1358900"/>
              <a:gd name="connsiteX4-3407" fmla="*/ 2171700 w 2235200"/>
              <a:gd name="connsiteY4-3408" fmla="*/ 1130300 h 1358900"/>
              <a:gd name="connsiteX5-3409" fmla="*/ 2171700 w 2235200"/>
              <a:gd name="connsiteY5-3410" fmla="*/ 1358900 h 1358900"/>
              <a:gd name="connsiteX6-3411" fmla="*/ 0 w 2235200"/>
              <a:gd name="connsiteY6-3412" fmla="*/ 76200 h 1358900"/>
              <a:gd name="connsiteX7-3413" fmla="*/ 2222500 w 2235200"/>
              <a:gd name="connsiteY7-3414" fmla="*/ 76200 h 1358900"/>
              <a:gd name="connsiteX8-3415" fmla="*/ 0 w 2235200"/>
              <a:gd name="connsiteY8-3416" fmla="*/ 76200 h 1358900"/>
              <a:gd name="connsiteX9-3417" fmla="*/ 76200 w 2235200"/>
              <a:gd name="connsiteY9-3418" fmla="*/ 0 h 1358900"/>
              <a:gd name="connsiteX10-3419" fmla="*/ 76200 w 2235200"/>
              <a:gd name="connsiteY10-3420" fmla="*/ 266700 h 1358900"/>
              <a:gd name="connsiteX11-3421" fmla="*/ 76200 w 2235200"/>
              <a:gd name="connsiteY11-3422" fmla="*/ 0 h 1358900"/>
              <a:gd name="connsiteX0-3423" fmla="*/ 38100 w 2235200"/>
              <a:gd name="connsiteY0-3424" fmla="*/ 1295400 h 1358900"/>
              <a:gd name="connsiteX1-3425" fmla="*/ 2235200 w 2235200"/>
              <a:gd name="connsiteY1-3426" fmla="*/ 1295400 h 1358900"/>
              <a:gd name="connsiteX2-3427" fmla="*/ 38100 w 2235200"/>
              <a:gd name="connsiteY2-3428" fmla="*/ 1295400 h 1358900"/>
              <a:gd name="connsiteX3-3429" fmla="*/ 2171700 w 2235200"/>
              <a:gd name="connsiteY3-3430" fmla="*/ 1358900 h 1358900"/>
              <a:gd name="connsiteX4-3431" fmla="*/ 2171700 w 2235200"/>
              <a:gd name="connsiteY4-3432" fmla="*/ 1130300 h 1358900"/>
              <a:gd name="connsiteX5-3433" fmla="*/ 2171700 w 2235200"/>
              <a:gd name="connsiteY5-3434" fmla="*/ 1358900 h 1358900"/>
              <a:gd name="connsiteX6-3435" fmla="*/ 0 w 2235200"/>
              <a:gd name="connsiteY6-3436" fmla="*/ 76200 h 1358900"/>
              <a:gd name="connsiteX7-3437" fmla="*/ 2222500 w 2235200"/>
              <a:gd name="connsiteY7-3438" fmla="*/ 76200 h 1358900"/>
              <a:gd name="connsiteX8-3439" fmla="*/ 0 w 2235200"/>
              <a:gd name="connsiteY8-3440" fmla="*/ 76200 h 1358900"/>
              <a:gd name="connsiteX9-3441" fmla="*/ 76200 w 2235200"/>
              <a:gd name="connsiteY9-3442" fmla="*/ 0 h 1358900"/>
              <a:gd name="connsiteX10-3443" fmla="*/ 76200 w 2235200"/>
              <a:gd name="connsiteY10-3444" fmla="*/ 266700 h 1358900"/>
              <a:gd name="connsiteX11-3445" fmla="*/ 76200 w 2235200"/>
              <a:gd name="connsiteY11-3446" fmla="*/ 0 h 1358900"/>
              <a:gd name="connsiteX0-3447" fmla="*/ 38100 w 2235200"/>
              <a:gd name="connsiteY0-3448" fmla="*/ 1295400 h 1358900"/>
              <a:gd name="connsiteX1-3449" fmla="*/ 2235200 w 2235200"/>
              <a:gd name="connsiteY1-3450" fmla="*/ 1295400 h 1358900"/>
              <a:gd name="connsiteX2-3451" fmla="*/ 38100 w 2235200"/>
              <a:gd name="connsiteY2-3452" fmla="*/ 1295400 h 1358900"/>
              <a:gd name="connsiteX3-3453" fmla="*/ 2171700 w 2235200"/>
              <a:gd name="connsiteY3-3454" fmla="*/ 1358900 h 1358900"/>
              <a:gd name="connsiteX4-3455" fmla="*/ 2171700 w 2235200"/>
              <a:gd name="connsiteY4-3456" fmla="*/ 1130300 h 1358900"/>
              <a:gd name="connsiteX5-3457" fmla="*/ 2171700 w 2235200"/>
              <a:gd name="connsiteY5-3458" fmla="*/ 1358900 h 1358900"/>
              <a:gd name="connsiteX6-3459" fmla="*/ 0 w 2235200"/>
              <a:gd name="connsiteY6-3460" fmla="*/ 76200 h 1358900"/>
              <a:gd name="connsiteX7-3461" fmla="*/ 2222500 w 2235200"/>
              <a:gd name="connsiteY7-3462" fmla="*/ 76200 h 1358900"/>
              <a:gd name="connsiteX8-3463" fmla="*/ 0 w 2235200"/>
              <a:gd name="connsiteY8-3464" fmla="*/ 76200 h 1358900"/>
              <a:gd name="connsiteX9-3465" fmla="*/ 76200 w 2235200"/>
              <a:gd name="connsiteY9-3466" fmla="*/ 0 h 1358900"/>
              <a:gd name="connsiteX10-3467" fmla="*/ 76200 w 2235200"/>
              <a:gd name="connsiteY10-3468" fmla="*/ 266700 h 1358900"/>
              <a:gd name="connsiteX11-3469" fmla="*/ 76200 w 2235200"/>
              <a:gd name="connsiteY11-3470" fmla="*/ 0 h 1358900"/>
              <a:gd name="connsiteX0-3471" fmla="*/ 38100 w 2235200"/>
              <a:gd name="connsiteY0-3472" fmla="*/ 1295400 h 1358900"/>
              <a:gd name="connsiteX1-3473" fmla="*/ 2235200 w 2235200"/>
              <a:gd name="connsiteY1-3474" fmla="*/ 1295400 h 1358900"/>
              <a:gd name="connsiteX2-3475" fmla="*/ 38100 w 2235200"/>
              <a:gd name="connsiteY2-3476" fmla="*/ 1295400 h 1358900"/>
              <a:gd name="connsiteX3-3477" fmla="*/ 2171700 w 2235200"/>
              <a:gd name="connsiteY3-3478" fmla="*/ 1358900 h 1358900"/>
              <a:gd name="connsiteX4-3479" fmla="*/ 2171700 w 2235200"/>
              <a:gd name="connsiteY4-3480" fmla="*/ 1130300 h 1358900"/>
              <a:gd name="connsiteX5-3481" fmla="*/ 2171700 w 2235200"/>
              <a:gd name="connsiteY5-3482" fmla="*/ 1358900 h 1358900"/>
              <a:gd name="connsiteX6-3483" fmla="*/ 0 w 2235200"/>
              <a:gd name="connsiteY6-3484" fmla="*/ 76200 h 1358900"/>
              <a:gd name="connsiteX7-3485" fmla="*/ 2222500 w 2235200"/>
              <a:gd name="connsiteY7-3486" fmla="*/ 76200 h 1358900"/>
              <a:gd name="connsiteX8-3487" fmla="*/ 0 w 2235200"/>
              <a:gd name="connsiteY8-3488" fmla="*/ 76200 h 1358900"/>
              <a:gd name="connsiteX9-3489" fmla="*/ 76200 w 2235200"/>
              <a:gd name="connsiteY9-3490" fmla="*/ 0 h 1358900"/>
              <a:gd name="connsiteX10-3491" fmla="*/ 76200 w 2235200"/>
              <a:gd name="connsiteY10-3492" fmla="*/ 266700 h 1358900"/>
              <a:gd name="connsiteX11-3493" fmla="*/ 76200 w 2235200"/>
              <a:gd name="connsiteY11-3494" fmla="*/ 0 h 1358900"/>
              <a:gd name="connsiteX0-3495" fmla="*/ 38100 w 2235200"/>
              <a:gd name="connsiteY0-3496" fmla="*/ 1295400 h 1358900"/>
              <a:gd name="connsiteX1-3497" fmla="*/ 2235200 w 2235200"/>
              <a:gd name="connsiteY1-3498" fmla="*/ 1295400 h 1358900"/>
              <a:gd name="connsiteX2-3499" fmla="*/ 38100 w 2235200"/>
              <a:gd name="connsiteY2-3500" fmla="*/ 1295400 h 1358900"/>
              <a:gd name="connsiteX3-3501" fmla="*/ 2171700 w 2235200"/>
              <a:gd name="connsiteY3-3502" fmla="*/ 1358900 h 1358900"/>
              <a:gd name="connsiteX4-3503" fmla="*/ 2171700 w 2235200"/>
              <a:gd name="connsiteY4-3504" fmla="*/ 1130300 h 1358900"/>
              <a:gd name="connsiteX5-3505" fmla="*/ 2171700 w 2235200"/>
              <a:gd name="connsiteY5-3506" fmla="*/ 1358900 h 1358900"/>
              <a:gd name="connsiteX6-3507" fmla="*/ 0 w 2235200"/>
              <a:gd name="connsiteY6-3508" fmla="*/ 76200 h 1358900"/>
              <a:gd name="connsiteX7-3509" fmla="*/ 2222500 w 2235200"/>
              <a:gd name="connsiteY7-3510" fmla="*/ 76200 h 1358900"/>
              <a:gd name="connsiteX8-3511" fmla="*/ 0 w 2235200"/>
              <a:gd name="connsiteY8-3512" fmla="*/ 76200 h 1358900"/>
              <a:gd name="connsiteX9-3513" fmla="*/ 76200 w 2235200"/>
              <a:gd name="connsiteY9-3514" fmla="*/ 0 h 1358900"/>
              <a:gd name="connsiteX10-3515" fmla="*/ 76200 w 2235200"/>
              <a:gd name="connsiteY10-3516" fmla="*/ 266700 h 1358900"/>
              <a:gd name="connsiteX11-3517" fmla="*/ 76200 w 2235200"/>
              <a:gd name="connsiteY11-3518" fmla="*/ 0 h 1358900"/>
              <a:gd name="connsiteX0-3519" fmla="*/ 38100 w 2235200"/>
              <a:gd name="connsiteY0-3520" fmla="*/ 1295400 h 1358900"/>
              <a:gd name="connsiteX1-3521" fmla="*/ 2235200 w 2235200"/>
              <a:gd name="connsiteY1-3522" fmla="*/ 1295400 h 1358900"/>
              <a:gd name="connsiteX2-3523" fmla="*/ 38100 w 2235200"/>
              <a:gd name="connsiteY2-3524" fmla="*/ 1295400 h 1358900"/>
              <a:gd name="connsiteX3-3525" fmla="*/ 2171700 w 2235200"/>
              <a:gd name="connsiteY3-3526" fmla="*/ 1358900 h 1358900"/>
              <a:gd name="connsiteX4-3527" fmla="*/ 2171700 w 2235200"/>
              <a:gd name="connsiteY4-3528" fmla="*/ 1130300 h 1358900"/>
              <a:gd name="connsiteX5-3529" fmla="*/ 2171700 w 2235200"/>
              <a:gd name="connsiteY5-3530" fmla="*/ 1358900 h 1358900"/>
              <a:gd name="connsiteX6-3531" fmla="*/ 0 w 2235200"/>
              <a:gd name="connsiteY6-3532" fmla="*/ 76200 h 1358900"/>
              <a:gd name="connsiteX7-3533" fmla="*/ 2222500 w 2235200"/>
              <a:gd name="connsiteY7-3534" fmla="*/ 76200 h 1358900"/>
              <a:gd name="connsiteX8-3535" fmla="*/ 0 w 2235200"/>
              <a:gd name="connsiteY8-3536" fmla="*/ 76200 h 1358900"/>
              <a:gd name="connsiteX9-3537" fmla="*/ 76200 w 2235200"/>
              <a:gd name="connsiteY9-3538" fmla="*/ 0 h 1358900"/>
              <a:gd name="connsiteX10-3539" fmla="*/ 76200 w 2235200"/>
              <a:gd name="connsiteY10-3540" fmla="*/ 266700 h 1358900"/>
              <a:gd name="connsiteX11-3541" fmla="*/ 76200 w 2235200"/>
              <a:gd name="connsiteY11-3542" fmla="*/ 0 h 1358900"/>
              <a:gd name="connsiteX0-3543" fmla="*/ 38100 w 2235200"/>
              <a:gd name="connsiteY0-3544" fmla="*/ 1295400 h 1358900"/>
              <a:gd name="connsiteX1-3545" fmla="*/ 2235200 w 2235200"/>
              <a:gd name="connsiteY1-3546" fmla="*/ 1295400 h 1358900"/>
              <a:gd name="connsiteX2-3547" fmla="*/ 38100 w 2235200"/>
              <a:gd name="connsiteY2-3548" fmla="*/ 1295400 h 1358900"/>
              <a:gd name="connsiteX3-3549" fmla="*/ 2171700 w 2235200"/>
              <a:gd name="connsiteY3-3550" fmla="*/ 1358900 h 1358900"/>
              <a:gd name="connsiteX4-3551" fmla="*/ 2171700 w 2235200"/>
              <a:gd name="connsiteY4-3552" fmla="*/ 1130300 h 1358900"/>
              <a:gd name="connsiteX5-3553" fmla="*/ 2171700 w 2235200"/>
              <a:gd name="connsiteY5-3554" fmla="*/ 1358900 h 1358900"/>
              <a:gd name="connsiteX6-3555" fmla="*/ 0 w 2235200"/>
              <a:gd name="connsiteY6-3556" fmla="*/ 76200 h 1358900"/>
              <a:gd name="connsiteX7-3557" fmla="*/ 2222500 w 2235200"/>
              <a:gd name="connsiteY7-3558" fmla="*/ 76200 h 1358900"/>
              <a:gd name="connsiteX8-3559" fmla="*/ 0 w 2235200"/>
              <a:gd name="connsiteY8-3560" fmla="*/ 76200 h 1358900"/>
              <a:gd name="connsiteX9-3561" fmla="*/ 76200 w 2235200"/>
              <a:gd name="connsiteY9-3562" fmla="*/ 0 h 1358900"/>
              <a:gd name="connsiteX10-3563" fmla="*/ 76200 w 2235200"/>
              <a:gd name="connsiteY10-3564" fmla="*/ 266700 h 1358900"/>
              <a:gd name="connsiteX11-3565" fmla="*/ 76200 w 2235200"/>
              <a:gd name="connsiteY11-3566" fmla="*/ 0 h 1358900"/>
              <a:gd name="connsiteX0-3567" fmla="*/ 38100 w 2235200"/>
              <a:gd name="connsiteY0-3568" fmla="*/ 1295400 h 1358900"/>
              <a:gd name="connsiteX1-3569" fmla="*/ 2235200 w 2235200"/>
              <a:gd name="connsiteY1-3570" fmla="*/ 1295400 h 1358900"/>
              <a:gd name="connsiteX2-3571" fmla="*/ 38100 w 2235200"/>
              <a:gd name="connsiteY2-3572" fmla="*/ 1295400 h 1358900"/>
              <a:gd name="connsiteX3-3573" fmla="*/ 2171700 w 2235200"/>
              <a:gd name="connsiteY3-3574" fmla="*/ 1358900 h 1358900"/>
              <a:gd name="connsiteX4-3575" fmla="*/ 2171700 w 2235200"/>
              <a:gd name="connsiteY4-3576" fmla="*/ 1130300 h 1358900"/>
              <a:gd name="connsiteX5-3577" fmla="*/ 2171700 w 2235200"/>
              <a:gd name="connsiteY5-3578" fmla="*/ 1358900 h 1358900"/>
              <a:gd name="connsiteX6-3579" fmla="*/ 0 w 2235200"/>
              <a:gd name="connsiteY6-3580" fmla="*/ 76200 h 1358900"/>
              <a:gd name="connsiteX7-3581" fmla="*/ 2222500 w 2235200"/>
              <a:gd name="connsiteY7-3582" fmla="*/ 76200 h 1358900"/>
              <a:gd name="connsiteX8-3583" fmla="*/ 0 w 2235200"/>
              <a:gd name="connsiteY8-3584" fmla="*/ 76200 h 1358900"/>
              <a:gd name="connsiteX9-3585" fmla="*/ 76200 w 2235200"/>
              <a:gd name="connsiteY9-3586" fmla="*/ 0 h 1358900"/>
              <a:gd name="connsiteX10-3587" fmla="*/ 76200 w 2235200"/>
              <a:gd name="connsiteY10-3588" fmla="*/ 266700 h 1358900"/>
              <a:gd name="connsiteX11-3589" fmla="*/ 76200 w 2235200"/>
              <a:gd name="connsiteY11-3590" fmla="*/ 0 h 1358900"/>
              <a:gd name="connsiteX0-3591" fmla="*/ 38100 w 2235200"/>
              <a:gd name="connsiteY0-3592" fmla="*/ 1295400 h 1358900"/>
              <a:gd name="connsiteX1-3593" fmla="*/ 2235200 w 2235200"/>
              <a:gd name="connsiteY1-3594" fmla="*/ 1295400 h 1358900"/>
              <a:gd name="connsiteX2-3595" fmla="*/ 38100 w 2235200"/>
              <a:gd name="connsiteY2-3596" fmla="*/ 1295400 h 1358900"/>
              <a:gd name="connsiteX3-3597" fmla="*/ 2171700 w 2235200"/>
              <a:gd name="connsiteY3-3598" fmla="*/ 1358900 h 1358900"/>
              <a:gd name="connsiteX4-3599" fmla="*/ 2171700 w 2235200"/>
              <a:gd name="connsiteY4-3600" fmla="*/ 1130300 h 1358900"/>
              <a:gd name="connsiteX5-3601" fmla="*/ 2171700 w 2235200"/>
              <a:gd name="connsiteY5-3602" fmla="*/ 1358900 h 1358900"/>
              <a:gd name="connsiteX6-3603" fmla="*/ 0 w 2235200"/>
              <a:gd name="connsiteY6-3604" fmla="*/ 76200 h 1358900"/>
              <a:gd name="connsiteX7-3605" fmla="*/ 2222500 w 2235200"/>
              <a:gd name="connsiteY7-3606" fmla="*/ 76200 h 1358900"/>
              <a:gd name="connsiteX8-3607" fmla="*/ 0 w 2235200"/>
              <a:gd name="connsiteY8-3608" fmla="*/ 76200 h 1358900"/>
              <a:gd name="connsiteX9-3609" fmla="*/ 76200 w 2235200"/>
              <a:gd name="connsiteY9-3610" fmla="*/ 0 h 1358900"/>
              <a:gd name="connsiteX10-3611" fmla="*/ 76200 w 2235200"/>
              <a:gd name="connsiteY10-3612" fmla="*/ 266700 h 1358900"/>
              <a:gd name="connsiteX11-3613" fmla="*/ 76200 w 2235200"/>
              <a:gd name="connsiteY11-3614" fmla="*/ 0 h 1358900"/>
              <a:gd name="connsiteX0-3615" fmla="*/ 38100 w 2235200"/>
              <a:gd name="connsiteY0-3616" fmla="*/ 1295400 h 1358900"/>
              <a:gd name="connsiteX1-3617" fmla="*/ 2235200 w 2235200"/>
              <a:gd name="connsiteY1-3618" fmla="*/ 1295400 h 1358900"/>
              <a:gd name="connsiteX2-3619" fmla="*/ 38100 w 2235200"/>
              <a:gd name="connsiteY2-3620" fmla="*/ 1295400 h 1358900"/>
              <a:gd name="connsiteX3-3621" fmla="*/ 2171700 w 2235200"/>
              <a:gd name="connsiteY3-3622" fmla="*/ 1358900 h 1358900"/>
              <a:gd name="connsiteX4-3623" fmla="*/ 2171700 w 2235200"/>
              <a:gd name="connsiteY4-3624" fmla="*/ 1130300 h 1358900"/>
              <a:gd name="connsiteX5-3625" fmla="*/ 2171700 w 2235200"/>
              <a:gd name="connsiteY5-3626" fmla="*/ 1358900 h 1358900"/>
              <a:gd name="connsiteX6-3627" fmla="*/ 0 w 2235200"/>
              <a:gd name="connsiteY6-3628" fmla="*/ 76200 h 1358900"/>
              <a:gd name="connsiteX7-3629" fmla="*/ 2222500 w 2235200"/>
              <a:gd name="connsiteY7-3630" fmla="*/ 76200 h 1358900"/>
              <a:gd name="connsiteX8-3631" fmla="*/ 0 w 2235200"/>
              <a:gd name="connsiteY8-3632" fmla="*/ 76200 h 1358900"/>
              <a:gd name="connsiteX9-3633" fmla="*/ 76200 w 2235200"/>
              <a:gd name="connsiteY9-3634" fmla="*/ 0 h 1358900"/>
              <a:gd name="connsiteX10-3635" fmla="*/ 76200 w 2235200"/>
              <a:gd name="connsiteY10-3636" fmla="*/ 266700 h 1358900"/>
              <a:gd name="connsiteX11-3637" fmla="*/ 76200 w 2235200"/>
              <a:gd name="connsiteY11-3638" fmla="*/ 0 h 1358900"/>
              <a:gd name="connsiteX0-3639" fmla="*/ 38100 w 2235200"/>
              <a:gd name="connsiteY0-3640" fmla="*/ 1295400 h 1358900"/>
              <a:gd name="connsiteX1-3641" fmla="*/ 2235200 w 2235200"/>
              <a:gd name="connsiteY1-3642" fmla="*/ 1295400 h 1358900"/>
              <a:gd name="connsiteX2-3643" fmla="*/ 38100 w 2235200"/>
              <a:gd name="connsiteY2-3644" fmla="*/ 1295400 h 1358900"/>
              <a:gd name="connsiteX3-3645" fmla="*/ 2171700 w 2235200"/>
              <a:gd name="connsiteY3-3646" fmla="*/ 1358900 h 1358900"/>
              <a:gd name="connsiteX4-3647" fmla="*/ 2171700 w 2235200"/>
              <a:gd name="connsiteY4-3648" fmla="*/ 1130300 h 1358900"/>
              <a:gd name="connsiteX5-3649" fmla="*/ 2171700 w 2235200"/>
              <a:gd name="connsiteY5-3650" fmla="*/ 1358900 h 1358900"/>
              <a:gd name="connsiteX6-3651" fmla="*/ 0 w 2235200"/>
              <a:gd name="connsiteY6-3652" fmla="*/ 76200 h 1358900"/>
              <a:gd name="connsiteX7-3653" fmla="*/ 2222500 w 2235200"/>
              <a:gd name="connsiteY7-3654" fmla="*/ 76200 h 1358900"/>
              <a:gd name="connsiteX8-3655" fmla="*/ 0 w 2235200"/>
              <a:gd name="connsiteY8-3656" fmla="*/ 76200 h 1358900"/>
              <a:gd name="connsiteX9-3657" fmla="*/ 76200 w 2235200"/>
              <a:gd name="connsiteY9-3658" fmla="*/ 0 h 1358900"/>
              <a:gd name="connsiteX10-3659" fmla="*/ 76200 w 2235200"/>
              <a:gd name="connsiteY10-3660" fmla="*/ 266700 h 1358900"/>
              <a:gd name="connsiteX11-3661" fmla="*/ 76200 w 2235200"/>
              <a:gd name="connsiteY11-3662" fmla="*/ 0 h 1358900"/>
              <a:gd name="connsiteX0-3663" fmla="*/ 38100 w 2235200"/>
              <a:gd name="connsiteY0-3664" fmla="*/ 1295400 h 1358900"/>
              <a:gd name="connsiteX1-3665" fmla="*/ 2235200 w 2235200"/>
              <a:gd name="connsiteY1-3666" fmla="*/ 1295400 h 1358900"/>
              <a:gd name="connsiteX2-3667" fmla="*/ 38100 w 2235200"/>
              <a:gd name="connsiteY2-3668" fmla="*/ 1295400 h 1358900"/>
              <a:gd name="connsiteX3-3669" fmla="*/ 2171700 w 2235200"/>
              <a:gd name="connsiteY3-3670" fmla="*/ 1358900 h 1358900"/>
              <a:gd name="connsiteX4-3671" fmla="*/ 2171700 w 2235200"/>
              <a:gd name="connsiteY4-3672" fmla="*/ 1130300 h 1358900"/>
              <a:gd name="connsiteX5-3673" fmla="*/ 2171700 w 2235200"/>
              <a:gd name="connsiteY5-3674" fmla="*/ 1358900 h 1358900"/>
              <a:gd name="connsiteX6-3675" fmla="*/ 0 w 2235200"/>
              <a:gd name="connsiteY6-3676" fmla="*/ 76200 h 1358900"/>
              <a:gd name="connsiteX7-3677" fmla="*/ 2222500 w 2235200"/>
              <a:gd name="connsiteY7-3678" fmla="*/ 76200 h 1358900"/>
              <a:gd name="connsiteX8-3679" fmla="*/ 0 w 2235200"/>
              <a:gd name="connsiteY8-3680" fmla="*/ 76200 h 1358900"/>
              <a:gd name="connsiteX9-3681" fmla="*/ 76200 w 2235200"/>
              <a:gd name="connsiteY9-3682" fmla="*/ 0 h 1358900"/>
              <a:gd name="connsiteX10-3683" fmla="*/ 76200 w 2235200"/>
              <a:gd name="connsiteY10-3684" fmla="*/ 266700 h 1358900"/>
              <a:gd name="connsiteX11-3685" fmla="*/ 76200 w 2235200"/>
              <a:gd name="connsiteY11-3686" fmla="*/ 0 h 1358900"/>
              <a:gd name="connsiteX0-3687" fmla="*/ 38100 w 2235200"/>
              <a:gd name="connsiteY0-3688" fmla="*/ 1295400 h 1358900"/>
              <a:gd name="connsiteX1-3689" fmla="*/ 2235200 w 2235200"/>
              <a:gd name="connsiteY1-3690" fmla="*/ 1295400 h 1358900"/>
              <a:gd name="connsiteX2-3691" fmla="*/ 38100 w 2235200"/>
              <a:gd name="connsiteY2-3692" fmla="*/ 1295400 h 1358900"/>
              <a:gd name="connsiteX3-3693" fmla="*/ 2171700 w 2235200"/>
              <a:gd name="connsiteY3-3694" fmla="*/ 1358900 h 1358900"/>
              <a:gd name="connsiteX4-3695" fmla="*/ 2171700 w 2235200"/>
              <a:gd name="connsiteY4-3696" fmla="*/ 1130300 h 1358900"/>
              <a:gd name="connsiteX5-3697" fmla="*/ 2171700 w 2235200"/>
              <a:gd name="connsiteY5-3698" fmla="*/ 1358900 h 1358900"/>
              <a:gd name="connsiteX6-3699" fmla="*/ 0 w 2235200"/>
              <a:gd name="connsiteY6-3700" fmla="*/ 76200 h 1358900"/>
              <a:gd name="connsiteX7-3701" fmla="*/ 2222500 w 2235200"/>
              <a:gd name="connsiteY7-3702" fmla="*/ 76200 h 1358900"/>
              <a:gd name="connsiteX8-3703" fmla="*/ 0 w 2235200"/>
              <a:gd name="connsiteY8-3704" fmla="*/ 76200 h 1358900"/>
              <a:gd name="connsiteX9-3705" fmla="*/ 76200 w 2235200"/>
              <a:gd name="connsiteY9-3706" fmla="*/ 0 h 1358900"/>
              <a:gd name="connsiteX10-3707" fmla="*/ 76200 w 2235200"/>
              <a:gd name="connsiteY10-3708" fmla="*/ 266700 h 1358900"/>
              <a:gd name="connsiteX11-3709" fmla="*/ 76200 w 2235200"/>
              <a:gd name="connsiteY11-3710" fmla="*/ 0 h 1358900"/>
              <a:gd name="connsiteX0-3711" fmla="*/ 38100 w 2235200"/>
              <a:gd name="connsiteY0-3712" fmla="*/ 1295400 h 1358900"/>
              <a:gd name="connsiteX1-3713" fmla="*/ 2235200 w 2235200"/>
              <a:gd name="connsiteY1-3714" fmla="*/ 1295400 h 1358900"/>
              <a:gd name="connsiteX2-3715" fmla="*/ 38100 w 2235200"/>
              <a:gd name="connsiteY2-3716" fmla="*/ 1295400 h 1358900"/>
              <a:gd name="connsiteX3-3717" fmla="*/ 2171700 w 2235200"/>
              <a:gd name="connsiteY3-3718" fmla="*/ 1358900 h 1358900"/>
              <a:gd name="connsiteX4-3719" fmla="*/ 2171700 w 2235200"/>
              <a:gd name="connsiteY4-3720" fmla="*/ 1130300 h 1358900"/>
              <a:gd name="connsiteX5-3721" fmla="*/ 2171700 w 2235200"/>
              <a:gd name="connsiteY5-3722" fmla="*/ 1358900 h 1358900"/>
              <a:gd name="connsiteX6-3723" fmla="*/ 0 w 2235200"/>
              <a:gd name="connsiteY6-3724" fmla="*/ 76200 h 1358900"/>
              <a:gd name="connsiteX7-3725" fmla="*/ 2222500 w 2235200"/>
              <a:gd name="connsiteY7-3726" fmla="*/ 76200 h 1358900"/>
              <a:gd name="connsiteX8-3727" fmla="*/ 0 w 2235200"/>
              <a:gd name="connsiteY8-3728" fmla="*/ 76200 h 1358900"/>
              <a:gd name="connsiteX9-3729" fmla="*/ 76200 w 2235200"/>
              <a:gd name="connsiteY9-3730" fmla="*/ 0 h 1358900"/>
              <a:gd name="connsiteX10-3731" fmla="*/ 76200 w 2235200"/>
              <a:gd name="connsiteY10-3732" fmla="*/ 266700 h 1358900"/>
              <a:gd name="connsiteX11-3733" fmla="*/ 76200 w 2235200"/>
              <a:gd name="connsiteY11-3734" fmla="*/ 0 h 1358900"/>
              <a:gd name="connsiteX0-3735" fmla="*/ 38100 w 2235200"/>
              <a:gd name="connsiteY0-3736" fmla="*/ 1295400 h 1358900"/>
              <a:gd name="connsiteX1-3737" fmla="*/ 2235200 w 2235200"/>
              <a:gd name="connsiteY1-3738" fmla="*/ 1295400 h 1358900"/>
              <a:gd name="connsiteX2-3739" fmla="*/ 38100 w 2235200"/>
              <a:gd name="connsiteY2-3740" fmla="*/ 1295400 h 1358900"/>
              <a:gd name="connsiteX3-3741" fmla="*/ 2171700 w 2235200"/>
              <a:gd name="connsiteY3-3742" fmla="*/ 1358900 h 1358900"/>
              <a:gd name="connsiteX4-3743" fmla="*/ 2171700 w 2235200"/>
              <a:gd name="connsiteY4-3744" fmla="*/ 1130300 h 1358900"/>
              <a:gd name="connsiteX5-3745" fmla="*/ 2171700 w 2235200"/>
              <a:gd name="connsiteY5-3746" fmla="*/ 1358900 h 1358900"/>
              <a:gd name="connsiteX6-3747" fmla="*/ 0 w 2235200"/>
              <a:gd name="connsiteY6-3748" fmla="*/ 76200 h 1358900"/>
              <a:gd name="connsiteX7-3749" fmla="*/ 2222500 w 2235200"/>
              <a:gd name="connsiteY7-3750" fmla="*/ 76200 h 1358900"/>
              <a:gd name="connsiteX8-3751" fmla="*/ 0 w 2235200"/>
              <a:gd name="connsiteY8-3752" fmla="*/ 76200 h 1358900"/>
              <a:gd name="connsiteX9-3753" fmla="*/ 76200 w 2235200"/>
              <a:gd name="connsiteY9-3754" fmla="*/ 0 h 1358900"/>
              <a:gd name="connsiteX10-3755" fmla="*/ 76200 w 2235200"/>
              <a:gd name="connsiteY10-3756" fmla="*/ 266700 h 1358900"/>
              <a:gd name="connsiteX11-3757" fmla="*/ 76200 w 2235200"/>
              <a:gd name="connsiteY11-3758" fmla="*/ 0 h 1358900"/>
              <a:gd name="connsiteX0-3759" fmla="*/ 39368 w 2235200"/>
              <a:gd name="connsiteY0-3760" fmla="*/ 1295807 h 1358900"/>
              <a:gd name="connsiteX1-3761" fmla="*/ 2235200 w 2235200"/>
              <a:gd name="connsiteY1-3762" fmla="*/ 1295400 h 1358900"/>
              <a:gd name="connsiteX2-3763" fmla="*/ 38100 w 2235200"/>
              <a:gd name="connsiteY2-3764" fmla="*/ 1295400 h 1358900"/>
              <a:gd name="connsiteX3-3765" fmla="*/ 2171700 w 2235200"/>
              <a:gd name="connsiteY3-3766" fmla="*/ 1358900 h 1358900"/>
              <a:gd name="connsiteX4-3767" fmla="*/ 2171700 w 2235200"/>
              <a:gd name="connsiteY4-3768" fmla="*/ 1130300 h 1358900"/>
              <a:gd name="connsiteX5-3769" fmla="*/ 2171700 w 2235200"/>
              <a:gd name="connsiteY5-3770" fmla="*/ 1358900 h 1358900"/>
              <a:gd name="connsiteX6-3771" fmla="*/ 0 w 2235200"/>
              <a:gd name="connsiteY6-3772" fmla="*/ 76200 h 1358900"/>
              <a:gd name="connsiteX7-3773" fmla="*/ 2222500 w 2235200"/>
              <a:gd name="connsiteY7-3774" fmla="*/ 76200 h 1358900"/>
              <a:gd name="connsiteX8-3775" fmla="*/ 0 w 2235200"/>
              <a:gd name="connsiteY8-3776" fmla="*/ 76200 h 1358900"/>
              <a:gd name="connsiteX9-3777" fmla="*/ 76200 w 2235200"/>
              <a:gd name="connsiteY9-3778" fmla="*/ 0 h 1358900"/>
              <a:gd name="connsiteX10-3779" fmla="*/ 76200 w 2235200"/>
              <a:gd name="connsiteY10-3780" fmla="*/ 266700 h 1358900"/>
              <a:gd name="connsiteX11-3781" fmla="*/ 76200 w 2235200"/>
              <a:gd name="connsiteY11-3782" fmla="*/ 0 h 1358900"/>
              <a:gd name="connsiteX0-3783" fmla="*/ 39368 w 2234632"/>
              <a:gd name="connsiteY0-3784" fmla="*/ 1295807 h 1358900"/>
              <a:gd name="connsiteX1-3785" fmla="*/ 2234632 w 2234632"/>
              <a:gd name="connsiteY1-3786" fmla="*/ 1295807 h 1358900"/>
              <a:gd name="connsiteX2-3787" fmla="*/ 38100 w 2234632"/>
              <a:gd name="connsiteY2-3788" fmla="*/ 1295400 h 1358900"/>
              <a:gd name="connsiteX3-3789" fmla="*/ 2171700 w 2234632"/>
              <a:gd name="connsiteY3-3790" fmla="*/ 1358900 h 1358900"/>
              <a:gd name="connsiteX4-3791" fmla="*/ 2171700 w 2234632"/>
              <a:gd name="connsiteY4-3792" fmla="*/ 1130300 h 1358900"/>
              <a:gd name="connsiteX5-3793" fmla="*/ 2171700 w 2234632"/>
              <a:gd name="connsiteY5-3794" fmla="*/ 1358900 h 1358900"/>
              <a:gd name="connsiteX6-3795" fmla="*/ 0 w 2234632"/>
              <a:gd name="connsiteY6-3796" fmla="*/ 76200 h 1358900"/>
              <a:gd name="connsiteX7-3797" fmla="*/ 2222500 w 2234632"/>
              <a:gd name="connsiteY7-3798" fmla="*/ 76200 h 1358900"/>
              <a:gd name="connsiteX8-3799" fmla="*/ 0 w 2234632"/>
              <a:gd name="connsiteY8-3800" fmla="*/ 76200 h 1358900"/>
              <a:gd name="connsiteX9-3801" fmla="*/ 76200 w 2234632"/>
              <a:gd name="connsiteY9-3802" fmla="*/ 0 h 1358900"/>
              <a:gd name="connsiteX10-3803" fmla="*/ 76200 w 2234632"/>
              <a:gd name="connsiteY10-3804" fmla="*/ 266700 h 1358900"/>
              <a:gd name="connsiteX11-3805" fmla="*/ 76200 w 2234632"/>
              <a:gd name="connsiteY11-3806" fmla="*/ 0 h 1358900"/>
              <a:gd name="connsiteX0-3807" fmla="*/ 39368 w 2234632"/>
              <a:gd name="connsiteY0-3808" fmla="*/ 1295807 h 1358900"/>
              <a:gd name="connsiteX1-3809" fmla="*/ 2234632 w 2234632"/>
              <a:gd name="connsiteY1-3810" fmla="*/ 1295807 h 1358900"/>
              <a:gd name="connsiteX2-3811" fmla="*/ 39368 w 2234632"/>
              <a:gd name="connsiteY2-3812" fmla="*/ 1295807 h 1358900"/>
              <a:gd name="connsiteX3-3813" fmla="*/ 2171700 w 2234632"/>
              <a:gd name="connsiteY3-3814" fmla="*/ 1358900 h 1358900"/>
              <a:gd name="connsiteX4-3815" fmla="*/ 2171700 w 2234632"/>
              <a:gd name="connsiteY4-3816" fmla="*/ 1130300 h 1358900"/>
              <a:gd name="connsiteX5-3817" fmla="*/ 2171700 w 2234632"/>
              <a:gd name="connsiteY5-3818" fmla="*/ 1358900 h 1358900"/>
              <a:gd name="connsiteX6-3819" fmla="*/ 0 w 2234632"/>
              <a:gd name="connsiteY6-3820" fmla="*/ 76200 h 1358900"/>
              <a:gd name="connsiteX7-3821" fmla="*/ 2222500 w 2234632"/>
              <a:gd name="connsiteY7-3822" fmla="*/ 76200 h 1358900"/>
              <a:gd name="connsiteX8-3823" fmla="*/ 0 w 2234632"/>
              <a:gd name="connsiteY8-3824" fmla="*/ 76200 h 1358900"/>
              <a:gd name="connsiteX9-3825" fmla="*/ 76200 w 2234632"/>
              <a:gd name="connsiteY9-3826" fmla="*/ 0 h 1358900"/>
              <a:gd name="connsiteX10-3827" fmla="*/ 76200 w 2234632"/>
              <a:gd name="connsiteY10-3828" fmla="*/ 266700 h 1358900"/>
              <a:gd name="connsiteX11-3829" fmla="*/ 76200 w 2234632"/>
              <a:gd name="connsiteY11-3830" fmla="*/ 0 h 1358900"/>
              <a:gd name="connsiteX0-3831" fmla="*/ 39368 w 2234632"/>
              <a:gd name="connsiteY0-3832" fmla="*/ 1295807 h 1359516"/>
              <a:gd name="connsiteX1-3833" fmla="*/ 2234632 w 2234632"/>
              <a:gd name="connsiteY1-3834" fmla="*/ 1295807 h 1359516"/>
              <a:gd name="connsiteX2-3835" fmla="*/ 39368 w 2234632"/>
              <a:gd name="connsiteY2-3836" fmla="*/ 1295807 h 1359516"/>
              <a:gd name="connsiteX3-3837" fmla="*/ 2171610 w 2234632"/>
              <a:gd name="connsiteY3-3838" fmla="*/ 1359516 h 1359516"/>
              <a:gd name="connsiteX4-3839" fmla="*/ 2171700 w 2234632"/>
              <a:gd name="connsiteY4-3840" fmla="*/ 1130300 h 1359516"/>
              <a:gd name="connsiteX5-3841" fmla="*/ 2171700 w 2234632"/>
              <a:gd name="connsiteY5-3842" fmla="*/ 1358900 h 1359516"/>
              <a:gd name="connsiteX6-3843" fmla="*/ 0 w 2234632"/>
              <a:gd name="connsiteY6-3844" fmla="*/ 76200 h 1359516"/>
              <a:gd name="connsiteX7-3845" fmla="*/ 2222500 w 2234632"/>
              <a:gd name="connsiteY7-3846" fmla="*/ 76200 h 1359516"/>
              <a:gd name="connsiteX8-3847" fmla="*/ 0 w 2234632"/>
              <a:gd name="connsiteY8-3848" fmla="*/ 76200 h 1359516"/>
              <a:gd name="connsiteX9-3849" fmla="*/ 76200 w 2234632"/>
              <a:gd name="connsiteY9-3850" fmla="*/ 0 h 1359516"/>
              <a:gd name="connsiteX10-3851" fmla="*/ 76200 w 2234632"/>
              <a:gd name="connsiteY10-3852" fmla="*/ 266700 h 1359516"/>
              <a:gd name="connsiteX11-3853" fmla="*/ 76200 w 2234632"/>
              <a:gd name="connsiteY11-3854" fmla="*/ 0 h 1359516"/>
              <a:gd name="connsiteX0-3855" fmla="*/ 39368 w 2234632"/>
              <a:gd name="connsiteY0-3856" fmla="*/ 1295807 h 1359516"/>
              <a:gd name="connsiteX1-3857" fmla="*/ 2234632 w 2234632"/>
              <a:gd name="connsiteY1-3858" fmla="*/ 1295807 h 1359516"/>
              <a:gd name="connsiteX2-3859" fmla="*/ 39368 w 2234632"/>
              <a:gd name="connsiteY2-3860" fmla="*/ 1295807 h 1359516"/>
              <a:gd name="connsiteX3-3861" fmla="*/ 2171610 w 2234632"/>
              <a:gd name="connsiteY3-3862" fmla="*/ 1359516 h 1359516"/>
              <a:gd name="connsiteX4-3863" fmla="*/ 2171610 w 2234632"/>
              <a:gd name="connsiteY4-3864" fmla="*/ 1128949 h 1359516"/>
              <a:gd name="connsiteX5-3865" fmla="*/ 2171700 w 2234632"/>
              <a:gd name="connsiteY5-3866" fmla="*/ 1358900 h 1359516"/>
              <a:gd name="connsiteX6-3867" fmla="*/ 0 w 2234632"/>
              <a:gd name="connsiteY6-3868" fmla="*/ 76200 h 1359516"/>
              <a:gd name="connsiteX7-3869" fmla="*/ 2222500 w 2234632"/>
              <a:gd name="connsiteY7-3870" fmla="*/ 76200 h 1359516"/>
              <a:gd name="connsiteX8-3871" fmla="*/ 0 w 2234632"/>
              <a:gd name="connsiteY8-3872" fmla="*/ 76200 h 1359516"/>
              <a:gd name="connsiteX9-3873" fmla="*/ 76200 w 2234632"/>
              <a:gd name="connsiteY9-3874" fmla="*/ 0 h 1359516"/>
              <a:gd name="connsiteX10-3875" fmla="*/ 76200 w 2234632"/>
              <a:gd name="connsiteY10-3876" fmla="*/ 266700 h 1359516"/>
              <a:gd name="connsiteX11-3877" fmla="*/ 76200 w 2234632"/>
              <a:gd name="connsiteY11-3878" fmla="*/ 0 h 1359516"/>
              <a:gd name="connsiteX0-3879" fmla="*/ 39368 w 2234632"/>
              <a:gd name="connsiteY0-3880" fmla="*/ 1295807 h 1359516"/>
              <a:gd name="connsiteX1-3881" fmla="*/ 2234632 w 2234632"/>
              <a:gd name="connsiteY1-3882" fmla="*/ 1295807 h 1359516"/>
              <a:gd name="connsiteX2-3883" fmla="*/ 39368 w 2234632"/>
              <a:gd name="connsiteY2-3884" fmla="*/ 1295807 h 1359516"/>
              <a:gd name="connsiteX3-3885" fmla="*/ 2171610 w 2234632"/>
              <a:gd name="connsiteY3-3886" fmla="*/ 1359516 h 1359516"/>
              <a:gd name="connsiteX4-3887" fmla="*/ 2171610 w 2234632"/>
              <a:gd name="connsiteY4-3888" fmla="*/ 1128949 h 1359516"/>
              <a:gd name="connsiteX5-3889" fmla="*/ 2171610 w 2234632"/>
              <a:gd name="connsiteY5-3890" fmla="*/ 1359516 h 1359516"/>
              <a:gd name="connsiteX6-3891" fmla="*/ 0 w 2234632"/>
              <a:gd name="connsiteY6-3892" fmla="*/ 76200 h 1359516"/>
              <a:gd name="connsiteX7-3893" fmla="*/ 2222500 w 2234632"/>
              <a:gd name="connsiteY7-3894" fmla="*/ 76200 h 1359516"/>
              <a:gd name="connsiteX8-3895" fmla="*/ 0 w 2234632"/>
              <a:gd name="connsiteY8-3896" fmla="*/ 76200 h 1359516"/>
              <a:gd name="connsiteX9-3897" fmla="*/ 76200 w 2234632"/>
              <a:gd name="connsiteY9-3898" fmla="*/ 0 h 1359516"/>
              <a:gd name="connsiteX10-3899" fmla="*/ 76200 w 2234632"/>
              <a:gd name="connsiteY10-3900" fmla="*/ 266700 h 1359516"/>
              <a:gd name="connsiteX11-3901" fmla="*/ 76200 w 2234632"/>
              <a:gd name="connsiteY11-3902" fmla="*/ 0 h 1359516"/>
              <a:gd name="connsiteX0-3903" fmla="*/ 39368 w 2234632"/>
              <a:gd name="connsiteY0-3904" fmla="*/ 1295807 h 1359516"/>
              <a:gd name="connsiteX1-3905" fmla="*/ 2234632 w 2234632"/>
              <a:gd name="connsiteY1-3906" fmla="*/ 1295807 h 1359516"/>
              <a:gd name="connsiteX2-3907" fmla="*/ 39368 w 2234632"/>
              <a:gd name="connsiteY2-3908" fmla="*/ 1295807 h 1359516"/>
              <a:gd name="connsiteX3-3909" fmla="*/ 2171610 w 2234632"/>
              <a:gd name="connsiteY3-3910" fmla="*/ 1359516 h 1359516"/>
              <a:gd name="connsiteX4-3911" fmla="*/ 2171610 w 2234632"/>
              <a:gd name="connsiteY4-3912" fmla="*/ 1128949 h 1359516"/>
              <a:gd name="connsiteX5-3913" fmla="*/ 2171610 w 2234632"/>
              <a:gd name="connsiteY5-3914" fmla="*/ 1359516 h 1359516"/>
              <a:gd name="connsiteX6-3915" fmla="*/ 2605 w 2234632"/>
              <a:gd name="connsiteY6-3916" fmla="*/ 76229 h 1359516"/>
              <a:gd name="connsiteX7-3917" fmla="*/ 2222500 w 2234632"/>
              <a:gd name="connsiteY7-3918" fmla="*/ 76200 h 1359516"/>
              <a:gd name="connsiteX8-3919" fmla="*/ 0 w 2234632"/>
              <a:gd name="connsiteY8-3920" fmla="*/ 76200 h 1359516"/>
              <a:gd name="connsiteX9-3921" fmla="*/ 76200 w 2234632"/>
              <a:gd name="connsiteY9-3922" fmla="*/ 0 h 1359516"/>
              <a:gd name="connsiteX10-3923" fmla="*/ 76200 w 2234632"/>
              <a:gd name="connsiteY10-3924" fmla="*/ 266700 h 1359516"/>
              <a:gd name="connsiteX11-3925" fmla="*/ 76200 w 2234632"/>
              <a:gd name="connsiteY11-3926" fmla="*/ 0 h 1359516"/>
              <a:gd name="connsiteX0-3927" fmla="*/ 39368 w 2234632"/>
              <a:gd name="connsiteY0-3928" fmla="*/ 1295807 h 1359516"/>
              <a:gd name="connsiteX1-3929" fmla="*/ 2234632 w 2234632"/>
              <a:gd name="connsiteY1-3930" fmla="*/ 1295807 h 1359516"/>
              <a:gd name="connsiteX2-3931" fmla="*/ 39368 w 2234632"/>
              <a:gd name="connsiteY2-3932" fmla="*/ 1295807 h 1359516"/>
              <a:gd name="connsiteX3-3933" fmla="*/ 2171610 w 2234632"/>
              <a:gd name="connsiteY3-3934" fmla="*/ 1359516 h 1359516"/>
              <a:gd name="connsiteX4-3935" fmla="*/ 2171610 w 2234632"/>
              <a:gd name="connsiteY4-3936" fmla="*/ 1128949 h 1359516"/>
              <a:gd name="connsiteX5-3937" fmla="*/ 2171610 w 2234632"/>
              <a:gd name="connsiteY5-3938" fmla="*/ 1359516 h 1359516"/>
              <a:gd name="connsiteX6-3939" fmla="*/ 2605 w 2234632"/>
              <a:gd name="connsiteY6-3940" fmla="*/ 76229 h 1359516"/>
              <a:gd name="connsiteX7-3941" fmla="*/ 2224128 w 2234632"/>
              <a:gd name="connsiteY7-3942" fmla="*/ 76229 h 1359516"/>
              <a:gd name="connsiteX8-3943" fmla="*/ 0 w 2234632"/>
              <a:gd name="connsiteY8-3944" fmla="*/ 76200 h 1359516"/>
              <a:gd name="connsiteX9-3945" fmla="*/ 76200 w 2234632"/>
              <a:gd name="connsiteY9-3946" fmla="*/ 0 h 1359516"/>
              <a:gd name="connsiteX10-3947" fmla="*/ 76200 w 2234632"/>
              <a:gd name="connsiteY10-3948" fmla="*/ 266700 h 1359516"/>
              <a:gd name="connsiteX11-3949" fmla="*/ 76200 w 2234632"/>
              <a:gd name="connsiteY11-3950" fmla="*/ 0 h 1359516"/>
              <a:gd name="connsiteX0-3951" fmla="*/ 36763 w 2232027"/>
              <a:gd name="connsiteY0-3952" fmla="*/ 1295807 h 1359516"/>
              <a:gd name="connsiteX1-3953" fmla="*/ 2232027 w 2232027"/>
              <a:gd name="connsiteY1-3954" fmla="*/ 1295807 h 1359516"/>
              <a:gd name="connsiteX2-3955" fmla="*/ 36763 w 2232027"/>
              <a:gd name="connsiteY2-3956" fmla="*/ 1295807 h 1359516"/>
              <a:gd name="connsiteX3-3957" fmla="*/ 2169005 w 2232027"/>
              <a:gd name="connsiteY3-3958" fmla="*/ 1359516 h 1359516"/>
              <a:gd name="connsiteX4-3959" fmla="*/ 2169005 w 2232027"/>
              <a:gd name="connsiteY4-3960" fmla="*/ 1128949 h 1359516"/>
              <a:gd name="connsiteX5-3961" fmla="*/ 2169005 w 2232027"/>
              <a:gd name="connsiteY5-3962" fmla="*/ 1359516 h 1359516"/>
              <a:gd name="connsiteX6-3963" fmla="*/ 0 w 2232027"/>
              <a:gd name="connsiteY6-3964" fmla="*/ 76229 h 1359516"/>
              <a:gd name="connsiteX7-3965" fmla="*/ 2221523 w 2232027"/>
              <a:gd name="connsiteY7-3966" fmla="*/ 76229 h 1359516"/>
              <a:gd name="connsiteX8-3967" fmla="*/ 0 w 2232027"/>
              <a:gd name="connsiteY8-3968" fmla="*/ 76229 h 1359516"/>
              <a:gd name="connsiteX9-3969" fmla="*/ 73595 w 2232027"/>
              <a:gd name="connsiteY9-3970" fmla="*/ 0 h 1359516"/>
              <a:gd name="connsiteX10-3971" fmla="*/ 73595 w 2232027"/>
              <a:gd name="connsiteY10-3972" fmla="*/ 266700 h 1359516"/>
              <a:gd name="connsiteX11-3973" fmla="*/ 73595 w 2232027"/>
              <a:gd name="connsiteY11-3974" fmla="*/ 0 h 1359516"/>
              <a:gd name="connsiteX0-3975" fmla="*/ 36763 w 2232027"/>
              <a:gd name="connsiteY0-3976" fmla="*/ 1295807 h 1359516"/>
              <a:gd name="connsiteX1-3977" fmla="*/ 2232027 w 2232027"/>
              <a:gd name="connsiteY1-3978" fmla="*/ 1295807 h 1359516"/>
              <a:gd name="connsiteX2-3979" fmla="*/ 36763 w 2232027"/>
              <a:gd name="connsiteY2-3980" fmla="*/ 1295807 h 1359516"/>
              <a:gd name="connsiteX3-3981" fmla="*/ 2169005 w 2232027"/>
              <a:gd name="connsiteY3-3982" fmla="*/ 1359516 h 1359516"/>
              <a:gd name="connsiteX4-3983" fmla="*/ 2169005 w 2232027"/>
              <a:gd name="connsiteY4-3984" fmla="*/ 1128949 h 1359516"/>
              <a:gd name="connsiteX5-3985" fmla="*/ 2169005 w 2232027"/>
              <a:gd name="connsiteY5-3986" fmla="*/ 1359516 h 1359516"/>
              <a:gd name="connsiteX6-3987" fmla="*/ 0 w 2232027"/>
              <a:gd name="connsiteY6-3988" fmla="*/ 76229 h 1359516"/>
              <a:gd name="connsiteX7-3989" fmla="*/ 2221523 w 2232027"/>
              <a:gd name="connsiteY7-3990" fmla="*/ 76229 h 1359516"/>
              <a:gd name="connsiteX8-3991" fmla="*/ 0 w 2232027"/>
              <a:gd name="connsiteY8-3992" fmla="*/ 76229 h 1359516"/>
              <a:gd name="connsiteX9-3993" fmla="*/ 73526 w 2232027"/>
              <a:gd name="connsiteY9-3994" fmla="*/ 385 h 1359516"/>
              <a:gd name="connsiteX10-3995" fmla="*/ 73595 w 2232027"/>
              <a:gd name="connsiteY10-3996" fmla="*/ 266700 h 1359516"/>
              <a:gd name="connsiteX11-3997" fmla="*/ 73595 w 2232027"/>
              <a:gd name="connsiteY11-3998" fmla="*/ 0 h 1359516"/>
              <a:gd name="connsiteX0-3999" fmla="*/ 36763 w 2232027"/>
              <a:gd name="connsiteY0-4000" fmla="*/ 1295807 h 1359516"/>
              <a:gd name="connsiteX1-4001" fmla="*/ 2232027 w 2232027"/>
              <a:gd name="connsiteY1-4002" fmla="*/ 1295807 h 1359516"/>
              <a:gd name="connsiteX2-4003" fmla="*/ 36763 w 2232027"/>
              <a:gd name="connsiteY2-4004" fmla="*/ 1295807 h 1359516"/>
              <a:gd name="connsiteX3-4005" fmla="*/ 2169005 w 2232027"/>
              <a:gd name="connsiteY3-4006" fmla="*/ 1359516 h 1359516"/>
              <a:gd name="connsiteX4-4007" fmla="*/ 2169005 w 2232027"/>
              <a:gd name="connsiteY4-4008" fmla="*/ 1128949 h 1359516"/>
              <a:gd name="connsiteX5-4009" fmla="*/ 2169005 w 2232027"/>
              <a:gd name="connsiteY5-4010" fmla="*/ 1359516 h 1359516"/>
              <a:gd name="connsiteX6-4011" fmla="*/ 0 w 2232027"/>
              <a:gd name="connsiteY6-4012" fmla="*/ 76229 h 1359516"/>
              <a:gd name="connsiteX7-4013" fmla="*/ 2221523 w 2232027"/>
              <a:gd name="connsiteY7-4014" fmla="*/ 76229 h 1359516"/>
              <a:gd name="connsiteX8-4015" fmla="*/ 0 w 2232027"/>
              <a:gd name="connsiteY8-4016" fmla="*/ 76229 h 1359516"/>
              <a:gd name="connsiteX9-4017" fmla="*/ 73526 w 2232027"/>
              <a:gd name="connsiteY9-4018" fmla="*/ 385 h 1359516"/>
              <a:gd name="connsiteX10-4019" fmla="*/ 73526 w 2232027"/>
              <a:gd name="connsiteY10-4020" fmla="*/ 267357 h 1359516"/>
              <a:gd name="connsiteX11-4021" fmla="*/ 73595 w 2232027"/>
              <a:gd name="connsiteY11-4022" fmla="*/ 0 h 1359516"/>
              <a:gd name="connsiteX0-4023" fmla="*/ 36763 w 2232027"/>
              <a:gd name="connsiteY0-4024" fmla="*/ 1295422 h 1359131"/>
              <a:gd name="connsiteX1-4025" fmla="*/ 2232027 w 2232027"/>
              <a:gd name="connsiteY1-4026" fmla="*/ 1295422 h 1359131"/>
              <a:gd name="connsiteX2-4027" fmla="*/ 36763 w 2232027"/>
              <a:gd name="connsiteY2-4028" fmla="*/ 1295422 h 1359131"/>
              <a:gd name="connsiteX3-4029" fmla="*/ 2169005 w 2232027"/>
              <a:gd name="connsiteY3-4030" fmla="*/ 1359131 h 1359131"/>
              <a:gd name="connsiteX4-4031" fmla="*/ 2169005 w 2232027"/>
              <a:gd name="connsiteY4-4032" fmla="*/ 1128564 h 1359131"/>
              <a:gd name="connsiteX5-4033" fmla="*/ 2169005 w 2232027"/>
              <a:gd name="connsiteY5-4034" fmla="*/ 1359131 h 1359131"/>
              <a:gd name="connsiteX6-4035" fmla="*/ 0 w 2232027"/>
              <a:gd name="connsiteY6-4036" fmla="*/ 75844 h 1359131"/>
              <a:gd name="connsiteX7-4037" fmla="*/ 2221523 w 2232027"/>
              <a:gd name="connsiteY7-4038" fmla="*/ 75844 h 1359131"/>
              <a:gd name="connsiteX8-4039" fmla="*/ 0 w 2232027"/>
              <a:gd name="connsiteY8-4040" fmla="*/ 75844 h 1359131"/>
              <a:gd name="connsiteX9-4041" fmla="*/ 73526 w 2232027"/>
              <a:gd name="connsiteY9-4042" fmla="*/ 0 h 1359131"/>
              <a:gd name="connsiteX10-4043" fmla="*/ 73526 w 2232027"/>
              <a:gd name="connsiteY10-4044" fmla="*/ 266972 h 1359131"/>
              <a:gd name="connsiteX11-4045" fmla="*/ 73526 w 2232027"/>
              <a:gd name="connsiteY11-4046" fmla="*/ 0 h 1359131"/>
              <a:gd name="connsiteX0-4047" fmla="*/ 404390 w 2599654"/>
              <a:gd name="connsiteY0-4048" fmla="*/ 1295422 h 1359131"/>
              <a:gd name="connsiteX1-4049" fmla="*/ 2599654 w 2599654"/>
              <a:gd name="connsiteY1-4050" fmla="*/ 1295422 h 1359131"/>
              <a:gd name="connsiteX2-4051" fmla="*/ 0 w 2599654"/>
              <a:gd name="connsiteY2-4052" fmla="*/ 1295422 h 1359131"/>
              <a:gd name="connsiteX3-4053" fmla="*/ 2536632 w 2599654"/>
              <a:gd name="connsiteY3-4054" fmla="*/ 1359131 h 1359131"/>
              <a:gd name="connsiteX4-4055" fmla="*/ 2536632 w 2599654"/>
              <a:gd name="connsiteY4-4056" fmla="*/ 1128564 h 1359131"/>
              <a:gd name="connsiteX5-4057" fmla="*/ 2536632 w 2599654"/>
              <a:gd name="connsiteY5-4058" fmla="*/ 1359131 h 1359131"/>
              <a:gd name="connsiteX6-4059" fmla="*/ 367627 w 2599654"/>
              <a:gd name="connsiteY6-4060" fmla="*/ 75844 h 1359131"/>
              <a:gd name="connsiteX7-4061" fmla="*/ 2589150 w 2599654"/>
              <a:gd name="connsiteY7-4062" fmla="*/ 75844 h 1359131"/>
              <a:gd name="connsiteX8-4063" fmla="*/ 367627 w 2599654"/>
              <a:gd name="connsiteY8-4064" fmla="*/ 75844 h 1359131"/>
              <a:gd name="connsiteX9-4065" fmla="*/ 441153 w 2599654"/>
              <a:gd name="connsiteY9-4066" fmla="*/ 0 h 1359131"/>
              <a:gd name="connsiteX10-4067" fmla="*/ 441153 w 2599654"/>
              <a:gd name="connsiteY10-4068" fmla="*/ 266972 h 1359131"/>
              <a:gd name="connsiteX11-4069" fmla="*/ 441153 w 2599654"/>
              <a:gd name="connsiteY11-4070" fmla="*/ 0 h 1359131"/>
              <a:gd name="connsiteX0-4071" fmla="*/ 36763 w 2232027"/>
              <a:gd name="connsiteY0-4072" fmla="*/ 1295422 h 1359131"/>
              <a:gd name="connsiteX1-4073" fmla="*/ 2232027 w 2232027"/>
              <a:gd name="connsiteY1-4074" fmla="*/ 1295422 h 1359131"/>
              <a:gd name="connsiteX2-4075" fmla="*/ 0 w 2232027"/>
              <a:gd name="connsiteY2-4076" fmla="*/ 1295422 h 1359131"/>
              <a:gd name="connsiteX3-4077" fmla="*/ 2169005 w 2232027"/>
              <a:gd name="connsiteY3-4078" fmla="*/ 1359131 h 1359131"/>
              <a:gd name="connsiteX4-4079" fmla="*/ 2169005 w 2232027"/>
              <a:gd name="connsiteY4-4080" fmla="*/ 1128564 h 1359131"/>
              <a:gd name="connsiteX5-4081" fmla="*/ 2169005 w 2232027"/>
              <a:gd name="connsiteY5-4082" fmla="*/ 1359131 h 1359131"/>
              <a:gd name="connsiteX6-4083" fmla="*/ 0 w 2232027"/>
              <a:gd name="connsiteY6-4084" fmla="*/ 75844 h 1359131"/>
              <a:gd name="connsiteX7-4085" fmla="*/ 2221523 w 2232027"/>
              <a:gd name="connsiteY7-4086" fmla="*/ 75844 h 1359131"/>
              <a:gd name="connsiteX8-4087" fmla="*/ 0 w 2232027"/>
              <a:gd name="connsiteY8-4088" fmla="*/ 75844 h 1359131"/>
              <a:gd name="connsiteX9-4089" fmla="*/ 73526 w 2232027"/>
              <a:gd name="connsiteY9-4090" fmla="*/ 0 h 1359131"/>
              <a:gd name="connsiteX10-4091" fmla="*/ 73526 w 2232027"/>
              <a:gd name="connsiteY10-4092" fmla="*/ 266972 h 1359131"/>
              <a:gd name="connsiteX11-4093" fmla="*/ 73526 w 2232027"/>
              <a:gd name="connsiteY11-4094" fmla="*/ 0 h 1359131"/>
              <a:gd name="connsiteX0-4095" fmla="*/ 0 w 2232027"/>
              <a:gd name="connsiteY0-4096" fmla="*/ 1295422 h 1359131"/>
              <a:gd name="connsiteX1-4097" fmla="*/ 2232027 w 2232027"/>
              <a:gd name="connsiteY1-4098" fmla="*/ 1295422 h 1359131"/>
              <a:gd name="connsiteX2-4099" fmla="*/ 0 w 2232027"/>
              <a:gd name="connsiteY2-4100" fmla="*/ 1295422 h 1359131"/>
              <a:gd name="connsiteX3-4101" fmla="*/ 2169005 w 2232027"/>
              <a:gd name="connsiteY3-4102" fmla="*/ 1359131 h 1359131"/>
              <a:gd name="connsiteX4-4103" fmla="*/ 2169005 w 2232027"/>
              <a:gd name="connsiteY4-4104" fmla="*/ 1128564 h 1359131"/>
              <a:gd name="connsiteX5-4105" fmla="*/ 2169005 w 2232027"/>
              <a:gd name="connsiteY5-4106" fmla="*/ 1359131 h 1359131"/>
              <a:gd name="connsiteX6-4107" fmla="*/ 0 w 2232027"/>
              <a:gd name="connsiteY6-4108" fmla="*/ 75844 h 1359131"/>
              <a:gd name="connsiteX7-4109" fmla="*/ 2221523 w 2232027"/>
              <a:gd name="connsiteY7-4110" fmla="*/ 75844 h 1359131"/>
              <a:gd name="connsiteX8-4111" fmla="*/ 0 w 2232027"/>
              <a:gd name="connsiteY8-4112" fmla="*/ 75844 h 1359131"/>
              <a:gd name="connsiteX9-4113" fmla="*/ 73526 w 2232027"/>
              <a:gd name="connsiteY9-4114" fmla="*/ 0 h 1359131"/>
              <a:gd name="connsiteX10-4115" fmla="*/ 73526 w 2232027"/>
              <a:gd name="connsiteY10-4116" fmla="*/ 266972 h 1359131"/>
              <a:gd name="connsiteX11-4117" fmla="*/ 73526 w 2232027"/>
              <a:gd name="connsiteY11-4118" fmla="*/ 0 h 1359131"/>
              <a:gd name="connsiteX0-4119" fmla="*/ 0 w 2232027"/>
              <a:gd name="connsiteY0-4120" fmla="*/ 1295422 h 1359131"/>
              <a:gd name="connsiteX1-4121" fmla="*/ 2232027 w 2232027"/>
              <a:gd name="connsiteY1-4122" fmla="*/ 1295422 h 1359131"/>
              <a:gd name="connsiteX2-4123" fmla="*/ 0 w 2232027"/>
              <a:gd name="connsiteY2-4124" fmla="*/ 1295422 h 1359131"/>
              <a:gd name="connsiteX3-4125" fmla="*/ 2169005 w 2232027"/>
              <a:gd name="connsiteY3-4126" fmla="*/ 1359131 h 1359131"/>
              <a:gd name="connsiteX4-4127" fmla="*/ 2169005 w 2232027"/>
              <a:gd name="connsiteY4-4128" fmla="*/ 1128564 h 1359131"/>
              <a:gd name="connsiteX5-4129" fmla="*/ 2169005 w 2232027"/>
              <a:gd name="connsiteY5-4130" fmla="*/ 1359131 h 1359131"/>
              <a:gd name="connsiteX6-4131" fmla="*/ 0 w 2232027"/>
              <a:gd name="connsiteY6-4132" fmla="*/ 75844 h 1359131"/>
              <a:gd name="connsiteX7-4133" fmla="*/ 2221523 w 2232027"/>
              <a:gd name="connsiteY7-4134" fmla="*/ 75844 h 1359131"/>
              <a:gd name="connsiteX8-4135" fmla="*/ 0 w 2232027"/>
              <a:gd name="connsiteY8-4136" fmla="*/ 75844 h 1359131"/>
              <a:gd name="connsiteX9-4137" fmla="*/ 73526 w 2232027"/>
              <a:gd name="connsiteY9-4138" fmla="*/ 0 h 1359131"/>
              <a:gd name="connsiteX10-4139" fmla="*/ 73526 w 2232027"/>
              <a:gd name="connsiteY10-4140" fmla="*/ 266972 h 1359131"/>
              <a:gd name="connsiteX11-4141" fmla="*/ 73526 w 2232027"/>
              <a:gd name="connsiteY11-4142" fmla="*/ 0 h 1359131"/>
              <a:gd name="connsiteX0-4143" fmla="*/ 7509 w 2232027"/>
              <a:gd name="connsiteY0-4144" fmla="*/ 1290773 h 1359131"/>
              <a:gd name="connsiteX1-4145" fmla="*/ 2232027 w 2232027"/>
              <a:gd name="connsiteY1-4146" fmla="*/ 1295422 h 1359131"/>
              <a:gd name="connsiteX2-4147" fmla="*/ 0 w 2232027"/>
              <a:gd name="connsiteY2-4148" fmla="*/ 1295422 h 1359131"/>
              <a:gd name="connsiteX3-4149" fmla="*/ 2169005 w 2232027"/>
              <a:gd name="connsiteY3-4150" fmla="*/ 1359131 h 1359131"/>
              <a:gd name="connsiteX4-4151" fmla="*/ 2169005 w 2232027"/>
              <a:gd name="connsiteY4-4152" fmla="*/ 1128564 h 1359131"/>
              <a:gd name="connsiteX5-4153" fmla="*/ 2169005 w 2232027"/>
              <a:gd name="connsiteY5-4154" fmla="*/ 1359131 h 1359131"/>
              <a:gd name="connsiteX6-4155" fmla="*/ 0 w 2232027"/>
              <a:gd name="connsiteY6-4156" fmla="*/ 75844 h 1359131"/>
              <a:gd name="connsiteX7-4157" fmla="*/ 2221523 w 2232027"/>
              <a:gd name="connsiteY7-4158" fmla="*/ 75844 h 1359131"/>
              <a:gd name="connsiteX8-4159" fmla="*/ 0 w 2232027"/>
              <a:gd name="connsiteY8-4160" fmla="*/ 75844 h 1359131"/>
              <a:gd name="connsiteX9-4161" fmla="*/ 73526 w 2232027"/>
              <a:gd name="connsiteY9-4162" fmla="*/ 0 h 1359131"/>
              <a:gd name="connsiteX10-4163" fmla="*/ 73526 w 2232027"/>
              <a:gd name="connsiteY10-4164" fmla="*/ 266972 h 1359131"/>
              <a:gd name="connsiteX11-4165" fmla="*/ 73526 w 2232027"/>
              <a:gd name="connsiteY11-4166" fmla="*/ 0 h 1359131"/>
              <a:gd name="connsiteX0-4167" fmla="*/ 7509 w 2235183"/>
              <a:gd name="connsiteY0-4168" fmla="*/ 1290773 h 1359131"/>
              <a:gd name="connsiteX1-4169" fmla="*/ 2235183 w 2235183"/>
              <a:gd name="connsiteY1-4170" fmla="*/ 1290773 h 1359131"/>
              <a:gd name="connsiteX2-4171" fmla="*/ 0 w 2235183"/>
              <a:gd name="connsiteY2-4172" fmla="*/ 1295422 h 1359131"/>
              <a:gd name="connsiteX3-4173" fmla="*/ 2169005 w 2235183"/>
              <a:gd name="connsiteY3-4174" fmla="*/ 1359131 h 1359131"/>
              <a:gd name="connsiteX4-4175" fmla="*/ 2169005 w 2235183"/>
              <a:gd name="connsiteY4-4176" fmla="*/ 1128564 h 1359131"/>
              <a:gd name="connsiteX5-4177" fmla="*/ 2169005 w 2235183"/>
              <a:gd name="connsiteY5-4178" fmla="*/ 1359131 h 1359131"/>
              <a:gd name="connsiteX6-4179" fmla="*/ 0 w 2235183"/>
              <a:gd name="connsiteY6-4180" fmla="*/ 75844 h 1359131"/>
              <a:gd name="connsiteX7-4181" fmla="*/ 2221523 w 2235183"/>
              <a:gd name="connsiteY7-4182" fmla="*/ 75844 h 1359131"/>
              <a:gd name="connsiteX8-4183" fmla="*/ 0 w 2235183"/>
              <a:gd name="connsiteY8-4184" fmla="*/ 75844 h 1359131"/>
              <a:gd name="connsiteX9-4185" fmla="*/ 73526 w 2235183"/>
              <a:gd name="connsiteY9-4186" fmla="*/ 0 h 1359131"/>
              <a:gd name="connsiteX10-4187" fmla="*/ 73526 w 2235183"/>
              <a:gd name="connsiteY10-4188" fmla="*/ 266972 h 1359131"/>
              <a:gd name="connsiteX11-4189" fmla="*/ 73526 w 2235183"/>
              <a:gd name="connsiteY11-4190" fmla="*/ 0 h 1359131"/>
              <a:gd name="connsiteX0-4191" fmla="*/ 7509 w 2235183"/>
              <a:gd name="connsiteY0-4192" fmla="*/ 1290773 h 1359131"/>
              <a:gd name="connsiteX1-4193" fmla="*/ 2235183 w 2235183"/>
              <a:gd name="connsiteY1-4194" fmla="*/ 1290773 h 1359131"/>
              <a:gd name="connsiteX2-4195" fmla="*/ 7507 w 2235183"/>
              <a:gd name="connsiteY2-4196" fmla="*/ 1290773 h 1359131"/>
              <a:gd name="connsiteX3-4197" fmla="*/ 2169005 w 2235183"/>
              <a:gd name="connsiteY3-4198" fmla="*/ 1359131 h 1359131"/>
              <a:gd name="connsiteX4-4199" fmla="*/ 2169005 w 2235183"/>
              <a:gd name="connsiteY4-4200" fmla="*/ 1128564 h 1359131"/>
              <a:gd name="connsiteX5-4201" fmla="*/ 2169005 w 2235183"/>
              <a:gd name="connsiteY5-4202" fmla="*/ 1359131 h 1359131"/>
              <a:gd name="connsiteX6-4203" fmla="*/ 0 w 2235183"/>
              <a:gd name="connsiteY6-4204" fmla="*/ 75844 h 1359131"/>
              <a:gd name="connsiteX7-4205" fmla="*/ 2221523 w 2235183"/>
              <a:gd name="connsiteY7-4206" fmla="*/ 75844 h 1359131"/>
              <a:gd name="connsiteX8-4207" fmla="*/ 0 w 2235183"/>
              <a:gd name="connsiteY8-4208" fmla="*/ 75844 h 1359131"/>
              <a:gd name="connsiteX9-4209" fmla="*/ 73526 w 2235183"/>
              <a:gd name="connsiteY9-4210" fmla="*/ 0 h 1359131"/>
              <a:gd name="connsiteX10-4211" fmla="*/ 73526 w 2235183"/>
              <a:gd name="connsiteY10-4212" fmla="*/ 266972 h 1359131"/>
              <a:gd name="connsiteX11-4213" fmla="*/ 73526 w 2235183"/>
              <a:gd name="connsiteY11-4214" fmla="*/ 0 h 1359131"/>
              <a:gd name="connsiteX0-4215" fmla="*/ 7509 w 2235183"/>
              <a:gd name="connsiteY0-4216" fmla="*/ 1290773 h 1363417"/>
              <a:gd name="connsiteX1-4217" fmla="*/ 2235183 w 2235183"/>
              <a:gd name="connsiteY1-4218" fmla="*/ 1290773 h 1363417"/>
              <a:gd name="connsiteX2-4219" fmla="*/ 7507 w 2235183"/>
              <a:gd name="connsiteY2-4220" fmla="*/ 1290773 h 1363417"/>
              <a:gd name="connsiteX3-4221" fmla="*/ 2163321 w 2235183"/>
              <a:gd name="connsiteY3-4222" fmla="*/ 1363417 h 1363417"/>
              <a:gd name="connsiteX4-4223" fmla="*/ 2169005 w 2235183"/>
              <a:gd name="connsiteY4-4224" fmla="*/ 1128564 h 1363417"/>
              <a:gd name="connsiteX5-4225" fmla="*/ 2169005 w 2235183"/>
              <a:gd name="connsiteY5-4226" fmla="*/ 1359131 h 1363417"/>
              <a:gd name="connsiteX6-4227" fmla="*/ 0 w 2235183"/>
              <a:gd name="connsiteY6-4228" fmla="*/ 75844 h 1363417"/>
              <a:gd name="connsiteX7-4229" fmla="*/ 2221523 w 2235183"/>
              <a:gd name="connsiteY7-4230" fmla="*/ 75844 h 1363417"/>
              <a:gd name="connsiteX8-4231" fmla="*/ 0 w 2235183"/>
              <a:gd name="connsiteY8-4232" fmla="*/ 75844 h 1363417"/>
              <a:gd name="connsiteX9-4233" fmla="*/ 73526 w 2235183"/>
              <a:gd name="connsiteY9-4234" fmla="*/ 0 h 1363417"/>
              <a:gd name="connsiteX10-4235" fmla="*/ 73526 w 2235183"/>
              <a:gd name="connsiteY10-4236" fmla="*/ 266972 h 1363417"/>
              <a:gd name="connsiteX11-4237" fmla="*/ 73526 w 2235183"/>
              <a:gd name="connsiteY11-4238" fmla="*/ 0 h 1363417"/>
              <a:gd name="connsiteX0-4239" fmla="*/ 7509 w 2235183"/>
              <a:gd name="connsiteY0-4240" fmla="*/ 1290773 h 1363417"/>
              <a:gd name="connsiteX1-4241" fmla="*/ 2235183 w 2235183"/>
              <a:gd name="connsiteY1-4242" fmla="*/ 1290773 h 1363417"/>
              <a:gd name="connsiteX2-4243" fmla="*/ 7507 w 2235183"/>
              <a:gd name="connsiteY2-4244" fmla="*/ 1290773 h 1363417"/>
              <a:gd name="connsiteX3-4245" fmla="*/ 2163321 w 2235183"/>
              <a:gd name="connsiteY3-4246" fmla="*/ 1363417 h 1363417"/>
              <a:gd name="connsiteX4-4247" fmla="*/ 2163321 w 2235183"/>
              <a:gd name="connsiteY4-4248" fmla="*/ 1124728 h 1363417"/>
              <a:gd name="connsiteX5-4249" fmla="*/ 2169005 w 2235183"/>
              <a:gd name="connsiteY5-4250" fmla="*/ 1359131 h 1363417"/>
              <a:gd name="connsiteX6-4251" fmla="*/ 0 w 2235183"/>
              <a:gd name="connsiteY6-4252" fmla="*/ 75844 h 1363417"/>
              <a:gd name="connsiteX7-4253" fmla="*/ 2221523 w 2235183"/>
              <a:gd name="connsiteY7-4254" fmla="*/ 75844 h 1363417"/>
              <a:gd name="connsiteX8-4255" fmla="*/ 0 w 2235183"/>
              <a:gd name="connsiteY8-4256" fmla="*/ 75844 h 1363417"/>
              <a:gd name="connsiteX9-4257" fmla="*/ 73526 w 2235183"/>
              <a:gd name="connsiteY9-4258" fmla="*/ 0 h 1363417"/>
              <a:gd name="connsiteX10-4259" fmla="*/ 73526 w 2235183"/>
              <a:gd name="connsiteY10-4260" fmla="*/ 266972 h 1363417"/>
              <a:gd name="connsiteX11-4261" fmla="*/ 73526 w 2235183"/>
              <a:gd name="connsiteY11-4262" fmla="*/ 0 h 1363417"/>
              <a:gd name="connsiteX0-4263" fmla="*/ 7509 w 2235183"/>
              <a:gd name="connsiteY0-4264" fmla="*/ 1290773 h 1363417"/>
              <a:gd name="connsiteX1-4265" fmla="*/ 2235183 w 2235183"/>
              <a:gd name="connsiteY1-4266" fmla="*/ 1290773 h 1363417"/>
              <a:gd name="connsiteX2-4267" fmla="*/ 7507 w 2235183"/>
              <a:gd name="connsiteY2-4268" fmla="*/ 1290773 h 1363417"/>
              <a:gd name="connsiteX3-4269" fmla="*/ 2163321 w 2235183"/>
              <a:gd name="connsiteY3-4270" fmla="*/ 1363417 h 1363417"/>
              <a:gd name="connsiteX4-4271" fmla="*/ 2163321 w 2235183"/>
              <a:gd name="connsiteY4-4272" fmla="*/ 1124728 h 1363417"/>
              <a:gd name="connsiteX5-4273" fmla="*/ 2163321 w 2235183"/>
              <a:gd name="connsiteY5-4274" fmla="*/ 1363416 h 1363417"/>
              <a:gd name="connsiteX6-4275" fmla="*/ 0 w 2235183"/>
              <a:gd name="connsiteY6-4276" fmla="*/ 75844 h 1363417"/>
              <a:gd name="connsiteX7-4277" fmla="*/ 2221523 w 2235183"/>
              <a:gd name="connsiteY7-4278" fmla="*/ 75844 h 1363417"/>
              <a:gd name="connsiteX8-4279" fmla="*/ 0 w 2235183"/>
              <a:gd name="connsiteY8-4280" fmla="*/ 75844 h 1363417"/>
              <a:gd name="connsiteX9-4281" fmla="*/ 73526 w 2235183"/>
              <a:gd name="connsiteY9-4282" fmla="*/ 0 h 1363417"/>
              <a:gd name="connsiteX10-4283" fmla="*/ 73526 w 2235183"/>
              <a:gd name="connsiteY10-4284" fmla="*/ 266972 h 1363417"/>
              <a:gd name="connsiteX11-4285" fmla="*/ 73526 w 2235183"/>
              <a:gd name="connsiteY11-4286" fmla="*/ 0 h 1363417"/>
              <a:gd name="connsiteX0-4287" fmla="*/ 7509 w 2235183"/>
              <a:gd name="connsiteY0-4288" fmla="*/ 1290773 h 1363417"/>
              <a:gd name="connsiteX1-4289" fmla="*/ 2235183 w 2235183"/>
              <a:gd name="connsiteY1-4290" fmla="*/ 1290773 h 1363417"/>
              <a:gd name="connsiteX2-4291" fmla="*/ 7507 w 2235183"/>
              <a:gd name="connsiteY2-4292" fmla="*/ 1290773 h 1363417"/>
              <a:gd name="connsiteX3-4293" fmla="*/ 2163321 w 2235183"/>
              <a:gd name="connsiteY3-4294" fmla="*/ 1363417 h 1363417"/>
              <a:gd name="connsiteX4-4295" fmla="*/ 2163321 w 2235183"/>
              <a:gd name="connsiteY4-4296" fmla="*/ 1124728 h 1363417"/>
              <a:gd name="connsiteX5-4297" fmla="*/ 2163321 w 2235183"/>
              <a:gd name="connsiteY5-4298" fmla="*/ 1363416 h 1363417"/>
              <a:gd name="connsiteX6-4299" fmla="*/ 7507 w 2235183"/>
              <a:gd name="connsiteY6-4300" fmla="*/ 76576 h 1363417"/>
              <a:gd name="connsiteX7-4301" fmla="*/ 2221523 w 2235183"/>
              <a:gd name="connsiteY7-4302" fmla="*/ 75844 h 1363417"/>
              <a:gd name="connsiteX8-4303" fmla="*/ 0 w 2235183"/>
              <a:gd name="connsiteY8-4304" fmla="*/ 75844 h 1363417"/>
              <a:gd name="connsiteX9-4305" fmla="*/ 73526 w 2235183"/>
              <a:gd name="connsiteY9-4306" fmla="*/ 0 h 1363417"/>
              <a:gd name="connsiteX10-4307" fmla="*/ 73526 w 2235183"/>
              <a:gd name="connsiteY10-4308" fmla="*/ 266972 h 1363417"/>
              <a:gd name="connsiteX11-4309" fmla="*/ 73526 w 2235183"/>
              <a:gd name="connsiteY11-4310" fmla="*/ 0 h 1363417"/>
              <a:gd name="connsiteX0-4311" fmla="*/ 7509 w 2235183"/>
              <a:gd name="connsiteY0-4312" fmla="*/ 1290773 h 1363417"/>
              <a:gd name="connsiteX1-4313" fmla="*/ 2235183 w 2235183"/>
              <a:gd name="connsiteY1-4314" fmla="*/ 1290773 h 1363417"/>
              <a:gd name="connsiteX2-4315" fmla="*/ 7507 w 2235183"/>
              <a:gd name="connsiteY2-4316" fmla="*/ 1290773 h 1363417"/>
              <a:gd name="connsiteX3-4317" fmla="*/ 2163321 w 2235183"/>
              <a:gd name="connsiteY3-4318" fmla="*/ 1363417 h 1363417"/>
              <a:gd name="connsiteX4-4319" fmla="*/ 2163321 w 2235183"/>
              <a:gd name="connsiteY4-4320" fmla="*/ 1124728 h 1363417"/>
              <a:gd name="connsiteX5-4321" fmla="*/ 2163321 w 2235183"/>
              <a:gd name="connsiteY5-4322" fmla="*/ 1363416 h 1363417"/>
              <a:gd name="connsiteX6-4323" fmla="*/ 7507 w 2235183"/>
              <a:gd name="connsiteY6-4324" fmla="*/ 76576 h 1363417"/>
              <a:gd name="connsiteX7-4325" fmla="*/ 2217216 w 2235183"/>
              <a:gd name="connsiteY7-4326" fmla="*/ 76576 h 1363417"/>
              <a:gd name="connsiteX8-4327" fmla="*/ 0 w 2235183"/>
              <a:gd name="connsiteY8-4328" fmla="*/ 75844 h 1363417"/>
              <a:gd name="connsiteX9-4329" fmla="*/ 73526 w 2235183"/>
              <a:gd name="connsiteY9-4330" fmla="*/ 0 h 1363417"/>
              <a:gd name="connsiteX10-4331" fmla="*/ 73526 w 2235183"/>
              <a:gd name="connsiteY10-4332" fmla="*/ 266972 h 1363417"/>
              <a:gd name="connsiteX11-4333" fmla="*/ 73526 w 2235183"/>
              <a:gd name="connsiteY11-4334" fmla="*/ 0 h 1363417"/>
              <a:gd name="connsiteX0-4335" fmla="*/ 2 w 2227676"/>
              <a:gd name="connsiteY0-4336" fmla="*/ 1290773 h 1363417"/>
              <a:gd name="connsiteX1-4337" fmla="*/ 2227676 w 2227676"/>
              <a:gd name="connsiteY1-4338" fmla="*/ 1290773 h 1363417"/>
              <a:gd name="connsiteX2-4339" fmla="*/ 0 w 2227676"/>
              <a:gd name="connsiteY2-4340" fmla="*/ 1290773 h 1363417"/>
              <a:gd name="connsiteX3-4341" fmla="*/ 2155814 w 2227676"/>
              <a:gd name="connsiteY3-4342" fmla="*/ 1363417 h 1363417"/>
              <a:gd name="connsiteX4-4343" fmla="*/ 2155814 w 2227676"/>
              <a:gd name="connsiteY4-4344" fmla="*/ 1124728 h 1363417"/>
              <a:gd name="connsiteX5-4345" fmla="*/ 2155814 w 2227676"/>
              <a:gd name="connsiteY5-4346" fmla="*/ 1363416 h 1363417"/>
              <a:gd name="connsiteX6-4347" fmla="*/ 0 w 2227676"/>
              <a:gd name="connsiteY6-4348" fmla="*/ 76576 h 1363417"/>
              <a:gd name="connsiteX7-4349" fmla="*/ 2209709 w 2227676"/>
              <a:gd name="connsiteY7-4350" fmla="*/ 76576 h 1363417"/>
              <a:gd name="connsiteX8-4351" fmla="*/ 0 w 2227676"/>
              <a:gd name="connsiteY8-4352" fmla="*/ 76576 h 1363417"/>
              <a:gd name="connsiteX9-4353" fmla="*/ 66019 w 2227676"/>
              <a:gd name="connsiteY9-4354" fmla="*/ 0 h 1363417"/>
              <a:gd name="connsiteX10-4355" fmla="*/ 66019 w 2227676"/>
              <a:gd name="connsiteY10-4356" fmla="*/ 266972 h 1363417"/>
              <a:gd name="connsiteX11-4357" fmla="*/ 66019 w 2227676"/>
              <a:gd name="connsiteY11-4358" fmla="*/ 0 h 1363417"/>
              <a:gd name="connsiteX0-4359" fmla="*/ 2 w 2227676"/>
              <a:gd name="connsiteY0-4360" fmla="*/ 1290773 h 1363417"/>
              <a:gd name="connsiteX1-4361" fmla="*/ 2227676 w 2227676"/>
              <a:gd name="connsiteY1-4362" fmla="*/ 1290773 h 1363417"/>
              <a:gd name="connsiteX2-4363" fmla="*/ 0 w 2227676"/>
              <a:gd name="connsiteY2-4364" fmla="*/ 1290773 h 1363417"/>
              <a:gd name="connsiteX3-4365" fmla="*/ 2155814 w 2227676"/>
              <a:gd name="connsiteY3-4366" fmla="*/ 1363417 h 1363417"/>
              <a:gd name="connsiteX4-4367" fmla="*/ 2155814 w 2227676"/>
              <a:gd name="connsiteY4-4368" fmla="*/ 1124728 h 1363417"/>
              <a:gd name="connsiteX5-4369" fmla="*/ 2155814 w 2227676"/>
              <a:gd name="connsiteY5-4370" fmla="*/ 1363416 h 1363417"/>
              <a:gd name="connsiteX6-4371" fmla="*/ 0 w 2227676"/>
              <a:gd name="connsiteY6-4372" fmla="*/ 76576 h 1363417"/>
              <a:gd name="connsiteX7-4373" fmla="*/ 2209709 w 2227676"/>
              <a:gd name="connsiteY7-4374" fmla="*/ 76576 h 1363417"/>
              <a:gd name="connsiteX8-4375" fmla="*/ 0 w 2227676"/>
              <a:gd name="connsiteY8-4376" fmla="*/ 76576 h 1363417"/>
              <a:gd name="connsiteX9-4377" fmla="*/ 71860 w 2227676"/>
              <a:gd name="connsiteY9-4378" fmla="*/ 3931 h 1363417"/>
              <a:gd name="connsiteX10-4379" fmla="*/ 66019 w 2227676"/>
              <a:gd name="connsiteY10-4380" fmla="*/ 266972 h 1363417"/>
              <a:gd name="connsiteX11-4381" fmla="*/ 66019 w 2227676"/>
              <a:gd name="connsiteY11-4382" fmla="*/ 0 h 1363417"/>
              <a:gd name="connsiteX0-4383" fmla="*/ 2 w 2227676"/>
              <a:gd name="connsiteY0-4384" fmla="*/ 1290773 h 1363417"/>
              <a:gd name="connsiteX1-4385" fmla="*/ 2227676 w 2227676"/>
              <a:gd name="connsiteY1-4386" fmla="*/ 1290773 h 1363417"/>
              <a:gd name="connsiteX2-4387" fmla="*/ 0 w 2227676"/>
              <a:gd name="connsiteY2-4388" fmla="*/ 1290773 h 1363417"/>
              <a:gd name="connsiteX3-4389" fmla="*/ 2155814 w 2227676"/>
              <a:gd name="connsiteY3-4390" fmla="*/ 1363417 h 1363417"/>
              <a:gd name="connsiteX4-4391" fmla="*/ 2155814 w 2227676"/>
              <a:gd name="connsiteY4-4392" fmla="*/ 1124728 h 1363417"/>
              <a:gd name="connsiteX5-4393" fmla="*/ 2155814 w 2227676"/>
              <a:gd name="connsiteY5-4394" fmla="*/ 1363416 h 1363417"/>
              <a:gd name="connsiteX6-4395" fmla="*/ 0 w 2227676"/>
              <a:gd name="connsiteY6-4396" fmla="*/ 76576 h 1363417"/>
              <a:gd name="connsiteX7-4397" fmla="*/ 2209709 w 2227676"/>
              <a:gd name="connsiteY7-4398" fmla="*/ 76576 h 1363417"/>
              <a:gd name="connsiteX8-4399" fmla="*/ 0 w 2227676"/>
              <a:gd name="connsiteY8-4400" fmla="*/ 76576 h 1363417"/>
              <a:gd name="connsiteX9-4401" fmla="*/ 71860 w 2227676"/>
              <a:gd name="connsiteY9-4402" fmla="*/ 3931 h 1363417"/>
              <a:gd name="connsiteX10-4403" fmla="*/ 71860 w 2227676"/>
              <a:gd name="connsiteY10-4404" fmla="*/ 263375 h 1363417"/>
              <a:gd name="connsiteX11-4405" fmla="*/ 66019 w 2227676"/>
              <a:gd name="connsiteY11-4406" fmla="*/ 0 h 1363417"/>
              <a:gd name="connsiteX0-4407" fmla="*/ 2 w 2227676"/>
              <a:gd name="connsiteY0-4408" fmla="*/ 1286842 h 1359486"/>
              <a:gd name="connsiteX1-4409" fmla="*/ 2227676 w 2227676"/>
              <a:gd name="connsiteY1-4410" fmla="*/ 1286842 h 1359486"/>
              <a:gd name="connsiteX2-4411" fmla="*/ 0 w 2227676"/>
              <a:gd name="connsiteY2-4412" fmla="*/ 1286842 h 1359486"/>
              <a:gd name="connsiteX3-4413" fmla="*/ 2155814 w 2227676"/>
              <a:gd name="connsiteY3-4414" fmla="*/ 1359486 h 1359486"/>
              <a:gd name="connsiteX4-4415" fmla="*/ 2155814 w 2227676"/>
              <a:gd name="connsiteY4-4416" fmla="*/ 1120797 h 1359486"/>
              <a:gd name="connsiteX5-4417" fmla="*/ 2155814 w 2227676"/>
              <a:gd name="connsiteY5-4418" fmla="*/ 1359485 h 1359486"/>
              <a:gd name="connsiteX6-4419" fmla="*/ 0 w 2227676"/>
              <a:gd name="connsiteY6-4420" fmla="*/ 72645 h 1359486"/>
              <a:gd name="connsiteX7-4421" fmla="*/ 2209709 w 2227676"/>
              <a:gd name="connsiteY7-4422" fmla="*/ 72645 h 1359486"/>
              <a:gd name="connsiteX8-4423" fmla="*/ 0 w 2227676"/>
              <a:gd name="connsiteY8-4424" fmla="*/ 72645 h 1359486"/>
              <a:gd name="connsiteX9-4425" fmla="*/ 71860 w 2227676"/>
              <a:gd name="connsiteY9-4426" fmla="*/ 0 h 1359486"/>
              <a:gd name="connsiteX10-4427" fmla="*/ 71860 w 2227676"/>
              <a:gd name="connsiteY10-4428" fmla="*/ 259444 h 1359486"/>
              <a:gd name="connsiteX11-4429" fmla="*/ 71860 w 2227676"/>
              <a:gd name="connsiteY11-4430" fmla="*/ 0 h 13594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27676" h="1359486">
                <a:moveTo>
                  <a:pt x="2" y="1286842"/>
                </a:moveTo>
                <a:lnTo>
                  <a:pt x="2227676" y="1286842"/>
                </a:lnTo>
                <a:lnTo>
                  <a:pt x="0" y="1286842"/>
                </a:lnTo>
                <a:close/>
                <a:moveTo>
                  <a:pt x="2155814" y="1359486"/>
                </a:moveTo>
                <a:lnTo>
                  <a:pt x="2155814" y="1120797"/>
                </a:lnTo>
                <a:lnTo>
                  <a:pt x="2155814" y="1359485"/>
                </a:lnTo>
                <a:close/>
                <a:moveTo>
                  <a:pt x="0" y="72645"/>
                </a:moveTo>
                <a:lnTo>
                  <a:pt x="2209709" y="72645"/>
                </a:lnTo>
                <a:lnTo>
                  <a:pt x="0" y="72645"/>
                </a:lnTo>
                <a:close/>
                <a:moveTo>
                  <a:pt x="71860" y="0"/>
                </a:moveTo>
                <a:lnTo>
                  <a:pt x="71860" y="259444"/>
                </a:lnTo>
                <a:lnTo>
                  <a:pt x="71860" y="0"/>
                </a:lnTo>
                <a:close/>
              </a:path>
            </a:pathLst>
          </a:custGeom>
          <a:solidFill>
            <a:schemeClr val="accent1"/>
          </a:solidFill>
          <a:ln w="3175" cap="sq">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216000" tIns="180000" rIns="216000" bIns="180000" rtlCol="0" anchor="ctr">
            <a:normAutofit/>
          </a:bodyPr>
          <a:lstStyle/>
          <a:p>
            <a:pPr algn="just">
              <a:lnSpc>
                <a:spcPct val="150000"/>
              </a:lnSpc>
            </a:pPr>
            <a:endParaRPr lang="zh-CN" altLang="en-US" dirty="0">
              <a:solidFill>
                <a:schemeClr val="tx1"/>
              </a:solidFill>
            </a:endParaRPr>
          </a:p>
        </p:txBody>
      </p:sp>
      <p:sp>
        <p:nvSpPr>
          <p:cNvPr id="4" name="Content Placeholder 3"/>
          <p:cNvSpPr>
            <a:spLocks noGrp="1"/>
          </p:cNvSpPr>
          <p:nvPr>
            <p:ph sz="half" idx="2"/>
          </p:nvPr>
        </p:nvSpPr>
        <p:spPr>
          <a:xfrm>
            <a:off x="1259205" y="1189990"/>
            <a:ext cx="10324465" cy="4843780"/>
          </a:xfrm>
        </p:spPr>
        <p:txBody>
          <a:bodyPr>
            <a:normAutofit/>
          </a:bodyPr>
          <a:lstStyle/>
          <a:p>
            <a:pPr marL="0" indent="0">
              <a:buNone/>
            </a:pPr>
            <a:r>
              <a:rPr lang="en-US" b="1" u="sng" dirty="0" err="1">
                <a:sym typeface="+mn-ea"/>
              </a:rPr>
              <a:t>Lợi</a:t>
            </a:r>
            <a:r>
              <a:rPr lang="en-US" b="1" u="sng" dirty="0">
                <a:sym typeface="+mn-ea"/>
              </a:rPr>
              <a:t> </a:t>
            </a:r>
            <a:r>
              <a:rPr lang="en-US" b="1" u="sng" dirty="0" err="1">
                <a:sym typeface="+mn-ea"/>
              </a:rPr>
              <a:t>ích</a:t>
            </a:r>
            <a:r>
              <a:rPr lang="en-US" b="1" u="sng" dirty="0">
                <a:sym typeface="+mn-ea"/>
              </a:rPr>
              <a:t> </a:t>
            </a:r>
            <a:r>
              <a:rPr lang="en-US" b="1" u="sng" dirty="0" err="1">
                <a:sym typeface="+mn-ea"/>
              </a:rPr>
              <a:t>của</a:t>
            </a:r>
            <a:r>
              <a:rPr lang="en-US" b="1" u="sng" dirty="0">
                <a:sym typeface="+mn-ea"/>
              </a:rPr>
              <a:t> CI</a:t>
            </a:r>
          </a:p>
          <a:p>
            <a:r>
              <a:rPr lang="vi-VN" dirty="0" err="1"/>
              <a:t>Giảm</a:t>
            </a:r>
            <a:r>
              <a:rPr lang="vi-VN" dirty="0"/>
              <a:t> </a:t>
            </a:r>
            <a:r>
              <a:rPr lang="en-US" dirty="0"/>
              <a:t>r</a:t>
            </a:r>
            <a:r>
              <a:rPr lang="vi-VN" dirty="0" err="1"/>
              <a:t>ủi</a:t>
            </a:r>
            <a:r>
              <a:rPr lang="vi-VN" dirty="0"/>
              <a:t> ro.</a:t>
            </a:r>
          </a:p>
          <a:p>
            <a:r>
              <a:rPr lang="vi-VN" dirty="0" err="1"/>
              <a:t>Giảm</a:t>
            </a:r>
            <a:r>
              <a:rPr lang="vi-VN" dirty="0"/>
              <a:t> </a:t>
            </a:r>
            <a:r>
              <a:rPr lang="vi-VN" dirty="0" err="1"/>
              <a:t>thiểu</a:t>
            </a:r>
            <a:r>
              <a:rPr lang="vi-VN" dirty="0"/>
              <a:t> </a:t>
            </a:r>
            <a:r>
              <a:rPr lang="vi-VN" dirty="0" err="1"/>
              <a:t>sự</a:t>
            </a:r>
            <a:r>
              <a:rPr lang="vi-VN" dirty="0"/>
              <a:t> </a:t>
            </a:r>
            <a:r>
              <a:rPr lang="vi-VN" dirty="0" err="1"/>
              <a:t>lặp</a:t>
            </a:r>
            <a:r>
              <a:rPr lang="vi-VN" dirty="0"/>
              <a:t> </a:t>
            </a:r>
            <a:r>
              <a:rPr lang="vi-VN" dirty="0" err="1"/>
              <a:t>lại</a:t>
            </a:r>
            <a:r>
              <a:rPr lang="vi-VN" dirty="0"/>
              <a:t> cho </a:t>
            </a:r>
            <a:r>
              <a:rPr lang="vi-VN" dirty="0" err="1"/>
              <a:t>các</a:t>
            </a:r>
            <a:r>
              <a:rPr lang="vi-VN" dirty="0"/>
              <a:t> </a:t>
            </a:r>
            <a:r>
              <a:rPr lang="vi-VN" dirty="0" err="1"/>
              <a:t>quá</a:t>
            </a:r>
            <a:r>
              <a:rPr lang="vi-VN" dirty="0"/>
              <a:t> </a:t>
            </a:r>
            <a:r>
              <a:rPr lang="vi-VN" dirty="0" err="1"/>
              <a:t>trình</a:t>
            </a:r>
            <a:r>
              <a:rPr lang="en-US" dirty="0"/>
              <a:t>.</a:t>
            </a:r>
            <a:endParaRPr lang="vi-VN" dirty="0"/>
          </a:p>
          <a:p>
            <a:r>
              <a:rPr lang="en-US" dirty="0" err="1"/>
              <a:t>Nhanh</a:t>
            </a:r>
            <a:r>
              <a:rPr lang="en-US" dirty="0"/>
              <a:t> </a:t>
            </a:r>
            <a:r>
              <a:rPr lang="en-US" dirty="0" err="1"/>
              <a:t>chóng</a:t>
            </a:r>
            <a:r>
              <a:rPr lang="en-US" dirty="0"/>
              <a:t> </a:t>
            </a:r>
            <a:r>
              <a:rPr lang="en-US" dirty="0" err="1"/>
              <a:t>tạo</a:t>
            </a:r>
            <a:r>
              <a:rPr lang="en-US" dirty="0"/>
              <a:t> </a:t>
            </a:r>
            <a:r>
              <a:rPr lang="en-US" dirty="0" err="1"/>
              <a:t>ra</a:t>
            </a:r>
            <a:r>
              <a:rPr lang="en-US" dirty="0"/>
              <a:t> </a:t>
            </a:r>
            <a:r>
              <a:rPr lang="en-US" dirty="0" err="1"/>
              <a:t>phiên</a:t>
            </a:r>
            <a:r>
              <a:rPr lang="en-US" dirty="0"/>
              <a:t> </a:t>
            </a:r>
            <a:r>
              <a:rPr lang="en-US" dirty="0" err="1"/>
              <a:t>bản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sử</a:t>
            </a:r>
            <a:r>
              <a:rPr lang="en-US" dirty="0"/>
              <a:t> </a:t>
            </a:r>
            <a:r>
              <a:rPr lang="en-US" dirty="0" err="1"/>
              <a:t>dụng</a:t>
            </a:r>
            <a:r>
              <a:rPr lang="en-US" dirty="0"/>
              <a:t>.</a:t>
            </a:r>
          </a:p>
          <a:p>
            <a:pPr marL="342900" lvl="1" indent="0">
              <a:buNone/>
            </a:pPr>
            <a:r>
              <a:rPr lang="en-US" sz="2400" dirty="0" err="1"/>
              <a:t>Sẵ</a:t>
            </a:r>
            <a:r>
              <a:rPr lang="vi-VN" sz="2400" dirty="0"/>
              <a:t>n </a:t>
            </a:r>
            <a:r>
              <a:rPr lang="vi-VN" sz="2400" dirty="0" err="1"/>
              <a:t>sàng</a:t>
            </a:r>
            <a:r>
              <a:rPr lang="vi-VN" sz="2400" dirty="0"/>
              <a:t> </a:t>
            </a:r>
            <a:r>
              <a:rPr lang="vi-VN" sz="2400" dirty="0" err="1"/>
              <a:t>triển</a:t>
            </a:r>
            <a:r>
              <a:rPr lang="en-US" sz="2400" dirty="0"/>
              <a:t> </a:t>
            </a:r>
            <a:r>
              <a:rPr lang="vi-VN" sz="2400" dirty="0"/>
              <a:t>khai </a:t>
            </a:r>
            <a:r>
              <a:rPr lang="vi-VN" sz="2400" dirty="0" err="1"/>
              <a:t>mọi</a:t>
            </a:r>
            <a:r>
              <a:rPr lang="vi-VN" sz="2400" dirty="0"/>
              <a:t> </a:t>
            </a:r>
            <a:r>
              <a:rPr lang="vi-VN" sz="2400" dirty="0" err="1"/>
              <a:t>lúc</a:t>
            </a:r>
            <a:r>
              <a:rPr lang="vi-VN" sz="2400" dirty="0"/>
              <a:t> </a:t>
            </a:r>
            <a:r>
              <a:rPr lang="vi-VN" sz="2400" dirty="0" err="1"/>
              <a:t>mọi</a:t>
            </a:r>
            <a:r>
              <a:rPr lang="vi-VN" sz="2400" dirty="0"/>
              <a:t> nơi.</a:t>
            </a:r>
          </a:p>
          <a:p>
            <a:r>
              <a:rPr lang="vi-VN" dirty="0" err="1"/>
              <a:t>Mọi</a:t>
            </a:r>
            <a:r>
              <a:rPr lang="vi-VN" dirty="0"/>
              <a:t> </a:t>
            </a:r>
            <a:r>
              <a:rPr lang="vi-VN" dirty="0" err="1"/>
              <a:t>người</a:t>
            </a:r>
            <a:r>
              <a:rPr lang="vi-VN" dirty="0"/>
              <a:t> </a:t>
            </a:r>
            <a:r>
              <a:rPr lang="vi-VN" dirty="0" err="1"/>
              <a:t>có</a:t>
            </a:r>
            <a:r>
              <a:rPr lang="vi-VN" dirty="0"/>
              <a:t> </a:t>
            </a:r>
            <a:r>
              <a:rPr lang="vi-VN" dirty="0" err="1"/>
              <a:t>thể</a:t>
            </a:r>
            <a:r>
              <a:rPr lang="vi-VN" dirty="0"/>
              <a:t> </a:t>
            </a:r>
            <a:r>
              <a:rPr lang="vi-VN" dirty="0" err="1"/>
              <a:t>nhì</a:t>
            </a:r>
            <a:r>
              <a:rPr lang="en-US" dirty="0"/>
              <a:t>n </a:t>
            </a:r>
            <a:r>
              <a:rPr lang="en-US" dirty="0" err="1"/>
              <a:t>thấy</a:t>
            </a:r>
            <a:r>
              <a:rPr lang="en-US" dirty="0"/>
              <a:t>, </a:t>
            </a:r>
            <a:r>
              <a:rPr lang="vi-VN" dirty="0"/>
              <a:t>xem </a:t>
            </a:r>
            <a:r>
              <a:rPr lang="vi-VN" dirty="0" err="1"/>
              <a:t>xét</a:t>
            </a:r>
            <a:r>
              <a:rPr lang="vi-VN" dirty="0"/>
              <a:t> </a:t>
            </a:r>
            <a:r>
              <a:rPr lang="vi-VN" dirty="0" err="1"/>
              <a:t>và</a:t>
            </a:r>
            <a:r>
              <a:rPr lang="vi-VN" dirty="0"/>
              <a:t> </a:t>
            </a:r>
            <a:r>
              <a:rPr lang="vi-VN" dirty="0" err="1"/>
              <a:t>giải</a:t>
            </a:r>
            <a:r>
              <a:rPr lang="vi-VN" dirty="0"/>
              <a:t> </a:t>
            </a:r>
            <a:r>
              <a:rPr lang="vi-VN" dirty="0" err="1"/>
              <a:t>quyết</a:t>
            </a:r>
            <a:r>
              <a:rPr lang="vi-VN" dirty="0"/>
              <a:t> </a:t>
            </a:r>
            <a:r>
              <a:rPr lang="vi-VN" dirty="0" err="1"/>
              <a:t>kịp</a:t>
            </a:r>
            <a:r>
              <a:rPr lang="vi-VN" dirty="0"/>
              <a:t> </a:t>
            </a:r>
            <a:r>
              <a:rPr lang="vi-VN" dirty="0" err="1"/>
              <a:t>thời</a:t>
            </a:r>
            <a:r>
              <a:rPr lang="vi-VN" dirty="0"/>
              <a:t>. </a:t>
            </a:r>
            <a:endParaRPr lang="en-US" dirty="0"/>
          </a:p>
          <a:p>
            <a:r>
              <a:rPr lang="vi-VN" dirty="0" err="1"/>
              <a:t>Cải</a:t>
            </a:r>
            <a:r>
              <a:rPr lang="vi-VN" dirty="0"/>
              <a:t> </a:t>
            </a:r>
            <a:r>
              <a:rPr lang="vi-VN" dirty="0" err="1"/>
              <a:t>thiện</a:t>
            </a:r>
            <a:r>
              <a:rPr lang="vi-VN" dirty="0"/>
              <a:t> </a:t>
            </a:r>
            <a:r>
              <a:rPr lang="vi-VN" dirty="0" err="1"/>
              <a:t>chất</a:t>
            </a:r>
            <a:r>
              <a:rPr lang="vi-VN" dirty="0"/>
              <a:t> </a:t>
            </a:r>
            <a:r>
              <a:rPr lang="vi-VN" dirty="0" err="1"/>
              <a:t>lượng</a:t>
            </a:r>
            <a:r>
              <a:rPr lang="vi-VN" dirty="0"/>
              <a:t> </a:t>
            </a:r>
            <a:r>
              <a:rPr lang="vi-VN" dirty="0" err="1"/>
              <a:t>phần</a:t>
            </a:r>
            <a:r>
              <a:rPr lang="vi-VN" dirty="0"/>
              <a:t> </a:t>
            </a:r>
            <a:r>
              <a:rPr lang="vi-VN" dirty="0" err="1"/>
              <a:t>mềm</a:t>
            </a:r>
            <a:endParaRPr lang="en-US" dirty="0"/>
          </a:p>
        </p:txBody>
      </p:sp>
    </p:spTree>
    <p:custDataLst>
      <p:tags r:id="rId1"/>
    </p:custData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sz="3200" dirty="0">
                <a:sym typeface="+mn-ea"/>
              </a:rPr>
              <a:t>Jenkins</a:t>
            </a:r>
            <a:endParaRPr lang="en-US" sz="3200" dirty="0">
              <a:latin typeface="+mn-lt"/>
            </a:endParaRPr>
          </a:p>
        </p:txBody>
      </p:sp>
      <p:sp>
        <p:nvSpPr>
          <p:cNvPr id="5" name="任意多边形 4"/>
          <p:cNvSpPr/>
          <p:nvPr>
            <p:custDataLst>
              <p:tags r:id="rId3"/>
            </p:custDataLst>
          </p:nvPr>
        </p:nvSpPr>
        <p:spPr>
          <a:xfrm>
            <a:off x="838200" y="845085"/>
            <a:ext cx="10515600" cy="4931996"/>
          </a:xfrm>
          <a:custGeom>
            <a:avLst/>
            <a:gdLst>
              <a:gd name="connsiteX0" fmla="*/ 720080 w 3744416"/>
              <a:gd name="connsiteY0" fmla="*/ 1656184 h 2016224"/>
              <a:gd name="connsiteX1" fmla="*/ 2952328 w 3744416"/>
              <a:gd name="connsiteY1" fmla="*/ 1656184 h 2016224"/>
              <a:gd name="connsiteX2" fmla="*/ 2952328 w 3744416"/>
              <a:gd name="connsiteY2" fmla="*/ 1800200 h 2016224"/>
              <a:gd name="connsiteX3" fmla="*/ 720080 w 3744416"/>
              <a:gd name="connsiteY3" fmla="*/ 1800200 h 2016224"/>
              <a:gd name="connsiteX4" fmla="*/ 3600400 w 3744416"/>
              <a:gd name="connsiteY4" fmla="*/ 1296144 h 2016224"/>
              <a:gd name="connsiteX5" fmla="*/ 3744416 w 3744416"/>
              <a:gd name="connsiteY5" fmla="*/ 1296144 h 2016224"/>
              <a:gd name="connsiteX6" fmla="*/ 3744416 w 3744416"/>
              <a:gd name="connsiteY6" fmla="*/ 2016224 h 2016224"/>
              <a:gd name="connsiteX7" fmla="*/ 3600400 w 3744416"/>
              <a:gd name="connsiteY7" fmla="*/ 2016224 h 2016224"/>
              <a:gd name="connsiteX8" fmla="*/ 720080 w 3744416"/>
              <a:gd name="connsiteY8" fmla="*/ 432048 h 2016224"/>
              <a:gd name="connsiteX9" fmla="*/ 2952328 w 3744416"/>
              <a:gd name="connsiteY9" fmla="*/ 432048 h 2016224"/>
              <a:gd name="connsiteX10" fmla="*/ 2952328 w 3744416"/>
              <a:gd name="connsiteY10" fmla="*/ 576064 h 2016224"/>
              <a:gd name="connsiteX11" fmla="*/ 720080 w 3744416"/>
              <a:gd name="connsiteY11" fmla="*/ 576064 h 2016224"/>
              <a:gd name="connsiteX12" fmla="*/ 0 w 3744416"/>
              <a:gd name="connsiteY12" fmla="*/ 0 h 2016224"/>
              <a:gd name="connsiteX13" fmla="*/ 144016 w 3744416"/>
              <a:gd name="connsiteY13" fmla="*/ 0 h 2016224"/>
              <a:gd name="connsiteX14" fmla="*/ 144016 w 3744416"/>
              <a:gd name="connsiteY14" fmla="*/ 720080 h 2016224"/>
              <a:gd name="connsiteX15" fmla="*/ 0 w 3744416"/>
              <a:gd name="connsiteY15" fmla="*/ 720080 h 2016224"/>
              <a:gd name="connsiteX0-1" fmla="*/ 720080 w 3744416"/>
              <a:gd name="connsiteY0-2" fmla="*/ 1656184 h 2016224"/>
              <a:gd name="connsiteX1-3" fmla="*/ 2952328 w 3744416"/>
              <a:gd name="connsiteY1-4" fmla="*/ 1656184 h 2016224"/>
              <a:gd name="connsiteX2-5" fmla="*/ 2952328 w 3744416"/>
              <a:gd name="connsiteY2-6" fmla="*/ 1800200 h 2016224"/>
              <a:gd name="connsiteX3-7" fmla="*/ 720080 w 3744416"/>
              <a:gd name="connsiteY3-8" fmla="*/ 1800200 h 2016224"/>
              <a:gd name="connsiteX4-9" fmla="*/ 720080 w 3744416"/>
              <a:gd name="connsiteY4-10" fmla="*/ 1656184 h 2016224"/>
              <a:gd name="connsiteX5-11" fmla="*/ 3600400 w 3744416"/>
              <a:gd name="connsiteY5-12" fmla="*/ 1296144 h 2016224"/>
              <a:gd name="connsiteX6-13" fmla="*/ 3744416 w 3744416"/>
              <a:gd name="connsiteY6-14" fmla="*/ 1296144 h 2016224"/>
              <a:gd name="connsiteX7-15" fmla="*/ 3744416 w 3744416"/>
              <a:gd name="connsiteY7-16" fmla="*/ 2016224 h 2016224"/>
              <a:gd name="connsiteX8-17" fmla="*/ 3600400 w 3744416"/>
              <a:gd name="connsiteY8-18" fmla="*/ 2016224 h 2016224"/>
              <a:gd name="connsiteX9-19" fmla="*/ 3600400 w 3744416"/>
              <a:gd name="connsiteY9-20" fmla="*/ 1296144 h 2016224"/>
              <a:gd name="connsiteX10-21" fmla="*/ 720080 w 3744416"/>
              <a:gd name="connsiteY10-22" fmla="*/ 432048 h 2016224"/>
              <a:gd name="connsiteX11-23" fmla="*/ 2952328 w 3744416"/>
              <a:gd name="connsiteY11-24" fmla="*/ 432048 h 2016224"/>
              <a:gd name="connsiteX12-25" fmla="*/ 2952328 w 3744416"/>
              <a:gd name="connsiteY12-26" fmla="*/ 576064 h 2016224"/>
              <a:gd name="connsiteX13-27" fmla="*/ 720080 w 3744416"/>
              <a:gd name="connsiteY13-28" fmla="*/ 576064 h 2016224"/>
              <a:gd name="connsiteX14-29" fmla="*/ 720080 w 3744416"/>
              <a:gd name="connsiteY14-30" fmla="*/ 432048 h 2016224"/>
              <a:gd name="connsiteX15-31" fmla="*/ 0 w 3744416"/>
              <a:gd name="connsiteY15-32" fmla="*/ 0 h 2016224"/>
              <a:gd name="connsiteX16" fmla="*/ 144016 w 3744416"/>
              <a:gd name="connsiteY16" fmla="*/ 720080 h 2016224"/>
              <a:gd name="connsiteX17" fmla="*/ 0 w 3744416"/>
              <a:gd name="connsiteY17" fmla="*/ 720080 h 2016224"/>
              <a:gd name="connsiteX18" fmla="*/ 0 w 3744416"/>
              <a:gd name="connsiteY18" fmla="*/ 0 h 2016224"/>
              <a:gd name="connsiteX0-33" fmla="*/ 720080 w 3744416"/>
              <a:gd name="connsiteY0-34" fmla="*/ 1656184 h 2016224"/>
              <a:gd name="connsiteX1-35" fmla="*/ 2952328 w 3744416"/>
              <a:gd name="connsiteY1-36" fmla="*/ 1656184 h 2016224"/>
              <a:gd name="connsiteX2-37" fmla="*/ 2952328 w 3744416"/>
              <a:gd name="connsiteY2-38" fmla="*/ 1800200 h 2016224"/>
              <a:gd name="connsiteX3-39" fmla="*/ 720080 w 3744416"/>
              <a:gd name="connsiteY3-40" fmla="*/ 1800200 h 2016224"/>
              <a:gd name="connsiteX4-41" fmla="*/ 720080 w 3744416"/>
              <a:gd name="connsiteY4-42" fmla="*/ 1656184 h 2016224"/>
              <a:gd name="connsiteX5-43" fmla="*/ 3600400 w 3744416"/>
              <a:gd name="connsiteY5-44" fmla="*/ 1296144 h 2016224"/>
              <a:gd name="connsiteX6-45" fmla="*/ 3744416 w 3744416"/>
              <a:gd name="connsiteY6-46" fmla="*/ 1296144 h 2016224"/>
              <a:gd name="connsiteX7-47" fmla="*/ 3744416 w 3744416"/>
              <a:gd name="connsiteY7-48" fmla="*/ 2016224 h 2016224"/>
              <a:gd name="connsiteX8-49" fmla="*/ 3600400 w 3744416"/>
              <a:gd name="connsiteY8-50" fmla="*/ 2016224 h 2016224"/>
              <a:gd name="connsiteX9-51" fmla="*/ 3600400 w 3744416"/>
              <a:gd name="connsiteY9-52" fmla="*/ 1296144 h 2016224"/>
              <a:gd name="connsiteX10-53" fmla="*/ 720080 w 3744416"/>
              <a:gd name="connsiteY10-54" fmla="*/ 432048 h 2016224"/>
              <a:gd name="connsiteX11-55" fmla="*/ 2952328 w 3744416"/>
              <a:gd name="connsiteY11-56" fmla="*/ 432048 h 2016224"/>
              <a:gd name="connsiteX12-57" fmla="*/ 2952328 w 3744416"/>
              <a:gd name="connsiteY12-58" fmla="*/ 576064 h 2016224"/>
              <a:gd name="connsiteX13-59" fmla="*/ 720080 w 3744416"/>
              <a:gd name="connsiteY13-60" fmla="*/ 576064 h 2016224"/>
              <a:gd name="connsiteX14-61" fmla="*/ 720080 w 3744416"/>
              <a:gd name="connsiteY14-62" fmla="*/ 432048 h 2016224"/>
              <a:gd name="connsiteX15-63" fmla="*/ 0 w 3744416"/>
              <a:gd name="connsiteY15-64" fmla="*/ 0 h 2016224"/>
              <a:gd name="connsiteX16-65" fmla="*/ 0 w 3744416"/>
              <a:gd name="connsiteY16-66" fmla="*/ 720080 h 2016224"/>
              <a:gd name="connsiteX17-67" fmla="*/ 0 w 3744416"/>
              <a:gd name="connsiteY17-68" fmla="*/ 0 h 2016224"/>
              <a:gd name="connsiteX0-69" fmla="*/ 720080 w 3744416"/>
              <a:gd name="connsiteY0-70" fmla="*/ 1656184 h 2016224"/>
              <a:gd name="connsiteX1-71" fmla="*/ 2952328 w 3744416"/>
              <a:gd name="connsiteY1-72" fmla="*/ 1656184 h 2016224"/>
              <a:gd name="connsiteX2-73" fmla="*/ 2952328 w 3744416"/>
              <a:gd name="connsiteY2-74" fmla="*/ 1800200 h 2016224"/>
              <a:gd name="connsiteX3-75" fmla="*/ 720080 w 3744416"/>
              <a:gd name="connsiteY3-76" fmla="*/ 1800200 h 2016224"/>
              <a:gd name="connsiteX4-77" fmla="*/ 720080 w 3744416"/>
              <a:gd name="connsiteY4-78" fmla="*/ 1656184 h 2016224"/>
              <a:gd name="connsiteX5-79" fmla="*/ 3600400 w 3744416"/>
              <a:gd name="connsiteY5-80" fmla="*/ 1296144 h 2016224"/>
              <a:gd name="connsiteX6-81" fmla="*/ 3744416 w 3744416"/>
              <a:gd name="connsiteY6-82" fmla="*/ 1296144 h 2016224"/>
              <a:gd name="connsiteX7-83" fmla="*/ 3744416 w 3744416"/>
              <a:gd name="connsiteY7-84" fmla="*/ 2016224 h 2016224"/>
              <a:gd name="connsiteX8-85" fmla="*/ 3600400 w 3744416"/>
              <a:gd name="connsiteY8-86" fmla="*/ 2016224 h 2016224"/>
              <a:gd name="connsiteX9-87" fmla="*/ 3600400 w 3744416"/>
              <a:gd name="connsiteY9-88" fmla="*/ 1296144 h 2016224"/>
              <a:gd name="connsiteX10-89" fmla="*/ 720080 w 3744416"/>
              <a:gd name="connsiteY10-90" fmla="*/ 432048 h 2016224"/>
              <a:gd name="connsiteX11-91" fmla="*/ 2952328 w 3744416"/>
              <a:gd name="connsiteY11-92" fmla="*/ 432048 h 2016224"/>
              <a:gd name="connsiteX12-93" fmla="*/ 2952328 w 3744416"/>
              <a:gd name="connsiteY12-94" fmla="*/ 576064 h 2016224"/>
              <a:gd name="connsiteX13-95" fmla="*/ 720080 w 3744416"/>
              <a:gd name="connsiteY13-96" fmla="*/ 432048 h 2016224"/>
              <a:gd name="connsiteX14-97" fmla="*/ 0 w 3744416"/>
              <a:gd name="connsiteY14-98" fmla="*/ 0 h 2016224"/>
              <a:gd name="connsiteX15-99" fmla="*/ 0 w 3744416"/>
              <a:gd name="connsiteY15-100" fmla="*/ 720080 h 2016224"/>
              <a:gd name="connsiteX16-101" fmla="*/ 0 w 3744416"/>
              <a:gd name="connsiteY16-102" fmla="*/ 0 h 2016224"/>
              <a:gd name="connsiteX0-103" fmla="*/ 720080 w 3744416"/>
              <a:gd name="connsiteY0-104" fmla="*/ 1656184 h 2016224"/>
              <a:gd name="connsiteX1-105" fmla="*/ 2952328 w 3744416"/>
              <a:gd name="connsiteY1-106" fmla="*/ 1656184 h 2016224"/>
              <a:gd name="connsiteX2-107" fmla="*/ 2952328 w 3744416"/>
              <a:gd name="connsiteY2-108" fmla="*/ 1800200 h 2016224"/>
              <a:gd name="connsiteX3-109" fmla="*/ 720080 w 3744416"/>
              <a:gd name="connsiteY3-110" fmla="*/ 1800200 h 2016224"/>
              <a:gd name="connsiteX4-111" fmla="*/ 720080 w 3744416"/>
              <a:gd name="connsiteY4-112" fmla="*/ 1656184 h 2016224"/>
              <a:gd name="connsiteX5-113" fmla="*/ 3600400 w 3744416"/>
              <a:gd name="connsiteY5-114" fmla="*/ 1296144 h 2016224"/>
              <a:gd name="connsiteX6-115" fmla="*/ 3744416 w 3744416"/>
              <a:gd name="connsiteY6-116" fmla="*/ 1296144 h 2016224"/>
              <a:gd name="connsiteX7-117" fmla="*/ 3744416 w 3744416"/>
              <a:gd name="connsiteY7-118" fmla="*/ 2016224 h 2016224"/>
              <a:gd name="connsiteX8-119" fmla="*/ 3600400 w 3744416"/>
              <a:gd name="connsiteY8-120" fmla="*/ 2016224 h 2016224"/>
              <a:gd name="connsiteX9-121" fmla="*/ 3600400 w 3744416"/>
              <a:gd name="connsiteY9-122" fmla="*/ 1296144 h 2016224"/>
              <a:gd name="connsiteX10-123" fmla="*/ 720080 w 3744416"/>
              <a:gd name="connsiteY10-124" fmla="*/ 432048 h 2016224"/>
              <a:gd name="connsiteX11-125" fmla="*/ 2952328 w 3744416"/>
              <a:gd name="connsiteY11-126" fmla="*/ 432048 h 2016224"/>
              <a:gd name="connsiteX12-127" fmla="*/ 720080 w 3744416"/>
              <a:gd name="connsiteY12-128" fmla="*/ 432048 h 2016224"/>
              <a:gd name="connsiteX13-129" fmla="*/ 0 w 3744416"/>
              <a:gd name="connsiteY13-130" fmla="*/ 0 h 2016224"/>
              <a:gd name="connsiteX14-131" fmla="*/ 0 w 3744416"/>
              <a:gd name="connsiteY14-132" fmla="*/ 720080 h 2016224"/>
              <a:gd name="connsiteX15-133" fmla="*/ 0 w 3744416"/>
              <a:gd name="connsiteY15-134" fmla="*/ 0 h 2016224"/>
              <a:gd name="connsiteX0-135" fmla="*/ 720080 w 3744416"/>
              <a:gd name="connsiteY0-136" fmla="*/ 1656184 h 2016224"/>
              <a:gd name="connsiteX1-137" fmla="*/ 2952328 w 3744416"/>
              <a:gd name="connsiteY1-138" fmla="*/ 1656184 h 2016224"/>
              <a:gd name="connsiteX2-139" fmla="*/ 2952328 w 3744416"/>
              <a:gd name="connsiteY2-140" fmla="*/ 1800200 h 2016224"/>
              <a:gd name="connsiteX3-141" fmla="*/ 720080 w 3744416"/>
              <a:gd name="connsiteY3-142" fmla="*/ 1800200 h 2016224"/>
              <a:gd name="connsiteX4-143" fmla="*/ 720080 w 3744416"/>
              <a:gd name="connsiteY4-144" fmla="*/ 1656184 h 2016224"/>
              <a:gd name="connsiteX5-145" fmla="*/ 3600400 w 3744416"/>
              <a:gd name="connsiteY5-146" fmla="*/ 1296144 h 2016224"/>
              <a:gd name="connsiteX6-147" fmla="*/ 3744416 w 3744416"/>
              <a:gd name="connsiteY6-148" fmla="*/ 1296144 h 2016224"/>
              <a:gd name="connsiteX7-149" fmla="*/ 3744416 w 3744416"/>
              <a:gd name="connsiteY7-150" fmla="*/ 2016224 h 2016224"/>
              <a:gd name="connsiteX8-151" fmla="*/ 3600400 w 3744416"/>
              <a:gd name="connsiteY8-152" fmla="*/ 2016224 h 2016224"/>
              <a:gd name="connsiteX9-153" fmla="*/ 3600400 w 3744416"/>
              <a:gd name="connsiteY9-154" fmla="*/ 1296144 h 2016224"/>
              <a:gd name="connsiteX10-155" fmla="*/ 720080 w 3744416"/>
              <a:gd name="connsiteY10-156" fmla="*/ 432048 h 2016224"/>
              <a:gd name="connsiteX11-157" fmla="*/ 2952328 w 3744416"/>
              <a:gd name="connsiteY11-158" fmla="*/ 432048 h 2016224"/>
              <a:gd name="connsiteX12-159" fmla="*/ 720080 w 3744416"/>
              <a:gd name="connsiteY12-160" fmla="*/ 432048 h 2016224"/>
              <a:gd name="connsiteX13-161" fmla="*/ 0 w 3744416"/>
              <a:gd name="connsiteY13-162" fmla="*/ 0 h 2016224"/>
              <a:gd name="connsiteX14-163" fmla="*/ 0 w 3744416"/>
              <a:gd name="connsiteY14-164" fmla="*/ 720080 h 2016224"/>
              <a:gd name="connsiteX15-165" fmla="*/ 0 w 3744416"/>
              <a:gd name="connsiteY15-166" fmla="*/ 0 h 2016224"/>
              <a:gd name="connsiteX0-167" fmla="*/ 720080 w 3744416"/>
              <a:gd name="connsiteY0-168" fmla="*/ 1656184 h 2016224"/>
              <a:gd name="connsiteX1-169" fmla="*/ 2952328 w 3744416"/>
              <a:gd name="connsiteY1-170" fmla="*/ 1656184 h 2016224"/>
              <a:gd name="connsiteX2-171" fmla="*/ 2952328 w 3744416"/>
              <a:gd name="connsiteY2-172" fmla="*/ 1800200 h 2016224"/>
              <a:gd name="connsiteX3-173" fmla="*/ 720080 w 3744416"/>
              <a:gd name="connsiteY3-174" fmla="*/ 1656184 h 2016224"/>
              <a:gd name="connsiteX4-175" fmla="*/ 3600400 w 3744416"/>
              <a:gd name="connsiteY4-176" fmla="*/ 1296144 h 2016224"/>
              <a:gd name="connsiteX5-177" fmla="*/ 3744416 w 3744416"/>
              <a:gd name="connsiteY5-178" fmla="*/ 1296144 h 2016224"/>
              <a:gd name="connsiteX6-179" fmla="*/ 3744416 w 3744416"/>
              <a:gd name="connsiteY6-180" fmla="*/ 2016224 h 2016224"/>
              <a:gd name="connsiteX7-181" fmla="*/ 3600400 w 3744416"/>
              <a:gd name="connsiteY7-182" fmla="*/ 2016224 h 2016224"/>
              <a:gd name="connsiteX8-183" fmla="*/ 3600400 w 3744416"/>
              <a:gd name="connsiteY8-184" fmla="*/ 1296144 h 2016224"/>
              <a:gd name="connsiteX9-185" fmla="*/ 720080 w 3744416"/>
              <a:gd name="connsiteY9-186" fmla="*/ 432048 h 2016224"/>
              <a:gd name="connsiteX10-187" fmla="*/ 2952328 w 3744416"/>
              <a:gd name="connsiteY10-188" fmla="*/ 432048 h 2016224"/>
              <a:gd name="connsiteX11-189" fmla="*/ 720080 w 3744416"/>
              <a:gd name="connsiteY11-190" fmla="*/ 432048 h 2016224"/>
              <a:gd name="connsiteX12-191" fmla="*/ 0 w 3744416"/>
              <a:gd name="connsiteY12-192" fmla="*/ 0 h 2016224"/>
              <a:gd name="connsiteX13-193" fmla="*/ 0 w 3744416"/>
              <a:gd name="connsiteY13-194" fmla="*/ 720080 h 2016224"/>
              <a:gd name="connsiteX14-195" fmla="*/ 0 w 3744416"/>
              <a:gd name="connsiteY14-196" fmla="*/ 0 h 2016224"/>
              <a:gd name="connsiteX0-197" fmla="*/ 720080 w 3744416"/>
              <a:gd name="connsiteY0-198" fmla="*/ 1656184 h 2016224"/>
              <a:gd name="connsiteX1-199" fmla="*/ 2952328 w 3744416"/>
              <a:gd name="connsiteY1-200" fmla="*/ 1656184 h 2016224"/>
              <a:gd name="connsiteX2-201" fmla="*/ 720080 w 3744416"/>
              <a:gd name="connsiteY2-202" fmla="*/ 1656184 h 2016224"/>
              <a:gd name="connsiteX3-203" fmla="*/ 3600400 w 3744416"/>
              <a:gd name="connsiteY3-204" fmla="*/ 1296144 h 2016224"/>
              <a:gd name="connsiteX4-205" fmla="*/ 3744416 w 3744416"/>
              <a:gd name="connsiteY4-206" fmla="*/ 1296144 h 2016224"/>
              <a:gd name="connsiteX5-207" fmla="*/ 3744416 w 3744416"/>
              <a:gd name="connsiteY5-208" fmla="*/ 2016224 h 2016224"/>
              <a:gd name="connsiteX6-209" fmla="*/ 3600400 w 3744416"/>
              <a:gd name="connsiteY6-210" fmla="*/ 2016224 h 2016224"/>
              <a:gd name="connsiteX7-211" fmla="*/ 3600400 w 3744416"/>
              <a:gd name="connsiteY7-212" fmla="*/ 1296144 h 2016224"/>
              <a:gd name="connsiteX8-213" fmla="*/ 720080 w 3744416"/>
              <a:gd name="connsiteY8-214" fmla="*/ 432048 h 2016224"/>
              <a:gd name="connsiteX9-215" fmla="*/ 2952328 w 3744416"/>
              <a:gd name="connsiteY9-216" fmla="*/ 432048 h 2016224"/>
              <a:gd name="connsiteX10-217" fmla="*/ 720080 w 3744416"/>
              <a:gd name="connsiteY10-218" fmla="*/ 432048 h 2016224"/>
              <a:gd name="connsiteX11-219" fmla="*/ 0 w 3744416"/>
              <a:gd name="connsiteY11-220" fmla="*/ 0 h 2016224"/>
              <a:gd name="connsiteX12-221" fmla="*/ 0 w 3744416"/>
              <a:gd name="connsiteY12-222" fmla="*/ 720080 h 2016224"/>
              <a:gd name="connsiteX13-223" fmla="*/ 0 w 3744416"/>
              <a:gd name="connsiteY13-224" fmla="*/ 0 h 2016224"/>
              <a:gd name="connsiteX0-225" fmla="*/ 720080 w 3744416"/>
              <a:gd name="connsiteY0-226" fmla="*/ 1656184 h 2016224"/>
              <a:gd name="connsiteX1-227" fmla="*/ 2952328 w 3744416"/>
              <a:gd name="connsiteY1-228" fmla="*/ 1656184 h 2016224"/>
              <a:gd name="connsiteX2-229" fmla="*/ 720080 w 3744416"/>
              <a:gd name="connsiteY2-230" fmla="*/ 1656184 h 2016224"/>
              <a:gd name="connsiteX3-231" fmla="*/ 3600400 w 3744416"/>
              <a:gd name="connsiteY3-232" fmla="*/ 1296144 h 2016224"/>
              <a:gd name="connsiteX4-233" fmla="*/ 3744416 w 3744416"/>
              <a:gd name="connsiteY4-234" fmla="*/ 1296144 h 2016224"/>
              <a:gd name="connsiteX5-235" fmla="*/ 3744416 w 3744416"/>
              <a:gd name="connsiteY5-236" fmla="*/ 2016224 h 2016224"/>
              <a:gd name="connsiteX6-237" fmla="*/ 3600400 w 3744416"/>
              <a:gd name="connsiteY6-238" fmla="*/ 1296144 h 2016224"/>
              <a:gd name="connsiteX7-239" fmla="*/ 720080 w 3744416"/>
              <a:gd name="connsiteY7-240" fmla="*/ 432048 h 2016224"/>
              <a:gd name="connsiteX8-241" fmla="*/ 2952328 w 3744416"/>
              <a:gd name="connsiteY8-242" fmla="*/ 432048 h 2016224"/>
              <a:gd name="connsiteX9-243" fmla="*/ 720080 w 3744416"/>
              <a:gd name="connsiteY9-244" fmla="*/ 432048 h 2016224"/>
              <a:gd name="connsiteX10-245" fmla="*/ 0 w 3744416"/>
              <a:gd name="connsiteY10-246" fmla="*/ 0 h 2016224"/>
              <a:gd name="connsiteX11-247" fmla="*/ 0 w 3744416"/>
              <a:gd name="connsiteY11-248" fmla="*/ 720080 h 2016224"/>
              <a:gd name="connsiteX12-249" fmla="*/ 0 w 3744416"/>
              <a:gd name="connsiteY12-250" fmla="*/ 0 h 2016224"/>
              <a:gd name="connsiteX0-251" fmla="*/ 720080 w 3744416"/>
              <a:gd name="connsiteY0-252" fmla="*/ 1656184 h 2016224"/>
              <a:gd name="connsiteX1-253" fmla="*/ 2952328 w 3744416"/>
              <a:gd name="connsiteY1-254" fmla="*/ 1656184 h 2016224"/>
              <a:gd name="connsiteX2-255" fmla="*/ 720080 w 3744416"/>
              <a:gd name="connsiteY2-256" fmla="*/ 1656184 h 2016224"/>
              <a:gd name="connsiteX3-257" fmla="*/ 3744416 w 3744416"/>
              <a:gd name="connsiteY3-258" fmla="*/ 2016224 h 2016224"/>
              <a:gd name="connsiteX4-259" fmla="*/ 3744416 w 3744416"/>
              <a:gd name="connsiteY4-260" fmla="*/ 1296144 h 2016224"/>
              <a:gd name="connsiteX5-261" fmla="*/ 3744416 w 3744416"/>
              <a:gd name="connsiteY5-262" fmla="*/ 2016224 h 2016224"/>
              <a:gd name="connsiteX6-263" fmla="*/ 720080 w 3744416"/>
              <a:gd name="connsiteY6-264" fmla="*/ 432048 h 2016224"/>
              <a:gd name="connsiteX7-265" fmla="*/ 2952328 w 3744416"/>
              <a:gd name="connsiteY7-266" fmla="*/ 432048 h 2016224"/>
              <a:gd name="connsiteX8-267" fmla="*/ 720080 w 3744416"/>
              <a:gd name="connsiteY8-268" fmla="*/ 432048 h 2016224"/>
              <a:gd name="connsiteX9-269" fmla="*/ 0 w 3744416"/>
              <a:gd name="connsiteY9-270" fmla="*/ 0 h 2016224"/>
              <a:gd name="connsiteX10-271" fmla="*/ 0 w 3744416"/>
              <a:gd name="connsiteY10-272" fmla="*/ 720080 h 2016224"/>
              <a:gd name="connsiteX11-273" fmla="*/ 0 w 3744416"/>
              <a:gd name="connsiteY11-274" fmla="*/ 0 h 2016224"/>
              <a:gd name="connsiteX0-275" fmla="*/ 720080 w 3744416"/>
              <a:gd name="connsiteY0-276" fmla="*/ 1656184 h 2016224"/>
              <a:gd name="connsiteX1-277" fmla="*/ 2952328 w 3744416"/>
              <a:gd name="connsiteY1-278" fmla="*/ 1656184 h 2016224"/>
              <a:gd name="connsiteX2-279" fmla="*/ 720080 w 3744416"/>
              <a:gd name="connsiteY2-280" fmla="*/ 1656184 h 2016224"/>
              <a:gd name="connsiteX3-281" fmla="*/ 3744416 w 3744416"/>
              <a:gd name="connsiteY3-282" fmla="*/ 2016224 h 2016224"/>
              <a:gd name="connsiteX4-283" fmla="*/ 3744416 w 3744416"/>
              <a:gd name="connsiteY4-284" fmla="*/ 1296144 h 2016224"/>
              <a:gd name="connsiteX5-285" fmla="*/ 3744416 w 3744416"/>
              <a:gd name="connsiteY5-286" fmla="*/ 2016224 h 2016224"/>
              <a:gd name="connsiteX6-287" fmla="*/ 720080 w 3744416"/>
              <a:gd name="connsiteY6-288" fmla="*/ 432048 h 2016224"/>
              <a:gd name="connsiteX7-289" fmla="*/ 2952328 w 3744416"/>
              <a:gd name="connsiteY7-290" fmla="*/ 432048 h 2016224"/>
              <a:gd name="connsiteX8-291" fmla="*/ 720080 w 3744416"/>
              <a:gd name="connsiteY8-292" fmla="*/ 432048 h 2016224"/>
              <a:gd name="connsiteX9-293" fmla="*/ 1093694 w 3744416"/>
              <a:gd name="connsiteY9-294" fmla="*/ 0 h 2016224"/>
              <a:gd name="connsiteX10-295" fmla="*/ 0 w 3744416"/>
              <a:gd name="connsiteY10-296" fmla="*/ 720080 h 2016224"/>
              <a:gd name="connsiteX11-297" fmla="*/ 1093694 w 3744416"/>
              <a:gd name="connsiteY11-298" fmla="*/ 0 h 2016224"/>
              <a:gd name="connsiteX0-299" fmla="*/ 0 w 3024336"/>
              <a:gd name="connsiteY0-300" fmla="*/ 1656184 h 2016224"/>
              <a:gd name="connsiteX1-301" fmla="*/ 2232248 w 3024336"/>
              <a:gd name="connsiteY1-302" fmla="*/ 1656184 h 2016224"/>
              <a:gd name="connsiteX2-303" fmla="*/ 0 w 3024336"/>
              <a:gd name="connsiteY2-304" fmla="*/ 1656184 h 2016224"/>
              <a:gd name="connsiteX3-305" fmla="*/ 3024336 w 3024336"/>
              <a:gd name="connsiteY3-306" fmla="*/ 2016224 h 2016224"/>
              <a:gd name="connsiteX4-307" fmla="*/ 3024336 w 3024336"/>
              <a:gd name="connsiteY4-308" fmla="*/ 1296144 h 2016224"/>
              <a:gd name="connsiteX5-309" fmla="*/ 3024336 w 3024336"/>
              <a:gd name="connsiteY5-310" fmla="*/ 2016224 h 2016224"/>
              <a:gd name="connsiteX6-311" fmla="*/ 0 w 3024336"/>
              <a:gd name="connsiteY6-312" fmla="*/ 432048 h 2016224"/>
              <a:gd name="connsiteX7-313" fmla="*/ 2232248 w 3024336"/>
              <a:gd name="connsiteY7-314" fmla="*/ 432048 h 2016224"/>
              <a:gd name="connsiteX8-315" fmla="*/ 0 w 3024336"/>
              <a:gd name="connsiteY8-316" fmla="*/ 432048 h 2016224"/>
              <a:gd name="connsiteX9-317" fmla="*/ 373614 w 3024336"/>
              <a:gd name="connsiteY9-318" fmla="*/ 0 h 2016224"/>
              <a:gd name="connsiteX10-319" fmla="*/ 6061 w 3024336"/>
              <a:gd name="connsiteY10-320" fmla="*/ 854551 h 2016224"/>
              <a:gd name="connsiteX11-321" fmla="*/ 373614 w 3024336"/>
              <a:gd name="connsiteY11-322" fmla="*/ 0 h 2016224"/>
              <a:gd name="connsiteX0-323" fmla="*/ 0 w 3024336"/>
              <a:gd name="connsiteY0-324" fmla="*/ 1611361 h 1971401"/>
              <a:gd name="connsiteX1-325" fmla="*/ 2232248 w 3024336"/>
              <a:gd name="connsiteY1-326" fmla="*/ 1611361 h 1971401"/>
              <a:gd name="connsiteX2-327" fmla="*/ 0 w 3024336"/>
              <a:gd name="connsiteY2-328" fmla="*/ 1611361 h 1971401"/>
              <a:gd name="connsiteX3-329" fmla="*/ 3024336 w 3024336"/>
              <a:gd name="connsiteY3-330" fmla="*/ 1971401 h 1971401"/>
              <a:gd name="connsiteX4-331" fmla="*/ 3024336 w 3024336"/>
              <a:gd name="connsiteY4-332" fmla="*/ 1251321 h 1971401"/>
              <a:gd name="connsiteX5-333" fmla="*/ 3024336 w 3024336"/>
              <a:gd name="connsiteY5-334" fmla="*/ 1971401 h 1971401"/>
              <a:gd name="connsiteX6-335" fmla="*/ 0 w 3024336"/>
              <a:gd name="connsiteY6-336" fmla="*/ 387225 h 1971401"/>
              <a:gd name="connsiteX7-337" fmla="*/ 2232248 w 3024336"/>
              <a:gd name="connsiteY7-338" fmla="*/ 387225 h 1971401"/>
              <a:gd name="connsiteX8-339" fmla="*/ 0 w 3024336"/>
              <a:gd name="connsiteY8-340" fmla="*/ 387225 h 1971401"/>
              <a:gd name="connsiteX9-341" fmla="*/ 248108 w 3024336"/>
              <a:gd name="connsiteY9-342" fmla="*/ 0 h 1971401"/>
              <a:gd name="connsiteX10-343" fmla="*/ 6061 w 3024336"/>
              <a:gd name="connsiteY10-344" fmla="*/ 809728 h 1971401"/>
              <a:gd name="connsiteX11-345" fmla="*/ 248108 w 3024336"/>
              <a:gd name="connsiteY11-346" fmla="*/ 0 h 1971401"/>
              <a:gd name="connsiteX0-347" fmla="*/ 0 w 3024336"/>
              <a:gd name="connsiteY0-348" fmla="*/ 1333455 h 1693495"/>
              <a:gd name="connsiteX1-349" fmla="*/ 2232248 w 3024336"/>
              <a:gd name="connsiteY1-350" fmla="*/ 1333455 h 1693495"/>
              <a:gd name="connsiteX2-351" fmla="*/ 0 w 3024336"/>
              <a:gd name="connsiteY2-352" fmla="*/ 1333455 h 1693495"/>
              <a:gd name="connsiteX3-353" fmla="*/ 3024336 w 3024336"/>
              <a:gd name="connsiteY3-354" fmla="*/ 1693495 h 1693495"/>
              <a:gd name="connsiteX4-355" fmla="*/ 3024336 w 3024336"/>
              <a:gd name="connsiteY4-356" fmla="*/ 973415 h 1693495"/>
              <a:gd name="connsiteX5-357" fmla="*/ 3024336 w 3024336"/>
              <a:gd name="connsiteY5-358" fmla="*/ 1693495 h 1693495"/>
              <a:gd name="connsiteX6-359" fmla="*/ 0 w 3024336"/>
              <a:gd name="connsiteY6-360" fmla="*/ 109319 h 1693495"/>
              <a:gd name="connsiteX7-361" fmla="*/ 2232248 w 3024336"/>
              <a:gd name="connsiteY7-362" fmla="*/ 109319 h 1693495"/>
              <a:gd name="connsiteX8-363" fmla="*/ 0 w 3024336"/>
              <a:gd name="connsiteY8-364" fmla="*/ 109319 h 1693495"/>
              <a:gd name="connsiteX9-365" fmla="*/ 122602 w 3024336"/>
              <a:gd name="connsiteY9-366" fmla="*/ 0 h 1693495"/>
              <a:gd name="connsiteX10-367" fmla="*/ 6061 w 3024336"/>
              <a:gd name="connsiteY10-368" fmla="*/ 531822 h 1693495"/>
              <a:gd name="connsiteX11-369" fmla="*/ 122602 w 3024336"/>
              <a:gd name="connsiteY11-370" fmla="*/ 0 h 1693495"/>
              <a:gd name="connsiteX0-371" fmla="*/ 0 w 3024336"/>
              <a:gd name="connsiteY0-372" fmla="*/ 1333455 h 1693495"/>
              <a:gd name="connsiteX1-373" fmla="*/ 2232248 w 3024336"/>
              <a:gd name="connsiteY1-374" fmla="*/ 1333455 h 1693495"/>
              <a:gd name="connsiteX2-375" fmla="*/ 0 w 3024336"/>
              <a:gd name="connsiteY2-376" fmla="*/ 1333455 h 1693495"/>
              <a:gd name="connsiteX3-377" fmla="*/ 3024336 w 3024336"/>
              <a:gd name="connsiteY3-378" fmla="*/ 1693495 h 1693495"/>
              <a:gd name="connsiteX4-379" fmla="*/ 3024336 w 3024336"/>
              <a:gd name="connsiteY4-380" fmla="*/ 973415 h 1693495"/>
              <a:gd name="connsiteX5-381" fmla="*/ 3024336 w 3024336"/>
              <a:gd name="connsiteY5-382" fmla="*/ 1693495 h 1693495"/>
              <a:gd name="connsiteX6-383" fmla="*/ 0 w 3024336"/>
              <a:gd name="connsiteY6-384" fmla="*/ 109319 h 1693495"/>
              <a:gd name="connsiteX7-385" fmla="*/ 2232248 w 3024336"/>
              <a:gd name="connsiteY7-386" fmla="*/ 109319 h 1693495"/>
              <a:gd name="connsiteX8-387" fmla="*/ 0 w 3024336"/>
              <a:gd name="connsiteY8-388" fmla="*/ 109319 h 1693495"/>
              <a:gd name="connsiteX9-389" fmla="*/ 122602 w 3024336"/>
              <a:gd name="connsiteY9-390" fmla="*/ 0 h 1693495"/>
              <a:gd name="connsiteX10-391" fmla="*/ 131567 w 3024336"/>
              <a:gd name="connsiteY10-392" fmla="*/ 316669 h 1693495"/>
              <a:gd name="connsiteX11-393" fmla="*/ 122602 w 3024336"/>
              <a:gd name="connsiteY11-394" fmla="*/ 0 h 1693495"/>
              <a:gd name="connsiteX0-395" fmla="*/ 0 w 3024336"/>
              <a:gd name="connsiteY0-396" fmla="*/ 1360349 h 1720389"/>
              <a:gd name="connsiteX1-397" fmla="*/ 2232248 w 3024336"/>
              <a:gd name="connsiteY1-398" fmla="*/ 1360349 h 1720389"/>
              <a:gd name="connsiteX2-399" fmla="*/ 0 w 3024336"/>
              <a:gd name="connsiteY2-400" fmla="*/ 1360349 h 1720389"/>
              <a:gd name="connsiteX3-401" fmla="*/ 3024336 w 3024336"/>
              <a:gd name="connsiteY3-402" fmla="*/ 1720389 h 1720389"/>
              <a:gd name="connsiteX4-403" fmla="*/ 3024336 w 3024336"/>
              <a:gd name="connsiteY4-404" fmla="*/ 1000309 h 1720389"/>
              <a:gd name="connsiteX5-405" fmla="*/ 3024336 w 3024336"/>
              <a:gd name="connsiteY5-406" fmla="*/ 1720389 h 1720389"/>
              <a:gd name="connsiteX6-407" fmla="*/ 0 w 3024336"/>
              <a:gd name="connsiteY6-408" fmla="*/ 136213 h 1720389"/>
              <a:gd name="connsiteX7-409" fmla="*/ 2232248 w 3024336"/>
              <a:gd name="connsiteY7-410" fmla="*/ 136213 h 1720389"/>
              <a:gd name="connsiteX8-411" fmla="*/ 0 w 3024336"/>
              <a:gd name="connsiteY8-412" fmla="*/ 136213 h 1720389"/>
              <a:gd name="connsiteX9-413" fmla="*/ 104673 w 3024336"/>
              <a:gd name="connsiteY9-414" fmla="*/ 0 h 1720389"/>
              <a:gd name="connsiteX10-415" fmla="*/ 131567 w 3024336"/>
              <a:gd name="connsiteY10-416" fmla="*/ 343563 h 1720389"/>
              <a:gd name="connsiteX11-417" fmla="*/ 104673 w 3024336"/>
              <a:gd name="connsiteY11-418" fmla="*/ 0 h 1720389"/>
              <a:gd name="connsiteX0-419" fmla="*/ 0 w 3024336"/>
              <a:gd name="connsiteY0-420" fmla="*/ 1360349 h 1720389"/>
              <a:gd name="connsiteX1-421" fmla="*/ 2232248 w 3024336"/>
              <a:gd name="connsiteY1-422" fmla="*/ 1360349 h 1720389"/>
              <a:gd name="connsiteX2-423" fmla="*/ 0 w 3024336"/>
              <a:gd name="connsiteY2-424" fmla="*/ 1360349 h 1720389"/>
              <a:gd name="connsiteX3-425" fmla="*/ 3024336 w 3024336"/>
              <a:gd name="connsiteY3-426" fmla="*/ 1720389 h 1720389"/>
              <a:gd name="connsiteX4-427" fmla="*/ 3024336 w 3024336"/>
              <a:gd name="connsiteY4-428" fmla="*/ 1000309 h 1720389"/>
              <a:gd name="connsiteX5-429" fmla="*/ 3024336 w 3024336"/>
              <a:gd name="connsiteY5-430" fmla="*/ 1720389 h 1720389"/>
              <a:gd name="connsiteX6-431" fmla="*/ 0 w 3024336"/>
              <a:gd name="connsiteY6-432" fmla="*/ 136213 h 1720389"/>
              <a:gd name="connsiteX7-433" fmla="*/ 2232248 w 3024336"/>
              <a:gd name="connsiteY7-434" fmla="*/ 136213 h 1720389"/>
              <a:gd name="connsiteX8-435" fmla="*/ 0 w 3024336"/>
              <a:gd name="connsiteY8-436" fmla="*/ 136213 h 1720389"/>
              <a:gd name="connsiteX9-437" fmla="*/ 104673 w 3024336"/>
              <a:gd name="connsiteY9-438" fmla="*/ 0 h 1720389"/>
              <a:gd name="connsiteX10-439" fmla="*/ 77779 w 3024336"/>
              <a:gd name="connsiteY10-440" fmla="*/ 334598 h 1720389"/>
              <a:gd name="connsiteX11-441" fmla="*/ 104673 w 3024336"/>
              <a:gd name="connsiteY11-442" fmla="*/ 0 h 1720389"/>
              <a:gd name="connsiteX0-443" fmla="*/ 727348 w 3751684"/>
              <a:gd name="connsiteY0-444" fmla="*/ 1650428 h 2010468"/>
              <a:gd name="connsiteX1-445" fmla="*/ 2959596 w 3751684"/>
              <a:gd name="connsiteY1-446" fmla="*/ 1650428 h 2010468"/>
              <a:gd name="connsiteX2-447" fmla="*/ 727348 w 3751684"/>
              <a:gd name="connsiteY2-448" fmla="*/ 1650428 h 2010468"/>
              <a:gd name="connsiteX3-449" fmla="*/ 3751684 w 3751684"/>
              <a:gd name="connsiteY3-450" fmla="*/ 2010468 h 2010468"/>
              <a:gd name="connsiteX4-451" fmla="*/ 3751684 w 3751684"/>
              <a:gd name="connsiteY4-452" fmla="*/ 1290388 h 2010468"/>
              <a:gd name="connsiteX5-453" fmla="*/ 3751684 w 3751684"/>
              <a:gd name="connsiteY5-454" fmla="*/ 2010468 h 2010468"/>
              <a:gd name="connsiteX6-455" fmla="*/ 727348 w 3751684"/>
              <a:gd name="connsiteY6-456" fmla="*/ 426292 h 2010468"/>
              <a:gd name="connsiteX7-457" fmla="*/ 2959596 w 3751684"/>
              <a:gd name="connsiteY7-458" fmla="*/ 426292 h 2010468"/>
              <a:gd name="connsiteX8-459" fmla="*/ 727348 w 3751684"/>
              <a:gd name="connsiteY8-460" fmla="*/ 426292 h 2010468"/>
              <a:gd name="connsiteX9-461" fmla="*/ 832021 w 3751684"/>
              <a:gd name="connsiteY9-462" fmla="*/ 290079 h 2010468"/>
              <a:gd name="connsiteX10-463" fmla="*/ 805127 w 3751684"/>
              <a:gd name="connsiteY10-464" fmla="*/ 624677 h 2010468"/>
              <a:gd name="connsiteX11-465" fmla="*/ 0 w 3751684"/>
              <a:gd name="connsiteY11-466" fmla="*/ 0 h 2010468"/>
              <a:gd name="connsiteX0-467" fmla="*/ 727348 w 3751684"/>
              <a:gd name="connsiteY0-468" fmla="*/ 1650428 h 2010468"/>
              <a:gd name="connsiteX1-469" fmla="*/ 2959596 w 3751684"/>
              <a:gd name="connsiteY1-470" fmla="*/ 1650428 h 2010468"/>
              <a:gd name="connsiteX2-471" fmla="*/ 727348 w 3751684"/>
              <a:gd name="connsiteY2-472" fmla="*/ 1650428 h 2010468"/>
              <a:gd name="connsiteX3-473" fmla="*/ 3751684 w 3751684"/>
              <a:gd name="connsiteY3-474" fmla="*/ 2010468 h 2010468"/>
              <a:gd name="connsiteX4-475" fmla="*/ 3751684 w 3751684"/>
              <a:gd name="connsiteY4-476" fmla="*/ 1290388 h 2010468"/>
              <a:gd name="connsiteX5-477" fmla="*/ 3751684 w 3751684"/>
              <a:gd name="connsiteY5-478" fmla="*/ 2010468 h 2010468"/>
              <a:gd name="connsiteX6-479" fmla="*/ 727348 w 3751684"/>
              <a:gd name="connsiteY6-480" fmla="*/ 426292 h 2010468"/>
              <a:gd name="connsiteX7-481" fmla="*/ 2959596 w 3751684"/>
              <a:gd name="connsiteY7-482" fmla="*/ 426292 h 2010468"/>
              <a:gd name="connsiteX8-483" fmla="*/ 727348 w 3751684"/>
              <a:gd name="connsiteY8-484" fmla="*/ 426292 h 2010468"/>
              <a:gd name="connsiteX9-485" fmla="*/ 0 w 3751684"/>
              <a:gd name="connsiteY9-486" fmla="*/ 0 h 2010468"/>
              <a:gd name="connsiteX10-487" fmla="*/ 805127 w 3751684"/>
              <a:gd name="connsiteY10-488" fmla="*/ 624677 h 2010468"/>
              <a:gd name="connsiteX11-489" fmla="*/ 0 w 3751684"/>
              <a:gd name="connsiteY11-490" fmla="*/ 0 h 2010468"/>
              <a:gd name="connsiteX0-491" fmla="*/ 727348 w 3751684"/>
              <a:gd name="connsiteY0-492" fmla="*/ 1650428 h 2010468"/>
              <a:gd name="connsiteX1-493" fmla="*/ 2959596 w 3751684"/>
              <a:gd name="connsiteY1-494" fmla="*/ 1650428 h 2010468"/>
              <a:gd name="connsiteX2-495" fmla="*/ 727348 w 3751684"/>
              <a:gd name="connsiteY2-496" fmla="*/ 1650428 h 2010468"/>
              <a:gd name="connsiteX3-497" fmla="*/ 3751684 w 3751684"/>
              <a:gd name="connsiteY3-498" fmla="*/ 2010468 h 2010468"/>
              <a:gd name="connsiteX4-499" fmla="*/ 3751684 w 3751684"/>
              <a:gd name="connsiteY4-500" fmla="*/ 1290388 h 2010468"/>
              <a:gd name="connsiteX5-501" fmla="*/ 3751684 w 3751684"/>
              <a:gd name="connsiteY5-502" fmla="*/ 2010468 h 2010468"/>
              <a:gd name="connsiteX6-503" fmla="*/ 727348 w 3751684"/>
              <a:gd name="connsiteY6-504" fmla="*/ 426292 h 2010468"/>
              <a:gd name="connsiteX7-505" fmla="*/ 2959596 w 3751684"/>
              <a:gd name="connsiteY7-506" fmla="*/ 426292 h 2010468"/>
              <a:gd name="connsiteX8-507" fmla="*/ 727348 w 3751684"/>
              <a:gd name="connsiteY8-508" fmla="*/ 426292 h 2010468"/>
              <a:gd name="connsiteX9-509" fmla="*/ 0 w 3751684"/>
              <a:gd name="connsiteY9-510" fmla="*/ 0 h 2010468"/>
              <a:gd name="connsiteX10-511" fmla="*/ 805127 w 3751684"/>
              <a:gd name="connsiteY10-512" fmla="*/ 624677 h 2010468"/>
              <a:gd name="connsiteX11-513" fmla="*/ 12700 w 3751684"/>
              <a:gd name="connsiteY11-514" fmla="*/ 0 h 2010468"/>
              <a:gd name="connsiteX0-515" fmla="*/ 714662 w 3738998"/>
              <a:gd name="connsiteY0-516" fmla="*/ 1650428 h 2010468"/>
              <a:gd name="connsiteX1-517" fmla="*/ 2946910 w 3738998"/>
              <a:gd name="connsiteY1-518" fmla="*/ 1650428 h 2010468"/>
              <a:gd name="connsiteX2-519" fmla="*/ 714662 w 3738998"/>
              <a:gd name="connsiteY2-520" fmla="*/ 1650428 h 2010468"/>
              <a:gd name="connsiteX3-521" fmla="*/ 3738998 w 3738998"/>
              <a:gd name="connsiteY3-522" fmla="*/ 2010468 h 2010468"/>
              <a:gd name="connsiteX4-523" fmla="*/ 3738998 w 3738998"/>
              <a:gd name="connsiteY4-524" fmla="*/ 1290388 h 2010468"/>
              <a:gd name="connsiteX5-525" fmla="*/ 3738998 w 3738998"/>
              <a:gd name="connsiteY5-526" fmla="*/ 2010468 h 2010468"/>
              <a:gd name="connsiteX6-527" fmla="*/ 714662 w 3738998"/>
              <a:gd name="connsiteY6-528" fmla="*/ 426292 h 2010468"/>
              <a:gd name="connsiteX7-529" fmla="*/ 2946910 w 3738998"/>
              <a:gd name="connsiteY7-530" fmla="*/ 426292 h 2010468"/>
              <a:gd name="connsiteX8-531" fmla="*/ 714662 w 3738998"/>
              <a:gd name="connsiteY8-532" fmla="*/ 426292 h 2010468"/>
              <a:gd name="connsiteX9-533" fmla="*/ 991361 w 3738998"/>
              <a:gd name="connsiteY9-534" fmla="*/ 98612 h 2010468"/>
              <a:gd name="connsiteX10-535" fmla="*/ 792441 w 3738998"/>
              <a:gd name="connsiteY10-536" fmla="*/ 624677 h 2010468"/>
              <a:gd name="connsiteX11-537" fmla="*/ 14 w 3738998"/>
              <a:gd name="connsiteY11-538" fmla="*/ 0 h 2010468"/>
              <a:gd name="connsiteX12-539" fmla="*/ 991361 w 3738998"/>
              <a:gd name="connsiteY12-540" fmla="*/ 98612 h 2010468"/>
              <a:gd name="connsiteX0-541" fmla="*/ 0 w 3024336"/>
              <a:gd name="connsiteY0-542" fmla="*/ 1551816 h 1911856"/>
              <a:gd name="connsiteX1-543" fmla="*/ 2232248 w 3024336"/>
              <a:gd name="connsiteY1-544" fmla="*/ 1551816 h 1911856"/>
              <a:gd name="connsiteX2-545" fmla="*/ 0 w 3024336"/>
              <a:gd name="connsiteY2-546" fmla="*/ 1551816 h 1911856"/>
              <a:gd name="connsiteX3-547" fmla="*/ 3024336 w 3024336"/>
              <a:gd name="connsiteY3-548" fmla="*/ 1911856 h 1911856"/>
              <a:gd name="connsiteX4-549" fmla="*/ 3024336 w 3024336"/>
              <a:gd name="connsiteY4-550" fmla="*/ 1191776 h 1911856"/>
              <a:gd name="connsiteX5-551" fmla="*/ 3024336 w 3024336"/>
              <a:gd name="connsiteY5-552" fmla="*/ 1911856 h 1911856"/>
              <a:gd name="connsiteX6-553" fmla="*/ 0 w 3024336"/>
              <a:gd name="connsiteY6-554" fmla="*/ 327680 h 1911856"/>
              <a:gd name="connsiteX7-555" fmla="*/ 2232248 w 3024336"/>
              <a:gd name="connsiteY7-556" fmla="*/ 327680 h 1911856"/>
              <a:gd name="connsiteX8-557" fmla="*/ 0 w 3024336"/>
              <a:gd name="connsiteY8-558" fmla="*/ 327680 h 1911856"/>
              <a:gd name="connsiteX9-559" fmla="*/ 276699 w 3024336"/>
              <a:gd name="connsiteY9-560" fmla="*/ 0 h 1911856"/>
              <a:gd name="connsiteX10-561" fmla="*/ 77779 w 3024336"/>
              <a:gd name="connsiteY10-562" fmla="*/ 526065 h 1911856"/>
              <a:gd name="connsiteX11-563" fmla="*/ 276699 w 3024336"/>
              <a:gd name="connsiteY11-564" fmla="*/ 0 h 1911856"/>
              <a:gd name="connsiteX0-565" fmla="*/ 0 w 3024336"/>
              <a:gd name="connsiteY0-566" fmla="*/ 1542852 h 1902892"/>
              <a:gd name="connsiteX1-567" fmla="*/ 2232248 w 3024336"/>
              <a:gd name="connsiteY1-568" fmla="*/ 1542852 h 1902892"/>
              <a:gd name="connsiteX2-569" fmla="*/ 0 w 3024336"/>
              <a:gd name="connsiteY2-570" fmla="*/ 1542852 h 1902892"/>
              <a:gd name="connsiteX3-571" fmla="*/ 3024336 w 3024336"/>
              <a:gd name="connsiteY3-572" fmla="*/ 1902892 h 1902892"/>
              <a:gd name="connsiteX4-573" fmla="*/ 3024336 w 3024336"/>
              <a:gd name="connsiteY4-574" fmla="*/ 1182812 h 1902892"/>
              <a:gd name="connsiteX5-575" fmla="*/ 3024336 w 3024336"/>
              <a:gd name="connsiteY5-576" fmla="*/ 1902892 h 1902892"/>
              <a:gd name="connsiteX6-577" fmla="*/ 0 w 3024336"/>
              <a:gd name="connsiteY6-578" fmla="*/ 318716 h 1902892"/>
              <a:gd name="connsiteX7-579" fmla="*/ 2232248 w 3024336"/>
              <a:gd name="connsiteY7-580" fmla="*/ 318716 h 1902892"/>
              <a:gd name="connsiteX8-581" fmla="*/ 0 w 3024336"/>
              <a:gd name="connsiteY8-582" fmla="*/ 318716 h 1902892"/>
              <a:gd name="connsiteX9-583" fmla="*/ 88440 w 3024336"/>
              <a:gd name="connsiteY9-584" fmla="*/ 0 h 1902892"/>
              <a:gd name="connsiteX10-585" fmla="*/ 77779 w 3024336"/>
              <a:gd name="connsiteY10-586" fmla="*/ 517101 h 1902892"/>
              <a:gd name="connsiteX11-587" fmla="*/ 88440 w 3024336"/>
              <a:gd name="connsiteY11-588" fmla="*/ 0 h 1902892"/>
              <a:gd name="connsiteX0-589" fmla="*/ 0 w 3027784"/>
              <a:gd name="connsiteY0-590" fmla="*/ 1543424 h 1902892"/>
              <a:gd name="connsiteX1-591" fmla="*/ 2235696 w 3027784"/>
              <a:gd name="connsiteY1-592" fmla="*/ 1542852 h 1902892"/>
              <a:gd name="connsiteX2-593" fmla="*/ 3448 w 3027784"/>
              <a:gd name="connsiteY2-594" fmla="*/ 1542852 h 1902892"/>
              <a:gd name="connsiteX3-595" fmla="*/ 3027784 w 3027784"/>
              <a:gd name="connsiteY3-596" fmla="*/ 1902892 h 1902892"/>
              <a:gd name="connsiteX4-597" fmla="*/ 3027784 w 3027784"/>
              <a:gd name="connsiteY4-598" fmla="*/ 1182812 h 1902892"/>
              <a:gd name="connsiteX5-599" fmla="*/ 3027784 w 3027784"/>
              <a:gd name="connsiteY5-600" fmla="*/ 1902892 h 1902892"/>
              <a:gd name="connsiteX6-601" fmla="*/ 3448 w 3027784"/>
              <a:gd name="connsiteY6-602" fmla="*/ 318716 h 1902892"/>
              <a:gd name="connsiteX7-603" fmla="*/ 2235696 w 3027784"/>
              <a:gd name="connsiteY7-604" fmla="*/ 318716 h 1902892"/>
              <a:gd name="connsiteX8-605" fmla="*/ 3448 w 3027784"/>
              <a:gd name="connsiteY8-606" fmla="*/ 318716 h 1902892"/>
              <a:gd name="connsiteX9-607" fmla="*/ 91888 w 3027784"/>
              <a:gd name="connsiteY9-608" fmla="*/ 0 h 1902892"/>
              <a:gd name="connsiteX10-609" fmla="*/ 81227 w 3027784"/>
              <a:gd name="connsiteY10-610" fmla="*/ 517101 h 1902892"/>
              <a:gd name="connsiteX11-611" fmla="*/ 91888 w 3027784"/>
              <a:gd name="connsiteY11-612" fmla="*/ 0 h 1902892"/>
              <a:gd name="connsiteX0-613" fmla="*/ 0 w 3027784"/>
              <a:gd name="connsiteY0-614" fmla="*/ 1543424 h 1902892"/>
              <a:gd name="connsiteX1-615" fmla="*/ 2235200 w 3027784"/>
              <a:gd name="connsiteY1-616" fmla="*/ 1543424 h 1902892"/>
              <a:gd name="connsiteX2-617" fmla="*/ 3448 w 3027784"/>
              <a:gd name="connsiteY2-618" fmla="*/ 1542852 h 1902892"/>
              <a:gd name="connsiteX3-619" fmla="*/ 3027784 w 3027784"/>
              <a:gd name="connsiteY3-620" fmla="*/ 1902892 h 1902892"/>
              <a:gd name="connsiteX4-621" fmla="*/ 3027784 w 3027784"/>
              <a:gd name="connsiteY4-622" fmla="*/ 1182812 h 1902892"/>
              <a:gd name="connsiteX5-623" fmla="*/ 3027784 w 3027784"/>
              <a:gd name="connsiteY5-624" fmla="*/ 1902892 h 1902892"/>
              <a:gd name="connsiteX6-625" fmla="*/ 3448 w 3027784"/>
              <a:gd name="connsiteY6-626" fmla="*/ 318716 h 1902892"/>
              <a:gd name="connsiteX7-627" fmla="*/ 2235696 w 3027784"/>
              <a:gd name="connsiteY7-628" fmla="*/ 318716 h 1902892"/>
              <a:gd name="connsiteX8-629" fmla="*/ 3448 w 3027784"/>
              <a:gd name="connsiteY8-630" fmla="*/ 318716 h 1902892"/>
              <a:gd name="connsiteX9-631" fmla="*/ 91888 w 3027784"/>
              <a:gd name="connsiteY9-632" fmla="*/ 0 h 1902892"/>
              <a:gd name="connsiteX10-633" fmla="*/ 81227 w 3027784"/>
              <a:gd name="connsiteY10-634" fmla="*/ 517101 h 1902892"/>
              <a:gd name="connsiteX11-635" fmla="*/ 91888 w 3027784"/>
              <a:gd name="connsiteY11-636" fmla="*/ 0 h 1902892"/>
              <a:gd name="connsiteX0-637" fmla="*/ 0 w 3027784"/>
              <a:gd name="connsiteY0-638" fmla="*/ 1543424 h 1902892"/>
              <a:gd name="connsiteX1-639" fmla="*/ 2235200 w 3027784"/>
              <a:gd name="connsiteY1-640" fmla="*/ 1543424 h 1902892"/>
              <a:gd name="connsiteX2-641" fmla="*/ 0 w 3027784"/>
              <a:gd name="connsiteY2-642" fmla="*/ 1543424 h 1902892"/>
              <a:gd name="connsiteX3-643" fmla="*/ 3027784 w 3027784"/>
              <a:gd name="connsiteY3-644" fmla="*/ 1902892 h 1902892"/>
              <a:gd name="connsiteX4-645" fmla="*/ 3027784 w 3027784"/>
              <a:gd name="connsiteY4-646" fmla="*/ 1182812 h 1902892"/>
              <a:gd name="connsiteX5-647" fmla="*/ 3027784 w 3027784"/>
              <a:gd name="connsiteY5-648" fmla="*/ 1902892 h 1902892"/>
              <a:gd name="connsiteX6-649" fmla="*/ 3448 w 3027784"/>
              <a:gd name="connsiteY6-650" fmla="*/ 318716 h 1902892"/>
              <a:gd name="connsiteX7-651" fmla="*/ 2235696 w 3027784"/>
              <a:gd name="connsiteY7-652" fmla="*/ 318716 h 1902892"/>
              <a:gd name="connsiteX8-653" fmla="*/ 3448 w 3027784"/>
              <a:gd name="connsiteY8-654" fmla="*/ 318716 h 1902892"/>
              <a:gd name="connsiteX9-655" fmla="*/ 91888 w 3027784"/>
              <a:gd name="connsiteY9-656" fmla="*/ 0 h 1902892"/>
              <a:gd name="connsiteX10-657" fmla="*/ 81227 w 3027784"/>
              <a:gd name="connsiteY10-658" fmla="*/ 517101 h 1902892"/>
              <a:gd name="connsiteX11-659" fmla="*/ 91888 w 3027784"/>
              <a:gd name="connsiteY11-660" fmla="*/ 0 h 1902892"/>
              <a:gd name="connsiteX0-661" fmla="*/ 0 w 3027784"/>
              <a:gd name="connsiteY0-662" fmla="*/ 1543424 h 1902892"/>
              <a:gd name="connsiteX1-663" fmla="*/ 2235200 w 3027784"/>
              <a:gd name="connsiteY1-664" fmla="*/ 1543424 h 1902892"/>
              <a:gd name="connsiteX2-665" fmla="*/ 0 w 3027784"/>
              <a:gd name="connsiteY2-666" fmla="*/ 1543424 h 1902892"/>
              <a:gd name="connsiteX3-667" fmla="*/ 3022600 w 3027784"/>
              <a:gd name="connsiteY3-668" fmla="*/ 1899024 h 1902892"/>
              <a:gd name="connsiteX4-669" fmla="*/ 3027784 w 3027784"/>
              <a:gd name="connsiteY4-670" fmla="*/ 1182812 h 1902892"/>
              <a:gd name="connsiteX5-671" fmla="*/ 3027784 w 3027784"/>
              <a:gd name="connsiteY5-672" fmla="*/ 1902892 h 1902892"/>
              <a:gd name="connsiteX6-673" fmla="*/ 3448 w 3027784"/>
              <a:gd name="connsiteY6-674" fmla="*/ 318716 h 1902892"/>
              <a:gd name="connsiteX7-675" fmla="*/ 2235696 w 3027784"/>
              <a:gd name="connsiteY7-676" fmla="*/ 318716 h 1902892"/>
              <a:gd name="connsiteX8-677" fmla="*/ 3448 w 3027784"/>
              <a:gd name="connsiteY8-678" fmla="*/ 318716 h 1902892"/>
              <a:gd name="connsiteX9-679" fmla="*/ 91888 w 3027784"/>
              <a:gd name="connsiteY9-680" fmla="*/ 0 h 1902892"/>
              <a:gd name="connsiteX10-681" fmla="*/ 81227 w 3027784"/>
              <a:gd name="connsiteY10-682" fmla="*/ 517101 h 1902892"/>
              <a:gd name="connsiteX11-683" fmla="*/ 91888 w 3027784"/>
              <a:gd name="connsiteY11-684" fmla="*/ 0 h 1902892"/>
              <a:gd name="connsiteX0-685" fmla="*/ 0 w 3027784"/>
              <a:gd name="connsiteY0-686" fmla="*/ 1543424 h 1902892"/>
              <a:gd name="connsiteX1-687" fmla="*/ 2235200 w 3027784"/>
              <a:gd name="connsiteY1-688" fmla="*/ 1543424 h 1902892"/>
              <a:gd name="connsiteX2-689" fmla="*/ 0 w 3027784"/>
              <a:gd name="connsiteY2-690" fmla="*/ 1543424 h 1902892"/>
              <a:gd name="connsiteX3-691" fmla="*/ 3022600 w 3027784"/>
              <a:gd name="connsiteY3-692" fmla="*/ 1899024 h 1902892"/>
              <a:gd name="connsiteX4-693" fmla="*/ 3022600 w 3027784"/>
              <a:gd name="connsiteY4-694" fmla="*/ 1187824 h 1902892"/>
              <a:gd name="connsiteX5-695" fmla="*/ 3027784 w 3027784"/>
              <a:gd name="connsiteY5-696" fmla="*/ 1902892 h 1902892"/>
              <a:gd name="connsiteX6-697" fmla="*/ 3448 w 3027784"/>
              <a:gd name="connsiteY6-698" fmla="*/ 318716 h 1902892"/>
              <a:gd name="connsiteX7-699" fmla="*/ 2235696 w 3027784"/>
              <a:gd name="connsiteY7-700" fmla="*/ 318716 h 1902892"/>
              <a:gd name="connsiteX8-701" fmla="*/ 3448 w 3027784"/>
              <a:gd name="connsiteY8-702" fmla="*/ 318716 h 1902892"/>
              <a:gd name="connsiteX9-703" fmla="*/ 91888 w 3027784"/>
              <a:gd name="connsiteY9-704" fmla="*/ 0 h 1902892"/>
              <a:gd name="connsiteX10-705" fmla="*/ 81227 w 3027784"/>
              <a:gd name="connsiteY10-706" fmla="*/ 517101 h 1902892"/>
              <a:gd name="connsiteX11-707" fmla="*/ 91888 w 3027784"/>
              <a:gd name="connsiteY11-708" fmla="*/ 0 h 1902892"/>
              <a:gd name="connsiteX0-709" fmla="*/ 0 w 3022600"/>
              <a:gd name="connsiteY0-710" fmla="*/ 1543424 h 1899024"/>
              <a:gd name="connsiteX1-711" fmla="*/ 2235200 w 3022600"/>
              <a:gd name="connsiteY1-712" fmla="*/ 1543424 h 1899024"/>
              <a:gd name="connsiteX2-713" fmla="*/ 0 w 3022600"/>
              <a:gd name="connsiteY2-714" fmla="*/ 1543424 h 1899024"/>
              <a:gd name="connsiteX3-715" fmla="*/ 3022600 w 3022600"/>
              <a:gd name="connsiteY3-716" fmla="*/ 1899024 h 1899024"/>
              <a:gd name="connsiteX4-717" fmla="*/ 3022600 w 3022600"/>
              <a:gd name="connsiteY4-718" fmla="*/ 1187824 h 1899024"/>
              <a:gd name="connsiteX5-719" fmla="*/ 3022600 w 3022600"/>
              <a:gd name="connsiteY5-720" fmla="*/ 1899024 h 1899024"/>
              <a:gd name="connsiteX6-721" fmla="*/ 3448 w 3022600"/>
              <a:gd name="connsiteY6-722" fmla="*/ 318716 h 1899024"/>
              <a:gd name="connsiteX7-723" fmla="*/ 2235696 w 3022600"/>
              <a:gd name="connsiteY7-724" fmla="*/ 318716 h 1899024"/>
              <a:gd name="connsiteX8-725" fmla="*/ 3448 w 3022600"/>
              <a:gd name="connsiteY8-726" fmla="*/ 318716 h 1899024"/>
              <a:gd name="connsiteX9-727" fmla="*/ 91888 w 3022600"/>
              <a:gd name="connsiteY9-728" fmla="*/ 0 h 1899024"/>
              <a:gd name="connsiteX10-729" fmla="*/ 81227 w 3022600"/>
              <a:gd name="connsiteY10-730" fmla="*/ 517101 h 1899024"/>
              <a:gd name="connsiteX11-731" fmla="*/ 91888 w 3022600"/>
              <a:gd name="connsiteY11-732" fmla="*/ 0 h 1899024"/>
              <a:gd name="connsiteX0-733" fmla="*/ 0 w 3022600"/>
              <a:gd name="connsiteY0-734" fmla="*/ 1543424 h 1899024"/>
              <a:gd name="connsiteX1-735" fmla="*/ 2235200 w 3022600"/>
              <a:gd name="connsiteY1-736" fmla="*/ 1543424 h 1899024"/>
              <a:gd name="connsiteX2-737" fmla="*/ 0 w 3022600"/>
              <a:gd name="connsiteY2-738" fmla="*/ 1543424 h 1899024"/>
              <a:gd name="connsiteX3-739" fmla="*/ 3022600 w 3022600"/>
              <a:gd name="connsiteY3-740" fmla="*/ 1899024 h 1899024"/>
              <a:gd name="connsiteX4-741" fmla="*/ 3022600 w 3022600"/>
              <a:gd name="connsiteY4-742" fmla="*/ 1187824 h 1899024"/>
              <a:gd name="connsiteX5-743" fmla="*/ 3022600 w 3022600"/>
              <a:gd name="connsiteY5-744" fmla="*/ 1899024 h 1899024"/>
              <a:gd name="connsiteX6-745" fmla="*/ 0 w 3022600"/>
              <a:gd name="connsiteY6-746" fmla="*/ 324224 h 1899024"/>
              <a:gd name="connsiteX7-747" fmla="*/ 2235696 w 3022600"/>
              <a:gd name="connsiteY7-748" fmla="*/ 318716 h 1899024"/>
              <a:gd name="connsiteX8-749" fmla="*/ 3448 w 3022600"/>
              <a:gd name="connsiteY8-750" fmla="*/ 318716 h 1899024"/>
              <a:gd name="connsiteX9-751" fmla="*/ 91888 w 3022600"/>
              <a:gd name="connsiteY9-752" fmla="*/ 0 h 1899024"/>
              <a:gd name="connsiteX10-753" fmla="*/ 81227 w 3022600"/>
              <a:gd name="connsiteY10-754" fmla="*/ 517101 h 1899024"/>
              <a:gd name="connsiteX11-755" fmla="*/ 91888 w 3022600"/>
              <a:gd name="connsiteY11-756" fmla="*/ 0 h 1899024"/>
              <a:gd name="connsiteX0-757" fmla="*/ 0 w 3022600"/>
              <a:gd name="connsiteY0-758" fmla="*/ 1543424 h 1899024"/>
              <a:gd name="connsiteX1-759" fmla="*/ 2235200 w 3022600"/>
              <a:gd name="connsiteY1-760" fmla="*/ 1543424 h 1899024"/>
              <a:gd name="connsiteX2-761" fmla="*/ 0 w 3022600"/>
              <a:gd name="connsiteY2-762" fmla="*/ 1543424 h 1899024"/>
              <a:gd name="connsiteX3-763" fmla="*/ 3022600 w 3022600"/>
              <a:gd name="connsiteY3-764" fmla="*/ 1899024 h 1899024"/>
              <a:gd name="connsiteX4-765" fmla="*/ 3022600 w 3022600"/>
              <a:gd name="connsiteY4-766" fmla="*/ 1187824 h 1899024"/>
              <a:gd name="connsiteX5-767" fmla="*/ 3022600 w 3022600"/>
              <a:gd name="connsiteY5-768" fmla="*/ 1899024 h 1899024"/>
              <a:gd name="connsiteX6-769" fmla="*/ 0 w 3022600"/>
              <a:gd name="connsiteY6-770" fmla="*/ 324224 h 1899024"/>
              <a:gd name="connsiteX7-771" fmla="*/ 2235200 w 3022600"/>
              <a:gd name="connsiteY7-772" fmla="*/ 324224 h 1899024"/>
              <a:gd name="connsiteX8-773" fmla="*/ 3448 w 3022600"/>
              <a:gd name="connsiteY8-774" fmla="*/ 318716 h 1899024"/>
              <a:gd name="connsiteX9-775" fmla="*/ 91888 w 3022600"/>
              <a:gd name="connsiteY9-776" fmla="*/ 0 h 1899024"/>
              <a:gd name="connsiteX10-777" fmla="*/ 81227 w 3022600"/>
              <a:gd name="connsiteY10-778" fmla="*/ 517101 h 1899024"/>
              <a:gd name="connsiteX11-779" fmla="*/ 91888 w 3022600"/>
              <a:gd name="connsiteY11-780" fmla="*/ 0 h 1899024"/>
              <a:gd name="connsiteX0-781" fmla="*/ 0 w 3022600"/>
              <a:gd name="connsiteY0-782" fmla="*/ 1543424 h 1899024"/>
              <a:gd name="connsiteX1-783" fmla="*/ 2235200 w 3022600"/>
              <a:gd name="connsiteY1-784" fmla="*/ 1543424 h 1899024"/>
              <a:gd name="connsiteX2-785" fmla="*/ 0 w 3022600"/>
              <a:gd name="connsiteY2-786" fmla="*/ 1543424 h 1899024"/>
              <a:gd name="connsiteX3-787" fmla="*/ 3022600 w 3022600"/>
              <a:gd name="connsiteY3-788" fmla="*/ 1899024 h 1899024"/>
              <a:gd name="connsiteX4-789" fmla="*/ 3022600 w 3022600"/>
              <a:gd name="connsiteY4-790" fmla="*/ 1187824 h 1899024"/>
              <a:gd name="connsiteX5-791" fmla="*/ 3022600 w 3022600"/>
              <a:gd name="connsiteY5-792" fmla="*/ 1899024 h 1899024"/>
              <a:gd name="connsiteX6-793" fmla="*/ 0 w 3022600"/>
              <a:gd name="connsiteY6-794" fmla="*/ 324224 h 1899024"/>
              <a:gd name="connsiteX7-795" fmla="*/ 2235200 w 3022600"/>
              <a:gd name="connsiteY7-796" fmla="*/ 324224 h 1899024"/>
              <a:gd name="connsiteX8-797" fmla="*/ 0 w 3022600"/>
              <a:gd name="connsiteY8-798" fmla="*/ 324224 h 1899024"/>
              <a:gd name="connsiteX9-799" fmla="*/ 91888 w 3022600"/>
              <a:gd name="connsiteY9-800" fmla="*/ 0 h 1899024"/>
              <a:gd name="connsiteX10-801" fmla="*/ 81227 w 3022600"/>
              <a:gd name="connsiteY10-802" fmla="*/ 517101 h 1899024"/>
              <a:gd name="connsiteX11-803" fmla="*/ 91888 w 3022600"/>
              <a:gd name="connsiteY11-804" fmla="*/ 0 h 1899024"/>
              <a:gd name="connsiteX0-805" fmla="*/ 0 w 3022600"/>
              <a:gd name="connsiteY0-806" fmla="*/ 1549400 h 1905000"/>
              <a:gd name="connsiteX1-807" fmla="*/ 2235200 w 3022600"/>
              <a:gd name="connsiteY1-808" fmla="*/ 1549400 h 1905000"/>
              <a:gd name="connsiteX2-809" fmla="*/ 0 w 3022600"/>
              <a:gd name="connsiteY2-810" fmla="*/ 1549400 h 1905000"/>
              <a:gd name="connsiteX3-811" fmla="*/ 3022600 w 3022600"/>
              <a:gd name="connsiteY3-812" fmla="*/ 1905000 h 1905000"/>
              <a:gd name="connsiteX4-813" fmla="*/ 3022600 w 3022600"/>
              <a:gd name="connsiteY4-814" fmla="*/ 1193800 h 1905000"/>
              <a:gd name="connsiteX5-815" fmla="*/ 3022600 w 3022600"/>
              <a:gd name="connsiteY5-816" fmla="*/ 1905000 h 1905000"/>
              <a:gd name="connsiteX6-817" fmla="*/ 0 w 3022600"/>
              <a:gd name="connsiteY6-818" fmla="*/ 330200 h 1905000"/>
              <a:gd name="connsiteX7-819" fmla="*/ 2235200 w 3022600"/>
              <a:gd name="connsiteY7-820" fmla="*/ 330200 h 1905000"/>
              <a:gd name="connsiteX8-821" fmla="*/ 0 w 3022600"/>
              <a:gd name="connsiteY8-822" fmla="*/ 330200 h 1905000"/>
              <a:gd name="connsiteX9-823" fmla="*/ 88900 w 3022600"/>
              <a:gd name="connsiteY9-824" fmla="*/ 0 h 1905000"/>
              <a:gd name="connsiteX10-825" fmla="*/ 81227 w 3022600"/>
              <a:gd name="connsiteY10-826" fmla="*/ 523077 h 1905000"/>
              <a:gd name="connsiteX11-827" fmla="*/ 91888 w 3022600"/>
              <a:gd name="connsiteY11-828" fmla="*/ 5976 h 1905000"/>
              <a:gd name="connsiteX0-829" fmla="*/ 0 w 3022600"/>
              <a:gd name="connsiteY0-830" fmla="*/ 1549400 h 1905000"/>
              <a:gd name="connsiteX1-831" fmla="*/ 2235200 w 3022600"/>
              <a:gd name="connsiteY1-832" fmla="*/ 1549400 h 1905000"/>
              <a:gd name="connsiteX2-833" fmla="*/ 0 w 3022600"/>
              <a:gd name="connsiteY2-834" fmla="*/ 1549400 h 1905000"/>
              <a:gd name="connsiteX3-835" fmla="*/ 3022600 w 3022600"/>
              <a:gd name="connsiteY3-836" fmla="*/ 1905000 h 1905000"/>
              <a:gd name="connsiteX4-837" fmla="*/ 3022600 w 3022600"/>
              <a:gd name="connsiteY4-838" fmla="*/ 1193800 h 1905000"/>
              <a:gd name="connsiteX5-839" fmla="*/ 3022600 w 3022600"/>
              <a:gd name="connsiteY5-840" fmla="*/ 1905000 h 1905000"/>
              <a:gd name="connsiteX6-841" fmla="*/ 0 w 3022600"/>
              <a:gd name="connsiteY6-842" fmla="*/ 330200 h 1905000"/>
              <a:gd name="connsiteX7-843" fmla="*/ 2235200 w 3022600"/>
              <a:gd name="connsiteY7-844" fmla="*/ 330200 h 1905000"/>
              <a:gd name="connsiteX8-845" fmla="*/ 0 w 3022600"/>
              <a:gd name="connsiteY8-846" fmla="*/ 330200 h 1905000"/>
              <a:gd name="connsiteX9-847" fmla="*/ 88900 w 3022600"/>
              <a:gd name="connsiteY9-848" fmla="*/ 0 h 1905000"/>
              <a:gd name="connsiteX10-849" fmla="*/ 76200 w 3022600"/>
              <a:gd name="connsiteY10-850" fmla="*/ 520700 h 1905000"/>
              <a:gd name="connsiteX11-851" fmla="*/ 91888 w 3022600"/>
              <a:gd name="connsiteY11-852" fmla="*/ 5976 h 1905000"/>
              <a:gd name="connsiteX0-853" fmla="*/ 0 w 3022600"/>
              <a:gd name="connsiteY0-854" fmla="*/ 1549400 h 1905000"/>
              <a:gd name="connsiteX1-855" fmla="*/ 2235200 w 3022600"/>
              <a:gd name="connsiteY1-856" fmla="*/ 1549400 h 1905000"/>
              <a:gd name="connsiteX2-857" fmla="*/ 0 w 3022600"/>
              <a:gd name="connsiteY2-858" fmla="*/ 1549400 h 1905000"/>
              <a:gd name="connsiteX3-859" fmla="*/ 3022600 w 3022600"/>
              <a:gd name="connsiteY3-860" fmla="*/ 1905000 h 1905000"/>
              <a:gd name="connsiteX4-861" fmla="*/ 3022600 w 3022600"/>
              <a:gd name="connsiteY4-862" fmla="*/ 1193800 h 1905000"/>
              <a:gd name="connsiteX5-863" fmla="*/ 3022600 w 3022600"/>
              <a:gd name="connsiteY5-864" fmla="*/ 1905000 h 1905000"/>
              <a:gd name="connsiteX6-865" fmla="*/ 0 w 3022600"/>
              <a:gd name="connsiteY6-866" fmla="*/ 330200 h 1905000"/>
              <a:gd name="connsiteX7-867" fmla="*/ 2235200 w 3022600"/>
              <a:gd name="connsiteY7-868" fmla="*/ 330200 h 1905000"/>
              <a:gd name="connsiteX8-869" fmla="*/ 0 w 3022600"/>
              <a:gd name="connsiteY8-870" fmla="*/ 330200 h 1905000"/>
              <a:gd name="connsiteX9-871" fmla="*/ 88900 w 3022600"/>
              <a:gd name="connsiteY9-872" fmla="*/ 0 h 1905000"/>
              <a:gd name="connsiteX10-873" fmla="*/ 76200 w 3022600"/>
              <a:gd name="connsiteY10-874" fmla="*/ 520700 h 1905000"/>
              <a:gd name="connsiteX11-875" fmla="*/ 88900 w 3022600"/>
              <a:gd name="connsiteY11-876" fmla="*/ 0 h 1905000"/>
              <a:gd name="connsiteX0-877" fmla="*/ 0 w 3022600"/>
              <a:gd name="connsiteY0-878" fmla="*/ 1549400 h 1905000"/>
              <a:gd name="connsiteX1-879" fmla="*/ 2235200 w 3022600"/>
              <a:gd name="connsiteY1-880" fmla="*/ 1549400 h 1905000"/>
              <a:gd name="connsiteX2-881" fmla="*/ 0 w 3022600"/>
              <a:gd name="connsiteY2-882" fmla="*/ 1549400 h 1905000"/>
              <a:gd name="connsiteX3-883" fmla="*/ 3022600 w 3022600"/>
              <a:gd name="connsiteY3-884" fmla="*/ 1905000 h 1905000"/>
              <a:gd name="connsiteX4-885" fmla="*/ 3022600 w 3022600"/>
              <a:gd name="connsiteY4-886" fmla="*/ 1193800 h 1905000"/>
              <a:gd name="connsiteX5-887" fmla="*/ 3022600 w 3022600"/>
              <a:gd name="connsiteY5-888" fmla="*/ 1905000 h 1905000"/>
              <a:gd name="connsiteX6-889" fmla="*/ 0 w 3022600"/>
              <a:gd name="connsiteY6-890" fmla="*/ 330200 h 1905000"/>
              <a:gd name="connsiteX7-891" fmla="*/ 2235200 w 3022600"/>
              <a:gd name="connsiteY7-892" fmla="*/ 330200 h 1905000"/>
              <a:gd name="connsiteX8-893" fmla="*/ 0 w 3022600"/>
              <a:gd name="connsiteY8-894" fmla="*/ 330200 h 1905000"/>
              <a:gd name="connsiteX9-895" fmla="*/ 88900 w 3022600"/>
              <a:gd name="connsiteY9-896" fmla="*/ 0 h 1905000"/>
              <a:gd name="connsiteX10-897" fmla="*/ 76200 w 3022600"/>
              <a:gd name="connsiteY10-898" fmla="*/ 520700 h 1905000"/>
              <a:gd name="connsiteX11-899" fmla="*/ 76200 w 3022600"/>
              <a:gd name="connsiteY11-900" fmla="*/ 0 h 1905000"/>
              <a:gd name="connsiteX0-901" fmla="*/ 0 w 3022600"/>
              <a:gd name="connsiteY0-902" fmla="*/ 1549400 h 1905000"/>
              <a:gd name="connsiteX1-903" fmla="*/ 2235200 w 3022600"/>
              <a:gd name="connsiteY1-904" fmla="*/ 1549400 h 1905000"/>
              <a:gd name="connsiteX2-905" fmla="*/ 0 w 3022600"/>
              <a:gd name="connsiteY2-906" fmla="*/ 1549400 h 1905000"/>
              <a:gd name="connsiteX3-907" fmla="*/ 3022600 w 3022600"/>
              <a:gd name="connsiteY3-908" fmla="*/ 1905000 h 1905000"/>
              <a:gd name="connsiteX4-909" fmla="*/ 3022600 w 3022600"/>
              <a:gd name="connsiteY4-910" fmla="*/ 1193800 h 1905000"/>
              <a:gd name="connsiteX5-911" fmla="*/ 3022600 w 3022600"/>
              <a:gd name="connsiteY5-912" fmla="*/ 1905000 h 1905000"/>
              <a:gd name="connsiteX6-913" fmla="*/ 0 w 3022600"/>
              <a:gd name="connsiteY6-914" fmla="*/ 330200 h 1905000"/>
              <a:gd name="connsiteX7-915" fmla="*/ 2235200 w 3022600"/>
              <a:gd name="connsiteY7-916" fmla="*/ 330200 h 1905000"/>
              <a:gd name="connsiteX8-917" fmla="*/ 0 w 3022600"/>
              <a:gd name="connsiteY8-918" fmla="*/ 330200 h 1905000"/>
              <a:gd name="connsiteX9-919" fmla="*/ 76200 w 3022600"/>
              <a:gd name="connsiteY9-920" fmla="*/ 0 h 1905000"/>
              <a:gd name="connsiteX10-921" fmla="*/ 76200 w 3022600"/>
              <a:gd name="connsiteY10-922" fmla="*/ 520700 h 1905000"/>
              <a:gd name="connsiteX11-923" fmla="*/ 76200 w 3022600"/>
              <a:gd name="connsiteY11-924" fmla="*/ 0 h 1905000"/>
              <a:gd name="connsiteX0-925" fmla="*/ 0 w 3022600"/>
              <a:gd name="connsiteY0-926" fmla="*/ 1549400 h 1905000"/>
              <a:gd name="connsiteX1-927" fmla="*/ 2235200 w 3022600"/>
              <a:gd name="connsiteY1-928" fmla="*/ 1549400 h 1905000"/>
              <a:gd name="connsiteX2-929" fmla="*/ 0 w 3022600"/>
              <a:gd name="connsiteY2-930" fmla="*/ 1549400 h 1905000"/>
              <a:gd name="connsiteX3-931" fmla="*/ 3022600 w 3022600"/>
              <a:gd name="connsiteY3-932" fmla="*/ 1905000 h 1905000"/>
              <a:gd name="connsiteX4-933" fmla="*/ 3022600 w 3022600"/>
              <a:gd name="connsiteY4-934" fmla="*/ 1193800 h 1905000"/>
              <a:gd name="connsiteX5-935" fmla="*/ 3022600 w 3022600"/>
              <a:gd name="connsiteY5-936" fmla="*/ 1905000 h 1905000"/>
              <a:gd name="connsiteX6-937" fmla="*/ 0 w 3022600"/>
              <a:gd name="connsiteY6-938" fmla="*/ 330200 h 1905000"/>
              <a:gd name="connsiteX7-939" fmla="*/ 2235200 w 3022600"/>
              <a:gd name="connsiteY7-940" fmla="*/ 330200 h 1905000"/>
              <a:gd name="connsiteX8-941" fmla="*/ 0 w 3022600"/>
              <a:gd name="connsiteY8-942" fmla="*/ 330200 h 1905000"/>
              <a:gd name="connsiteX9-943" fmla="*/ 76200 w 3022600"/>
              <a:gd name="connsiteY9-944" fmla="*/ 0 h 1905000"/>
              <a:gd name="connsiteX10-945" fmla="*/ 76200 w 3022600"/>
              <a:gd name="connsiteY10-946" fmla="*/ 520700 h 1905000"/>
              <a:gd name="connsiteX11-947" fmla="*/ 76200 w 3022600"/>
              <a:gd name="connsiteY11-948" fmla="*/ 0 h 1905000"/>
              <a:gd name="connsiteX0-949" fmla="*/ 0 w 3022600"/>
              <a:gd name="connsiteY0-950" fmla="*/ 1549400 h 1905000"/>
              <a:gd name="connsiteX1-951" fmla="*/ 2235200 w 3022600"/>
              <a:gd name="connsiteY1-952" fmla="*/ 1549400 h 1905000"/>
              <a:gd name="connsiteX2-953" fmla="*/ 0 w 3022600"/>
              <a:gd name="connsiteY2-954" fmla="*/ 1549400 h 1905000"/>
              <a:gd name="connsiteX3-955" fmla="*/ 3022600 w 3022600"/>
              <a:gd name="connsiteY3-956" fmla="*/ 1905000 h 1905000"/>
              <a:gd name="connsiteX4-957" fmla="*/ 3022600 w 3022600"/>
              <a:gd name="connsiteY4-958" fmla="*/ 1193800 h 1905000"/>
              <a:gd name="connsiteX5-959" fmla="*/ 3022600 w 3022600"/>
              <a:gd name="connsiteY5-960" fmla="*/ 1905000 h 1905000"/>
              <a:gd name="connsiteX6-961" fmla="*/ 0 w 3022600"/>
              <a:gd name="connsiteY6-962" fmla="*/ 330200 h 1905000"/>
              <a:gd name="connsiteX7-963" fmla="*/ 2235200 w 3022600"/>
              <a:gd name="connsiteY7-964" fmla="*/ 330200 h 1905000"/>
              <a:gd name="connsiteX8-965" fmla="*/ 0 w 3022600"/>
              <a:gd name="connsiteY8-966" fmla="*/ 330200 h 1905000"/>
              <a:gd name="connsiteX9-967" fmla="*/ 76200 w 3022600"/>
              <a:gd name="connsiteY9-968" fmla="*/ 0 h 1905000"/>
              <a:gd name="connsiteX10-969" fmla="*/ 76200 w 3022600"/>
              <a:gd name="connsiteY10-970" fmla="*/ 520700 h 1905000"/>
              <a:gd name="connsiteX11-971" fmla="*/ 76200 w 3022600"/>
              <a:gd name="connsiteY11-972" fmla="*/ 0 h 1905000"/>
              <a:gd name="connsiteX0-973" fmla="*/ 0 w 3022600"/>
              <a:gd name="connsiteY0-974" fmla="*/ 1549400 h 1905000"/>
              <a:gd name="connsiteX1-975" fmla="*/ 2235200 w 3022600"/>
              <a:gd name="connsiteY1-976" fmla="*/ 1549400 h 1905000"/>
              <a:gd name="connsiteX2-977" fmla="*/ 0 w 3022600"/>
              <a:gd name="connsiteY2-978" fmla="*/ 1549400 h 1905000"/>
              <a:gd name="connsiteX3-979" fmla="*/ 3022600 w 3022600"/>
              <a:gd name="connsiteY3-980" fmla="*/ 1905000 h 1905000"/>
              <a:gd name="connsiteX4-981" fmla="*/ 3022600 w 3022600"/>
              <a:gd name="connsiteY4-982" fmla="*/ 1193800 h 1905000"/>
              <a:gd name="connsiteX5-983" fmla="*/ 3022600 w 3022600"/>
              <a:gd name="connsiteY5-984" fmla="*/ 1905000 h 1905000"/>
              <a:gd name="connsiteX6-985" fmla="*/ 0 w 3022600"/>
              <a:gd name="connsiteY6-986" fmla="*/ 330200 h 1905000"/>
              <a:gd name="connsiteX7-987" fmla="*/ 2235200 w 3022600"/>
              <a:gd name="connsiteY7-988" fmla="*/ 330200 h 1905000"/>
              <a:gd name="connsiteX8-989" fmla="*/ 0 w 3022600"/>
              <a:gd name="connsiteY8-990" fmla="*/ 330200 h 1905000"/>
              <a:gd name="connsiteX9-991" fmla="*/ 76200 w 3022600"/>
              <a:gd name="connsiteY9-992" fmla="*/ 0 h 1905000"/>
              <a:gd name="connsiteX10-993" fmla="*/ 76200 w 3022600"/>
              <a:gd name="connsiteY10-994" fmla="*/ 520700 h 1905000"/>
              <a:gd name="connsiteX11-995" fmla="*/ 76200 w 3022600"/>
              <a:gd name="connsiteY11-996" fmla="*/ 0 h 1905000"/>
              <a:gd name="connsiteX0-997" fmla="*/ 0 w 3022600"/>
              <a:gd name="connsiteY0-998" fmla="*/ 1549400 h 1905000"/>
              <a:gd name="connsiteX1-999" fmla="*/ 2235200 w 3022600"/>
              <a:gd name="connsiteY1-1000" fmla="*/ 1549400 h 1905000"/>
              <a:gd name="connsiteX2-1001" fmla="*/ 0 w 3022600"/>
              <a:gd name="connsiteY2-1002" fmla="*/ 1549400 h 1905000"/>
              <a:gd name="connsiteX3-1003" fmla="*/ 3022600 w 3022600"/>
              <a:gd name="connsiteY3-1004" fmla="*/ 1905000 h 1905000"/>
              <a:gd name="connsiteX4-1005" fmla="*/ 3022600 w 3022600"/>
              <a:gd name="connsiteY4-1006" fmla="*/ 1193800 h 1905000"/>
              <a:gd name="connsiteX5-1007" fmla="*/ 3022600 w 3022600"/>
              <a:gd name="connsiteY5-1008" fmla="*/ 1905000 h 1905000"/>
              <a:gd name="connsiteX6-1009" fmla="*/ 0 w 3022600"/>
              <a:gd name="connsiteY6-1010" fmla="*/ 330200 h 1905000"/>
              <a:gd name="connsiteX7-1011" fmla="*/ 2235200 w 3022600"/>
              <a:gd name="connsiteY7-1012" fmla="*/ 330200 h 1905000"/>
              <a:gd name="connsiteX8-1013" fmla="*/ 0 w 3022600"/>
              <a:gd name="connsiteY8-1014" fmla="*/ 330200 h 1905000"/>
              <a:gd name="connsiteX9-1015" fmla="*/ 76200 w 3022600"/>
              <a:gd name="connsiteY9-1016" fmla="*/ 0 h 1905000"/>
              <a:gd name="connsiteX10-1017" fmla="*/ 76200 w 3022600"/>
              <a:gd name="connsiteY10-1018" fmla="*/ 520700 h 1905000"/>
              <a:gd name="connsiteX11-1019" fmla="*/ 76200 w 3022600"/>
              <a:gd name="connsiteY11-1020" fmla="*/ 0 h 1905000"/>
              <a:gd name="connsiteX0-1021" fmla="*/ 0 w 3022600"/>
              <a:gd name="connsiteY0-1022" fmla="*/ 1549400 h 1905000"/>
              <a:gd name="connsiteX1-1023" fmla="*/ 2235200 w 3022600"/>
              <a:gd name="connsiteY1-1024" fmla="*/ 1549400 h 1905000"/>
              <a:gd name="connsiteX2-1025" fmla="*/ 0 w 3022600"/>
              <a:gd name="connsiteY2-1026" fmla="*/ 1549400 h 1905000"/>
              <a:gd name="connsiteX3-1027" fmla="*/ 3022600 w 3022600"/>
              <a:gd name="connsiteY3-1028" fmla="*/ 1905000 h 1905000"/>
              <a:gd name="connsiteX4-1029" fmla="*/ 3022600 w 3022600"/>
              <a:gd name="connsiteY4-1030" fmla="*/ 1193800 h 1905000"/>
              <a:gd name="connsiteX5-1031" fmla="*/ 3022600 w 3022600"/>
              <a:gd name="connsiteY5-1032" fmla="*/ 1905000 h 1905000"/>
              <a:gd name="connsiteX6-1033" fmla="*/ 0 w 3022600"/>
              <a:gd name="connsiteY6-1034" fmla="*/ 330200 h 1905000"/>
              <a:gd name="connsiteX7-1035" fmla="*/ 2235200 w 3022600"/>
              <a:gd name="connsiteY7-1036" fmla="*/ 330200 h 1905000"/>
              <a:gd name="connsiteX8-1037" fmla="*/ 0 w 3022600"/>
              <a:gd name="connsiteY8-1038" fmla="*/ 330200 h 1905000"/>
              <a:gd name="connsiteX9-1039" fmla="*/ 76200 w 3022600"/>
              <a:gd name="connsiteY9-1040" fmla="*/ 0 h 1905000"/>
              <a:gd name="connsiteX10-1041" fmla="*/ 76200 w 3022600"/>
              <a:gd name="connsiteY10-1042" fmla="*/ 520700 h 1905000"/>
              <a:gd name="connsiteX11-1043" fmla="*/ 76200 w 3022600"/>
              <a:gd name="connsiteY11-1044" fmla="*/ 0 h 1905000"/>
              <a:gd name="connsiteX0-1045" fmla="*/ 0 w 3022600"/>
              <a:gd name="connsiteY0-1046" fmla="*/ 1549400 h 1905000"/>
              <a:gd name="connsiteX1-1047" fmla="*/ 2235200 w 3022600"/>
              <a:gd name="connsiteY1-1048" fmla="*/ 1549400 h 1905000"/>
              <a:gd name="connsiteX2-1049" fmla="*/ 0 w 3022600"/>
              <a:gd name="connsiteY2-1050" fmla="*/ 1549400 h 1905000"/>
              <a:gd name="connsiteX3-1051" fmla="*/ 3022600 w 3022600"/>
              <a:gd name="connsiteY3-1052" fmla="*/ 1905000 h 1905000"/>
              <a:gd name="connsiteX4-1053" fmla="*/ 3022600 w 3022600"/>
              <a:gd name="connsiteY4-1054" fmla="*/ 1193800 h 1905000"/>
              <a:gd name="connsiteX5-1055" fmla="*/ 3022600 w 3022600"/>
              <a:gd name="connsiteY5-1056" fmla="*/ 1905000 h 1905000"/>
              <a:gd name="connsiteX6-1057" fmla="*/ 0 w 3022600"/>
              <a:gd name="connsiteY6-1058" fmla="*/ 330200 h 1905000"/>
              <a:gd name="connsiteX7-1059" fmla="*/ 2235200 w 3022600"/>
              <a:gd name="connsiteY7-1060" fmla="*/ 330200 h 1905000"/>
              <a:gd name="connsiteX8-1061" fmla="*/ 0 w 3022600"/>
              <a:gd name="connsiteY8-1062" fmla="*/ 330200 h 1905000"/>
              <a:gd name="connsiteX9-1063" fmla="*/ 76200 w 3022600"/>
              <a:gd name="connsiteY9-1064" fmla="*/ 0 h 1905000"/>
              <a:gd name="connsiteX10-1065" fmla="*/ 76200 w 3022600"/>
              <a:gd name="connsiteY10-1066" fmla="*/ 520700 h 1905000"/>
              <a:gd name="connsiteX11-1067" fmla="*/ 76200 w 3022600"/>
              <a:gd name="connsiteY11-1068" fmla="*/ 0 h 1905000"/>
              <a:gd name="connsiteX0-1069" fmla="*/ 0 w 3022600"/>
              <a:gd name="connsiteY0-1070" fmla="*/ 1549400 h 1905000"/>
              <a:gd name="connsiteX1-1071" fmla="*/ 2235200 w 3022600"/>
              <a:gd name="connsiteY1-1072" fmla="*/ 1549400 h 1905000"/>
              <a:gd name="connsiteX2-1073" fmla="*/ 0 w 3022600"/>
              <a:gd name="connsiteY2-1074" fmla="*/ 1549400 h 1905000"/>
              <a:gd name="connsiteX3-1075" fmla="*/ 3022600 w 3022600"/>
              <a:gd name="connsiteY3-1076" fmla="*/ 1905000 h 1905000"/>
              <a:gd name="connsiteX4-1077" fmla="*/ 3022600 w 3022600"/>
              <a:gd name="connsiteY4-1078" fmla="*/ 1193800 h 1905000"/>
              <a:gd name="connsiteX5-1079" fmla="*/ 3022600 w 3022600"/>
              <a:gd name="connsiteY5-1080" fmla="*/ 1905000 h 1905000"/>
              <a:gd name="connsiteX6-1081" fmla="*/ 0 w 3022600"/>
              <a:gd name="connsiteY6-1082" fmla="*/ 330200 h 1905000"/>
              <a:gd name="connsiteX7-1083" fmla="*/ 2235200 w 3022600"/>
              <a:gd name="connsiteY7-1084" fmla="*/ 330200 h 1905000"/>
              <a:gd name="connsiteX8-1085" fmla="*/ 0 w 3022600"/>
              <a:gd name="connsiteY8-1086" fmla="*/ 330200 h 1905000"/>
              <a:gd name="connsiteX9-1087" fmla="*/ 76200 w 3022600"/>
              <a:gd name="connsiteY9-1088" fmla="*/ 0 h 1905000"/>
              <a:gd name="connsiteX10-1089" fmla="*/ 76200 w 3022600"/>
              <a:gd name="connsiteY10-1090" fmla="*/ 520700 h 1905000"/>
              <a:gd name="connsiteX11-1091" fmla="*/ 76200 w 3022600"/>
              <a:gd name="connsiteY11-1092" fmla="*/ 0 h 1905000"/>
              <a:gd name="connsiteX0-1093" fmla="*/ 0 w 3022600"/>
              <a:gd name="connsiteY0-1094" fmla="*/ 1549400 h 1905000"/>
              <a:gd name="connsiteX1-1095" fmla="*/ 2235200 w 3022600"/>
              <a:gd name="connsiteY1-1096" fmla="*/ 1549400 h 1905000"/>
              <a:gd name="connsiteX2-1097" fmla="*/ 0 w 3022600"/>
              <a:gd name="connsiteY2-1098" fmla="*/ 1549400 h 1905000"/>
              <a:gd name="connsiteX3-1099" fmla="*/ 3022600 w 3022600"/>
              <a:gd name="connsiteY3-1100" fmla="*/ 1905000 h 1905000"/>
              <a:gd name="connsiteX4-1101" fmla="*/ 3022600 w 3022600"/>
              <a:gd name="connsiteY4-1102" fmla="*/ 1193800 h 1905000"/>
              <a:gd name="connsiteX5-1103" fmla="*/ 3022600 w 3022600"/>
              <a:gd name="connsiteY5-1104" fmla="*/ 1905000 h 1905000"/>
              <a:gd name="connsiteX6-1105" fmla="*/ 0 w 3022600"/>
              <a:gd name="connsiteY6-1106" fmla="*/ 330200 h 1905000"/>
              <a:gd name="connsiteX7-1107" fmla="*/ 2235200 w 3022600"/>
              <a:gd name="connsiteY7-1108" fmla="*/ 330200 h 1905000"/>
              <a:gd name="connsiteX8-1109" fmla="*/ 0 w 3022600"/>
              <a:gd name="connsiteY8-1110" fmla="*/ 330200 h 1905000"/>
              <a:gd name="connsiteX9-1111" fmla="*/ 76200 w 3022600"/>
              <a:gd name="connsiteY9-1112" fmla="*/ 0 h 1905000"/>
              <a:gd name="connsiteX10-1113" fmla="*/ 76200 w 3022600"/>
              <a:gd name="connsiteY10-1114" fmla="*/ 520700 h 1905000"/>
              <a:gd name="connsiteX11-1115" fmla="*/ 76200 w 3022600"/>
              <a:gd name="connsiteY11-1116" fmla="*/ 0 h 1905000"/>
              <a:gd name="connsiteX0-1117" fmla="*/ 0 w 3022600"/>
              <a:gd name="connsiteY0-1118" fmla="*/ 1549400 h 1905000"/>
              <a:gd name="connsiteX1-1119" fmla="*/ 2235200 w 3022600"/>
              <a:gd name="connsiteY1-1120" fmla="*/ 1549400 h 1905000"/>
              <a:gd name="connsiteX2-1121" fmla="*/ 0 w 3022600"/>
              <a:gd name="connsiteY2-1122" fmla="*/ 1549400 h 1905000"/>
              <a:gd name="connsiteX3-1123" fmla="*/ 3022600 w 3022600"/>
              <a:gd name="connsiteY3-1124" fmla="*/ 1905000 h 1905000"/>
              <a:gd name="connsiteX4-1125" fmla="*/ 3022600 w 3022600"/>
              <a:gd name="connsiteY4-1126" fmla="*/ 1193800 h 1905000"/>
              <a:gd name="connsiteX5-1127" fmla="*/ 3022600 w 3022600"/>
              <a:gd name="connsiteY5-1128" fmla="*/ 1905000 h 1905000"/>
              <a:gd name="connsiteX6-1129" fmla="*/ 0 w 3022600"/>
              <a:gd name="connsiteY6-1130" fmla="*/ 330200 h 1905000"/>
              <a:gd name="connsiteX7-1131" fmla="*/ 2235200 w 3022600"/>
              <a:gd name="connsiteY7-1132" fmla="*/ 330200 h 1905000"/>
              <a:gd name="connsiteX8-1133" fmla="*/ 0 w 3022600"/>
              <a:gd name="connsiteY8-1134" fmla="*/ 330200 h 1905000"/>
              <a:gd name="connsiteX9-1135" fmla="*/ 76200 w 3022600"/>
              <a:gd name="connsiteY9-1136" fmla="*/ 0 h 1905000"/>
              <a:gd name="connsiteX10-1137" fmla="*/ 76200 w 3022600"/>
              <a:gd name="connsiteY10-1138" fmla="*/ 520700 h 1905000"/>
              <a:gd name="connsiteX11-1139" fmla="*/ 76200 w 3022600"/>
              <a:gd name="connsiteY11-1140" fmla="*/ 0 h 1905000"/>
              <a:gd name="connsiteX0-1141" fmla="*/ 0 w 3022600"/>
              <a:gd name="connsiteY0-1142" fmla="*/ 1549400 h 1905000"/>
              <a:gd name="connsiteX1-1143" fmla="*/ 2235200 w 3022600"/>
              <a:gd name="connsiteY1-1144" fmla="*/ 1549400 h 1905000"/>
              <a:gd name="connsiteX2-1145" fmla="*/ 0 w 3022600"/>
              <a:gd name="connsiteY2-1146" fmla="*/ 1549400 h 1905000"/>
              <a:gd name="connsiteX3-1147" fmla="*/ 3022600 w 3022600"/>
              <a:gd name="connsiteY3-1148" fmla="*/ 1905000 h 1905000"/>
              <a:gd name="connsiteX4-1149" fmla="*/ 3022600 w 3022600"/>
              <a:gd name="connsiteY4-1150" fmla="*/ 1193800 h 1905000"/>
              <a:gd name="connsiteX5-1151" fmla="*/ 3022600 w 3022600"/>
              <a:gd name="connsiteY5-1152" fmla="*/ 1905000 h 1905000"/>
              <a:gd name="connsiteX6-1153" fmla="*/ 0 w 3022600"/>
              <a:gd name="connsiteY6-1154" fmla="*/ 330200 h 1905000"/>
              <a:gd name="connsiteX7-1155" fmla="*/ 2235200 w 3022600"/>
              <a:gd name="connsiteY7-1156" fmla="*/ 330200 h 1905000"/>
              <a:gd name="connsiteX8-1157" fmla="*/ 0 w 3022600"/>
              <a:gd name="connsiteY8-1158" fmla="*/ 330200 h 1905000"/>
              <a:gd name="connsiteX9-1159" fmla="*/ 76200 w 3022600"/>
              <a:gd name="connsiteY9-1160" fmla="*/ 0 h 1905000"/>
              <a:gd name="connsiteX10-1161" fmla="*/ 76200 w 3022600"/>
              <a:gd name="connsiteY10-1162" fmla="*/ 520700 h 1905000"/>
              <a:gd name="connsiteX11-1163" fmla="*/ 76200 w 3022600"/>
              <a:gd name="connsiteY11-1164" fmla="*/ 0 h 1905000"/>
              <a:gd name="connsiteX0-1165" fmla="*/ 0 w 3022600"/>
              <a:gd name="connsiteY0-1166" fmla="*/ 1549400 h 1905000"/>
              <a:gd name="connsiteX1-1167" fmla="*/ 2235200 w 3022600"/>
              <a:gd name="connsiteY1-1168" fmla="*/ 1549400 h 1905000"/>
              <a:gd name="connsiteX2-1169" fmla="*/ 0 w 3022600"/>
              <a:gd name="connsiteY2-1170" fmla="*/ 1549400 h 1905000"/>
              <a:gd name="connsiteX3-1171" fmla="*/ 3022600 w 3022600"/>
              <a:gd name="connsiteY3-1172" fmla="*/ 1905000 h 1905000"/>
              <a:gd name="connsiteX4-1173" fmla="*/ 3022600 w 3022600"/>
              <a:gd name="connsiteY4-1174" fmla="*/ 1193800 h 1905000"/>
              <a:gd name="connsiteX5-1175" fmla="*/ 3022600 w 3022600"/>
              <a:gd name="connsiteY5-1176" fmla="*/ 1905000 h 1905000"/>
              <a:gd name="connsiteX6-1177" fmla="*/ 0 w 3022600"/>
              <a:gd name="connsiteY6-1178" fmla="*/ 330200 h 1905000"/>
              <a:gd name="connsiteX7-1179" fmla="*/ 2235200 w 3022600"/>
              <a:gd name="connsiteY7-1180" fmla="*/ 330200 h 1905000"/>
              <a:gd name="connsiteX8-1181" fmla="*/ 0 w 3022600"/>
              <a:gd name="connsiteY8-1182" fmla="*/ 330200 h 1905000"/>
              <a:gd name="connsiteX9-1183" fmla="*/ 76200 w 3022600"/>
              <a:gd name="connsiteY9-1184" fmla="*/ 0 h 1905000"/>
              <a:gd name="connsiteX10-1185" fmla="*/ 76200 w 3022600"/>
              <a:gd name="connsiteY10-1186" fmla="*/ 520700 h 1905000"/>
              <a:gd name="connsiteX11-1187" fmla="*/ 76200 w 3022600"/>
              <a:gd name="connsiteY11-1188" fmla="*/ 0 h 1905000"/>
              <a:gd name="connsiteX0-1189" fmla="*/ 0 w 3022600"/>
              <a:gd name="connsiteY0-1190" fmla="*/ 1549400 h 1905000"/>
              <a:gd name="connsiteX1-1191" fmla="*/ 2235200 w 3022600"/>
              <a:gd name="connsiteY1-1192" fmla="*/ 1549400 h 1905000"/>
              <a:gd name="connsiteX2-1193" fmla="*/ 0 w 3022600"/>
              <a:gd name="connsiteY2-1194" fmla="*/ 1549400 h 1905000"/>
              <a:gd name="connsiteX3-1195" fmla="*/ 3022600 w 3022600"/>
              <a:gd name="connsiteY3-1196" fmla="*/ 1905000 h 1905000"/>
              <a:gd name="connsiteX4-1197" fmla="*/ 3022600 w 3022600"/>
              <a:gd name="connsiteY4-1198" fmla="*/ 1193800 h 1905000"/>
              <a:gd name="connsiteX5-1199" fmla="*/ 3022600 w 3022600"/>
              <a:gd name="connsiteY5-1200" fmla="*/ 1905000 h 1905000"/>
              <a:gd name="connsiteX6-1201" fmla="*/ 0 w 3022600"/>
              <a:gd name="connsiteY6-1202" fmla="*/ 330200 h 1905000"/>
              <a:gd name="connsiteX7-1203" fmla="*/ 2235200 w 3022600"/>
              <a:gd name="connsiteY7-1204" fmla="*/ 330200 h 1905000"/>
              <a:gd name="connsiteX8-1205" fmla="*/ 0 w 3022600"/>
              <a:gd name="connsiteY8-1206" fmla="*/ 330200 h 1905000"/>
              <a:gd name="connsiteX9-1207" fmla="*/ 76200 w 3022600"/>
              <a:gd name="connsiteY9-1208" fmla="*/ 0 h 1905000"/>
              <a:gd name="connsiteX10-1209" fmla="*/ 76200 w 3022600"/>
              <a:gd name="connsiteY10-1210" fmla="*/ 520700 h 1905000"/>
              <a:gd name="connsiteX11-1211" fmla="*/ 76200 w 3022600"/>
              <a:gd name="connsiteY11-1212" fmla="*/ 0 h 1905000"/>
              <a:gd name="connsiteX0-1213" fmla="*/ 0 w 3022600"/>
              <a:gd name="connsiteY0-1214" fmla="*/ 1549400 h 1905000"/>
              <a:gd name="connsiteX1-1215" fmla="*/ 2235200 w 3022600"/>
              <a:gd name="connsiteY1-1216" fmla="*/ 1549400 h 1905000"/>
              <a:gd name="connsiteX2-1217" fmla="*/ 0 w 3022600"/>
              <a:gd name="connsiteY2-1218" fmla="*/ 1549400 h 1905000"/>
              <a:gd name="connsiteX3-1219" fmla="*/ 3022600 w 3022600"/>
              <a:gd name="connsiteY3-1220" fmla="*/ 1905000 h 1905000"/>
              <a:gd name="connsiteX4-1221" fmla="*/ 3022600 w 3022600"/>
              <a:gd name="connsiteY4-1222" fmla="*/ 1193800 h 1905000"/>
              <a:gd name="connsiteX5-1223" fmla="*/ 3022600 w 3022600"/>
              <a:gd name="connsiteY5-1224" fmla="*/ 1905000 h 1905000"/>
              <a:gd name="connsiteX6-1225" fmla="*/ 0 w 3022600"/>
              <a:gd name="connsiteY6-1226" fmla="*/ 330200 h 1905000"/>
              <a:gd name="connsiteX7-1227" fmla="*/ 2235200 w 3022600"/>
              <a:gd name="connsiteY7-1228" fmla="*/ 330200 h 1905000"/>
              <a:gd name="connsiteX8-1229" fmla="*/ 0 w 3022600"/>
              <a:gd name="connsiteY8-1230" fmla="*/ 330200 h 1905000"/>
              <a:gd name="connsiteX9-1231" fmla="*/ 76200 w 3022600"/>
              <a:gd name="connsiteY9-1232" fmla="*/ 0 h 1905000"/>
              <a:gd name="connsiteX10-1233" fmla="*/ 76200 w 3022600"/>
              <a:gd name="connsiteY10-1234" fmla="*/ 520700 h 1905000"/>
              <a:gd name="connsiteX11-1235" fmla="*/ 76200 w 3022600"/>
              <a:gd name="connsiteY11-1236" fmla="*/ 0 h 1905000"/>
              <a:gd name="connsiteX0-1237" fmla="*/ 0 w 3022600"/>
              <a:gd name="connsiteY0-1238" fmla="*/ 1549400 h 1851025"/>
              <a:gd name="connsiteX1-1239" fmla="*/ 2235200 w 3022600"/>
              <a:gd name="connsiteY1-1240" fmla="*/ 1549400 h 1851025"/>
              <a:gd name="connsiteX2-1241" fmla="*/ 0 w 3022600"/>
              <a:gd name="connsiteY2-1242" fmla="*/ 1549400 h 1851025"/>
              <a:gd name="connsiteX3-1243" fmla="*/ 1987550 w 3022600"/>
              <a:gd name="connsiteY3-1244" fmla="*/ 1851025 h 1851025"/>
              <a:gd name="connsiteX4-1245" fmla="*/ 3022600 w 3022600"/>
              <a:gd name="connsiteY4-1246" fmla="*/ 1193800 h 1851025"/>
              <a:gd name="connsiteX5-1247" fmla="*/ 1987550 w 3022600"/>
              <a:gd name="connsiteY5-1248" fmla="*/ 1851025 h 1851025"/>
              <a:gd name="connsiteX6-1249" fmla="*/ 0 w 3022600"/>
              <a:gd name="connsiteY6-1250" fmla="*/ 330200 h 1851025"/>
              <a:gd name="connsiteX7-1251" fmla="*/ 2235200 w 3022600"/>
              <a:gd name="connsiteY7-1252" fmla="*/ 330200 h 1851025"/>
              <a:gd name="connsiteX8-1253" fmla="*/ 0 w 3022600"/>
              <a:gd name="connsiteY8-1254" fmla="*/ 330200 h 1851025"/>
              <a:gd name="connsiteX9-1255" fmla="*/ 76200 w 3022600"/>
              <a:gd name="connsiteY9-1256" fmla="*/ 0 h 1851025"/>
              <a:gd name="connsiteX10-1257" fmla="*/ 76200 w 3022600"/>
              <a:gd name="connsiteY10-1258" fmla="*/ 520700 h 1851025"/>
              <a:gd name="connsiteX11-1259" fmla="*/ 76200 w 3022600"/>
              <a:gd name="connsiteY11-1260" fmla="*/ 0 h 1851025"/>
              <a:gd name="connsiteX0-1261" fmla="*/ 0 w 3022600"/>
              <a:gd name="connsiteY0-1262" fmla="*/ 1549400 h 1905001"/>
              <a:gd name="connsiteX1-1263" fmla="*/ 2235200 w 3022600"/>
              <a:gd name="connsiteY1-1264" fmla="*/ 1549400 h 1905001"/>
              <a:gd name="connsiteX2-1265" fmla="*/ 0 w 3022600"/>
              <a:gd name="connsiteY2-1266" fmla="*/ 1549400 h 1905001"/>
              <a:gd name="connsiteX3-1267" fmla="*/ 1981200 w 3022600"/>
              <a:gd name="connsiteY3-1268" fmla="*/ 1905001 h 1905001"/>
              <a:gd name="connsiteX4-1269" fmla="*/ 3022600 w 3022600"/>
              <a:gd name="connsiteY4-1270" fmla="*/ 1193800 h 1905001"/>
              <a:gd name="connsiteX5-1271" fmla="*/ 1987550 w 3022600"/>
              <a:gd name="connsiteY5-1272" fmla="*/ 1851025 h 1905001"/>
              <a:gd name="connsiteX6-1273" fmla="*/ 0 w 3022600"/>
              <a:gd name="connsiteY6-1274" fmla="*/ 330200 h 1905001"/>
              <a:gd name="connsiteX7-1275" fmla="*/ 2235200 w 3022600"/>
              <a:gd name="connsiteY7-1276" fmla="*/ 330200 h 1905001"/>
              <a:gd name="connsiteX8-1277" fmla="*/ 0 w 3022600"/>
              <a:gd name="connsiteY8-1278" fmla="*/ 330200 h 1905001"/>
              <a:gd name="connsiteX9-1279" fmla="*/ 76200 w 3022600"/>
              <a:gd name="connsiteY9-1280" fmla="*/ 0 h 1905001"/>
              <a:gd name="connsiteX10-1281" fmla="*/ 76200 w 3022600"/>
              <a:gd name="connsiteY10-1282" fmla="*/ 520700 h 1905001"/>
              <a:gd name="connsiteX11-1283" fmla="*/ 76200 w 3022600"/>
              <a:gd name="connsiteY11-1284" fmla="*/ 0 h 1905001"/>
              <a:gd name="connsiteX0-1285" fmla="*/ 0 w 3022600"/>
              <a:gd name="connsiteY0-1286" fmla="*/ 1549400 h 1905001"/>
              <a:gd name="connsiteX1-1287" fmla="*/ 2235200 w 3022600"/>
              <a:gd name="connsiteY1-1288" fmla="*/ 1549400 h 1905001"/>
              <a:gd name="connsiteX2-1289" fmla="*/ 0 w 3022600"/>
              <a:gd name="connsiteY2-1290" fmla="*/ 1549400 h 1905001"/>
              <a:gd name="connsiteX3-1291" fmla="*/ 1981200 w 3022600"/>
              <a:gd name="connsiteY3-1292" fmla="*/ 1905001 h 1905001"/>
              <a:gd name="connsiteX4-1293" fmla="*/ 3022600 w 3022600"/>
              <a:gd name="connsiteY4-1294" fmla="*/ 1193800 h 1905001"/>
              <a:gd name="connsiteX5-1295" fmla="*/ 1981200 w 3022600"/>
              <a:gd name="connsiteY5-1296" fmla="*/ 1905001 h 1905001"/>
              <a:gd name="connsiteX6-1297" fmla="*/ 0 w 3022600"/>
              <a:gd name="connsiteY6-1298" fmla="*/ 330200 h 1905001"/>
              <a:gd name="connsiteX7-1299" fmla="*/ 2235200 w 3022600"/>
              <a:gd name="connsiteY7-1300" fmla="*/ 330200 h 1905001"/>
              <a:gd name="connsiteX8-1301" fmla="*/ 0 w 3022600"/>
              <a:gd name="connsiteY8-1302" fmla="*/ 330200 h 1905001"/>
              <a:gd name="connsiteX9-1303" fmla="*/ 76200 w 3022600"/>
              <a:gd name="connsiteY9-1304" fmla="*/ 0 h 1905001"/>
              <a:gd name="connsiteX10-1305" fmla="*/ 76200 w 3022600"/>
              <a:gd name="connsiteY10-1306" fmla="*/ 520700 h 1905001"/>
              <a:gd name="connsiteX11-1307" fmla="*/ 76200 w 3022600"/>
              <a:gd name="connsiteY11-1308" fmla="*/ 0 h 1905001"/>
              <a:gd name="connsiteX0-1309" fmla="*/ 0 w 2235200"/>
              <a:gd name="connsiteY0-1310" fmla="*/ 1549400 h 1905001"/>
              <a:gd name="connsiteX1-1311" fmla="*/ 2235200 w 2235200"/>
              <a:gd name="connsiteY1-1312" fmla="*/ 1549400 h 1905001"/>
              <a:gd name="connsiteX2-1313" fmla="*/ 0 w 2235200"/>
              <a:gd name="connsiteY2-1314" fmla="*/ 1549400 h 1905001"/>
              <a:gd name="connsiteX3-1315" fmla="*/ 1981200 w 2235200"/>
              <a:gd name="connsiteY3-1316" fmla="*/ 1905001 h 1905001"/>
              <a:gd name="connsiteX4-1317" fmla="*/ 1895475 w 2235200"/>
              <a:gd name="connsiteY4-1318" fmla="*/ 1149350 h 1905001"/>
              <a:gd name="connsiteX5-1319" fmla="*/ 1981200 w 2235200"/>
              <a:gd name="connsiteY5-1320" fmla="*/ 1905001 h 1905001"/>
              <a:gd name="connsiteX6-1321" fmla="*/ 0 w 2235200"/>
              <a:gd name="connsiteY6-1322" fmla="*/ 330200 h 1905001"/>
              <a:gd name="connsiteX7-1323" fmla="*/ 2235200 w 2235200"/>
              <a:gd name="connsiteY7-1324" fmla="*/ 330200 h 1905001"/>
              <a:gd name="connsiteX8-1325" fmla="*/ 0 w 2235200"/>
              <a:gd name="connsiteY8-1326" fmla="*/ 330200 h 1905001"/>
              <a:gd name="connsiteX9-1327" fmla="*/ 76200 w 2235200"/>
              <a:gd name="connsiteY9-1328" fmla="*/ 0 h 1905001"/>
              <a:gd name="connsiteX10-1329" fmla="*/ 76200 w 2235200"/>
              <a:gd name="connsiteY10-1330" fmla="*/ 520700 h 1905001"/>
              <a:gd name="connsiteX11-1331" fmla="*/ 76200 w 2235200"/>
              <a:gd name="connsiteY11-1332" fmla="*/ 0 h 1905001"/>
              <a:gd name="connsiteX0-1333" fmla="*/ 0 w 2235200"/>
              <a:gd name="connsiteY0-1334" fmla="*/ 1549400 h 1905001"/>
              <a:gd name="connsiteX1-1335" fmla="*/ 2235200 w 2235200"/>
              <a:gd name="connsiteY1-1336" fmla="*/ 1549400 h 1905001"/>
              <a:gd name="connsiteX2-1337" fmla="*/ 0 w 2235200"/>
              <a:gd name="connsiteY2-1338" fmla="*/ 1549400 h 1905001"/>
              <a:gd name="connsiteX3-1339" fmla="*/ 1981200 w 2235200"/>
              <a:gd name="connsiteY3-1340" fmla="*/ 1905001 h 1905001"/>
              <a:gd name="connsiteX4-1341" fmla="*/ 1892300 w 2235200"/>
              <a:gd name="connsiteY4-1342" fmla="*/ 1193801 h 1905001"/>
              <a:gd name="connsiteX5-1343" fmla="*/ 1981200 w 2235200"/>
              <a:gd name="connsiteY5-1344" fmla="*/ 1905001 h 1905001"/>
              <a:gd name="connsiteX6-1345" fmla="*/ 0 w 2235200"/>
              <a:gd name="connsiteY6-1346" fmla="*/ 330200 h 1905001"/>
              <a:gd name="connsiteX7-1347" fmla="*/ 2235200 w 2235200"/>
              <a:gd name="connsiteY7-1348" fmla="*/ 330200 h 1905001"/>
              <a:gd name="connsiteX8-1349" fmla="*/ 0 w 2235200"/>
              <a:gd name="connsiteY8-1350" fmla="*/ 330200 h 1905001"/>
              <a:gd name="connsiteX9-1351" fmla="*/ 76200 w 2235200"/>
              <a:gd name="connsiteY9-1352" fmla="*/ 0 h 1905001"/>
              <a:gd name="connsiteX10-1353" fmla="*/ 76200 w 2235200"/>
              <a:gd name="connsiteY10-1354" fmla="*/ 520700 h 1905001"/>
              <a:gd name="connsiteX11-1355" fmla="*/ 76200 w 2235200"/>
              <a:gd name="connsiteY11-1356" fmla="*/ 0 h 1905001"/>
              <a:gd name="connsiteX0-1357" fmla="*/ 0 w 2235200"/>
              <a:gd name="connsiteY0-1358" fmla="*/ 1549400 h 1905001"/>
              <a:gd name="connsiteX1-1359" fmla="*/ 2235200 w 2235200"/>
              <a:gd name="connsiteY1-1360" fmla="*/ 1549400 h 1905001"/>
              <a:gd name="connsiteX2-1361" fmla="*/ 0 w 2235200"/>
              <a:gd name="connsiteY2-1362" fmla="*/ 1549400 h 1905001"/>
              <a:gd name="connsiteX3-1363" fmla="*/ 1981200 w 2235200"/>
              <a:gd name="connsiteY3-1364" fmla="*/ 1905001 h 1905001"/>
              <a:gd name="connsiteX4-1365" fmla="*/ 1981200 w 2235200"/>
              <a:gd name="connsiteY4-1366" fmla="*/ 1193801 h 1905001"/>
              <a:gd name="connsiteX5-1367" fmla="*/ 1981200 w 2235200"/>
              <a:gd name="connsiteY5-1368" fmla="*/ 1905001 h 1905001"/>
              <a:gd name="connsiteX6-1369" fmla="*/ 0 w 2235200"/>
              <a:gd name="connsiteY6-1370" fmla="*/ 330200 h 1905001"/>
              <a:gd name="connsiteX7-1371" fmla="*/ 2235200 w 2235200"/>
              <a:gd name="connsiteY7-1372" fmla="*/ 330200 h 1905001"/>
              <a:gd name="connsiteX8-1373" fmla="*/ 0 w 2235200"/>
              <a:gd name="connsiteY8-1374" fmla="*/ 330200 h 1905001"/>
              <a:gd name="connsiteX9-1375" fmla="*/ 76200 w 2235200"/>
              <a:gd name="connsiteY9-1376" fmla="*/ 0 h 1905001"/>
              <a:gd name="connsiteX10-1377" fmla="*/ 76200 w 2235200"/>
              <a:gd name="connsiteY10-1378" fmla="*/ 520700 h 1905001"/>
              <a:gd name="connsiteX11-1379" fmla="*/ 76200 w 2235200"/>
              <a:gd name="connsiteY11-1380" fmla="*/ 0 h 1905001"/>
              <a:gd name="connsiteX0-1381" fmla="*/ 0 w 2235200"/>
              <a:gd name="connsiteY0-1382" fmla="*/ 1549400 h 1905001"/>
              <a:gd name="connsiteX1-1383" fmla="*/ 2235200 w 2235200"/>
              <a:gd name="connsiteY1-1384" fmla="*/ 1549400 h 1905001"/>
              <a:gd name="connsiteX2-1385" fmla="*/ 0 w 2235200"/>
              <a:gd name="connsiteY2-1386" fmla="*/ 1549400 h 1905001"/>
              <a:gd name="connsiteX3-1387" fmla="*/ 1981200 w 2235200"/>
              <a:gd name="connsiteY3-1388" fmla="*/ 1905001 h 1905001"/>
              <a:gd name="connsiteX4-1389" fmla="*/ 1981200 w 2235200"/>
              <a:gd name="connsiteY4-1390" fmla="*/ 1193801 h 1905001"/>
              <a:gd name="connsiteX5-1391" fmla="*/ 1981200 w 2235200"/>
              <a:gd name="connsiteY5-1392" fmla="*/ 1905001 h 1905001"/>
              <a:gd name="connsiteX6-1393" fmla="*/ 0 w 2235200"/>
              <a:gd name="connsiteY6-1394" fmla="*/ 330200 h 1905001"/>
              <a:gd name="connsiteX7-1395" fmla="*/ 2235200 w 2235200"/>
              <a:gd name="connsiteY7-1396" fmla="*/ 330200 h 1905001"/>
              <a:gd name="connsiteX8-1397" fmla="*/ 0 w 2235200"/>
              <a:gd name="connsiteY8-1398" fmla="*/ 330200 h 1905001"/>
              <a:gd name="connsiteX9-1399" fmla="*/ 76200 w 2235200"/>
              <a:gd name="connsiteY9-1400" fmla="*/ 0 h 1905001"/>
              <a:gd name="connsiteX10-1401" fmla="*/ 76200 w 2235200"/>
              <a:gd name="connsiteY10-1402" fmla="*/ 520701 h 1905001"/>
              <a:gd name="connsiteX11-1403" fmla="*/ 76200 w 2235200"/>
              <a:gd name="connsiteY11-1404" fmla="*/ 0 h 1905001"/>
              <a:gd name="connsiteX0-1405" fmla="*/ 0 w 2235200"/>
              <a:gd name="connsiteY0-1406" fmla="*/ 1549400 h 1905001"/>
              <a:gd name="connsiteX1-1407" fmla="*/ 2235200 w 2235200"/>
              <a:gd name="connsiteY1-1408" fmla="*/ 1549400 h 1905001"/>
              <a:gd name="connsiteX2-1409" fmla="*/ 0 w 2235200"/>
              <a:gd name="connsiteY2-1410" fmla="*/ 1549400 h 1905001"/>
              <a:gd name="connsiteX3-1411" fmla="*/ 1981200 w 2235200"/>
              <a:gd name="connsiteY3-1412" fmla="*/ 1905001 h 1905001"/>
              <a:gd name="connsiteX4-1413" fmla="*/ 1981200 w 2235200"/>
              <a:gd name="connsiteY4-1414" fmla="*/ 1193801 h 1905001"/>
              <a:gd name="connsiteX5-1415" fmla="*/ 1981200 w 2235200"/>
              <a:gd name="connsiteY5-1416" fmla="*/ 1905001 h 1905001"/>
              <a:gd name="connsiteX6-1417" fmla="*/ 0 w 2235200"/>
              <a:gd name="connsiteY6-1418" fmla="*/ 330200 h 1905001"/>
              <a:gd name="connsiteX7-1419" fmla="*/ 2235200 w 2235200"/>
              <a:gd name="connsiteY7-1420" fmla="*/ 330200 h 1905001"/>
              <a:gd name="connsiteX8-1421" fmla="*/ 0 w 2235200"/>
              <a:gd name="connsiteY8-1422" fmla="*/ 330200 h 1905001"/>
              <a:gd name="connsiteX9-1423" fmla="*/ 76200 w 2235200"/>
              <a:gd name="connsiteY9-1424" fmla="*/ 0 h 1905001"/>
              <a:gd name="connsiteX10-1425" fmla="*/ 88900 w 2235200"/>
              <a:gd name="connsiteY10-1426" fmla="*/ 520701 h 1905001"/>
              <a:gd name="connsiteX11-1427" fmla="*/ 76200 w 2235200"/>
              <a:gd name="connsiteY11-1428" fmla="*/ 0 h 1905001"/>
              <a:gd name="connsiteX0-1429" fmla="*/ 0 w 2235200"/>
              <a:gd name="connsiteY0-1430" fmla="*/ 1549400 h 1905001"/>
              <a:gd name="connsiteX1-1431" fmla="*/ 2235200 w 2235200"/>
              <a:gd name="connsiteY1-1432" fmla="*/ 1549400 h 1905001"/>
              <a:gd name="connsiteX2-1433" fmla="*/ 0 w 2235200"/>
              <a:gd name="connsiteY2-1434" fmla="*/ 1549400 h 1905001"/>
              <a:gd name="connsiteX3-1435" fmla="*/ 1981200 w 2235200"/>
              <a:gd name="connsiteY3-1436" fmla="*/ 1905001 h 1905001"/>
              <a:gd name="connsiteX4-1437" fmla="*/ 1981200 w 2235200"/>
              <a:gd name="connsiteY4-1438" fmla="*/ 1193801 h 1905001"/>
              <a:gd name="connsiteX5-1439" fmla="*/ 1981200 w 2235200"/>
              <a:gd name="connsiteY5-1440" fmla="*/ 1905001 h 1905001"/>
              <a:gd name="connsiteX6-1441" fmla="*/ 0 w 2235200"/>
              <a:gd name="connsiteY6-1442" fmla="*/ 330200 h 1905001"/>
              <a:gd name="connsiteX7-1443" fmla="*/ 2235200 w 2235200"/>
              <a:gd name="connsiteY7-1444" fmla="*/ 330200 h 1905001"/>
              <a:gd name="connsiteX8-1445" fmla="*/ 0 w 2235200"/>
              <a:gd name="connsiteY8-1446" fmla="*/ 330200 h 1905001"/>
              <a:gd name="connsiteX9-1447" fmla="*/ 76200 w 2235200"/>
              <a:gd name="connsiteY9-1448" fmla="*/ 0 h 1905001"/>
              <a:gd name="connsiteX10-1449" fmla="*/ 76200 w 2235200"/>
              <a:gd name="connsiteY10-1450" fmla="*/ 520701 h 1905001"/>
              <a:gd name="connsiteX11-1451" fmla="*/ 76200 w 2235200"/>
              <a:gd name="connsiteY11-1452" fmla="*/ 0 h 1905001"/>
              <a:gd name="connsiteX0-1453" fmla="*/ 0 w 2235200"/>
              <a:gd name="connsiteY0-1454" fmla="*/ 3225799 h 3581400"/>
              <a:gd name="connsiteX1-1455" fmla="*/ 2235200 w 2235200"/>
              <a:gd name="connsiteY1-1456" fmla="*/ 3225799 h 3581400"/>
              <a:gd name="connsiteX2-1457" fmla="*/ 0 w 2235200"/>
              <a:gd name="connsiteY2-1458" fmla="*/ 3225799 h 3581400"/>
              <a:gd name="connsiteX3-1459" fmla="*/ 1981200 w 2235200"/>
              <a:gd name="connsiteY3-1460" fmla="*/ 3581400 h 3581400"/>
              <a:gd name="connsiteX4-1461" fmla="*/ 1981200 w 2235200"/>
              <a:gd name="connsiteY4-1462" fmla="*/ 2870200 h 3581400"/>
              <a:gd name="connsiteX5-1463" fmla="*/ 1981200 w 2235200"/>
              <a:gd name="connsiteY5-1464" fmla="*/ 3581400 h 3581400"/>
              <a:gd name="connsiteX6-1465" fmla="*/ 0 w 2235200"/>
              <a:gd name="connsiteY6-1466" fmla="*/ 2006599 h 3581400"/>
              <a:gd name="connsiteX7-1467" fmla="*/ 2235200 w 2235200"/>
              <a:gd name="connsiteY7-1468" fmla="*/ 2006599 h 3581400"/>
              <a:gd name="connsiteX8-1469" fmla="*/ 0 w 2235200"/>
              <a:gd name="connsiteY8-1470" fmla="*/ 0 h 3581400"/>
              <a:gd name="connsiteX9-1471" fmla="*/ 76200 w 2235200"/>
              <a:gd name="connsiteY9-1472" fmla="*/ 1676399 h 3581400"/>
              <a:gd name="connsiteX10-1473" fmla="*/ 76200 w 2235200"/>
              <a:gd name="connsiteY10-1474" fmla="*/ 2197100 h 3581400"/>
              <a:gd name="connsiteX11-1475" fmla="*/ 76200 w 2235200"/>
              <a:gd name="connsiteY11-1476" fmla="*/ 1676399 h 3581400"/>
              <a:gd name="connsiteX0-1477" fmla="*/ 0 w 2235200"/>
              <a:gd name="connsiteY0-1478" fmla="*/ 3047999 h 3403600"/>
              <a:gd name="connsiteX1-1479" fmla="*/ 2235200 w 2235200"/>
              <a:gd name="connsiteY1-1480" fmla="*/ 3047999 h 3403600"/>
              <a:gd name="connsiteX2-1481" fmla="*/ 0 w 2235200"/>
              <a:gd name="connsiteY2-1482" fmla="*/ 3047999 h 3403600"/>
              <a:gd name="connsiteX3-1483" fmla="*/ 1981200 w 2235200"/>
              <a:gd name="connsiteY3-1484" fmla="*/ 3403600 h 3403600"/>
              <a:gd name="connsiteX4-1485" fmla="*/ 1981200 w 2235200"/>
              <a:gd name="connsiteY4-1486" fmla="*/ 2692400 h 3403600"/>
              <a:gd name="connsiteX5-1487" fmla="*/ 1981200 w 2235200"/>
              <a:gd name="connsiteY5-1488" fmla="*/ 3403600 h 3403600"/>
              <a:gd name="connsiteX6-1489" fmla="*/ 0 w 2235200"/>
              <a:gd name="connsiteY6-1490" fmla="*/ 1828799 h 3403600"/>
              <a:gd name="connsiteX7-1491" fmla="*/ 2235200 w 2235200"/>
              <a:gd name="connsiteY7-1492" fmla="*/ 1828799 h 3403600"/>
              <a:gd name="connsiteX8-1493" fmla="*/ 0 w 2235200"/>
              <a:gd name="connsiteY8-1494" fmla="*/ 0 h 3403600"/>
              <a:gd name="connsiteX9-1495" fmla="*/ 76200 w 2235200"/>
              <a:gd name="connsiteY9-1496" fmla="*/ 1498599 h 3403600"/>
              <a:gd name="connsiteX10-1497" fmla="*/ 76200 w 2235200"/>
              <a:gd name="connsiteY10-1498" fmla="*/ 2019300 h 3403600"/>
              <a:gd name="connsiteX11-1499" fmla="*/ 76200 w 2235200"/>
              <a:gd name="connsiteY11-1500" fmla="*/ 1498599 h 3403600"/>
              <a:gd name="connsiteX0-1501" fmla="*/ 0 w 2235200"/>
              <a:gd name="connsiteY0-1502" fmla="*/ 1549400 h 1905001"/>
              <a:gd name="connsiteX1-1503" fmla="*/ 2235200 w 2235200"/>
              <a:gd name="connsiteY1-1504" fmla="*/ 1549400 h 1905001"/>
              <a:gd name="connsiteX2-1505" fmla="*/ 0 w 2235200"/>
              <a:gd name="connsiteY2-1506" fmla="*/ 1549400 h 1905001"/>
              <a:gd name="connsiteX3-1507" fmla="*/ 1981200 w 2235200"/>
              <a:gd name="connsiteY3-1508" fmla="*/ 1905001 h 1905001"/>
              <a:gd name="connsiteX4-1509" fmla="*/ 1981200 w 2235200"/>
              <a:gd name="connsiteY4-1510" fmla="*/ 1193801 h 1905001"/>
              <a:gd name="connsiteX5-1511" fmla="*/ 1981200 w 2235200"/>
              <a:gd name="connsiteY5-1512" fmla="*/ 1905001 h 1905001"/>
              <a:gd name="connsiteX6-1513" fmla="*/ 0 w 2235200"/>
              <a:gd name="connsiteY6-1514" fmla="*/ 330200 h 1905001"/>
              <a:gd name="connsiteX7-1515" fmla="*/ 2235200 w 2235200"/>
              <a:gd name="connsiteY7-1516" fmla="*/ 330200 h 1905001"/>
              <a:gd name="connsiteX8-1517" fmla="*/ 0 w 2235200"/>
              <a:gd name="connsiteY8-1518" fmla="*/ 304801 h 1905001"/>
              <a:gd name="connsiteX9-1519" fmla="*/ 76200 w 2235200"/>
              <a:gd name="connsiteY9-1520" fmla="*/ 0 h 1905001"/>
              <a:gd name="connsiteX10-1521" fmla="*/ 76200 w 2235200"/>
              <a:gd name="connsiteY10-1522" fmla="*/ 520701 h 1905001"/>
              <a:gd name="connsiteX11-1523" fmla="*/ 76200 w 2235200"/>
              <a:gd name="connsiteY11-1524" fmla="*/ 0 h 1905001"/>
              <a:gd name="connsiteX0-1525" fmla="*/ 0 w 2235200"/>
              <a:gd name="connsiteY0-1526" fmla="*/ 1549400 h 1905001"/>
              <a:gd name="connsiteX1-1527" fmla="*/ 2235200 w 2235200"/>
              <a:gd name="connsiteY1-1528" fmla="*/ 1549400 h 1905001"/>
              <a:gd name="connsiteX2-1529" fmla="*/ 0 w 2235200"/>
              <a:gd name="connsiteY2-1530" fmla="*/ 1549400 h 1905001"/>
              <a:gd name="connsiteX3-1531" fmla="*/ 1981200 w 2235200"/>
              <a:gd name="connsiteY3-1532" fmla="*/ 1905001 h 1905001"/>
              <a:gd name="connsiteX4-1533" fmla="*/ 1981200 w 2235200"/>
              <a:gd name="connsiteY4-1534" fmla="*/ 1193801 h 1905001"/>
              <a:gd name="connsiteX5-1535" fmla="*/ 1981200 w 2235200"/>
              <a:gd name="connsiteY5-1536" fmla="*/ 1905001 h 1905001"/>
              <a:gd name="connsiteX6-1537" fmla="*/ 0 w 2235200"/>
              <a:gd name="connsiteY6-1538" fmla="*/ 330200 h 1905001"/>
              <a:gd name="connsiteX7-1539" fmla="*/ 2235200 w 2235200"/>
              <a:gd name="connsiteY7-1540" fmla="*/ 330200 h 1905001"/>
              <a:gd name="connsiteX8-1541" fmla="*/ 0 w 2235200"/>
              <a:gd name="connsiteY8-1542" fmla="*/ 330200 h 1905001"/>
              <a:gd name="connsiteX9-1543" fmla="*/ 76200 w 2235200"/>
              <a:gd name="connsiteY9-1544" fmla="*/ 0 h 1905001"/>
              <a:gd name="connsiteX10-1545" fmla="*/ 76200 w 2235200"/>
              <a:gd name="connsiteY10-1546" fmla="*/ 520701 h 1905001"/>
              <a:gd name="connsiteX11-1547" fmla="*/ 76200 w 2235200"/>
              <a:gd name="connsiteY11-1548" fmla="*/ 0 h 1905001"/>
              <a:gd name="connsiteX0-1549" fmla="*/ 0 w 2235200"/>
              <a:gd name="connsiteY0-1550" fmla="*/ 1549400 h 1905001"/>
              <a:gd name="connsiteX1-1551" fmla="*/ 2235200 w 2235200"/>
              <a:gd name="connsiteY1-1552" fmla="*/ 1549400 h 1905001"/>
              <a:gd name="connsiteX2-1553" fmla="*/ 0 w 2235200"/>
              <a:gd name="connsiteY2-1554" fmla="*/ 1549400 h 1905001"/>
              <a:gd name="connsiteX3-1555" fmla="*/ 1981200 w 2235200"/>
              <a:gd name="connsiteY3-1556" fmla="*/ 1905001 h 1905001"/>
              <a:gd name="connsiteX4-1557" fmla="*/ 1981200 w 2235200"/>
              <a:gd name="connsiteY4-1558" fmla="*/ 1193801 h 1905001"/>
              <a:gd name="connsiteX5-1559" fmla="*/ 1981200 w 2235200"/>
              <a:gd name="connsiteY5-1560" fmla="*/ 1905001 h 1905001"/>
              <a:gd name="connsiteX6-1561" fmla="*/ 0 w 2235200"/>
              <a:gd name="connsiteY6-1562" fmla="*/ 330200 h 1905001"/>
              <a:gd name="connsiteX7-1563" fmla="*/ 2222500 w 2235200"/>
              <a:gd name="connsiteY7-1564" fmla="*/ 206375 h 1905001"/>
              <a:gd name="connsiteX8-1565" fmla="*/ 0 w 2235200"/>
              <a:gd name="connsiteY8-1566" fmla="*/ 330200 h 1905001"/>
              <a:gd name="connsiteX9-1567" fmla="*/ 76200 w 2235200"/>
              <a:gd name="connsiteY9-1568" fmla="*/ 0 h 1905001"/>
              <a:gd name="connsiteX10-1569" fmla="*/ 76200 w 2235200"/>
              <a:gd name="connsiteY10-1570" fmla="*/ 520701 h 1905001"/>
              <a:gd name="connsiteX11-1571" fmla="*/ 76200 w 2235200"/>
              <a:gd name="connsiteY11-1572" fmla="*/ 0 h 1905001"/>
              <a:gd name="connsiteX0-1573" fmla="*/ 0 w 2235200"/>
              <a:gd name="connsiteY0-1574" fmla="*/ 1549400 h 1905001"/>
              <a:gd name="connsiteX1-1575" fmla="*/ 2235200 w 2235200"/>
              <a:gd name="connsiteY1-1576" fmla="*/ 1549400 h 1905001"/>
              <a:gd name="connsiteX2-1577" fmla="*/ 0 w 2235200"/>
              <a:gd name="connsiteY2-1578" fmla="*/ 1549400 h 1905001"/>
              <a:gd name="connsiteX3-1579" fmla="*/ 1981200 w 2235200"/>
              <a:gd name="connsiteY3-1580" fmla="*/ 1905001 h 1905001"/>
              <a:gd name="connsiteX4-1581" fmla="*/ 1981200 w 2235200"/>
              <a:gd name="connsiteY4-1582" fmla="*/ 1193801 h 1905001"/>
              <a:gd name="connsiteX5-1583" fmla="*/ 1981200 w 2235200"/>
              <a:gd name="connsiteY5-1584" fmla="*/ 1905001 h 1905001"/>
              <a:gd name="connsiteX6-1585" fmla="*/ 0 w 2235200"/>
              <a:gd name="connsiteY6-1586" fmla="*/ 330200 h 1905001"/>
              <a:gd name="connsiteX7-1587" fmla="*/ 2222500 w 2235200"/>
              <a:gd name="connsiteY7-1588" fmla="*/ 330201 h 1905001"/>
              <a:gd name="connsiteX8-1589" fmla="*/ 0 w 2235200"/>
              <a:gd name="connsiteY8-1590" fmla="*/ 330200 h 1905001"/>
              <a:gd name="connsiteX9-1591" fmla="*/ 76200 w 2235200"/>
              <a:gd name="connsiteY9-1592" fmla="*/ 0 h 1905001"/>
              <a:gd name="connsiteX10-1593" fmla="*/ 76200 w 2235200"/>
              <a:gd name="connsiteY10-1594" fmla="*/ 520701 h 1905001"/>
              <a:gd name="connsiteX11-1595" fmla="*/ 76200 w 2235200"/>
              <a:gd name="connsiteY11-1596" fmla="*/ 0 h 1905001"/>
              <a:gd name="connsiteX0-1597" fmla="*/ 0 w 2235200"/>
              <a:gd name="connsiteY0-1598" fmla="*/ 1549400 h 1905001"/>
              <a:gd name="connsiteX1-1599" fmla="*/ 2235200 w 2235200"/>
              <a:gd name="connsiteY1-1600" fmla="*/ 1549400 h 1905001"/>
              <a:gd name="connsiteX2-1601" fmla="*/ 0 w 2235200"/>
              <a:gd name="connsiteY2-1602" fmla="*/ 1549400 h 1905001"/>
              <a:gd name="connsiteX3-1603" fmla="*/ 1981200 w 2235200"/>
              <a:gd name="connsiteY3-1604" fmla="*/ 1905001 h 1905001"/>
              <a:gd name="connsiteX4-1605" fmla="*/ 1981200 w 2235200"/>
              <a:gd name="connsiteY4-1606" fmla="*/ 1193801 h 1905001"/>
              <a:gd name="connsiteX5-1607" fmla="*/ 1981200 w 2235200"/>
              <a:gd name="connsiteY5-1608" fmla="*/ 1905001 h 1905001"/>
              <a:gd name="connsiteX6-1609" fmla="*/ 0 w 2235200"/>
              <a:gd name="connsiteY6-1610" fmla="*/ 330200 h 1905001"/>
              <a:gd name="connsiteX7-1611" fmla="*/ 2222500 w 2235200"/>
              <a:gd name="connsiteY7-1612" fmla="*/ 330201 h 1905001"/>
              <a:gd name="connsiteX8-1613" fmla="*/ 0 w 2235200"/>
              <a:gd name="connsiteY8-1614" fmla="*/ 330201 h 1905001"/>
              <a:gd name="connsiteX9-1615" fmla="*/ 76200 w 2235200"/>
              <a:gd name="connsiteY9-1616" fmla="*/ 0 h 1905001"/>
              <a:gd name="connsiteX10-1617" fmla="*/ 76200 w 2235200"/>
              <a:gd name="connsiteY10-1618" fmla="*/ 520701 h 1905001"/>
              <a:gd name="connsiteX11-1619" fmla="*/ 76200 w 2235200"/>
              <a:gd name="connsiteY11-1620" fmla="*/ 0 h 1905001"/>
              <a:gd name="connsiteX0-1621" fmla="*/ 0 w 2235200"/>
              <a:gd name="connsiteY0-1622" fmla="*/ 3047999 h 3403600"/>
              <a:gd name="connsiteX1-1623" fmla="*/ 2235200 w 2235200"/>
              <a:gd name="connsiteY1-1624" fmla="*/ 3047999 h 3403600"/>
              <a:gd name="connsiteX2-1625" fmla="*/ 0 w 2235200"/>
              <a:gd name="connsiteY2-1626" fmla="*/ 3047999 h 3403600"/>
              <a:gd name="connsiteX3-1627" fmla="*/ 1981200 w 2235200"/>
              <a:gd name="connsiteY3-1628" fmla="*/ 3403600 h 3403600"/>
              <a:gd name="connsiteX4-1629" fmla="*/ 1981200 w 2235200"/>
              <a:gd name="connsiteY4-1630" fmla="*/ 2692400 h 3403600"/>
              <a:gd name="connsiteX5-1631" fmla="*/ 1981200 w 2235200"/>
              <a:gd name="connsiteY5-1632" fmla="*/ 3403600 h 3403600"/>
              <a:gd name="connsiteX6-1633" fmla="*/ 0 w 2235200"/>
              <a:gd name="connsiteY6-1634" fmla="*/ 1828799 h 3403600"/>
              <a:gd name="connsiteX7-1635" fmla="*/ 2222500 w 2235200"/>
              <a:gd name="connsiteY7-1636" fmla="*/ 0 h 3403600"/>
              <a:gd name="connsiteX8-1637" fmla="*/ 0 w 2235200"/>
              <a:gd name="connsiteY8-1638" fmla="*/ 1828800 h 3403600"/>
              <a:gd name="connsiteX9-1639" fmla="*/ 76200 w 2235200"/>
              <a:gd name="connsiteY9-1640" fmla="*/ 1498599 h 3403600"/>
              <a:gd name="connsiteX10-1641" fmla="*/ 76200 w 2235200"/>
              <a:gd name="connsiteY10-1642" fmla="*/ 2019300 h 3403600"/>
              <a:gd name="connsiteX11-1643" fmla="*/ 76200 w 2235200"/>
              <a:gd name="connsiteY11-1644" fmla="*/ 1498599 h 3403600"/>
              <a:gd name="connsiteX0-1645" fmla="*/ 0 w 2235200"/>
              <a:gd name="connsiteY0-1646" fmla="*/ 1549400 h 1905001"/>
              <a:gd name="connsiteX1-1647" fmla="*/ 2235200 w 2235200"/>
              <a:gd name="connsiteY1-1648" fmla="*/ 1549400 h 1905001"/>
              <a:gd name="connsiteX2-1649" fmla="*/ 0 w 2235200"/>
              <a:gd name="connsiteY2-1650" fmla="*/ 1549400 h 1905001"/>
              <a:gd name="connsiteX3-1651" fmla="*/ 1981200 w 2235200"/>
              <a:gd name="connsiteY3-1652" fmla="*/ 1905001 h 1905001"/>
              <a:gd name="connsiteX4-1653" fmla="*/ 1981200 w 2235200"/>
              <a:gd name="connsiteY4-1654" fmla="*/ 1193801 h 1905001"/>
              <a:gd name="connsiteX5-1655" fmla="*/ 1981200 w 2235200"/>
              <a:gd name="connsiteY5-1656" fmla="*/ 1905001 h 1905001"/>
              <a:gd name="connsiteX6-1657" fmla="*/ 0 w 2235200"/>
              <a:gd name="connsiteY6-1658" fmla="*/ 330200 h 1905001"/>
              <a:gd name="connsiteX7-1659" fmla="*/ 2222500 w 2235200"/>
              <a:gd name="connsiteY7-1660" fmla="*/ 304801 h 1905001"/>
              <a:gd name="connsiteX8-1661" fmla="*/ 0 w 2235200"/>
              <a:gd name="connsiteY8-1662" fmla="*/ 330201 h 1905001"/>
              <a:gd name="connsiteX9-1663" fmla="*/ 76200 w 2235200"/>
              <a:gd name="connsiteY9-1664" fmla="*/ 0 h 1905001"/>
              <a:gd name="connsiteX10-1665" fmla="*/ 76200 w 2235200"/>
              <a:gd name="connsiteY10-1666" fmla="*/ 520701 h 1905001"/>
              <a:gd name="connsiteX11-1667" fmla="*/ 76200 w 2235200"/>
              <a:gd name="connsiteY11-1668" fmla="*/ 0 h 1905001"/>
              <a:gd name="connsiteX0-1669" fmla="*/ 0 w 2235200"/>
              <a:gd name="connsiteY0-1670" fmla="*/ 3047999 h 3403600"/>
              <a:gd name="connsiteX1-1671" fmla="*/ 2235200 w 2235200"/>
              <a:gd name="connsiteY1-1672" fmla="*/ 3047999 h 3403600"/>
              <a:gd name="connsiteX2-1673" fmla="*/ 0 w 2235200"/>
              <a:gd name="connsiteY2-1674" fmla="*/ 3047999 h 3403600"/>
              <a:gd name="connsiteX3-1675" fmla="*/ 1981200 w 2235200"/>
              <a:gd name="connsiteY3-1676" fmla="*/ 3403600 h 3403600"/>
              <a:gd name="connsiteX4-1677" fmla="*/ 1981200 w 2235200"/>
              <a:gd name="connsiteY4-1678" fmla="*/ 2692400 h 3403600"/>
              <a:gd name="connsiteX5-1679" fmla="*/ 1981200 w 2235200"/>
              <a:gd name="connsiteY5-1680" fmla="*/ 3403600 h 3403600"/>
              <a:gd name="connsiteX6-1681" fmla="*/ 0 w 2235200"/>
              <a:gd name="connsiteY6-1682" fmla="*/ 1828799 h 3403600"/>
              <a:gd name="connsiteX7-1683" fmla="*/ 2222500 w 2235200"/>
              <a:gd name="connsiteY7-1684" fmla="*/ 0 h 3403600"/>
              <a:gd name="connsiteX8-1685" fmla="*/ 0 w 2235200"/>
              <a:gd name="connsiteY8-1686" fmla="*/ 1828800 h 3403600"/>
              <a:gd name="connsiteX9-1687" fmla="*/ 76200 w 2235200"/>
              <a:gd name="connsiteY9-1688" fmla="*/ 1498599 h 3403600"/>
              <a:gd name="connsiteX10-1689" fmla="*/ 76200 w 2235200"/>
              <a:gd name="connsiteY10-1690" fmla="*/ 2019300 h 3403600"/>
              <a:gd name="connsiteX11-1691" fmla="*/ 76200 w 2235200"/>
              <a:gd name="connsiteY11-1692" fmla="*/ 1498599 h 3403600"/>
              <a:gd name="connsiteX0-1693" fmla="*/ 0 w 2235200"/>
              <a:gd name="connsiteY0-1694" fmla="*/ 1549400 h 1905001"/>
              <a:gd name="connsiteX1-1695" fmla="*/ 2235200 w 2235200"/>
              <a:gd name="connsiteY1-1696" fmla="*/ 1549400 h 1905001"/>
              <a:gd name="connsiteX2-1697" fmla="*/ 0 w 2235200"/>
              <a:gd name="connsiteY2-1698" fmla="*/ 1549400 h 1905001"/>
              <a:gd name="connsiteX3-1699" fmla="*/ 1981200 w 2235200"/>
              <a:gd name="connsiteY3-1700" fmla="*/ 1905001 h 1905001"/>
              <a:gd name="connsiteX4-1701" fmla="*/ 1981200 w 2235200"/>
              <a:gd name="connsiteY4-1702" fmla="*/ 1193801 h 1905001"/>
              <a:gd name="connsiteX5-1703" fmla="*/ 1981200 w 2235200"/>
              <a:gd name="connsiteY5-1704" fmla="*/ 1905001 h 1905001"/>
              <a:gd name="connsiteX6-1705" fmla="*/ 0 w 2235200"/>
              <a:gd name="connsiteY6-1706" fmla="*/ 330200 h 1905001"/>
              <a:gd name="connsiteX7-1707" fmla="*/ 2222500 w 2235200"/>
              <a:gd name="connsiteY7-1708" fmla="*/ 330201 h 1905001"/>
              <a:gd name="connsiteX8-1709" fmla="*/ 0 w 2235200"/>
              <a:gd name="connsiteY8-1710" fmla="*/ 330201 h 1905001"/>
              <a:gd name="connsiteX9-1711" fmla="*/ 76200 w 2235200"/>
              <a:gd name="connsiteY9-1712" fmla="*/ 0 h 1905001"/>
              <a:gd name="connsiteX10-1713" fmla="*/ 76200 w 2235200"/>
              <a:gd name="connsiteY10-1714" fmla="*/ 520701 h 1905001"/>
              <a:gd name="connsiteX11-1715" fmla="*/ 76200 w 2235200"/>
              <a:gd name="connsiteY11-1716" fmla="*/ 0 h 1905001"/>
              <a:gd name="connsiteX0-1717" fmla="*/ 41275 w 2235200"/>
              <a:gd name="connsiteY0-1718" fmla="*/ 1298575 h 1905001"/>
              <a:gd name="connsiteX1-1719" fmla="*/ 2235200 w 2235200"/>
              <a:gd name="connsiteY1-1720" fmla="*/ 1549400 h 1905001"/>
              <a:gd name="connsiteX2-1721" fmla="*/ 41275 w 2235200"/>
              <a:gd name="connsiteY2-1722" fmla="*/ 1298575 h 1905001"/>
              <a:gd name="connsiteX3-1723" fmla="*/ 1981200 w 2235200"/>
              <a:gd name="connsiteY3-1724" fmla="*/ 1905001 h 1905001"/>
              <a:gd name="connsiteX4-1725" fmla="*/ 1981200 w 2235200"/>
              <a:gd name="connsiteY4-1726" fmla="*/ 1193801 h 1905001"/>
              <a:gd name="connsiteX5-1727" fmla="*/ 1981200 w 2235200"/>
              <a:gd name="connsiteY5-1728" fmla="*/ 1905001 h 1905001"/>
              <a:gd name="connsiteX6-1729" fmla="*/ 0 w 2235200"/>
              <a:gd name="connsiteY6-1730" fmla="*/ 330200 h 1905001"/>
              <a:gd name="connsiteX7-1731" fmla="*/ 2222500 w 2235200"/>
              <a:gd name="connsiteY7-1732" fmla="*/ 330201 h 1905001"/>
              <a:gd name="connsiteX8-1733" fmla="*/ 0 w 2235200"/>
              <a:gd name="connsiteY8-1734" fmla="*/ 330201 h 1905001"/>
              <a:gd name="connsiteX9-1735" fmla="*/ 0 w 2235200"/>
              <a:gd name="connsiteY9-1736" fmla="*/ 330200 h 1905001"/>
              <a:gd name="connsiteX10-1737" fmla="*/ 76200 w 2235200"/>
              <a:gd name="connsiteY10-1738" fmla="*/ 0 h 1905001"/>
              <a:gd name="connsiteX11-1739" fmla="*/ 76200 w 2235200"/>
              <a:gd name="connsiteY11-1740" fmla="*/ 520701 h 1905001"/>
              <a:gd name="connsiteX12-1741" fmla="*/ 76200 w 2235200"/>
              <a:gd name="connsiteY12-1742" fmla="*/ 0 h 1905001"/>
              <a:gd name="connsiteX0-1743" fmla="*/ 38100 w 2235200"/>
              <a:gd name="connsiteY0-1744" fmla="*/ 1549401 h 1905001"/>
              <a:gd name="connsiteX1-1745" fmla="*/ 2235200 w 2235200"/>
              <a:gd name="connsiteY1-1746" fmla="*/ 1549400 h 1905001"/>
              <a:gd name="connsiteX2-1747" fmla="*/ 41275 w 2235200"/>
              <a:gd name="connsiteY2-1748" fmla="*/ 1298575 h 1905001"/>
              <a:gd name="connsiteX3-1749" fmla="*/ 1981200 w 2235200"/>
              <a:gd name="connsiteY3-1750" fmla="*/ 1905001 h 1905001"/>
              <a:gd name="connsiteX4-1751" fmla="*/ 1981200 w 2235200"/>
              <a:gd name="connsiteY4-1752" fmla="*/ 1193801 h 1905001"/>
              <a:gd name="connsiteX5-1753" fmla="*/ 1981200 w 2235200"/>
              <a:gd name="connsiteY5-1754" fmla="*/ 1905001 h 1905001"/>
              <a:gd name="connsiteX6-1755" fmla="*/ 0 w 2235200"/>
              <a:gd name="connsiteY6-1756" fmla="*/ 330200 h 1905001"/>
              <a:gd name="connsiteX7-1757" fmla="*/ 2222500 w 2235200"/>
              <a:gd name="connsiteY7-1758" fmla="*/ 330201 h 1905001"/>
              <a:gd name="connsiteX8-1759" fmla="*/ 0 w 2235200"/>
              <a:gd name="connsiteY8-1760" fmla="*/ 330201 h 1905001"/>
              <a:gd name="connsiteX9-1761" fmla="*/ 0 w 2235200"/>
              <a:gd name="connsiteY9-1762" fmla="*/ 330200 h 1905001"/>
              <a:gd name="connsiteX10-1763" fmla="*/ 76200 w 2235200"/>
              <a:gd name="connsiteY10-1764" fmla="*/ 0 h 1905001"/>
              <a:gd name="connsiteX11-1765" fmla="*/ 76200 w 2235200"/>
              <a:gd name="connsiteY11-1766" fmla="*/ 520701 h 1905001"/>
              <a:gd name="connsiteX12-1767" fmla="*/ 76200 w 2235200"/>
              <a:gd name="connsiteY12-1768" fmla="*/ 0 h 1905001"/>
              <a:gd name="connsiteX0-1769" fmla="*/ 38100 w 2235200"/>
              <a:gd name="connsiteY0-1770" fmla="*/ 1549401 h 1905001"/>
              <a:gd name="connsiteX1-1771" fmla="*/ 2235200 w 2235200"/>
              <a:gd name="connsiteY1-1772" fmla="*/ 1549400 h 1905001"/>
              <a:gd name="connsiteX2-1773" fmla="*/ 38100 w 2235200"/>
              <a:gd name="connsiteY2-1774" fmla="*/ 1549401 h 1905001"/>
              <a:gd name="connsiteX3-1775" fmla="*/ 1981200 w 2235200"/>
              <a:gd name="connsiteY3-1776" fmla="*/ 1905001 h 1905001"/>
              <a:gd name="connsiteX4-1777" fmla="*/ 1981200 w 2235200"/>
              <a:gd name="connsiteY4-1778" fmla="*/ 1193801 h 1905001"/>
              <a:gd name="connsiteX5-1779" fmla="*/ 1981200 w 2235200"/>
              <a:gd name="connsiteY5-1780" fmla="*/ 1905001 h 1905001"/>
              <a:gd name="connsiteX6-1781" fmla="*/ 0 w 2235200"/>
              <a:gd name="connsiteY6-1782" fmla="*/ 330200 h 1905001"/>
              <a:gd name="connsiteX7-1783" fmla="*/ 2222500 w 2235200"/>
              <a:gd name="connsiteY7-1784" fmla="*/ 330201 h 1905001"/>
              <a:gd name="connsiteX8-1785" fmla="*/ 0 w 2235200"/>
              <a:gd name="connsiteY8-1786" fmla="*/ 330201 h 1905001"/>
              <a:gd name="connsiteX9-1787" fmla="*/ 0 w 2235200"/>
              <a:gd name="connsiteY9-1788" fmla="*/ 330200 h 1905001"/>
              <a:gd name="connsiteX10-1789" fmla="*/ 76200 w 2235200"/>
              <a:gd name="connsiteY10-1790" fmla="*/ 0 h 1905001"/>
              <a:gd name="connsiteX11-1791" fmla="*/ 76200 w 2235200"/>
              <a:gd name="connsiteY11-1792" fmla="*/ 520701 h 1905001"/>
              <a:gd name="connsiteX12-1793" fmla="*/ 76200 w 2235200"/>
              <a:gd name="connsiteY12-1794" fmla="*/ 0 h 1905001"/>
              <a:gd name="connsiteX0-1795" fmla="*/ 38100 w 2235200"/>
              <a:gd name="connsiteY0-1796" fmla="*/ 1549401 h 1905001"/>
              <a:gd name="connsiteX1-1797" fmla="*/ 2235200 w 2235200"/>
              <a:gd name="connsiteY1-1798" fmla="*/ 1549400 h 1905001"/>
              <a:gd name="connsiteX2-1799" fmla="*/ 38100 w 2235200"/>
              <a:gd name="connsiteY2-1800" fmla="*/ 1549401 h 1905001"/>
              <a:gd name="connsiteX3-1801" fmla="*/ 1981200 w 2235200"/>
              <a:gd name="connsiteY3-1802" fmla="*/ 1905001 h 1905001"/>
              <a:gd name="connsiteX4-1803" fmla="*/ 1981200 w 2235200"/>
              <a:gd name="connsiteY4-1804" fmla="*/ 1193801 h 1905001"/>
              <a:gd name="connsiteX5-1805" fmla="*/ 1981200 w 2235200"/>
              <a:gd name="connsiteY5-1806" fmla="*/ 1905001 h 1905001"/>
              <a:gd name="connsiteX6-1807" fmla="*/ 0 w 2235200"/>
              <a:gd name="connsiteY6-1808" fmla="*/ 330200 h 1905001"/>
              <a:gd name="connsiteX7-1809" fmla="*/ 2222500 w 2235200"/>
              <a:gd name="connsiteY7-1810" fmla="*/ 330201 h 1905001"/>
              <a:gd name="connsiteX8-1811" fmla="*/ 0 w 2235200"/>
              <a:gd name="connsiteY8-1812" fmla="*/ 330201 h 1905001"/>
              <a:gd name="connsiteX9-1813" fmla="*/ 0 w 2235200"/>
              <a:gd name="connsiteY9-1814" fmla="*/ 1 h 1905001"/>
              <a:gd name="connsiteX10-1815" fmla="*/ 76200 w 2235200"/>
              <a:gd name="connsiteY10-1816" fmla="*/ 0 h 1905001"/>
              <a:gd name="connsiteX11-1817" fmla="*/ 76200 w 2235200"/>
              <a:gd name="connsiteY11-1818" fmla="*/ 520701 h 1905001"/>
              <a:gd name="connsiteX12-1819" fmla="*/ 76200 w 2235200"/>
              <a:gd name="connsiteY12-1820" fmla="*/ 0 h 1905001"/>
              <a:gd name="connsiteX0-1821" fmla="*/ 38100 w 2235200"/>
              <a:gd name="connsiteY0-1822" fmla="*/ 1549401 h 1905001"/>
              <a:gd name="connsiteX1-1823" fmla="*/ 2235200 w 2235200"/>
              <a:gd name="connsiteY1-1824" fmla="*/ 1549400 h 1905001"/>
              <a:gd name="connsiteX2-1825" fmla="*/ 38100 w 2235200"/>
              <a:gd name="connsiteY2-1826" fmla="*/ 1549401 h 1905001"/>
              <a:gd name="connsiteX3-1827" fmla="*/ 1981200 w 2235200"/>
              <a:gd name="connsiteY3-1828" fmla="*/ 1905001 h 1905001"/>
              <a:gd name="connsiteX4-1829" fmla="*/ 1981200 w 2235200"/>
              <a:gd name="connsiteY4-1830" fmla="*/ 1193801 h 1905001"/>
              <a:gd name="connsiteX5-1831" fmla="*/ 1981200 w 2235200"/>
              <a:gd name="connsiteY5-1832" fmla="*/ 1905001 h 1905001"/>
              <a:gd name="connsiteX6-1833" fmla="*/ 0 w 2235200"/>
              <a:gd name="connsiteY6-1834" fmla="*/ 330200 h 1905001"/>
              <a:gd name="connsiteX7-1835" fmla="*/ 2222500 w 2235200"/>
              <a:gd name="connsiteY7-1836" fmla="*/ 330201 h 1905001"/>
              <a:gd name="connsiteX8-1837" fmla="*/ 0 w 2235200"/>
              <a:gd name="connsiteY8-1838" fmla="*/ 330201 h 1905001"/>
              <a:gd name="connsiteX9-1839" fmla="*/ 0 w 2235200"/>
              <a:gd name="connsiteY9-1840" fmla="*/ 1 h 1905001"/>
              <a:gd name="connsiteX10-1841" fmla="*/ 76200 w 2235200"/>
              <a:gd name="connsiteY10-1842" fmla="*/ 1 h 1905001"/>
              <a:gd name="connsiteX11-1843" fmla="*/ 76200 w 2235200"/>
              <a:gd name="connsiteY11-1844" fmla="*/ 520701 h 1905001"/>
              <a:gd name="connsiteX12-1845" fmla="*/ 76200 w 2235200"/>
              <a:gd name="connsiteY12-1846" fmla="*/ 0 h 1905001"/>
              <a:gd name="connsiteX0-1847" fmla="*/ 38100 w 2235200"/>
              <a:gd name="connsiteY0-1848" fmla="*/ 1549401 h 1905001"/>
              <a:gd name="connsiteX1-1849" fmla="*/ 2235200 w 2235200"/>
              <a:gd name="connsiteY1-1850" fmla="*/ 1549400 h 1905001"/>
              <a:gd name="connsiteX2-1851" fmla="*/ 38100 w 2235200"/>
              <a:gd name="connsiteY2-1852" fmla="*/ 1549401 h 1905001"/>
              <a:gd name="connsiteX3-1853" fmla="*/ 1981200 w 2235200"/>
              <a:gd name="connsiteY3-1854" fmla="*/ 1905001 h 1905001"/>
              <a:gd name="connsiteX4-1855" fmla="*/ 1981200 w 2235200"/>
              <a:gd name="connsiteY4-1856" fmla="*/ 1193801 h 1905001"/>
              <a:gd name="connsiteX5-1857" fmla="*/ 1981200 w 2235200"/>
              <a:gd name="connsiteY5-1858" fmla="*/ 1905001 h 1905001"/>
              <a:gd name="connsiteX6-1859" fmla="*/ 0 w 2235200"/>
              <a:gd name="connsiteY6-1860" fmla="*/ 330200 h 1905001"/>
              <a:gd name="connsiteX7-1861" fmla="*/ 2222500 w 2235200"/>
              <a:gd name="connsiteY7-1862" fmla="*/ 330201 h 1905001"/>
              <a:gd name="connsiteX8-1863" fmla="*/ 0 w 2235200"/>
              <a:gd name="connsiteY8-1864" fmla="*/ 330201 h 1905001"/>
              <a:gd name="connsiteX9-1865" fmla="*/ 0 w 2235200"/>
              <a:gd name="connsiteY9-1866" fmla="*/ 1 h 1905001"/>
              <a:gd name="connsiteX10-1867" fmla="*/ 76200 w 2235200"/>
              <a:gd name="connsiteY10-1868" fmla="*/ 1 h 1905001"/>
              <a:gd name="connsiteX11-1869" fmla="*/ 76200 w 2235200"/>
              <a:gd name="connsiteY11-1870" fmla="*/ 520701 h 1905001"/>
              <a:gd name="connsiteX12-1871" fmla="*/ 76200 w 2235200"/>
              <a:gd name="connsiteY12-1872" fmla="*/ 0 h 1905001"/>
              <a:gd name="connsiteX0-1873" fmla="*/ 38100 w 2235200"/>
              <a:gd name="connsiteY0-1874" fmla="*/ 1549401 h 1905001"/>
              <a:gd name="connsiteX1-1875" fmla="*/ 2235200 w 2235200"/>
              <a:gd name="connsiteY1-1876" fmla="*/ 1549400 h 1905001"/>
              <a:gd name="connsiteX2-1877" fmla="*/ 38100 w 2235200"/>
              <a:gd name="connsiteY2-1878" fmla="*/ 1549401 h 1905001"/>
              <a:gd name="connsiteX3-1879" fmla="*/ 1981200 w 2235200"/>
              <a:gd name="connsiteY3-1880" fmla="*/ 1905001 h 1905001"/>
              <a:gd name="connsiteX4-1881" fmla="*/ 1981200 w 2235200"/>
              <a:gd name="connsiteY4-1882" fmla="*/ 1193801 h 1905001"/>
              <a:gd name="connsiteX5-1883" fmla="*/ 1981200 w 2235200"/>
              <a:gd name="connsiteY5-1884" fmla="*/ 1905001 h 1905001"/>
              <a:gd name="connsiteX6-1885" fmla="*/ 0 w 2235200"/>
              <a:gd name="connsiteY6-1886" fmla="*/ 330200 h 1905001"/>
              <a:gd name="connsiteX7-1887" fmla="*/ 2222500 w 2235200"/>
              <a:gd name="connsiteY7-1888" fmla="*/ 330201 h 1905001"/>
              <a:gd name="connsiteX8-1889" fmla="*/ 0 w 2235200"/>
              <a:gd name="connsiteY8-1890" fmla="*/ 330201 h 1905001"/>
              <a:gd name="connsiteX9-1891" fmla="*/ 0 w 2235200"/>
              <a:gd name="connsiteY9-1892" fmla="*/ 330200 h 1905001"/>
              <a:gd name="connsiteX10-1893" fmla="*/ 76200 w 2235200"/>
              <a:gd name="connsiteY10-1894" fmla="*/ 1 h 1905001"/>
              <a:gd name="connsiteX11-1895" fmla="*/ 76200 w 2235200"/>
              <a:gd name="connsiteY11-1896" fmla="*/ 520701 h 1905001"/>
              <a:gd name="connsiteX12-1897" fmla="*/ 76200 w 2235200"/>
              <a:gd name="connsiteY12-1898" fmla="*/ 0 h 1905001"/>
              <a:gd name="connsiteX13-1899" fmla="*/ 76200 w 2235200"/>
              <a:gd name="connsiteY13-1900" fmla="*/ 1 h 1905001"/>
              <a:gd name="connsiteX0-1901" fmla="*/ 206375 w 2403475"/>
              <a:gd name="connsiteY0-1902" fmla="*/ 1549401 h 1905001"/>
              <a:gd name="connsiteX1-1903" fmla="*/ 2403475 w 2403475"/>
              <a:gd name="connsiteY1-1904" fmla="*/ 1549400 h 1905001"/>
              <a:gd name="connsiteX2-1905" fmla="*/ 206375 w 2403475"/>
              <a:gd name="connsiteY2-1906" fmla="*/ 1549401 h 1905001"/>
              <a:gd name="connsiteX3-1907" fmla="*/ 2149475 w 2403475"/>
              <a:gd name="connsiteY3-1908" fmla="*/ 1905001 h 1905001"/>
              <a:gd name="connsiteX4-1909" fmla="*/ 2149475 w 2403475"/>
              <a:gd name="connsiteY4-1910" fmla="*/ 1193801 h 1905001"/>
              <a:gd name="connsiteX5-1911" fmla="*/ 2149475 w 2403475"/>
              <a:gd name="connsiteY5-1912" fmla="*/ 1905001 h 1905001"/>
              <a:gd name="connsiteX6-1913" fmla="*/ 0 w 2403475"/>
              <a:gd name="connsiteY6-1914" fmla="*/ 212725 h 1905001"/>
              <a:gd name="connsiteX7-1915" fmla="*/ 2390775 w 2403475"/>
              <a:gd name="connsiteY7-1916" fmla="*/ 330201 h 1905001"/>
              <a:gd name="connsiteX8-1917" fmla="*/ 168275 w 2403475"/>
              <a:gd name="connsiteY8-1918" fmla="*/ 330201 h 1905001"/>
              <a:gd name="connsiteX9-1919" fmla="*/ 0 w 2403475"/>
              <a:gd name="connsiteY9-1920" fmla="*/ 212725 h 1905001"/>
              <a:gd name="connsiteX10-1921" fmla="*/ 244475 w 2403475"/>
              <a:gd name="connsiteY10-1922" fmla="*/ 1 h 1905001"/>
              <a:gd name="connsiteX11-1923" fmla="*/ 244475 w 2403475"/>
              <a:gd name="connsiteY11-1924" fmla="*/ 520701 h 1905001"/>
              <a:gd name="connsiteX12-1925" fmla="*/ 244475 w 2403475"/>
              <a:gd name="connsiteY12-1926" fmla="*/ 0 h 1905001"/>
              <a:gd name="connsiteX13-1927" fmla="*/ 244475 w 2403475"/>
              <a:gd name="connsiteY13-1928" fmla="*/ 1 h 1905001"/>
              <a:gd name="connsiteX0-1929" fmla="*/ 38100 w 2235200"/>
              <a:gd name="connsiteY0-1930" fmla="*/ 1549401 h 1905001"/>
              <a:gd name="connsiteX1-1931" fmla="*/ 2235200 w 2235200"/>
              <a:gd name="connsiteY1-1932" fmla="*/ 1549400 h 1905001"/>
              <a:gd name="connsiteX2-1933" fmla="*/ 38100 w 2235200"/>
              <a:gd name="connsiteY2-1934" fmla="*/ 1549401 h 1905001"/>
              <a:gd name="connsiteX3-1935" fmla="*/ 1981200 w 2235200"/>
              <a:gd name="connsiteY3-1936" fmla="*/ 1905001 h 1905001"/>
              <a:gd name="connsiteX4-1937" fmla="*/ 1981200 w 2235200"/>
              <a:gd name="connsiteY4-1938" fmla="*/ 1193801 h 1905001"/>
              <a:gd name="connsiteX5-1939" fmla="*/ 1981200 w 2235200"/>
              <a:gd name="connsiteY5-1940" fmla="*/ 1905001 h 1905001"/>
              <a:gd name="connsiteX6-1941" fmla="*/ 0 w 2235200"/>
              <a:gd name="connsiteY6-1942" fmla="*/ 330201 h 1905001"/>
              <a:gd name="connsiteX7-1943" fmla="*/ 2222500 w 2235200"/>
              <a:gd name="connsiteY7-1944" fmla="*/ 330201 h 1905001"/>
              <a:gd name="connsiteX8-1945" fmla="*/ 0 w 2235200"/>
              <a:gd name="connsiteY8-1946" fmla="*/ 330201 h 1905001"/>
              <a:gd name="connsiteX9-1947" fmla="*/ 76200 w 2235200"/>
              <a:gd name="connsiteY9-1948" fmla="*/ 1 h 1905001"/>
              <a:gd name="connsiteX10-1949" fmla="*/ 76200 w 2235200"/>
              <a:gd name="connsiteY10-1950" fmla="*/ 520701 h 1905001"/>
              <a:gd name="connsiteX11-1951" fmla="*/ 76200 w 2235200"/>
              <a:gd name="connsiteY11-1952" fmla="*/ 0 h 1905001"/>
              <a:gd name="connsiteX12-1953" fmla="*/ 76200 w 2235200"/>
              <a:gd name="connsiteY12-1954" fmla="*/ 1 h 1905001"/>
              <a:gd name="connsiteX0-1955" fmla="*/ 38100 w 2235200"/>
              <a:gd name="connsiteY0-1956" fmla="*/ 1549401 h 1905001"/>
              <a:gd name="connsiteX1-1957" fmla="*/ 2235200 w 2235200"/>
              <a:gd name="connsiteY1-1958" fmla="*/ 1549400 h 1905001"/>
              <a:gd name="connsiteX2-1959" fmla="*/ 38100 w 2235200"/>
              <a:gd name="connsiteY2-1960" fmla="*/ 1549401 h 1905001"/>
              <a:gd name="connsiteX3-1961" fmla="*/ 1981200 w 2235200"/>
              <a:gd name="connsiteY3-1962" fmla="*/ 1905001 h 1905001"/>
              <a:gd name="connsiteX4-1963" fmla="*/ 1981200 w 2235200"/>
              <a:gd name="connsiteY4-1964" fmla="*/ 1193801 h 1905001"/>
              <a:gd name="connsiteX5-1965" fmla="*/ 1981200 w 2235200"/>
              <a:gd name="connsiteY5-1966" fmla="*/ 1905001 h 1905001"/>
              <a:gd name="connsiteX6-1967" fmla="*/ 0 w 2235200"/>
              <a:gd name="connsiteY6-1968" fmla="*/ 330201 h 1905001"/>
              <a:gd name="connsiteX7-1969" fmla="*/ 2222500 w 2235200"/>
              <a:gd name="connsiteY7-1970" fmla="*/ 330201 h 1905001"/>
              <a:gd name="connsiteX8-1971" fmla="*/ 0 w 2235200"/>
              <a:gd name="connsiteY8-1972" fmla="*/ 330201 h 1905001"/>
              <a:gd name="connsiteX9-1973" fmla="*/ 307975 w 2235200"/>
              <a:gd name="connsiteY9-1974" fmla="*/ 1 h 1905001"/>
              <a:gd name="connsiteX10-1975" fmla="*/ 76200 w 2235200"/>
              <a:gd name="connsiteY10-1976" fmla="*/ 520701 h 1905001"/>
              <a:gd name="connsiteX11-1977" fmla="*/ 76200 w 2235200"/>
              <a:gd name="connsiteY11-1978" fmla="*/ 0 h 1905001"/>
              <a:gd name="connsiteX12-1979" fmla="*/ 307975 w 2235200"/>
              <a:gd name="connsiteY12-1980" fmla="*/ 1 h 1905001"/>
              <a:gd name="connsiteX0-1981" fmla="*/ 38100 w 2235200"/>
              <a:gd name="connsiteY0-1982" fmla="*/ 1549401 h 1905001"/>
              <a:gd name="connsiteX1-1983" fmla="*/ 2235200 w 2235200"/>
              <a:gd name="connsiteY1-1984" fmla="*/ 1549400 h 1905001"/>
              <a:gd name="connsiteX2-1985" fmla="*/ 38100 w 2235200"/>
              <a:gd name="connsiteY2-1986" fmla="*/ 1549401 h 1905001"/>
              <a:gd name="connsiteX3-1987" fmla="*/ 1981200 w 2235200"/>
              <a:gd name="connsiteY3-1988" fmla="*/ 1905001 h 1905001"/>
              <a:gd name="connsiteX4-1989" fmla="*/ 1981200 w 2235200"/>
              <a:gd name="connsiteY4-1990" fmla="*/ 1193801 h 1905001"/>
              <a:gd name="connsiteX5-1991" fmla="*/ 1981200 w 2235200"/>
              <a:gd name="connsiteY5-1992" fmla="*/ 1905001 h 1905001"/>
              <a:gd name="connsiteX6-1993" fmla="*/ 0 w 2235200"/>
              <a:gd name="connsiteY6-1994" fmla="*/ 330201 h 1905001"/>
              <a:gd name="connsiteX7-1995" fmla="*/ 2222500 w 2235200"/>
              <a:gd name="connsiteY7-1996" fmla="*/ 330201 h 1905001"/>
              <a:gd name="connsiteX8-1997" fmla="*/ 0 w 2235200"/>
              <a:gd name="connsiteY8-1998" fmla="*/ 330201 h 1905001"/>
              <a:gd name="connsiteX9-1999" fmla="*/ 76200 w 2235200"/>
              <a:gd name="connsiteY9-2000" fmla="*/ 0 h 1905001"/>
              <a:gd name="connsiteX10-2001" fmla="*/ 76200 w 2235200"/>
              <a:gd name="connsiteY10-2002" fmla="*/ 520701 h 1905001"/>
              <a:gd name="connsiteX11-2003" fmla="*/ 76200 w 2235200"/>
              <a:gd name="connsiteY11-2004" fmla="*/ 0 h 1905001"/>
              <a:gd name="connsiteX0-2005" fmla="*/ 38100 w 2235200"/>
              <a:gd name="connsiteY0-2006" fmla="*/ 1549401 h 1905001"/>
              <a:gd name="connsiteX1-2007" fmla="*/ 2235200 w 2235200"/>
              <a:gd name="connsiteY1-2008" fmla="*/ 1549400 h 1905001"/>
              <a:gd name="connsiteX2-2009" fmla="*/ 38100 w 2235200"/>
              <a:gd name="connsiteY2-2010" fmla="*/ 1549401 h 1905001"/>
              <a:gd name="connsiteX3-2011" fmla="*/ 1981200 w 2235200"/>
              <a:gd name="connsiteY3-2012" fmla="*/ 1905001 h 1905001"/>
              <a:gd name="connsiteX4-2013" fmla="*/ 1981200 w 2235200"/>
              <a:gd name="connsiteY4-2014" fmla="*/ 1193801 h 1905001"/>
              <a:gd name="connsiteX5-2015" fmla="*/ 1981200 w 2235200"/>
              <a:gd name="connsiteY5-2016" fmla="*/ 1905001 h 1905001"/>
              <a:gd name="connsiteX6-2017" fmla="*/ 0 w 2235200"/>
              <a:gd name="connsiteY6-2018" fmla="*/ 330201 h 1905001"/>
              <a:gd name="connsiteX7-2019" fmla="*/ 2222500 w 2235200"/>
              <a:gd name="connsiteY7-2020" fmla="*/ 330201 h 1905001"/>
              <a:gd name="connsiteX8-2021" fmla="*/ 0 w 2235200"/>
              <a:gd name="connsiteY8-2022" fmla="*/ 330201 h 1905001"/>
              <a:gd name="connsiteX9-2023" fmla="*/ 76200 w 2235200"/>
              <a:gd name="connsiteY9-2024" fmla="*/ 0 h 1905001"/>
              <a:gd name="connsiteX10-2025" fmla="*/ 76200 w 2235200"/>
              <a:gd name="connsiteY10-2026" fmla="*/ 520701 h 1905001"/>
              <a:gd name="connsiteX11-2027" fmla="*/ 76200 w 2235200"/>
              <a:gd name="connsiteY11-2028" fmla="*/ 0 h 1905001"/>
              <a:gd name="connsiteX0-2029" fmla="*/ 38100 w 2235200"/>
              <a:gd name="connsiteY0-2030" fmla="*/ 1549401 h 1905001"/>
              <a:gd name="connsiteX1-2031" fmla="*/ 2235200 w 2235200"/>
              <a:gd name="connsiteY1-2032" fmla="*/ 1549401 h 1905001"/>
              <a:gd name="connsiteX2-2033" fmla="*/ 38100 w 2235200"/>
              <a:gd name="connsiteY2-2034" fmla="*/ 1549401 h 1905001"/>
              <a:gd name="connsiteX3-2035" fmla="*/ 1981200 w 2235200"/>
              <a:gd name="connsiteY3-2036" fmla="*/ 1905001 h 1905001"/>
              <a:gd name="connsiteX4-2037" fmla="*/ 1981200 w 2235200"/>
              <a:gd name="connsiteY4-2038" fmla="*/ 1193801 h 1905001"/>
              <a:gd name="connsiteX5-2039" fmla="*/ 1981200 w 2235200"/>
              <a:gd name="connsiteY5-2040" fmla="*/ 1905001 h 1905001"/>
              <a:gd name="connsiteX6-2041" fmla="*/ 0 w 2235200"/>
              <a:gd name="connsiteY6-2042" fmla="*/ 330201 h 1905001"/>
              <a:gd name="connsiteX7-2043" fmla="*/ 2222500 w 2235200"/>
              <a:gd name="connsiteY7-2044" fmla="*/ 330201 h 1905001"/>
              <a:gd name="connsiteX8-2045" fmla="*/ 0 w 2235200"/>
              <a:gd name="connsiteY8-2046" fmla="*/ 330201 h 1905001"/>
              <a:gd name="connsiteX9-2047" fmla="*/ 76200 w 2235200"/>
              <a:gd name="connsiteY9-2048" fmla="*/ 0 h 1905001"/>
              <a:gd name="connsiteX10-2049" fmla="*/ 76200 w 2235200"/>
              <a:gd name="connsiteY10-2050" fmla="*/ 520701 h 1905001"/>
              <a:gd name="connsiteX11-2051" fmla="*/ 76200 w 2235200"/>
              <a:gd name="connsiteY11-2052" fmla="*/ 0 h 1905001"/>
              <a:gd name="connsiteX0-2053" fmla="*/ 38100 w 2235200"/>
              <a:gd name="connsiteY0-2054" fmla="*/ 1549401 h 1905001"/>
              <a:gd name="connsiteX1-2055" fmla="*/ 2235200 w 2235200"/>
              <a:gd name="connsiteY1-2056" fmla="*/ 1549401 h 1905001"/>
              <a:gd name="connsiteX2-2057" fmla="*/ 38100 w 2235200"/>
              <a:gd name="connsiteY2-2058" fmla="*/ 1549401 h 1905001"/>
              <a:gd name="connsiteX3-2059" fmla="*/ 1981200 w 2235200"/>
              <a:gd name="connsiteY3-2060" fmla="*/ 1905001 h 1905001"/>
              <a:gd name="connsiteX4-2061" fmla="*/ 1981200 w 2235200"/>
              <a:gd name="connsiteY4-2062" fmla="*/ 1193801 h 1905001"/>
              <a:gd name="connsiteX5-2063" fmla="*/ 1981200 w 2235200"/>
              <a:gd name="connsiteY5-2064" fmla="*/ 1905001 h 1905001"/>
              <a:gd name="connsiteX6-2065" fmla="*/ 0 w 2235200"/>
              <a:gd name="connsiteY6-2066" fmla="*/ 330201 h 1905001"/>
              <a:gd name="connsiteX7-2067" fmla="*/ 2222500 w 2235200"/>
              <a:gd name="connsiteY7-2068" fmla="*/ 330201 h 1905001"/>
              <a:gd name="connsiteX8-2069" fmla="*/ 0 w 2235200"/>
              <a:gd name="connsiteY8-2070" fmla="*/ 330201 h 1905001"/>
              <a:gd name="connsiteX9-2071" fmla="*/ 76200 w 2235200"/>
              <a:gd name="connsiteY9-2072" fmla="*/ 0 h 1905001"/>
              <a:gd name="connsiteX10-2073" fmla="*/ 76200 w 2235200"/>
              <a:gd name="connsiteY10-2074" fmla="*/ 520701 h 1905001"/>
              <a:gd name="connsiteX11-2075" fmla="*/ 76200 w 2235200"/>
              <a:gd name="connsiteY11-2076" fmla="*/ 0 h 1905001"/>
              <a:gd name="connsiteX0-2077" fmla="*/ 38100 w 2235200"/>
              <a:gd name="connsiteY0-2078" fmla="*/ 1549401 h 1905001"/>
              <a:gd name="connsiteX1-2079" fmla="*/ 2235200 w 2235200"/>
              <a:gd name="connsiteY1-2080" fmla="*/ 1549401 h 1905001"/>
              <a:gd name="connsiteX2-2081" fmla="*/ 38100 w 2235200"/>
              <a:gd name="connsiteY2-2082" fmla="*/ 1549401 h 1905001"/>
              <a:gd name="connsiteX3-2083" fmla="*/ 1981200 w 2235200"/>
              <a:gd name="connsiteY3-2084" fmla="*/ 1905001 h 1905001"/>
              <a:gd name="connsiteX4-2085" fmla="*/ 1981200 w 2235200"/>
              <a:gd name="connsiteY4-2086" fmla="*/ 1193801 h 1905001"/>
              <a:gd name="connsiteX5-2087" fmla="*/ 1981200 w 2235200"/>
              <a:gd name="connsiteY5-2088" fmla="*/ 1905001 h 1905001"/>
              <a:gd name="connsiteX6-2089" fmla="*/ 0 w 2235200"/>
              <a:gd name="connsiteY6-2090" fmla="*/ 330201 h 1905001"/>
              <a:gd name="connsiteX7-2091" fmla="*/ 2222500 w 2235200"/>
              <a:gd name="connsiteY7-2092" fmla="*/ 330201 h 1905001"/>
              <a:gd name="connsiteX8-2093" fmla="*/ 0 w 2235200"/>
              <a:gd name="connsiteY8-2094" fmla="*/ 330201 h 1905001"/>
              <a:gd name="connsiteX9-2095" fmla="*/ 76200 w 2235200"/>
              <a:gd name="connsiteY9-2096" fmla="*/ 0 h 1905001"/>
              <a:gd name="connsiteX10-2097" fmla="*/ 76200 w 2235200"/>
              <a:gd name="connsiteY10-2098" fmla="*/ 520701 h 1905001"/>
              <a:gd name="connsiteX11-2099" fmla="*/ 76200 w 2235200"/>
              <a:gd name="connsiteY11-2100" fmla="*/ 0 h 1905001"/>
              <a:gd name="connsiteX0-2101" fmla="*/ 38100 w 2235200"/>
              <a:gd name="connsiteY0-2102" fmla="*/ 1549401 h 1905001"/>
              <a:gd name="connsiteX1-2103" fmla="*/ 2235200 w 2235200"/>
              <a:gd name="connsiteY1-2104" fmla="*/ 1549401 h 1905001"/>
              <a:gd name="connsiteX2-2105" fmla="*/ 38100 w 2235200"/>
              <a:gd name="connsiteY2-2106" fmla="*/ 1549401 h 1905001"/>
              <a:gd name="connsiteX3-2107" fmla="*/ 1981200 w 2235200"/>
              <a:gd name="connsiteY3-2108" fmla="*/ 1905001 h 1905001"/>
              <a:gd name="connsiteX4-2109" fmla="*/ 1981200 w 2235200"/>
              <a:gd name="connsiteY4-2110" fmla="*/ 1193801 h 1905001"/>
              <a:gd name="connsiteX5-2111" fmla="*/ 1981200 w 2235200"/>
              <a:gd name="connsiteY5-2112" fmla="*/ 1905001 h 1905001"/>
              <a:gd name="connsiteX6-2113" fmla="*/ 0 w 2235200"/>
              <a:gd name="connsiteY6-2114" fmla="*/ 330201 h 1905001"/>
              <a:gd name="connsiteX7-2115" fmla="*/ 2222500 w 2235200"/>
              <a:gd name="connsiteY7-2116" fmla="*/ 330201 h 1905001"/>
              <a:gd name="connsiteX8-2117" fmla="*/ 0 w 2235200"/>
              <a:gd name="connsiteY8-2118" fmla="*/ 330201 h 1905001"/>
              <a:gd name="connsiteX9-2119" fmla="*/ 76200 w 2235200"/>
              <a:gd name="connsiteY9-2120" fmla="*/ 0 h 1905001"/>
              <a:gd name="connsiteX10-2121" fmla="*/ 76200 w 2235200"/>
              <a:gd name="connsiteY10-2122" fmla="*/ 520701 h 1905001"/>
              <a:gd name="connsiteX11-2123" fmla="*/ 76200 w 2235200"/>
              <a:gd name="connsiteY11-2124" fmla="*/ 0 h 1905001"/>
              <a:gd name="connsiteX0-2125" fmla="*/ 38100 w 2235200"/>
              <a:gd name="connsiteY0-2126" fmla="*/ 1549401 h 1905001"/>
              <a:gd name="connsiteX1-2127" fmla="*/ 2235200 w 2235200"/>
              <a:gd name="connsiteY1-2128" fmla="*/ 1549401 h 1905001"/>
              <a:gd name="connsiteX2-2129" fmla="*/ 38100 w 2235200"/>
              <a:gd name="connsiteY2-2130" fmla="*/ 1549401 h 1905001"/>
              <a:gd name="connsiteX3-2131" fmla="*/ 1981200 w 2235200"/>
              <a:gd name="connsiteY3-2132" fmla="*/ 1905001 h 1905001"/>
              <a:gd name="connsiteX4-2133" fmla="*/ 1981200 w 2235200"/>
              <a:gd name="connsiteY4-2134" fmla="*/ 1193801 h 1905001"/>
              <a:gd name="connsiteX5-2135" fmla="*/ 1981200 w 2235200"/>
              <a:gd name="connsiteY5-2136" fmla="*/ 1905001 h 1905001"/>
              <a:gd name="connsiteX6-2137" fmla="*/ 0 w 2235200"/>
              <a:gd name="connsiteY6-2138" fmla="*/ 330201 h 1905001"/>
              <a:gd name="connsiteX7-2139" fmla="*/ 2222500 w 2235200"/>
              <a:gd name="connsiteY7-2140" fmla="*/ 330201 h 1905001"/>
              <a:gd name="connsiteX8-2141" fmla="*/ 0 w 2235200"/>
              <a:gd name="connsiteY8-2142" fmla="*/ 330201 h 1905001"/>
              <a:gd name="connsiteX9-2143" fmla="*/ 76200 w 2235200"/>
              <a:gd name="connsiteY9-2144" fmla="*/ 0 h 1905001"/>
              <a:gd name="connsiteX10-2145" fmla="*/ 76200 w 2235200"/>
              <a:gd name="connsiteY10-2146" fmla="*/ 520701 h 1905001"/>
              <a:gd name="connsiteX11-2147" fmla="*/ 76200 w 2235200"/>
              <a:gd name="connsiteY11-2148" fmla="*/ 0 h 1905001"/>
              <a:gd name="connsiteX0-2149" fmla="*/ 38100 w 2235200"/>
              <a:gd name="connsiteY0-2150" fmla="*/ 1549401 h 1905001"/>
              <a:gd name="connsiteX1-2151" fmla="*/ 2235200 w 2235200"/>
              <a:gd name="connsiteY1-2152" fmla="*/ 1549401 h 1905001"/>
              <a:gd name="connsiteX2-2153" fmla="*/ 38100 w 2235200"/>
              <a:gd name="connsiteY2-2154" fmla="*/ 1549401 h 1905001"/>
              <a:gd name="connsiteX3-2155" fmla="*/ 1981200 w 2235200"/>
              <a:gd name="connsiteY3-2156" fmla="*/ 1905001 h 1905001"/>
              <a:gd name="connsiteX4-2157" fmla="*/ 1981200 w 2235200"/>
              <a:gd name="connsiteY4-2158" fmla="*/ 1193801 h 1905001"/>
              <a:gd name="connsiteX5-2159" fmla="*/ 1981200 w 2235200"/>
              <a:gd name="connsiteY5-2160" fmla="*/ 1905001 h 1905001"/>
              <a:gd name="connsiteX6-2161" fmla="*/ 0 w 2235200"/>
              <a:gd name="connsiteY6-2162" fmla="*/ 330201 h 1905001"/>
              <a:gd name="connsiteX7-2163" fmla="*/ 2222500 w 2235200"/>
              <a:gd name="connsiteY7-2164" fmla="*/ 330201 h 1905001"/>
              <a:gd name="connsiteX8-2165" fmla="*/ 0 w 2235200"/>
              <a:gd name="connsiteY8-2166" fmla="*/ 330201 h 1905001"/>
              <a:gd name="connsiteX9-2167" fmla="*/ 76200 w 2235200"/>
              <a:gd name="connsiteY9-2168" fmla="*/ 0 h 1905001"/>
              <a:gd name="connsiteX10-2169" fmla="*/ 76200 w 2235200"/>
              <a:gd name="connsiteY10-2170" fmla="*/ 520701 h 1905001"/>
              <a:gd name="connsiteX11-2171" fmla="*/ 76200 w 2235200"/>
              <a:gd name="connsiteY11-2172" fmla="*/ 0 h 1905001"/>
              <a:gd name="connsiteX0-2173" fmla="*/ 38100 w 2235200"/>
              <a:gd name="connsiteY0-2174" fmla="*/ 1549401 h 1905001"/>
              <a:gd name="connsiteX1-2175" fmla="*/ 2235200 w 2235200"/>
              <a:gd name="connsiteY1-2176" fmla="*/ 1549401 h 1905001"/>
              <a:gd name="connsiteX2-2177" fmla="*/ 38100 w 2235200"/>
              <a:gd name="connsiteY2-2178" fmla="*/ 1549401 h 1905001"/>
              <a:gd name="connsiteX3-2179" fmla="*/ 1981200 w 2235200"/>
              <a:gd name="connsiteY3-2180" fmla="*/ 1905001 h 1905001"/>
              <a:gd name="connsiteX4-2181" fmla="*/ 1981200 w 2235200"/>
              <a:gd name="connsiteY4-2182" fmla="*/ 1193801 h 1905001"/>
              <a:gd name="connsiteX5-2183" fmla="*/ 1981200 w 2235200"/>
              <a:gd name="connsiteY5-2184" fmla="*/ 1905001 h 1905001"/>
              <a:gd name="connsiteX6-2185" fmla="*/ 0 w 2235200"/>
              <a:gd name="connsiteY6-2186" fmla="*/ 330201 h 1905001"/>
              <a:gd name="connsiteX7-2187" fmla="*/ 2222500 w 2235200"/>
              <a:gd name="connsiteY7-2188" fmla="*/ 330201 h 1905001"/>
              <a:gd name="connsiteX8-2189" fmla="*/ 0 w 2235200"/>
              <a:gd name="connsiteY8-2190" fmla="*/ 330201 h 1905001"/>
              <a:gd name="connsiteX9-2191" fmla="*/ 76200 w 2235200"/>
              <a:gd name="connsiteY9-2192" fmla="*/ 0 h 1905001"/>
              <a:gd name="connsiteX10-2193" fmla="*/ 76200 w 2235200"/>
              <a:gd name="connsiteY10-2194" fmla="*/ 520701 h 1905001"/>
              <a:gd name="connsiteX11-2195" fmla="*/ 76200 w 2235200"/>
              <a:gd name="connsiteY11-2196" fmla="*/ 0 h 1905001"/>
              <a:gd name="connsiteX0-2197" fmla="*/ 38100 w 2235200"/>
              <a:gd name="connsiteY0-2198" fmla="*/ 1549401 h 1905001"/>
              <a:gd name="connsiteX1-2199" fmla="*/ 2235200 w 2235200"/>
              <a:gd name="connsiteY1-2200" fmla="*/ 1549401 h 1905001"/>
              <a:gd name="connsiteX2-2201" fmla="*/ 38100 w 2235200"/>
              <a:gd name="connsiteY2-2202" fmla="*/ 1549401 h 1905001"/>
              <a:gd name="connsiteX3-2203" fmla="*/ 1981200 w 2235200"/>
              <a:gd name="connsiteY3-2204" fmla="*/ 1905001 h 1905001"/>
              <a:gd name="connsiteX4-2205" fmla="*/ 1981200 w 2235200"/>
              <a:gd name="connsiteY4-2206" fmla="*/ 1193801 h 1905001"/>
              <a:gd name="connsiteX5-2207" fmla="*/ 1981200 w 2235200"/>
              <a:gd name="connsiteY5-2208" fmla="*/ 1905001 h 1905001"/>
              <a:gd name="connsiteX6-2209" fmla="*/ 0 w 2235200"/>
              <a:gd name="connsiteY6-2210" fmla="*/ 330201 h 1905001"/>
              <a:gd name="connsiteX7-2211" fmla="*/ 2222500 w 2235200"/>
              <a:gd name="connsiteY7-2212" fmla="*/ 330201 h 1905001"/>
              <a:gd name="connsiteX8-2213" fmla="*/ 0 w 2235200"/>
              <a:gd name="connsiteY8-2214" fmla="*/ 330201 h 1905001"/>
              <a:gd name="connsiteX9-2215" fmla="*/ 76200 w 2235200"/>
              <a:gd name="connsiteY9-2216" fmla="*/ 0 h 1905001"/>
              <a:gd name="connsiteX10-2217" fmla="*/ 76200 w 2235200"/>
              <a:gd name="connsiteY10-2218" fmla="*/ 520701 h 1905001"/>
              <a:gd name="connsiteX11-2219" fmla="*/ 76200 w 2235200"/>
              <a:gd name="connsiteY11-2220" fmla="*/ 0 h 1905001"/>
              <a:gd name="connsiteX0-2221" fmla="*/ 38100 w 2235200"/>
              <a:gd name="connsiteY0-2222" fmla="*/ 1549401 h 1905001"/>
              <a:gd name="connsiteX1-2223" fmla="*/ 2235200 w 2235200"/>
              <a:gd name="connsiteY1-2224" fmla="*/ 1549401 h 1905001"/>
              <a:gd name="connsiteX2-2225" fmla="*/ 38100 w 2235200"/>
              <a:gd name="connsiteY2-2226" fmla="*/ 1549401 h 1905001"/>
              <a:gd name="connsiteX3-2227" fmla="*/ 1981200 w 2235200"/>
              <a:gd name="connsiteY3-2228" fmla="*/ 1905001 h 1905001"/>
              <a:gd name="connsiteX4-2229" fmla="*/ 1981200 w 2235200"/>
              <a:gd name="connsiteY4-2230" fmla="*/ 1193801 h 1905001"/>
              <a:gd name="connsiteX5-2231" fmla="*/ 1981200 w 2235200"/>
              <a:gd name="connsiteY5-2232" fmla="*/ 1905001 h 1905001"/>
              <a:gd name="connsiteX6-2233" fmla="*/ 0 w 2235200"/>
              <a:gd name="connsiteY6-2234" fmla="*/ 330201 h 1905001"/>
              <a:gd name="connsiteX7-2235" fmla="*/ 2222500 w 2235200"/>
              <a:gd name="connsiteY7-2236" fmla="*/ 330201 h 1905001"/>
              <a:gd name="connsiteX8-2237" fmla="*/ 0 w 2235200"/>
              <a:gd name="connsiteY8-2238" fmla="*/ 330201 h 1905001"/>
              <a:gd name="connsiteX9-2239" fmla="*/ 76200 w 2235200"/>
              <a:gd name="connsiteY9-2240" fmla="*/ 1 h 1905001"/>
              <a:gd name="connsiteX10-2241" fmla="*/ 76200 w 2235200"/>
              <a:gd name="connsiteY10-2242" fmla="*/ 520701 h 1905001"/>
              <a:gd name="connsiteX11-2243" fmla="*/ 76200 w 2235200"/>
              <a:gd name="connsiteY11-2244" fmla="*/ 0 h 1905001"/>
              <a:gd name="connsiteX0-2245" fmla="*/ 38100 w 2235200"/>
              <a:gd name="connsiteY0-2246" fmla="*/ 1549401 h 1905001"/>
              <a:gd name="connsiteX1-2247" fmla="*/ 2235200 w 2235200"/>
              <a:gd name="connsiteY1-2248" fmla="*/ 1549401 h 1905001"/>
              <a:gd name="connsiteX2-2249" fmla="*/ 38100 w 2235200"/>
              <a:gd name="connsiteY2-2250" fmla="*/ 1549401 h 1905001"/>
              <a:gd name="connsiteX3-2251" fmla="*/ 1981200 w 2235200"/>
              <a:gd name="connsiteY3-2252" fmla="*/ 1905001 h 1905001"/>
              <a:gd name="connsiteX4-2253" fmla="*/ 1981200 w 2235200"/>
              <a:gd name="connsiteY4-2254" fmla="*/ 1193801 h 1905001"/>
              <a:gd name="connsiteX5-2255" fmla="*/ 1981200 w 2235200"/>
              <a:gd name="connsiteY5-2256" fmla="*/ 1905001 h 1905001"/>
              <a:gd name="connsiteX6-2257" fmla="*/ 0 w 2235200"/>
              <a:gd name="connsiteY6-2258" fmla="*/ 330201 h 1905001"/>
              <a:gd name="connsiteX7-2259" fmla="*/ 2222500 w 2235200"/>
              <a:gd name="connsiteY7-2260" fmla="*/ 330201 h 1905001"/>
              <a:gd name="connsiteX8-2261" fmla="*/ 0 w 2235200"/>
              <a:gd name="connsiteY8-2262" fmla="*/ 330201 h 1905001"/>
              <a:gd name="connsiteX9-2263" fmla="*/ 76200 w 2235200"/>
              <a:gd name="connsiteY9-2264" fmla="*/ 1 h 1905001"/>
              <a:gd name="connsiteX10-2265" fmla="*/ 76200 w 2235200"/>
              <a:gd name="connsiteY10-2266" fmla="*/ 520701 h 1905001"/>
              <a:gd name="connsiteX11-2267" fmla="*/ 76200 w 2235200"/>
              <a:gd name="connsiteY11-2268" fmla="*/ 0 h 1905001"/>
              <a:gd name="connsiteX0-2269" fmla="*/ 38100 w 2235200"/>
              <a:gd name="connsiteY0-2270" fmla="*/ 1549400 h 1905000"/>
              <a:gd name="connsiteX1-2271" fmla="*/ 2235200 w 2235200"/>
              <a:gd name="connsiteY1-2272" fmla="*/ 1549400 h 1905000"/>
              <a:gd name="connsiteX2-2273" fmla="*/ 38100 w 2235200"/>
              <a:gd name="connsiteY2-2274" fmla="*/ 1549400 h 1905000"/>
              <a:gd name="connsiteX3-2275" fmla="*/ 1981200 w 2235200"/>
              <a:gd name="connsiteY3-2276" fmla="*/ 1905000 h 1905000"/>
              <a:gd name="connsiteX4-2277" fmla="*/ 1981200 w 2235200"/>
              <a:gd name="connsiteY4-2278" fmla="*/ 1193800 h 1905000"/>
              <a:gd name="connsiteX5-2279" fmla="*/ 1981200 w 2235200"/>
              <a:gd name="connsiteY5-2280" fmla="*/ 1905000 h 1905000"/>
              <a:gd name="connsiteX6-2281" fmla="*/ 0 w 2235200"/>
              <a:gd name="connsiteY6-2282" fmla="*/ 330200 h 1905000"/>
              <a:gd name="connsiteX7-2283" fmla="*/ 2222500 w 2235200"/>
              <a:gd name="connsiteY7-2284" fmla="*/ 330200 h 1905000"/>
              <a:gd name="connsiteX8-2285" fmla="*/ 0 w 2235200"/>
              <a:gd name="connsiteY8-2286" fmla="*/ 330200 h 1905000"/>
              <a:gd name="connsiteX9-2287" fmla="*/ 76200 w 2235200"/>
              <a:gd name="connsiteY9-2288" fmla="*/ 0 h 1905000"/>
              <a:gd name="connsiteX10-2289" fmla="*/ 76200 w 2235200"/>
              <a:gd name="connsiteY10-2290" fmla="*/ 520700 h 1905000"/>
              <a:gd name="connsiteX11-2291" fmla="*/ 76200 w 2235200"/>
              <a:gd name="connsiteY11-2292" fmla="*/ 0 h 1905000"/>
              <a:gd name="connsiteX0-2293" fmla="*/ 38100 w 2235200"/>
              <a:gd name="connsiteY0-2294" fmla="*/ 1298575 h 1654175"/>
              <a:gd name="connsiteX1-2295" fmla="*/ 2235200 w 2235200"/>
              <a:gd name="connsiteY1-2296" fmla="*/ 1298575 h 1654175"/>
              <a:gd name="connsiteX2-2297" fmla="*/ 38100 w 2235200"/>
              <a:gd name="connsiteY2-2298" fmla="*/ 1298575 h 1654175"/>
              <a:gd name="connsiteX3-2299" fmla="*/ 1981200 w 2235200"/>
              <a:gd name="connsiteY3-2300" fmla="*/ 1654175 h 1654175"/>
              <a:gd name="connsiteX4-2301" fmla="*/ 1981200 w 2235200"/>
              <a:gd name="connsiteY4-2302" fmla="*/ 942975 h 1654175"/>
              <a:gd name="connsiteX5-2303" fmla="*/ 1981200 w 2235200"/>
              <a:gd name="connsiteY5-2304" fmla="*/ 1654175 h 1654175"/>
              <a:gd name="connsiteX6-2305" fmla="*/ 0 w 2235200"/>
              <a:gd name="connsiteY6-2306" fmla="*/ 79375 h 1654175"/>
              <a:gd name="connsiteX7-2307" fmla="*/ 2222500 w 2235200"/>
              <a:gd name="connsiteY7-2308" fmla="*/ 79375 h 1654175"/>
              <a:gd name="connsiteX8-2309" fmla="*/ 0 w 2235200"/>
              <a:gd name="connsiteY8-2310" fmla="*/ 79375 h 1654175"/>
              <a:gd name="connsiteX9-2311" fmla="*/ 76200 w 2235200"/>
              <a:gd name="connsiteY9-2312" fmla="*/ 0 h 1654175"/>
              <a:gd name="connsiteX10-2313" fmla="*/ 76200 w 2235200"/>
              <a:gd name="connsiteY10-2314" fmla="*/ 269875 h 1654175"/>
              <a:gd name="connsiteX11-2315" fmla="*/ 76200 w 2235200"/>
              <a:gd name="connsiteY11-2316" fmla="*/ 0 h 1654175"/>
              <a:gd name="connsiteX0-2317" fmla="*/ 38100 w 2235200"/>
              <a:gd name="connsiteY0-2318" fmla="*/ 1298575 h 1368425"/>
              <a:gd name="connsiteX1-2319" fmla="*/ 2235200 w 2235200"/>
              <a:gd name="connsiteY1-2320" fmla="*/ 1298575 h 1368425"/>
              <a:gd name="connsiteX2-2321" fmla="*/ 38100 w 2235200"/>
              <a:gd name="connsiteY2-2322" fmla="*/ 1298575 h 1368425"/>
              <a:gd name="connsiteX3-2323" fmla="*/ 2206625 w 2235200"/>
              <a:gd name="connsiteY3-2324" fmla="*/ 1368425 h 1368425"/>
              <a:gd name="connsiteX4-2325" fmla="*/ 1981200 w 2235200"/>
              <a:gd name="connsiteY4-2326" fmla="*/ 942975 h 1368425"/>
              <a:gd name="connsiteX5-2327" fmla="*/ 2206625 w 2235200"/>
              <a:gd name="connsiteY5-2328" fmla="*/ 1368425 h 1368425"/>
              <a:gd name="connsiteX6-2329" fmla="*/ 0 w 2235200"/>
              <a:gd name="connsiteY6-2330" fmla="*/ 79375 h 1368425"/>
              <a:gd name="connsiteX7-2331" fmla="*/ 2222500 w 2235200"/>
              <a:gd name="connsiteY7-2332" fmla="*/ 79375 h 1368425"/>
              <a:gd name="connsiteX8-2333" fmla="*/ 0 w 2235200"/>
              <a:gd name="connsiteY8-2334" fmla="*/ 79375 h 1368425"/>
              <a:gd name="connsiteX9-2335" fmla="*/ 76200 w 2235200"/>
              <a:gd name="connsiteY9-2336" fmla="*/ 0 h 1368425"/>
              <a:gd name="connsiteX10-2337" fmla="*/ 76200 w 2235200"/>
              <a:gd name="connsiteY10-2338" fmla="*/ 269875 h 1368425"/>
              <a:gd name="connsiteX11-2339" fmla="*/ 76200 w 2235200"/>
              <a:gd name="connsiteY11-2340" fmla="*/ 0 h 1368425"/>
              <a:gd name="connsiteX0-2341" fmla="*/ 38100 w 2235200"/>
              <a:gd name="connsiteY0-2342" fmla="*/ 1298575 h 1654174"/>
              <a:gd name="connsiteX1-2343" fmla="*/ 2235200 w 2235200"/>
              <a:gd name="connsiteY1-2344" fmla="*/ 1298575 h 1654174"/>
              <a:gd name="connsiteX2-2345" fmla="*/ 38100 w 2235200"/>
              <a:gd name="connsiteY2-2346" fmla="*/ 1298575 h 1654174"/>
              <a:gd name="connsiteX3-2347" fmla="*/ 2209800 w 2235200"/>
              <a:gd name="connsiteY3-2348" fmla="*/ 1654174 h 1654174"/>
              <a:gd name="connsiteX4-2349" fmla="*/ 1981200 w 2235200"/>
              <a:gd name="connsiteY4-2350" fmla="*/ 942975 h 1654174"/>
              <a:gd name="connsiteX5-2351" fmla="*/ 2206625 w 2235200"/>
              <a:gd name="connsiteY5-2352" fmla="*/ 1368425 h 1654174"/>
              <a:gd name="connsiteX6-2353" fmla="*/ 0 w 2235200"/>
              <a:gd name="connsiteY6-2354" fmla="*/ 79375 h 1654174"/>
              <a:gd name="connsiteX7-2355" fmla="*/ 2222500 w 2235200"/>
              <a:gd name="connsiteY7-2356" fmla="*/ 79375 h 1654174"/>
              <a:gd name="connsiteX8-2357" fmla="*/ 0 w 2235200"/>
              <a:gd name="connsiteY8-2358" fmla="*/ 79375 h 1654174"/>
              <a:gd name="connsiteX9-2359" fmla="*/ 76200 w 2235200"/>
              <a:gd name="connsiteY9-2360" fmla="*/ 0 h 1654174"/>
              <a:gd name="connsiteX10-2361" fmla="*/ 76200 w 2235200"/>
              <a:gd name="connsiteY10-2362" fmla="*/ 269875 h 1654174"/>
              <a:gd name="connsiteX11-2363" fmla="*/ 76200 w 2235200"/>
              <a:gd name="connsiteY11-2364" fmla="*/ 0 h 1654174"/>
              <a:gd name="connsiteX0-2365" fmla="*/ 38100 w 2235200"/>
              <a:gd name="connsiteY0-2366" fmla="*/ 1298575 h 1654174"/>
              <a:gd name="connsiteX1-2367" fmla="*/ 2235200 w 2235200"/>
              <a:gd name="connsiteY1-2368" fmla="*/ 1298575 h 1654174"/>
              <a:gd name="connsiteX2-2369" fmla="*/ 38100 w 2235200"/>
              <a:gd name="connsiteY2-2370" fmla="*/ 1298575 h 1654174"/>
              <a:gd name="connsiteX3-2371" fmla="*/ 2209800 w 2235200"/>
              <a:gd name="connsiteY3-2372" fmla="*/ 1654174 h 1654174"/>
              <a:gd name="connsiteX4-2373" fmla="*/ 1981200 w 2235200"/>
              <a:gd name="connsiteY4-2374" fmla="*/ 942975 h 1654174"/>
              <a:gd name="connsiteX5-2375" fmla="*/ 2209800 w 2235200"/>
              <a:gd name="connsiteY5-2376" fmla="*/ 1654173 h 1654174"/>
              <a:gd name="connsiteX6-2377" fmla="*/ 0 w 2235200"/>
              <a:gd name="connsiteY6-2378" fmla="*/ 79375 h 1654174"/>
              <a:gd name="connsiteX7-2379" fmla="*/ 2222500 w 2235200"/>
              <a:gd name="connsiteY7-2380" fmla="*/ 79375 h 1654174"/>
              <a:gd name="connsiteX8-2381" fmla="*/ 0 w 2235200"/>
              <a:gd name="connsiteY8-2382" fmla="*/ 79375 h 1654174"/>
              <a:gd name="connsiteX9-2383" fmla="*/ 76200 w 2235200"/>
              <a:gd name="connsiteY9-2384" fmla="*/ 0 h 1654174"/>
              <a:gd name="connsiteX10-2385" fmla="*/ 76200 w 2235200"/>
              <a:gd name="connsiteY10-2386" fmla="*/ 269875 h 1654174"/>
              <a:gd name="connsiteX11-2387" fmla="*/ 76200 w 2235200"/>
              <a:gd name="connsiteY11-2388" fmla="*/ 0 h 1654174"/>
              <a:gd name="connsiteX0-2389" fmla="*/ 38100 w 2235200"/>
              <a:gd name="connsiteY0-2390" fmla="*/ 1298575 h 1654174"/>
              <a:gd name="connsiteX1-2391" fmla="*/ 2235200 w 2235200"/>
              <a:gd name="connsiteY1-2392" fmla="*/ 1298575 h 1654174"/>
              <a:gd name="connsiteX2-2393" fmla="*/ 38100 w 2235200"/>
              <a:gd name="connsiteY2-2394" fmla="*/ 1298575 h 1654174"/>
              <a:gd name="connsiteX3-2395" fmla="*/ 2209800 w 2235200"/>
              <a:gd name="connsiteY3-2396" fmla="*/ 1654174 h 1654174"/>
              <a:gd name="connsiteX4-2397" fmla="*/ 1981200 w 2235200"/>
              <a:gd name="connsiteY4-2398" fmla="*/ 942975 h 1654174"/>
              <a:gd name="connsiteX5-2399" fmla="*/ 2209800 w 2235200"/>
              <a:gd name="connsiteY5-2400" fmla="*/ 1654173 h 1654174"/>
              <a:gd name="connsiteX6-2401" fmla="*/ 0 w 2235200"/>
              <a:gd name="connsiteY6-2402" fmla="*/ 79375 h 1654174"/>
              <a:gd name="connsiteX7-2403" fmla="*/ 2222500 w 2235200"/>
              <a:gd name="connsiteY7-2404" fmla="*/ 79375 h 1654174"/>
              <a:gd name="connsiteX8-2405" fmla="*/ 0 w 2235200"/>
              <a:gd name="connsiteY8-2406" fmla="*/ 79375 h 1654174"/>
              <a:gd name="connsiteX9-2407" fmla="*/ 76200 w 2235200"/>
              <a:gd name="connsiteY9-2408" fmla="*/ 3173 h 1654174"/>
              <a:gd name="connsiteX10-2409" fmla="*/ 76200 w 2235200"/>
              <a:gd name="connsiteY10-2410" fmla="*/ 269875 h 1654174"/>
              <a:gd name="connsiteX11-2411" fmla="*/ 76200 w 2235200"/>
              <a:gd name="connsiteY11-2412" fmla="*/ 0 h 1654174"/>
              <a:gd name="connsiteX0-2413" fmla="*/ 38100 w 2235200"/>
              <a:gd name="connsiteY0-2414" fmla="*/ 1295402 h 1651001"/>
              <a:gd name="connsiteX1-2415" fmla="*/ 2235200 w 2235200"/>
              <a:gd name="connsiteY1-2416" fmla="*/ 1295402 h 1651001"/>
              <a:gd name="connsiteX2-2417" fmla="*/ 38100 w 2235200"/>
              <a:gd name="connsiteY2-2418" fmla="*/ 1295402 h 1651001"/>
              <a:gd name="connsiteX3-2419" fmla="*/ 2209800 w 2235200"/>
              <a:gd name="connsiteY3-2420" fmla="*/ 1651001 h 1651001"/>
              <a:gd name="connsiteX4-2421" fmla="*/ 1981200 w 2235200"/>
              <a:gd name="connsiteY4-2422" fmla="*/ 939802 h 1651001"/>
              <a:gd name="connsiteX5-2423" fmla="*/ 2209800 w 2235200"/>
              <a:gd name="connsiteY5-2424" fmla="*/ 1651000 h 1651001"/>
              <a:gd name="connsiteX6-2425" fmla="*/ 0 w 2235200"/>
              <a:gd name="connsiteY6-2426" fmla="*/ 76202 h 1651001"/>
              <a:gd name="connsiteX7-2427" fmla="*/ 2222500 w 2235200"/>
              <a:gd name="connsiteY7-2428" fmla="*/ 76202 h 1651001"/>
              <a:gd name="connsiteX8-2429" fmla="*/ 0 w 2235200"/>
              <a:gd name="connsiteY8-2430" fmla="*/ 76202 h 1651001"/>
              <a:gd name="connsiteX9-2431" fmla="*/ 76200 w 2235200"/>
              <a:gd name="connsiteY9-2432" fmla="*/ 0 h 1651001"/>
              <a:gd name="connsiteX10-2433" fmla="*/ 76200 w 2235200"/>
              <a:gd name="connsiteY10-2434" fmla="*/ 266702 h 1651001"/>
              <a:gd name="connsiteX11-2435" fmla="*/ 76200 w 2235200"/>
              <a:gd name="connsiteY11-2436" fmla="*/ 0 h 1651001"/>
              <a:gd name="connsiteX0-2437" fmla="*/ 38100 w 2235200"/>
              <a:gd name="connsiteY0-2438" fmla="*/ 1295402 h 1651000"/>
              <a:gd name="connsiteX1-2439" fmla="*/ 2235200 w 2235200"/>
              <a:gd name="connsiteY1-2440" fmla="*/ 1295402 h 1651000"/>
              <a:gd name="connsiteX2-2441" fmla="*/ 38100 w 2235200"/>
              <a:gd name="connsiteY2-2442" fmla="*/ 1295402 h 1651000"/>
              <a:gd name="connsiteX3-2443" fmla="*/ 2200275 w 2235200"/>
              <a:gd name="connsiteY3-2444" fmla="*/ 1352551 h 1651000"/>
              <a:gd name="connsiteX4-2445" fmla="*/ 1981200 w 2235200"/>
              <a:gd name="connsiteY4-2446" fmla="*/ 939802 h 1651000"/>
              <a:gd name="connsiteX5-2447" fmla="*/ 2209800 w 2235200"/>
              <a:gd name="connsiteY5-2448" fmla="*/ 1651000 h 1651000"/>
              <a:gd name="connsiteX6-2449" fmla="*/ 2200275 w 2235200"/>
              <a:gd name="connsiteY6-2450" fmla="*/ 1352551 h 1651000"/>
              <a:gd name="connsiteX7-2451" fmla="*/ 0 w 2235200"/>
              <a:gd name="connsiteY7-2452" fmla="*/ 76202 h 1651000"/>
              <a:gd name="connsiteX8-2453" fmla="*/ 2222500 w 2235200"/>
              <a:gd name="connsiteY8-2454" fmla="*/ 76202 h 1651000"/>
              <a:gd name="connsiteX9-2455" fmla="*/ 0 w 2235200"/>
              <a:gd name="connsiteY9-2456" fmla="*/ 76202 h 1651000"/>
              <a:gd name="connsiteX10-2457" fmla="*/ 76200 w 2235200"/>
              <a:gd name="connsiteY10-2458" fmla="*/ 0 h 1651000"/>
              <a:gd name="connsiteX11-2459" fmla="*/ 76200 w 2235200"/>
              <a:gd name="connsiteY11-2460" fmla="*/ 266702 h 1651000"/>
              <a:gd name="connsiteX12-2461" fmla="*/ 76200 w 2235200"/>
              <a:gd name="connsiteY12-2462" fmla="*/ 0 h 1651000"/>
              <a:gd name="connsiteX0-2463" fmla="*/ 38100 w 2235200"/>
              <a:gd name="connsiteY0-2464" fmla="*/ 1295402 h 1651000"/>
              <a:gd name="connsiteX1-2465" fmla="*/ 2235200 w 2235200"/>
              <a:gd name="connsiteY1-2466" fmla="*/ 1295402 h 1651000"/>
              <a:gd name="connsiteX2-2467" fmla="*/ 38100 w 2235200"/>
              <a:gd name="connsiteY2-2468" fmla="*/ 1295402 h 1651000"/>
              <a:gd name="connsiteX3-2469" fmla="*/ 2209800 w 2235200"/>
              <a:gd name="connsiteY3-2470" fmla="*/ 1651000 h 1651000"/>
              <a:gd name="connsiteX4-2471" fmla="*/ 1981200 w 2235200"/>
              <a:gd name="connsiteY4-2472" fmla="*/ 939802 h 1651000"/>
              <a:gd name="connsiteX5-2473" fmla="*/ 2209800 w 2235200"/>
              <a:gd name="connsiteY5-2474" fmla="*/ 1651000 h 1651000"/>
              <a:gd name="connsiteX6-2475" fmla="*/ 0 w 2235200"/>
              <a:gd name="connsiteY6-2476" fmla="*/ 76202 h 1651000"/>
              <a:gd name="connsiteX7-2477" fmla="*/ 2222500 w 2235200"/>
              <a:gd name="connsiteY7-2478" fmla="*/ 76202 h 1651000"/>
              <a:gd name="connsiteX8-2479" fmla="*/ 0 w 2235200"/>
              <a:gd name="connsiteY8-2480" fmla="*/ 76202 h 1651000"/>
              <a:gd name="connsiteX9-2481" fmla="*/ 76200 w 2235200"/>
              <a:gd name="connsiteY9-2482" fmla="*/ 0 h 1651000"/>
              <a:gd name="connsiteX10-2483" fmla="*/ 76200 w 2235200"/>
              <a:gd name="connsiteY10-2484" fmla="*/ 266702 h 1651000"/>
              <a:gd name="connsiteX11-2485" fmla="*/ 76200 w 2235200"/>
              <a:gd name="connsiteY11-2486" fmla="*/ 0 h 1651000"/>
              <a:gd name="connsiteX0-2487" fmla="*/ 38100 w 2235200"/>
              <a:gd name="connsiteY0-2488" fmla="*/ 1295402 h 1416050"/>
              <a:gd name="connsiteX1-2489" fmla="*/ 2235200 w 2235200"/>
              <a:gd name="connsiteY1-2490" fmla="*/ 1295402 h 1416050"/>
              <a:gd name="connsiteX2-2491" fmla="*/ 38100 w 2235200"/>
              <a:gd name="connsiteY2-2492" fmla="*/ 1295402 h 1416050"/>
              <a:gd name="connsiteX3-2493" fmla="*/ 2206625 w 2235200"/>
              <a:gd name="connsiteY3-2494" fmla="*/ 1416050 h 1416050"/>
              <a:gd name="connsiteX4-2495" fmla="*/ 1981200 w 2235200"/>
              <a:gd name="connsiteY4-2496" fmla="*/ 939802 h 1416050"/>
              <a:gd name="connsiteX5-2497" fmla="*/ 2206625 w 2235200"/>
              <a:gd name="connsiteY5-2498" fmla="*/ 1416050 h 1416050"/>
              <a:gd name="connsiteX6-2499" fmla="*/ 0 w 2235200"/>
              <a:gd name="connsiteY6-2500" fmla="*/ 76202 h 1416050"/>
              <a:gd name="connsiteX7-2501" fmla="*/ 2222500 w 2235200"/>
              <a:gd name="connsiteY7-2502" fmla="*/ 76202 h 1416050"/>
              <a:gd name="connsiteX8-2503" fmla="*/ 0 w 2235200"/>
              <a:gd name="connsiteY8-2504" fmla="*/ 76202 h 1416050"/>
              <a:gd name="connsiteX9-2505" fmla="*/ 76200 w 2235200"/>
              <a:gd name="connsiteY9-2506" fmla="*/ 0 h 1416050"/>
              <a:gd name="connsiteX10-2507" fmla="*/ 76200 w 2235200"/>
              <a:gd name="connsiteY10-2508" fmla="*/ 266702 h 1416050"/>
              <a:gd name="connsiteX11-2509" fmla="*/ 76200 w 2235200"/>
              <a:gd name="connsiteY11-2510" fmla="*/ 0 h 1416050"/>
              <a:gd name="connsiteX0-2511" fmla="*/ 38100 w 2235200"/>
              <a:gd name="connsiteY0-2512" fmla="*/ 1295402 h 1416050"/>
              <a:gd name="connsiteX1-2513" fmla="*/ 2235200 w 2235200"/>
              <a:gd name="connsiteY1-2514" fmla="*/ 1295402 h 1416050"/>
              <a:gd name="connsiteX2-2515" fmla="*/ 38100 w 2235200"/>
              <a:gd name="connsiteY2-2516" fmla="*/ 1295402 h 1416050"/>
              <a:gd name="connsiteX3-2517" fmla="*/ 2206625 w 2235200"/>
              <a:gd name="connsiteY3-2518" fmla="*/ 1416050 h 1416050"/>
              <a:gd name="connsiteX4-2519" fmla="*/ 2209800 w 2235200"/>
              <a:gd name="connsiteY4-2520" fmla="*/ 1111252 h 1416050"/>
              <a:gd name="connsiteX5-2521" fmla="*/ 2206625 w 2235200"/>
              <a:gd name="connsiteY5-2522" fmla="*/ 1416050 h 1416050"/>
              <a:gd name="connsiteX6-2523" fmla="*/ 0 w 2235200"/>
              <a:gd name="connsiteY6-2524" fmla="*/ 76202 h 1416050"/>
              <a:gd name="connsiteX7-2525" fmla="*/ 2222500 w 2235200"/>
              <a:gd name="connsiteY7-2526" fmla="*/ 76202 h 1416050"/>
              <a:gd name="connsiteX8-2527" fmla="*/ 0 w 2235200"/>
              <a:gd name="connsiteY8-2528" fmla="*/ 76202 h 1416050"/>
              <a:gd name="connsiteX9-2529" fmla="*/ 76200 w 2235200"/>
              <a:gd name="connsiteY9-2530" fmla="*/ 0 h 1416050"/>
              <a:gd name="connsiteX10-2531" fmla="*/ 76200 w 2235200"/>
              <a:gd name="connsiteY10-2532" fmla="*/ 266702 h 1416050"/>
              <a:gd name="connsiteX11-2533" fmla="*/ 76200 w 2235200"/>
              <a:gd name="connsiteY11-2534" fmla="*/ 0 h 1416050"/>
              <a:gd name="connsiteX0-2535" fmla="*/ 38100 w 2235200"/>
              <a:gd name="connsiteY0-2536" fmla="*/ 1295402 h 1365250"/>
              <a:gd name="connsiteX1-2537" fmla="*/ 2235200 w 2235200"/>
              <a:gd name="connsiteY1-2538" fmla="*/ 1295402 h 1365250"/>
              <a:gd name="connsiteX2-2539" fmla="*/ 38100 w 2235200"/>
              <a:gd name="connsiteY2-2540" fmla="*/ 1295402 h 1365250"/>
              <a:gd name="connsiteX3-2541" fmla="*/ 2168525 w 2235200"/>
              <a:gd name="connsiteY3-2542" fmla="*/ 1365250 h 1365250"/>
              <a:gd name="connsiteX4-2543" fmla="*/ 2209800 w 2235200"/>
              <a:gd name="connsiteY4-2544" fmla="*/ 1111252 h 1365250"/>
              <a:gd name="connsiteX5-2545" fmla="*/ 2168525 w 2235200"/>
              <a:gd name="connsiteY5-2546" fmla="*/ 1365250 h 1365250"/>
              <a:gd name="connsiteX6-2547" fmla="*/ 0 w 2235200"/>
              <a:gd name="connsiteY6-2548" fmla="*/ 76202 h 1365250"/>
              <a:gd name="connsiteX7-2549" fmla="*/ 2222500 w 2235200"/>
              <a:gd name="connsiteY7-2550" fmla="*/ 76202 h 1365250"/>
              <a:gd name="connsiteX8-2551" fmla="*/ 0 w 2235200"/>
              <a:gd name="connsiteY8-2552" fmla="*/ 76202 h 1365250"/>
              <a:gd name="connsiteX9-2553" fmla="*/ 76200 w 2235200"/>
              <a:gd name="connsiteY9-2554" fmla="*/ 0 h 1365250"/>
              <a:gd name="connsiteX10-2555" fmla="*/ 76200 w 2235200"/>
              <a:gd name="connsiteY10-2556" fmla="*/ 266702 h 1365250"/>
              <a:gd name="connsiteX11-2557" fmla="*/ 76200 w 2235200"/>
              <a:gd name="connsiteY11-2558" fmla="*/ 0 h 1365250"/>
              <a:gd name="connsiteX0-2559" fmla="*/ 38100 w 2235200"/>
              <a:gd name="connsiteY0-2560" fmla="*/ 1295400 h 1365250"/>
              <a:gd name="connsiteX1-2561" fmla="*/ 2235200 w 2235200"/>
              <a:gd name="connsiteY1-2562" fmla="*/ 1295402 h 1365250"/>
              <a:gd name="connsiteX2-2563" fmla="*/ 38100 w 2235200"/>
              <a:gd name="connsiteY2-2564" fmla="*/ 1295402 h 1365250"/>
              <a:gd name="connsiteX3-2565" fmla="*/ 2168525 w 2235200"/>
              <a:gd name="connsiteY3-2566" fmla="*/ 1365250 h 1365250"/>
              <a:gd name="connsiteX4-2567" fmla="*/ 2209800 w 2235200"/>
              <a:gd name="connsiteY4-2568" fmla="*/ 1111252 h 1365250"/>
              <a:gd name="connsiteX5-2569" fmla="*/ 2168525 w 2235200"/>
              <a:gd name="connsiteY5-2570" fmla="*/ 1365250 h 1365250"/>
              <a:gd name="connsiteX6-2571" fmla="*/ 0 w 2235200"/>
              <a:gd name="connsiteY6-2572" fmla="*/ 76202 h 1365250"/>
              <a:gd name="connsiteX7-2573" fmla="*/ 2222500 w 2235200"/>
              <a:gd name="connsiteY7-2574" fmla="*/ 76202 h 1365250"/>
              <a:gd name="connsiteX8-2575" fmla="*/ 0 w 2235200"/>
              <a:gd name="connsiteY8-2576" fmla="*/ 76202 h 1365250"/>
              <a:gd name="connsiteX9-2577" fmla="*/ 76200 w 2235200"/>
              <a:gd name="connsiteY9-2578" fmla="*/ 0 h 1365250"/>
              <a:gd name="connsiteX10-2579" fmla="*/ 76200 w 2235200"/>
              <a:gd name="connsiteY10-2580" fmla="*/ 266702 h 1365250"/>
              <a:gd name="connsiteX11-2581" fmla="*/ 76200 w 2235200"/>
              <a:gd name="connsiteY11-2582" fmla="*/ 0 h 1365250"/>
              <a:gd name="connsiteX0-2583" fmla="*/ 38100 w 2235200"/>
              <a:gd name="connsiteY0-2584" fmla="*/ 1295400 h 1365250"/>
              <a:gd name="connsiteX1-2585" fmla="*/ 2235200 w 2235200"/>
              <a:gd name="connsiteY1-2586" fmla="*/ 1295400 h 1365250"/>
              <a:gd name="connsiteX2-2587" fmla="*/ 38100 w 2235200"/>
              <a:gd name="connsiteY2-2588" fmla="*/ 1295402 h 1365250"/>
              <a:gd name="connsiteX3-2589" fmla="*/ 2168525 w 2235200"/>
              <a:gd name="connsiteY3-2590" fmla="*/ 1365250 h 1365250"/>
              <a:gd name="connsiteX4-2591" fmla="*/ 2209800 w 2235200"/>
              <a:gd name="connsiteY4-2592" fmla="*/ 1111252 h 1365250"/>
              <a:gd name="connsiteX5-2593" fmla="*/ 2168525 w 2235200"/>
              <a:gd name="connsiteY5-2594" fmla="*/ 1365250 h 1365250"/>
              <a:gd name="connsiteX6-2595" fmla="*/ 0 w 2235200"/>
              <a:gd name="connsiteY6-2596" fmla="*/ 76202 h 1365250"/>
              <a:gd name="connsiteX7-2597" fmla="*/ 2222500 w 2235200"/>
              <a:gd name="connsiteY7-2598" fmla="*/ 76202 h 1365250"/>
              <a:gd name="connsiteX8-2599" fmla="*/ 0 w 2235200"/>
              <a:gd name="connsiteY8-2600" fmla="*/ 76202 h 1365250"/>
              <a:gd name="connsiteX9-2601" fmla="*/ 76200 w 2235200"/>
              <a:gd name="connsiteY9-2602" fmla="*/ 0 h 1365250"/>
              <a:gd name="connsiteX10-2603" fmla="*/ 76200 w 2235200"/>
              <a:gd name="connsiteY10-2604" fmla="*/ 266702 h 1365250"/>
              <a:gd name="connsiteX11-2605" fmla="*/ 76200 w 2235200"/>
              <a:gd name="connsiteY11-2606" fmla="*/ 0 h 1365250"/>
              <a:gd name="connsiteX0-2607" fmla="*/ 38100 w 2235200"/>
              <a:gd name="connsiteY0-2608" fmla="*/ 1295400 h 1365250"/>
              <a:gd name="connsiteX1-2609" fmla="*/ 2235200 w 2235200"/>
              <a:gd name="connsiteY1-2610" fmla="*/ 1295400 h 1365250"/>
              <a:gd name="connsiteX2-2611" fmla="*/ 38100 w 2235200"/>
              <a:gd name="connsiteY2-2612" fmla="*/ 1295400 h 1365250"/>
              <a:gd name="connsiteX3-2613" fmla="*/ 2168525 w 2235200"/>
              <a:gd name="connsiteY3-2614" fmla="*/ 1365250 h 1365250"/>
              <a:gd name="connsiteX4-2615" fmla="*/ 2209800 w 2235200"/>
              <a:gd name="connsiteY4-2616" fmla="*/ 1111252 h 1365250"/>
              <a:gd name="connsiteX5-2617" fmla="*/ 2168525 w 2235200"/>
              <a:gd name="connsiteY5-2618" fmla="*/ 1365250 h 1365250"/>
              <a:gd name="connsiteX6-2619" fmla="*/ 0 w 2235200"/>
              <a:gd name="connsiteY6-2620" fmla="*/ 76202 h 1365250"/>
              <a:gd name="connsiteX7-2621" fmla="*/ 2222500 w 2235200"/>
              <a:gd name="connsiteY7-2622" fmla="*/ 76202 h 1365250"/>
              <a:gd name="connsiteX8-2623" fmla="*/ 0 w 2235200"/>
              <a:gd name="connsiteY8-2624" fmla="*/ 76202 h 1365250"/>
              <a:gd name="connsiteX9-2625" fmla="*/ 76200 w 2235200"/>
              <a:gd name="connsiteY9-2626" fmla="*/ 0 h 1365250"/>
              <a:gd name="connsiteX10-2627" fmla="*/ 76200 w 2235200"/>
              <a:gd name="connsiteY10-2628" fmla="*/ 266702 h 1365250"/>
              <a:gd name="connsiteX11-2629" fmla="*/ 76200 w 2235200"/>
              <a:gd name="connsiteY11-2630" fmla="*/ 0 h 1365250"/>
              <a:gd name="connsiteX0-2631" fmla="*/ 38100 w 2235200"/>
              <a:gd name="connsiteY0-2632" fmla="*/ 1295400 h 1365250"/>
              <a:gd name="connsiteX1-2633" fmla="*/ 2235200 w 2235200"/>
              <a:gd name="connsiteY1-2634" fmla="*/ 1295400 h 1365250"/>
              <a:gd name="connsiteX2-2635" fmla="*/ 38100 w 2235200"/>
              <a:gd name="connsiteY2-2636" fmla="*/ 1295400 h 1365250"/>
              <a:gd name="connsiteX3-2637" fmla="*/ 2171700 w 2235200"/>
              <a:gd name="connsiteY3-2638" fmla="*/ 1358900 h 1365250"/>
              <a:gd name="connsiteX4-2639" fmla="*/ 2209800 w 2235200"/>
              <a:gd name="connsiteY4-2640" fmla="*/ 1111252 h 1365250"/>
              <a:gd name="connsiteX5-2641" fmla="*/ 2168525 w 2235200"/>
              <a:gd name="connsiteY5-2642" fmla="*/ 1365250 h 1365250"/>
              <a:gd name="connsiteX6-2643" fmla="*/ 0 w 2235200"/>
              <a:gd name="connsiteY6-2644" fmla="*/ 76202 h 1365250"/>
              <a:gd name="connsiteX7-2645" fmla="*/ 2222500 w 2235200"/>
              <a:gd name="connsiteY7-2646" fmla="*/ 76202 h 1365250"/>
              <a:gd name="connsiteX8-2647" fmla="*/ 0 w 2235200"/>
              <a:gd name="connsiteY8-2648" fmla="*/ 76202 h 1365250"/>
              <a:gd name="connsiteX9-2649" fmla="*/ 76200 w 2235200"/>
              <a:gd name="connsiteY9-2650" fmla="*/ 0 h 1365250"/>
              <a:gd name="connsiteX10-2651" fmla="*/ 76200 w 2235200"/>
              <a:gd name="connsiteY10-2652" fmla="*/ 266702 h 1365250"/>
              <a:gd name="connsiteX11-2653" fmla="*/ 76200 w 2235200"/>
              <a:gd name="connsiteY11-2654" fmla="*/ 0 h 1365250"/>
              <a:gd name="connsiteX0-2655" fmla="*/ 38100 w 2235200"/>
              <a:gd name="connsiteY0-2656" fmla="*/ 1295400 h 1365250"/>
              <a:gd name="connsiteX1-2657" fmla="*/ 2235200 w 2235200"/>
              <a:gd name="connsiteY1-2658" fmla="*/ 1295400 h 1365250"/>
              <a:gd name="connsiteX2-2659" fmla="*/ 38100 w 2235200"/>
              <a:gd name="connsiteY2-2660" fmla="*/ 1295400 h 1365250"/>
              <a:gd name="connsiteX3-2661" fmla="*/ 2171700 w 2235200"/>
              <a:gd name="connsiteY3-2662" fmla="*/ 1358900 h 1365250"/>
              <a:gd name="connsiteX4-2663" fmla="*/ 2209800 w 2235200"/>
              <a:gd name="connsiteY4-2664" fmla="*/ 1111252 h 1365250"/>
              <a:gd name="connsiteX5-2665" fmla="*/ 2168525 w 2235200"/>
              <a:gd name="connsiteY5-2666" fmla="*/ 1365250 h 1365250"/>
              <a:gd name="connsiteX6-2667" fmla="*/ 0 w 2235200"/>
              <a:gd name="connsiteY6-2668" fmla="*/ 76202 h 1365250"/>
              <a:gd name="connsiteX7-2669" fmla="*/ 2222500 w 2235200"/>
              <a:gd name="connsiteY7-2670" fmla="*/ 76202 h 1365250"/>
              <a:gd name="connsiteX8-2671" fmla="*/ 0 w 2235200"/>
              <a:gd name="connsiteY8-2672" fmla="*/ 76202 h 1365250"/>
              <a:gd name="connsiteX9-2673" fmla="*/ 76200 w 2235200"/>
              <a:gd name="connsiteY9-2674" fmla="*/ 0 h 1365250"/>
              <a:gd name="connsiteX10-2675" fmla="*/ 76200 w 2235200"/>
              <a:gd name="connsiteY10-2676" fmla="*/ 266702 h 1365250"/>
              <a:gd name="connsiteX11-2677" fmla="*/ 76200 w 2235200"/>
              <a:gd name="connsiteY11-2678" fmla="*/ 0 h 1365250"/>
              <a:gd name="connsiteX0-2679" fmla="*/ 38100 w 2235200"/>
              <a:gd name="connsiteY0-2680" fmla="*/ 1295400 h 1365250"/>
              <a:gd name="connsiteX1-2681" fmla="*/ 2235200 w 2235200"/>
              <a:gd name="connsiteY1-2682" fmla="*/ 1295400 h 1365250"/>
              <a:gd name="connsiteX2-2683" fmla="*/ 38100 w 2235200"/>
              <a:gd name="connsiteY2-2684" fmla="*/ 1295400 h 1365250"/>
              <a:gd name="connsiteX3-2685" fmla="*/ 2171700 w 2235200"/>
              <a:gd name="connsiteY3-2686" fmla="*/ 1358900 h 1365250"/>
              <a:gd name="connsiteX4-2687" fmla="*/ 2209800 w 2235200"/>
              <a:gd name="connsiteY4-2688" fmla="*/ 1111252 h 1365250"/>
              <a:gd name="connsiteX5-2689" fmla="*/ 2168525 w 2235200"/>
              <a:gd name="connsiteY5-2690" fmla="*/ 1365250 h 1365250"/>
              <a:gd name="connsiteX6-2691" fmla="*/ 0 w 2235200"/>
              <a:gd name="connsiteY6-2692" fmla="*/ 76202 h 1365250"/>
              <a:gd name="connsiteX7-2693" fmla="*/ 2222500 w 2235200"/>
              <a:gd name="connsiteY7-2694" fmla="*/ 76202 h 1365250"/>
              <a:gd name="connsiteX8-2695" fmla="*/ 0 w 2235200"/>
              <a:gd name="connsiteY8-2696" fmla="*/ 76202 h 1365250"/>
              <a:gd name="connsiteX9-2697" fmla="*/ 76200 w 2235200"/>
              <a:gd name="connsiteY9-2698" fmla="*/ 0 h 1365250"/>
              <a:gd name="connsiteX10-2699" fmla="*/ 76200 w 2235200"/>
              <a:gd name="connsiteY10-2700" fmla="*/ 266702 h 1365250"/>
              <a:gd name="connsiteX11-2701" fmla="*/ 76200 w 2235200"/>
              <a:gd name="connsiteY11-2702" fmla="*/ 0 h 1365250"/>
              <a:gd name="connsiteX0-2703" fmla="*/ 38100 w 2235200"/>
              <a:gd name="connsiteY0-2704" fmla="*/ 1295400 h 1365250"/>
              <a:gd name="connsiteX1-2705" fmla="*/ 2235200 w 2235200"/>
              <a:gd name="connsiteY1-2706" fmla="*/ 1295400 h 1365250"/>
              <a:gd name="connsiteX2-2707" fmla="*/ 38100 w 2235200"/>
              <a:gd name="connsiteY2-2708" fmla="*/ 1295400 h 1365250"/>
              <a:gd name="connsiteX3-2709" fmla="*/ 2171700 w 2235200"/>
              <a:gd name="connsiteY3-2710" fmla="*/ 1358900 h 1365250"/>
              <a:gd name="connsiteX4-2711" fmla="*/ 2209800 w 2235200"/>
              <a:gd name="connsiteY4-2712" fmla="*/ 1117600 h 1365250"/>
              <a:gd name="connsiteX5-2713" fmla="*/ 2168525 w 2235200"/>
              <a:gd name="connsiteY5-2714" fmla="*/ 1365250 h 1365250"/>
              <a:gd name="connsiteX6-2715" fmla="*/ 0 w 2235200"/>
              <a:gd name="connsiteY6-2716" fmla="*/ 76202 h 1365250"/>
              <a:gd name="connsiteX7-2717" fmla="*/ 2222500 w 2235200"/>
              <a:gd name="connsiteY7-2718" fmla="*/ 76202 h 1365250"/>
              <a:gd name="connsiteX8-2719" fmla="*/ 0 w 2235200"/>
              <a:gd name="connsiteY8-2720" fmla="*/ 76202 h 1365250"/>
              <a:gd name="connsiteX9-2721" fmla="*/ 76200 w 2235200"/>
              <a:gd name="connsiteY9-2722" fmla="*/ 0 h 1365250"/>
              <a:gd name="connsiteX10-2723" fmla="*/ 76200 w 2235200"/>
              <a:gd name="connsiteY10-2724" fmla="*/ 266702 h 1365250"/>
              <a:gd name="connsiteX11-2725" fmla="*/ 76200 w 2235200"/>
              <a:gd name="connsiteY11-2726" fmla="*/ 0 h 1365250"/>
              <a:gd name="connsiteX0-2727" fmla="*/ 38100 w 2235200"/>
              <a:gd name="connsiteY0-2728" fmla="*/ 1295400 h 1365250"/>
              <a:gd name="connsiteX1-2729" fmla="*/ 2235200 w 2235200"/>
              <a:gd name="connsiteY1-2730" fmla="*/ 1295400 h 1365250"/>
              <a:gd name="connsiteX2-2731" fmla="*/ 38100 w 2235200"/>
              <a:gd name="connsiteY2-2732" fmla="*/ 1295400 h 1365250"/>
              <a:gd name="connsiteX3-2733" fmla="*/ 2171700 w 2235200"/>
              <a:gd name="connsiteY3-2734" fmla="*/ 1358900 h 1365250"/>
              <a:gd name="connsiteX4-2735" fmla="*/ 2209800 w 2235200"/>
              <a:gd name="connsiteY4-2736" fmla="*/ 1117600 h 1365250"/>
              <a:gd name="connsiteX5-2737" fmla="*/ 2168525 w 2235200"/>
              <a:gd name="connsiteY5-2738" fmla="*/ 1365250 h 1365250"/>
              <a:gd name="connsiteX6-2739" fmla="*/ 0 w 2235200"/>
              <a:gd name="connsiteY6-2740" fmla="*/ 76202 h 1365250"/>
              <a:gd name="connsiteX7-2741" fmla="*/ 2222500 w 2235200"/>
              <a:gd name="connsiteY7-2742" fmla="*/ 76202 h 1365250"/>
              <a:gd name="connsiteX8-2743" fmla="*/ 0 w 2235200"/>
              <a:gd name="connsiteY8-2744" fmla="*/ 76202 h 1365250"/>
              <a:gd name="connsiteX9-2745" fmla="*/ 76200 w 2235200"/>
              <a:gd name="connsiteY9-2746" fmla="*/ 0 h 1365250"/>
              <a:gd name="connsiteX10-2747" fmla="*/ 76200 w 2235200"/>
              <a:gd name="connsiteY10-2748" fmla="*/ 266702 h 1365250"/>
              <a:gd name="connsiteX11-2749" fmla="*/ 76200 w 2235200"/>
              <a:gd name="connsiteY11-2750" fmla="*/ 0 h 1365250"/>
              <a:gd name="connsiteX0-2751" fmla="*/ 38100 w 2235200"/>
              <a:gd name="connsiteY0-2752" fmla="*/ 1295400 h 1365250"/>
              <a:gd name="connsiteX1-2753" fmla="*/ 2235200 w 2235200"/>
              <a:gd name="connsiteY1-2754" fmla="*/ 1295400 h 1365250"/>
              <a:gd name="connsiteX2-2755" fmla="*/ 38100 w 2235200"/>
              <a:gd name="connsiteY2-2756" fmla="*/ 1295400 h 1365250"/>
              <a:gd name="connsiteX3-2757" fmla="*/ 2171700 w 2235200"/>
              <a:gd name="connsiteY3-2758" fmla="*/ 1358900 h 1365250"/>
              <a:gd name="connsiteX4-2759" fmla="*/ 2209800 w 2235200"/>
              <a:gd name="connsiteY4-2760" fmla="*/ 1117600 h 1365250"/>
              <a:gd name="connsiteX5-2761" fmla="*/ 2168525 w 2235200"/>
              <a:gd name="connsiteY5-2762" fmla="*/ 1365250 h 1365250"/>
              <a:gd name="connsiteX6-2763" fmla="*/ 0 w 2235200"/>
              <a:gd name="connsiteY6-2764" fmla="*/ 76202 h 1365250"/>
              <a:gd name="connsiteX7-2765" fmla="*/ 2222500 w 2235200"/>
              <a:gd name="connsiteY7-2766" fmla="*/ 76202 h 1365250"/>
              <a:gd name="connsiteX8-2767" fmla="*/ 0 w 2235200"/>
              <a:gd name="connsiteY8-2768" fmla="*/ 76202 h 1365250"/>
              <a:gd name="connsiteX9-2769" fmla="*/ 76200 w 2235200"/>
              <a:gd name="connsiteY9-2770" fmla="*/ 0 h 1365250"/>
              <a:gd name="connsiteX10-2771" fmla="*/ 76200 w 2235200"/>
              <a:gd name="connsiteY10-2772" fmla="*/ 266702 h 1365250"/>
              <a:gd name="connsiteX11-2773" fmla="*/ 76200 w 2235200"/>
              <a:gd name="connsiteY11-2774" fmla="*/ 0 h 1365250"/>
              <a:gd name="connsiteX0-2775" fmla="*/ 38100 w 2235200"/>
              <a:gd name="connsiteY0-2776" fmla="*/ 1295400 h 1358900"/>
              <a:gd name="connsiteX1-2777" fmla="*/ 2235200 w 2235200"/>
              <a:gd name="connsiteY1-2778" fmla="*/ 1295400 h 1358900"/>
              <a:gd name="connsiteX2-2779" fmla="*/ 38100 w 2235200"/>
              <a:gd name="connsiteY2-2780" fmla="*/ 1295400 h 1358900"/>
              <a:gd name="connsiteX3-2781" fmla="*/ 2171700 w 2235200"/>
              <a:gd name="connsiteY3-2782" fmla="*/ 1358900 h 1358900"/>
              <a:gd name="connsiteX4-2783" fmla="*/ 2209800 w 2235200"/>
              <a:gd name="connsiteY4-2784" fmla="*/ 1117600 h 1358900"/>
              <a:gd name="connsiteX5-2785" fmla="*/ 2171700 w 2235200"/>
              <a:gd name="connsiteY5-2786" fmla="*/ 1358900 h 1358900"/>
              <a:gd name="connsiteX6-2787" fmla="*/ 0 w 2235200"/>
              <a:gd name="connsiteY6-2788" fmla="*/ 76202 h 1358900"/>
              <a:gd name="connsiteX7-2789" fmla="*/ 2222500 w 2235200"/>
              <a:gd name="connsiteY7-2790" fmla="*/ 76202 h 1358900"/>
              <a:gd name="connsiteX8-2791" fmla="*/ 0 w 2235200"/>
              <a:gd name="connsiteY8-2792" fmla="*/ 76202 h 1358900"/>
              <a:gd name="connsiteX9-2793" fmla="*/ 76200 w 2235200"/>
              <a:gd name="connsiteY9-2794" fmla="*/ 0 h 1358900"/>
              <a:gd name="connsiteX10-2795" fmla="*/ 76200 w 2235200"/>
              <a:gd name="connsiteY10-2796" fmla="*/ 266702 h 1358900"/>
              <a:gd name="connsiteX11-2797" fmla="*/ 76200 w 2235200"/>
              <a:gd name="connsiteY11-2798" fmla="*/ 0 h 1358900"/>
              <a:gd name="connsiteX0-2799" fmla="*/ 38100 w 2235200"/>
              <a:gd name="connsiteY0-2800" fmla="*/ 1295400 h 1358900"/>
              <a:gd name="connsiteX1-2801" fmla="*/ 2235200 w 2235200"/>
              <a:gd name="connsiteY1-2802" fmla="*/ 1295400 h 1358900"/>
              <a:gd name="connsiteX2-2803" fmla="*/ 38100 w 2235200"/>
              <a:gd name="connsiteY2-2804" fmla="*/ 1295400 h 1358900"/>
              <a:gd name="connsiteX3-2805" fmla="*/ 2171700 w 2235200"/>
              <a:gd name="connsiteY3-2806" fmla="*/ 1358900 h 1358900"/>
              <a:gd name="connsiteX4-2807" fmla="*/ 2209800 w 2235200"/>
              <a:gd name="connsiteY4-2808" fmla="*/ 1117600 h 1358900"/>
              <a:gd name="connsiteX5-2809" fmla="*/ 2171700 w 2235200"/>
              <a:gd name="connsiteY5-2810" fmla="*/ 1358900 h 1358900"/>
              <a:gd name="connsiteX6-2811" fmla="*/ 0 w 2235200"/>
              <a:gd name="connsiteY6-2812" fmla="*/ 76200 h 1358900"/>
              <a:gd name="connsiteX7-2813" fmla="*/ 2222500 w 2235200"/>
              <a:gd name="connsiteY7-2814" fmla="*/ 76202 h 1358900"/>
              <a:gd name="connsiteX8-2815" fmla="*/ 0 w 2235200"/>
              <a:gd name="connsiteY8-2816" fmla="*/ 76202 h 1358900"/>
              <a:gd name="connsiteX9-2817" fmla="*/ 76200 w 2235200"/>
              <a:gd name="connsiteY9-2818" fmla="*/ 0 h 1358900"/>
              <a:gd name="connsiteX10-2819" fmla="*/ 76200 w 2235200"/>
              <a:gd name="connsiteY10-2820" fmla="*/ 266702 h 1358900"/>
              <a:gd name="connsiteX11-2821" fmla="*/ 76200 w 2235200"/>
              <a:gd name="connsiteY11-2822" fmla="*/ 0 h 1358900"/>
              <a:gd name="connsiteX0-2823" fmla="*/ 38100 w 2235200"/>
              <a:gd name="connsiteY0-2824" fmla="*/ 1295400 h 1358900"/>
              <a:gd name="connsiteX1-2825" fmla="*/ 2235200 w 2235200"/>
              <a:gd name="connsiteY1-2826" fmla="*/ 1295400 h 1358900"/>
              <a:gd name="connsiteX2-2827" fmla="*/ 38100 w 2235200"/>
              <a:gd name="connsiteY2-2828" fmla="*/ 1295400 h 1358900"/>
              <a:gd name="connsiteX3-2829" fmla="*/ 2171700 w 2235200"/>
              <a:gd name="connsiteY3-2830" fmla="*/ 1358900 h 1358900"/>
              <a:gd name="connsiteX4-2831" fmla="*/ 2209800 w 2235200"/>
              <a:gd name="connsiteY4-2832" fmla="*/ 1117600 h 1358900"/>
              <a:gd name="connsiteX5-2833" fmla="*/ 2171700 w 2235200"/>
              <a:gd name="connsiteY5-2834" fmla="*/ 1358900 h 1358900"/>
              <a:gd name="connsiteX6-2835" fmla="*/ 0 w 2235200"/>
              <a:gd name="connsiteY6-2836" fmla="*/ 76200 h 1358900"/>
              <a:gd name="connsiteX7-2837" fmla="*/ 2222500 w 2235200"/>
              <a:gd name="connsiteY7-2838" fmla="*/ 76200 h 1358900"/>
              <a:gd name="connsiteX8-2839" fmla="*/ 0 w 2235200"/>
              <a:gd name="connsiteY8-2840" fmla="*/ 76202 h 1358900"/>
              <a:gd name="connsiteX9-2841" fmla="*/ 76200 w 2235200"/>
              <a:gd name="connsiteY9-2842" fmla="*/ 0 h 1358900"/>
              <a:gd name="connsiteX10-2843" fmla="*/ 76200 w 2235200"/>
              <a:gd name="connsiteY10-2844" fmla="*/ 266702 h 1358900"/>
              <a:gd name="connsiteX11-2845" fmla="*/ 76200 w 2235200"/>
              <a:gd name="connsiteY11-2846" fmla="*/ 0 h 1358900"/>
              <a:gd name="connsiteX0-2847" fmla="*/ 38100 w 2235200"/>
              <a:gd name="connsiteY0-2848" fmla="*/ 1295400 h 1358900"/>
              <a:gd name="connsiteX1-2849" fmla="*/ 2235200 w 2235200"/>
              <a:gd name="connsiteY1-2850" fmla="*/ 1295400 h 1358900"/>
              <a:gd name="connsiteX2-2851" fmla="*/ 38100 w 2235200"/>
              <a:gd name="connsiteY2-2852" fmla="*/ 1295400 h 1358900"/>
              <a:gd name="connsiteX3-2853" fmla="*/ 2171700 w 2235200"/>
              <a:gd name="connsiteY3-2854" fmla="*/ 1358900 h 1358900"/>
              <a:gd name="connsiteX4-2855" fmla="*/ 2209800 w 2235200"/>
              <a:gd name="connsiteY4-2856" fmla="*/ 1117600 h 1358900"/>
              <a:gd name="connsiteX5-2857" fmla="*/ 2171700 w 2235200"/>
              <a:gd name="connsiteY5-2858" fmla="*/ 1358900 h 1358900"/>
              <a:gd name="connsiteX6-2859" fmla="*/ 0 w 2235200"/>
              <a:gd name="connsiteY6-2860" fmla="*/ 76200 h 1358900"/>
              <a:gd name="connsiteX7-2861" fmla="*/ 2222500 w 2235200"/>
              <a:gd name="connsiteY7-2862" fmla="*/ 76200 h 1358900"/>
              <a:gd name="connsiteX8-2863" fmla="*/ 0 w 2235200"/>
              <a:gd name="connsiteY8-2864" fmla="*/ 76200 h 1358900"/>
              <a:gd name="connsiteX9-2865" fmla="*/ 76200 w 2235200"/>
              <a:gd name="connsiteY9-2866" fmla="*/ 0 h 1358900"/>
              <a:gd name="connsiteX10-2867" fmla="*/ 76200 w 2235200"/>
              <a:gd name="connsiteY10-2868" fmla="*/ 266702 h 1358900"/>
              <a:gd name="connsiteX11-2869" fmla="*/ 76200 w 2235200"/>
              <a:gd name="connsiteY11-2870" fmla="*/ 0 h 1358900"/>
              <a:gd name="connsiteX0-2871" fmla="*/ 38100 w 2235200"/>
              <a:gd name="connsiteY0-2872" fmla="*/ 1295400 h 1358900"/>
              <a:gd name="connsiteX1-2873" fmla="*/ 2235200 w 2235200"/>
              <a:gd name="connsiteY1-2874" fmla="*/ 1295400 h 1358900"/>
              <a:gd name="connsiteX2-2875" fmla="*/ 38100 w 2235200"/>
              <a:gd name="connsiteY2-2876" fmla="*/ 1295400 h 1358900"/>
              <a:gd name="connsiteX3-2877" fmla="*/ 2171700 w 2235200"/>
              <a:gd name="connsiteY3-2878" fmla="*/ 1358900 h 1358900"/>
              <a:gd name="connsiteX4-2879" fmla="*/ 2209800 w 2235200"/>
              <a:gd name="connsiteY4-2880" fmla="*/ 1117600 h 1358900"/>
              <a:gd name="connsiteX5-2881" fmla="*/ 2171700 w 2235200"/>
              <a:gd name="connsiteY5-2882" fmla="*/ 1358900 h 1358900"/>
              <a:gd name="connsiteX6-2883" fmla="*/ 0 w 2235200"/>
              <a:gd name="connsiteY6-2884" fmla="*/ 76200 h 1358900"/>
              <a:gd name="connsiteX7-2885" fmla="*/ 2222500 w 2235200"/>
              <a:gd name="connsiteY7-2886" fmla="*/ 76200 h 1358900"/>
              <a:gd name="connsiteX8-2887" fmla="*/ 0 w 2235200"/>
              <a:gd name="connsiteY8-2888" fmla="*/ 76200 h 1358900"/>
              <a:gd name="connsiteX9-2889" fmla="*/ 76200 w 2235200"/>
              <a:gd name="connsiteY9-2890" fmla="*/ 0 h 1358900"/>
              <a:gd name="connsiteX10-2891" fmla="*/ 76200 w 2235200"/>
              <a:gd name="connsiteY10-2892" fmla="*/ 266702 h 1358900"/>
              <a:gd name="connsiteX11-2893" fmla="*/ 76200 w 2235200"/>
              <a:gd name="connsiteY11-2894" fmla="*/ 0 h 1358900"/>
              <a:gd name="connsiteX0-2895" fmla="*/ 38100 w 2235200"/>
              <a:gd name="connsiteY0-2896" fmla="*/ 1295400 h 1358900"/>
              <a:gd name="connsiteX1-2897" fmla="*/ 2235200 w 2235200"/>
              <a:gd name="connsiteY1-2898" fmla="*/ 1295400 h 1358900"/>
              <a:gd name="connsiteX2-2899" fmla="*/ 38100 w 2235200"/>
              <a:gd name="connsiteY2-2900" fmla="*/ 1295400 h 1358900"/>
              <a:gd name="connsiteX3-2901" fmla="*/ 2171700 w 2235200"/>
              <a:gd name="connsiteY3-2902" fmla="*/ 1358900 h 1358900"/>
              <a:gd name="connsiteX4-2903" fmla="*/ 2209800 w 2235200"/>
              <a:gd name="connsiteY4-2904" fmla="*/ 1117600 h 1358900"/>
              <a:gd name="connsiteX5-2905" fmla="*/ 2171700 w 2235200"/>
              <a:gd name="connsiteY5-2906" fmla="*/ 1358900 h 1358900"/>
              <a:gd name="connsiteX6-2907" fmla="*/ 0 w 2235200"/>
              <a:gd name="connsiteY6-2908" fmla="*/ 76200 h 1358900"/>
              <a:gd name="connsiteX7-2909" fmla="*/ 2222500 w 2235200"/>
              <a:gd name="connsiteY7-2910" fmla="*/ 76200 h 1358900"/>
              <a:gd name="connsiteX8-2911" fmla="*/ 0 w 2235200"/>
              <a:gd name="connsiteY8-2912" fmla="*/ 76200 h 1358900"/>
              <a:gd name="connsiteX9-2913" fmla="*/ 76200 w 2235200"/>
              <a:gd name="connsiteY9-2914" fmla="*/ 0 h 1358900"/>
              <a:gd name="connsiteX10-2915" fmla="*/ 76200 w 2235200"/>
              <a:gd name="connsiteY10-2916" fmla="*/ 266700 h 1358900"/>
              <a:gd name="connsiteX11-2917" fmla="*/ 76200 w 2235200"/>
              <a:gd name="connsiteY11-2918" fmla="*/ 0 h 1358900"/>
              <a:gd name="connsiteX0-2919" fmla="*/ 38100 w 2235200"/>
              <a:gd name="connsiteY0-2920" fmla="*/ 1295400 h 1358900"/>
              <a:gd name="connsiteX1-2921" fmla="*/ 2235200 w 2235200"/>
              <a:gd name="connsiteY1-2922" fmla="*/ 1295400 h 1358900"/>
              <a:gd name="connsiteX2-2923" fmla="*/ 38100 w 2235200"/>
              <a:gd name="connsiteY2-2924" fmla="*/ 1295400 h 1358900"/>
              <a:gd name="connsiteX3-2925" fmla="*/ 2171700 w 2235200"/>
              <a:gd name="connsiteY3-2926" fmla="*/ 1358900 h 1358900"/>
              <a:gd name="connsiteX4-2927" fmla="*/ 2209800 w 2235200"/>
              <a:gd name="connsiteY4-2928" fmla="*/ 1117600 h 1358900"/>
              <a:gd name="connsiteX5-2929" fmla="*/ 2171700 w 2235200"/>
              <a:gd name="connsiteY5-2930" fmla="*/ 1358900 h 1358900"/>
              <a:gd name="connsiteX6-2931" fmla="*/ 0 w 2235200"/>
              <a:gd name="connsiteY6-2932" fmla="*/ 76200 h 1358900"/>
              <a:gd name="connsiteX7-2933" fmla="*/ 2222500 w 2235200"/>
              <a:gd name="connsiteY7-2934" fmla="*/ 76200 h 1358900"/>
              <a:gd name="connsiteX8-2935" fmla="*/ 0 w 2235200"/>
              <a:gd name="connsiteY8-2936" fmla="*/ 76200 h 1358900"/>
              <a:gd name="connsiteX9-2937" fmla="*/ 76200 w 2235200"/>
              <a:gd name="connsiteY9-2938" fmla="*/ 0 h 1358900"/>
              <a:gd name="connsiteX10-2939" fmla="*/ 76200 w 2235200"/>
              <a:gd name="connsiteY10-2940" fmla="*/ 266700 h 1358900"/>
              <a:gd name="connsiteX11-2941" fmla="*/ 76200 w 2235200"/>
              <a:gd name="connsiteY11-2942" fmla="*/ 0 h 1358900"/>
              <a:gd name="connsiteX0-2943" fmla="*/ 38100 w 2235200"/>
              <a:gd name="connsiteY0-2944" fmla="*/ 1295400 h 1358900"/>
              <a:gd name="connsiteX1-2945" fmla="*/ 2235200 w 2235200"/>
              <a:gd name="connsiteY1-2946" fmla="*/ 1295400 h 1358900"/>
              <a:gd name="connsiteX2-2947" fmla="*/ 38100 w 2235200"/>
              <a:gd name="connsiteY2-2948" fmla="*/ 1295400 h 1358900"/>
              <a:gd name="connsiteX3-2949" fmla="*/ 2171700 w 2235200"/>
              <a:gd name="connsiteY3-2950" fmla="*/ 1358900 h 1358900"/>
              <a:gd name="connsiteX4-2951" fmla="*/ 2174875 w 2235200"/>
              <a:gd name="connsiteY4-2952" fmla="*/ 1120775 h 1358900"/>
              <a:gd name="connsiteX5-2953" fmla="*/ 2171700 w 2235200"/>
              <a:gd name="connsiteY5-2954" fmla="*/ 1358900 h 1358900"/>
              <a:gd name="connsiteX6-2955" fmla="*/ 0 w 2235200"/>
              <a:gd name="connsiteY6-2956" fmla="*/ 76200 h 1358900"/>
              <a:gd name="connsiteX7-2957" fmla="*/ 2222500 w 2235200"/>
              <a:gd name="connsiteY7-2958" fmla="*/ 76200 h 1358900"/>
              <a:gd name="connsiteX8-2959" fmla="*/ 0 w 2235200"/>
              <a:gd name="connsiteY8-2960" fmla="*/ 76200 h 1358900"/>
              <a:gd name="connsiteX9-2961" fmla="*/ 76200 w 2235200"/>
              <a:gd name="connsiteY9-2962" fmla="*/ 0 h 1358900"/>
              <a:gd name="connsiteX10-2963" fmla="*/ 76200 w 2235200"/>
              <a:gd name="connsiteY10-2964" fmla="*/ 266700 h 1358900"/>
              <a:gd name="connsiteX11-2965" fmla="*/ 76200 w 2235200"/>
              <a:gd name="connsiteY11-2966" fmla="*/ 0 h 1358900"/>
              <a:gd name="connsiteX0-2967" fmla="*/ 38100 w 2235200"/>
              <a:gd name="connsiteY0-2968" fmla="*/ 1295400 h 1358900"/>
              <a:gd name="connsiteX1-2969" fmla="*/ 2235200 w 2235200"/>
              <a:gd name="connsiteY1-2970" fmla="*/ 1295400 h 1358900"/>
              <a:gd name="connsiteX2-2971" fmla="*/ 38100 w 2235200"/>
              <a:gd name="connsiteY2-2972" fmla="*/ 1295400 h 1358900"/>
              <a:gd name="connsiteX3-2973" fmla="*/ 2171700 w 2235200"/>
              <a:gd name="connsiteY3-2974" fmla="*/ 1358900 h 1358900"/>
              <a:gd name="connsiteX4-2975" fmla="*/ 2165350 w 2235200"/>
              <a:gd name="connsiteY4-2976" fmla="*/ 1123950 h 1358900"/>
              <a:gd name="connsiteX5-2977" fmla="*/ 2171700 w 2235200"/>
              <a:gd name="connsiteY5-2978" fmla="*/ 1358900 h 1358900"/>
              <a:gd name="connsiteX6-2979" fmla="*/ 0 w 2235200"/>
              <a:gd name="connsiteY6-2980" fmla="*/ 76200 h 1358900"/>
              <a:gd name="connsiteX7-2981" fmla="*/ 2222500 w 2235200"/>
              <a:gd name="connsiteY7-2982" fmla="*/ 76200 h 1358900"/>
              <a:gd name="connsiteX8-2983" fmla="*/ 0 w 2235200"/>
              <a:gd name="connsiteY8-2984" fmla="*/ 76200 h 1358900"/>
              <a:gd name="connsiteX9-2985" fmla="*/ 76200 w 2235200"/>
              <a:gd name="connsiteY9-2986" fmla="*/ 0 h 1358900"/>
              <a:gd name="connsiteX10-2987" fmla="*/ 76200 w 2235200"/>
              <a:gd name="connsiteY10-2988" fmla="*/ 266700 h 1358900"/>
              <a:gd name="connsiteX11-2989" fmla="*/ 76200 w 2235200"/>
              <a:gd name="connsiteY11-2990" fmla="*/ 0 h 1358900"/>
              <a:gd name="connsiteX0-2991" fmla="*/ 38100 w 2235200"/>
              <a:gd name="connsiteY0-2992" fmla="*/ 1295400 h 1358900"/>
              <a:gd name="connsiteX1-2993" fmla="*/ 2235200 w 2235200"/>
              <a:gd name="connsiteY1-2994" fmla="*/ 1295400 h 1358900"/>
              <a:gd name="connsiteX2-2995" fmla="*/ 38100 w 2235200"/>
              <a:gd name="connsiteY2-2996" fmla="*/ 1295400 h 1358900"/>
              <a:gd name="connsiteX3-2997" fmla="*/ 2171700 w 2235200"/>
              <a:gd name="connsiteY3-2998" fmla="*/ 1358900 h 1358900"/>
              <a:gd name="connsiteX4-2999" fmla="*/ 2181225 w 2235200"/>
              <a:gd name="connsiteY4-3000" fmla="*/ 1127125 h 1358900"/>
              <a:gd name="connsiteX5-3001" fmla="*/ 2171700 w 2235200"/>
              <a:gd name="connsiteY5-3002" fmla="*/ 1358900 h 1358900"/>
              <a:gd name="connsiteX6-3003" fmla="*/ 0 w 2235200"/>
              <a:gd name="connsiteY6-3004" fmla="*/ 76200 h 1358900"/>
              <a:gd name="connsiteX7-3005" fmla="*/ 2222500 w 2235200"/>
              <a:gd name="connsiteY7-3006" fmla="*/ 76200 h 1358900"/>
              <a:gd name="connsiteX8-3007" fmla="*/ 0 w 2235200"/>
              <a:gd name="connsiteY8-3008" fmla="*/ 76200 h 1358900"/>
              <a:gd name="connsiteX9-3009" fmla="*/ 76200 w 2235200"/>
              <a:gd name="connsiteY9-3010" fmla="*/ 0 h 1358900"/>
              <a:gd name="connsiteX10-3011" fmla="*/ 76200 w 2235200"/>
              <a:gd name="connsiteY10-3012" fmla="*/ 266700 h 1358900"/>
              <a:gd name="connsiteX11-3013" fmla="*/ 76200 w 2235200"/>
              <a:gd name="connsiteY11-3014" fmla="*/ 0 h 1358900"/>
              <a:gd name="connsiteX0-3015" fmla="*/ 38100 w 2235200"/>
              <a:gd name="connsiteY0-3016" fmla="*/ 1295400 h 1358900"/>
              <a:gd name="connsiteX1-3017" fmla="*/ 2235200 w 2235200"/>
              <a:gd name="connsiteY1-3018" fmla="*/ 1295400 h 1358900"/>
              <a:gd name="connsiteX2-3019" fmla="*/ 38100 w 2235200"/>
              <a:gd name="connsiteY2-3020" fmla="*/ 1295400 h 1358900"/>
              <a:gd name="connsiteX3-3021" fmla="*/ 2171700 w 2235200"/>
              <a:gd name="connsiteY3-3022" fmla="*/ 1358900 h 1358900"/>
              <a:gd name="connsiteX4-3023" fmla="*/ 2181225 w 2235200"/>
              <a:gd name="connsiteY4-3024" fmla="*/ 1127125 h 1358900"/>
              <a:gd name="connsiteX5-3025" fmla="*/ 2171700 w 2235200"/>
              <a:gd name="connsiteY5-3026" fmla="*/ 1358900 h 1358900"/>
              <a:gd name="connsiteX6-3027" fmla="*/ 0 w 2235200"/>
              <a:gd name="connsiteY6-3028" fmla="*/ 76200 h 1358900"/>
              <a:gd name="connsiteX7-3029" fmla="*/ 2222500 w 2235200"/>
              <a:gd name="connsiteY7-3030" fmla="*/ 76200 h 1358900"/>
              <a:gd name="connsiteX8-3031" fmla="*/ 0 w 2235200"/>
              <a:gd name="connsiteY8-3032" fmla="*/ 76200 h 1358900"/>
              <a:gd name="connsiteX9-3033" fmla="*/ 76200 w 2235200"/>
              <a:gd name="connsiteY9-3034" fmla="*/ 0 h 1358900"/>
              <a:gd name="connsiteX10-3035" fmla="*/ 76200 w 2235200"/>
              <a:gd name="connsiteY10-3036" fmla="*/ 266700 h 1358900"/>
              <a:gd name="connsiteX11-3037" fmla="*/ 76200 w 2235200"/>
              <a:gd name="connsiteY11-3038" fmla="*/ 0 h 1358900"/>
              <a:gd name="connsiteX0-3039" fmla="*/ 38100 w 2235200"/>
              <a:gd name="connsiteY0-3040" fmla="*/ 1295400 h 1358900"/>
              <a:gd name="connsiteX1-3041" fmla="*/ 2235200 w 2235200"/>
              <a:gd name="connsiteY1-3042" fmla="*/ 1295400 h 1358900"/>
              <a:gd name="connsiteX2-3043" fmla="*/ 38100 w 2235200"/>
              <a:gd name="connsiteY2-3044" fmla="*/ 1295400 h 1358900"/>
              <a:gd name="connsiteX3-3045" fmla="*/ 2171700 w 2235200"/>
              <a:gd name="connsiteY3-3046" fmla="*/ 1358900 h 1358900"/>
              <a:gd name="connsiteX4-3047" fmla="*/ 2181225 w 2235200"/>
              <a:gd name="connsiteY4-3048" fmla="*/ 1127125 h 1358900"/>
              <a:gd name="connsiteX5-3049" fmla="*/ 2171700 w 2235200"/>
              <a:gd name="connsiteY5-3050" fmla="*/ 1358900 h 1358900"/>
              <a:gd name="connsiteX6-3051" fmla="*/ 0 w 2235200"/>
              <a:gd name="connsiteY6-3052" fmla="*/ 76200 h 1358900"/>
              <a:gd name="connsiteX7-3053" fmla="*/ 2222500 w 2235200"/>
              <a:gd name="connsiteY7-3054" fmla="*/ 76200 h 1358900"/>
              <a:gd name="connsiteX8-3055" fmla="*/ 0 w 2235200"/>
              <a:gd name="connsiteY8-3056" fmla="*/ 76200 h 1358900"/>
              <a:gd name="connsiteX9-3057" fmla="*/ 76200 w 2235200"/>
              <a:gd name="connsiteY9-3058" fmla="*/ 0 h 1358900"/>
              <a:gd name="connsiteX10-3059" fmla="*/ 76200 w 2235200"/>
              <a:gd name="connsiteY10-3060" fmla="*/ 266700 h 1358900"/>
              <a:gd name="connsiteX11-3061" fmla="*/ 76200 w 2235200"/>
              <a:gd name="connsiteY11-3062" fmla="*/ 0 h 1358900"/>
              <a:gd name="connsiteX0-3063" fmla="*/ 38100 w 2235200"/>
              <a:gd name="connsiteY0-3064" fmla="*/ 1295400 h 1358900"/>
              <a:gd name="connsiteX1-3065" fmla="*/ 2235200 w 2235200"/>
              <a:gd name="connsiteY1-3066" fmla="*/ 1295400 h 1358900"/>
              <a:gd name="connsiteX2-3067" fmla="*/ 38100 w 2235200"/>
              <a:gd name="connsiteY2-3068" fmla="*/ 1295400 h 1358900"/>
              <a:gd name="connsiteX3-3069" fmla="*/ 2171700 w 2235200"/>
              <a:gd name="connsiteY3-3070" fmla="*/ 1358900 h 1358900"/>
              <a:gd name="connsiteX4-3071" fmla="*/ 2181225 w 2235200"/>
              <a:gd name="connsiteY4-3072" fmla="*/ 1127125 h 1358900"/>
              <a:gd name="connsiteX5-3073" fmla="*/ 2171700 w 2235200"/>
              <a:gd name="connsiteY5-3074" fmla="*/ 1358900 h 1358900"/>
              <a:gd name="connsiteX6-3075" fmla="*/ 0 w 2235200"/>
              <a:gd name="connsiteY6-3076" fmla="*/ 76200 h 1358900"/>
              <a:gd name="connsiteX7-3077" fmla="*/ 2222500 w 2235200"/>
              <a:gd name="connsiteY7-3078" fmla="*/ 76200 h 1358900"/>
              <a:gd name="connsiteX8-3079" fmla="*/ 0 w 2235200"/>
              <a:gd name="connsiteY8-3080" fmla="*/ 76200 h 1358900"/>
              <a:gd name="connsiteX9-3081" fmla="*/ 76200 w 2235200"/>
              <a:gd name="connsiteY9-3082" fmla="*/ 0 h 1358900"/>
              <a:gd name="connsiteX10-3083" fmla="*/ 76200 w 2235200"/>
              <a:gd name="connsiteY10-3084" fmla="*/ 266700 h 1358900"/>
              <a:gd name="connsiteX11-3085" fmla="*/ 76200 w 2235200"/>
              <a:gd name="connsiteY11-3086" fmla="*/ 0 h 1358900"/>
              <a:gd name="connsiteX0-3087" fmla="*/ 38100 w 2235200"/>
              <a:gd name="connsiteY0-3088" fmla="*/ 1295400 h 1358900"/>
              <a:gd name="connsiteX1-3089" fmla="*/ 2235200 w 2235200"/>
              <a:gd name="connsiteY1-3090" fmla="*/ 1295400 h 1358900"/>
              <a:gd name="connsiteX2-3091" fmla="*/ 38100 w 2235200"/>
              <a:gd name="connsiteY2-3092" fmla="*/ 1295400 h 1358900"/>
              <a:gd name="connsiteX3-3093" fmla="*/ 2171700 w 2235200"/>
              <a:gd name="connsiteY3-3094" fmla="*/ 1358900 h 1358900"/>
              <a:gd name="connsiteX4-3095" fmla="*/ 2181225 w 2235200"/>
              <a:gd name="connsiteY4-3096" fmla="*/ 1127125 h 1358900"/>
              <a:gd name="connsiteX5-3097" fmla="*/ 2171700 w 2235200"/>
              <a:gd name="connsiteY5-3098" fmla="*/ 1358900 h 1358900"/>
              <a:gd name="connsiteX6-3099" fmla="*/ 0 w 2235200"/>
              <a:gd name="connsiteY6-3100" fmla="*/ 76200 h 1358900"/>
              <a:gd name="connsiteX7-3101" fmla="*/ 2222500 w 2235200"/>
              <a:gd name="connsiteY7-3102" fmla="*/ 76200 h 1358900"/>
              <a:gd name="connsiteX8-3103" fmla="*/ 0 w 2235200"/>
              <a:gd name="connsiteY8-3104" fmla="*/ 76200 h 1358900"/>
              <a:gd name="connsiteX9-3105" fmla="*/ 76200 w 2235200"/>
              <a:gd name="connsiteY9-3106" fmla="*/ 0 h 1358900"/>
              <a:gd name="connsiteX10-3107" fmla="*/ 76200 w 2235200"/>
              <a:gd name="connsiteY10-3108" fmla="*/ 266700 h 1358900"/>
              <a:gd name="connsiteX11-3109" fmla="*/ 76200 w 2235200"/>
              <a:gd name="connsiteY11-3110" fmla="*/ 0 h 1358900"/>
              <a:gd name="connsiteX0-3111" fmla="*/ 38100 w 2235200"/>
              <a:gd name="connsiteY0-3112" fmla="*/ 1295400 h 1358900"/>
              <a:gd name="connsiteX1-3113" fmla="*/ 2235200 w 2235200"/>
              <a:gd name="connsiteY1-3114" fmla="*/ 1295400 h 1358900"/>
              <a:gd name="connsiteX2-3115" fmla="*/ 38100 w 2235200"/>
              <a:gd name="connsiteY2-3116" fmla="*/ 1295400 h 1358900"/>
              <a:gd name="connsiteX3-3117" fmla="*/ 2171700 w 2235200"/>
              <a:gd name="connsiteY3-3118" fmla="*/ 1358900 h 1358900"/>
              <a:gd name="connsiteX4-3119" fmla="*/ 2181225 w 2235200"/>
              <a:gd name="connsiteY4-3120" fmla="*/ 1127125 h 1358900"/>
              <a:gd name="connsiteX5-3121" fmla="*/ 2171700 w 2235200"/>
              <a:gd name="connsiteY5-3122" fmla="*/ 1358900 h 1358900"/>
              <a:gd name="connsiteX6-3123" fmla="*/ 0 w 2235200"/>
              <a:gd name="connsiteY6-3124" fmla="*/ 76200 h 1358900"/>
              <a:gd name="connsiteX7-3125" fmla="*/ 2222500 w 2235200"/>
              <a:gd name="connsiteY7-3126" fmla="*/ 76200 h 1358900"/>
              <a:gd name="connsiteX8-3127" fmla="*/ 0 w 2235200"/>
              <a:gd name="connsiteY8-3128" fmla="*/ 76200 h 1358900"/>
              <a:gd name="connsiteX9-3129" fmla="*/ 76200 w 2235200"/>
              <a:gd name="connsiteY9-3130" fmla="*/ 0 h 1358900"/>
              <a:gd name="connsiteX10-3131" fmla="*/ 76200 w 2235200"/>
              <a:gd name="connsiteY10-3132" fmla="*/ 266700 h 1358900"/>
              <a:gd name="connsiteX11-3133" fmla="*/ 76200 w 2235200"/>
              <a:gd name="connsiteY11-3134" fmla="*/ 0 h 1358900"/>
              <a:gd name="connsiteX0-3135" fmla="*/ 38100 w 2235200"/>
              <a:gd name="connsiteY0-3136" fmla="*/ 1295400 h 1358900"/>
              <a:gd name="connsiteX1-3137" fmla="*/ 2235200 w 2235200"/>
              <a:gd name="connsiteY1-3138" fmla="*/ 1295400 h 1358900"/>
              <a:gd name="connsiteX2-3139" fmla="*/ 38100 w 2235200"/>
              <a:gd name="connsiteY2-3140" fmla="*/ 1295400 h 1358900"/>
              <a:gd name="connsiteX3-3141" fmla="*/ 2171700 w 2235200"/>
              <a:gd name="connsiteY3-3142" fmla="*/ 1358900 h 1358900"/>
              <a:gd name="connsiteX4-3143" fmla="*/ 2181225 w 2235200"/>
              <a:gd name="connsiteY4-3144" fmla="*/ 1127125 h 1358900"/>
              <a:gd name="connsiteX5-3145" fmla="*/ 2171700 w 2235200"/>
              <a:gd name="connsiteY5-3146" fmla="*/ 1358900 h 1358900"/>
              <a:gd name="connsiteX6-3147" fmla="*/ 0 w 2235200"/>
              <a:gd name="connsiteY6-3148" fmla="*/ 76200 h 1358900"/>
              <a:gd name="connsiteX7-3149" fmla="*/ 2222500 w 2235200"/>
              <a:gd name="connsiteY7-3150" fmla="*/ 76200 h 1358900"/>
              <a:gd name="connsiteX8-3151" fmla="*/ 0 w 2235200"/>
              <a:gd name="connsiteY8-3152" fmla="*/ 76200 h 1358900"/>
              <a:gd name="connsiteX9-3153" fmla="*/ 76200 w 2235200"/>
              <a:gd name="connsiteY9-3154" fmla="*/ 0 h 1358900"/>
              <a:gd name="connsiteX10-3155" fmla="*/ 76200 w 2235200"/>
              <a:gd name="connsiteY10-3156" fmla="*/ 266700 h 1358900"/>
              <a:gd name="connsiteX11-3157" fmla="*/ 76200 w 2235200"/>
              <a:gd name="connsiteY11-3158" fmla="*/ 0 h 1358900"/>
              <a:gd name="connsiteX0-3159" fmla="*/ 38100 w 2235200"/>
              <a:gd name="connsiteY0-3160" fmla="*/ 1295400 h 1358900"/>
              <a:gd name="connsiteX1-3161" fmla="*/ 2235200 w 2235200"/>
              <a:gd name="connsiteY1-3162" fmla="*/ 1295400 h 1358900"/>
              <a:gd name="connsiteX2-3163" fmla="*/ 38100 w 2235200"/>
              <a:gd name="connsiteY2-3164" fmla="*/ 1295400 h 1358900"/>
              <a:gd name="connsiteX3-3165" fmla="*/ 2171700 w 2235200"/>
              <a:gd name="connsiteY3-3166" fmla="*/ 1358900 h 1358900"/>
              <a:gd name="connsiteX4-3167" fmla="*/ 2184400 w 2235200"/>
              <a:gd name="connsiteY4-3168" fmla="*/ 1130300 h 1358900"/>
              <a:gd name="connsiteX5-3169" fmla="*/ 2171700 w 2235200"/>
              <a:gd name="connsiteY5-3170" fmla="*/ 1358900 h 1358900"/>
              <a:gd name="connsiteX6-3171" fmla="*/ 0 w 2235200"/>
              <a:gd name="connsiteY6-3172" fmla="*/ 76200 h 1358900"/>
              <a:gd name="connsiteX7-3173" fmla="*/ 2222500 w 2235200"/>
              <a:gd name="connsiteY7-3174" fmla="*/ 76200 h 1358900"/>
              <a:gd name="connsiteX8-3175" fmla="*/ 0 w 2235200"/>
              <a:gd name="connsiteY8-3176" fmla="*/ 76200 h 1358900"/>
              <a:gd name="connsiteX9-3177" fmla="*/ 76200 w 2235200"/>
              <a:gd name="connsiteY9-3178" fmla="*/ 0 h 1358900"/>
              <a:gd name="connsiteX10-3179" fmla="*/ 76200 w 2235200"/>
              <a:gd name="connsiteY10-3180" fmla="*/ 266700 h 1358900"/>
              <a:gd name="connsiteX11-3181" fmla="*/ 76200 w 2235200"/>
              <a:gd name="connsiteY11-3182" fmla="*/ 0 h 1358900"/>
              <a:gd name="connsiteX0-3183" fmla="*/ 38100 w 2235200"/>
              <a:gd name="connsiteY0-3184" fmla="*/ 1295400 h 1358900"/>
              <a:gd name="connsiteX1-3185" fmla="*/ 2235200 w 2235200"/>
              <a:gd name="connsiteY1-3186" fmla="*/ 1295400 h 1358900"/>
              <a:gd name="connsiteX2-3187" fmla="*/ 38100 w 2235200"/>
              <a:gd name="connsiteY2-3188" fmla="*/ 1295400 h 1358900"/>
              <a:gd name="connsiteX3-3189" fmla="*/ 2171700 w 2235200"/>
              <a:gd name="connsiteY3-3190" fmla="*/ 1358900 h 1358900"/>
              <a:gd name="connsiteX4-3191" fmla="*/ 2184400 w 2235200"/>
              <a:gd name="connsiteY4-3192" fmla="*/ 1130300 h 1358900"/>
              <a:gd name="connsiteX5-3193" fmla="*/ 2171700 w 2235200"/>
              <a:gd name="connsiteY5-3194" fmla="*/ 1358900 h 1358900"/>
              <a:gd name="connsiteX6-3195" fmla="*/ 0 w 2235200"/>
              <a:gd name="connsiteY6-3196" fmla="*/ 76200 h 1358900"/>
              <a:gd name="connsiteX7-3197" fmla="*/ 2222500 w 2235200"/>
              <a:gd name="connsiteY7-3198" fmla="*/ 76200 h 1358900"/>
              <a:gd name="connsiteX8-3199" fmla="*/ 0 w 2235200"/>
              <a:gd name="connsiteY8-3200" fmla="*/ 76200 h 1358900"/>
              <a:gd name="connsiteX9-3201" fmla="*/ 76200 w 2235200"/>
              <a:gd name="connsiteY9-3202" fmla="*/ 0 h 1358900"/>
              <a:gd name="connsiteX10-3203" fmla="*/ 76200 w 2235200"/>
              <a:gd name="connsiteY10-3204" fmla="*/ 266700 h 1358900"/>
              <a:gd name="connsiteX11-3205" fmla="*/ 76200 w 2235200"/>
              <a:gd name="connsiteY11-3206" fmla="*/ 0 h 1358900"/>
              <a:gd name="connsiteX0-3207" fmla="*/ 38100 w 2235200"/>
              <a:gd name="connsiteY0-3208" fmla="*/ 1295400 h 1358900"/>
              <a:gd name="connsiteX1-3209" fmla="*/ 2235200 w 2235200"/>
              <a:gd name="connsiteY1-3210" fmla="*/ 1295400 h 1358900"/>
              <a:gd name="connsiteX2-3211" fmla="*/ 38100 w 2235200"/>
              <a:gd name="connsiteY2-3212" fmla="*/ 1295400 h 1358900"/>
              <a:gd name="connsiteX3-3213" fmla="*/ 2171700 w 2235200"/>
              <a:gd name="connsiteY3-3214" fmla="*/ 1358900 h 1358900"/>
              <a:gd name="connsiteX4-3215" fmla="*/ 2184400 w 2235200"/>
              <a:gd name="connsiteY4-3216" fmla="*/ 1130300 h 1358900"/>
              <a:gd name="connsiteX5-3217" fmla="*/ 2171700 w 2235200"/>
              <a:gd name="connsiteY5-3218" fmla="*/ 1358900 h 1358900"/>
              <a:gd name="connsiteX6-3219" fmla="*/ 0 w 2235200"/>
              <a:gd name="connsiteY6-3220" fmla="*/ 76200 h 1358900"/>
              <a:gd name="connsiteX7-3221" fmla="*/ 2222500 w 2235200"/>
              <a:gd name="connsiteY7-3222" fmla="*/ 76200 h 1358900"/>
              <a:gd name="connsiteX8-3223" fmla="*/ 0 w 2235200"/>
              <a:gd name="connsiteY8-3224" fmla="*/ 76200 h 1358900"/>
              <a:gd name="connsiteX9-3225" fmla="*/ 76200 w 2235200"/>
              <a:gd name="connsiteY9-3226" fmla="*/ 0 h 1358900"/>
              <a:gd name="connsiteX10-3227" fmla="*/ 76200 w 2235200"/>
              <a:gd name="connsiteY10-3228" fmla="*/ 266700 h 1358900"/>
              <a:gd name="connsiteX11-3229" fmla="*/ 76200 w 2235200"/>
              <a:gd name="connsiteY11-3230" fmla="*/ 0 h 1358900"/>
              <a:gd name="connsiteX0-3231" fmla="*/ 38100 w 2235200"/>
              <a:gd name="connsiteY0-3232" fmla="*/ 1295400 h 1358900"/>
              <a:gd name="connsiteX1-3233" fmla="*/ 2235200 w 2235200"/>
              <a:gd name="connsiteY1-3234" fmla="*/ 1295400 h 1358900"/>
              <a:gd name="connsiteX2-3235" fmla="*/ 38100 w 2235200"/>
              <a:gd name="connsiteY2-3236" fmla="*/ 1295400 h 1358900"/>
              <a:gd name="connsiteX3-3237" fmla="*/ 2171700 w 2235200"/>
              <a:gd name="connsiteY3-3238" fmla="*/ 1358900 h 1358900"/>
              <a:gd name="connsiteX4-3239" fmla="*/ 2184400 w 2235200"/>
              <a:gd name="connsiteY4-3240" fmla="*/ 1130300 h 1358900"/>
              <a:gd name="connsiteX5-3241" fmla="*/ 2171700 w 2235200"/>
              <a:gd name="connsiteY5-3242" fmla="*/ 1358900 h 1358900"/>
              <a:gd name="connsiteX6-3243" fmla="*/ 0 w 2235200"/>
              <a:gd name="connsiteY6-3244" fmla="*/ 76200 h 1358900"/>
              <a:gd name="connsiteX7-3245" fmla="*/ 2222500 w 2235200"/>
              <a:gd name="connsiteY7-3246" fmla="*/ 76200 h 1358900"/>
              <a:gd name="connsiteX8-3247" fmla="*/ 0 w 2235200"/>
              <a:gd name="connsiteY8-3248" fmla="*/ 76200 h 1358900"/>
              <a:gd name="connsiteX9-3249" fmla="*/ 76200 w 2235200"/>
              <a:gd name="connsiteY9-3250" fmla="*/ 0 h 1358900"/>
              <a:gd name="connsiteX10-3251" fmla="*/ 76200 w 2235200"/>
              <a:gd name="connsiteY10-3252" fmla="*/ 266700 h 1358900"/>
              <a:gd name="connsiteX11-3253" fmla="*/ 76200 w 2235200"/>
              <a:gd name="connsiteY11-3254" fmla="*/ 0 h 1358900"/>
              <a:gd name="connsiteX0-3255" fmla="*/ 38100 w 2235200"/>
              <a:gd name="connsiteY0-3256" fmla="*/ 1295400 h 1358900"/>
              <a:gd name="connsiteX1-3257" fmla="*/ 2235200 w 2235200"/>
              <a:gd name="connsiteY1-3258" fmla="*/ 1295400 h 1358900"/>
              <a:gd name="connsiteX2-3259" fmla="*/ 38100 w 2235200"/>
              <a:gd name="connsiteY2-3260" fmla="*/ 1295400 h 1358900"/>
              <a:gd name="connsiteX3-3261" fmla="*/ 2171700 w 2235200"/>
              <a:gd name="connsiteY3-3262" fmla="*/ 1358900 h 1358900"/>
              <a:gd name="connsiteX4-3263" fmla="*/ 2184400 w 2235200"/>
              <a:gd name="connsiteY4-3264" fmla="*/ 1130300 h 1358900"/>
              <a:gd name="connsiteX5-3265" fmla="*/ 2171700 w 2235200"/>
              <a:gd name="connsiteY5-3266" fmla="*/ 1358900 h 1358900"/>
              <a:gd name="connsiteX6-3267" fmla="*/ 0 w 2235200"/>
              <a:gd name="connsiteY6-3268" fmla="*/ 76200 h 1358900"/>
              <a:gd name="connsiteX7-3269" fmla="*/ 2222500 w 2235200"/>
              <a:gd name="connsiteY7-3270" fmla="*/ 76200 h 1358900"/>
              <a:gd name="connsiteX8-3271" fmla="*/ 0 w 2235200"/>
              <a:gd name="connsiteY8-3272" fmla="*/ 76200 h 1358900"/>
              <a:gd name="connsiteX9-3273" fmla="*/ 76200 w 2235200"/>
              <a:gd name="connsiteY9-3274" fmla="*/ 0 h 1358900"/>
              <a:gd name="connsiteX10-3275" fmla="*/ 76200 w 2235200"/>
              <a:gd name="connsiteY10-3276" fmla="*/ 266700 h 1358900"/>
              <a:gd name="connsiteX11-3277" fmla="*/ 76200 w 2235200"/>
              <a:gd name="connsiteY11-3278" fmla="*/ 0 h 1358900"/>
              <a:gd name="connsiteX0-3279" fmla="*/ 38100 w 2235200"/>
              <a:gd name="connsiteY0-3280" fmla="*/ 1295400 h 1358900"/>
              <a:gd name="connsiteX1-3281" fmla="*/ 2235200 w 2235200"/>
              <a:gd name="connsiteY1-3282" fmla="*/ 1295400 h 1358900"/>
              <a:gd name="connsiteX2-3283" fmla="*/ 38100 w 2235200"/>
              <a:gd name="connsiteY2-3284" fmla="*/ 1295400 h 1358900"/>
              <a:gd name="connsiteX3-3285" fmla="*/ 2171700 w 2235200"/>
              <a:gd name="connsiteY3-3286" fmla="*/ 1358900 h 1358900"/>
              <a:gd name="connsiteX4-3287" fmla="*/ 2184400 w 2235200"/>
              <a:gd name="connsiteY4-3288" fmla="*/ 1130300 h 1358900"/>
              <a:gd name="connsiteX5-3289" fmla="*/ 2171700 w 2235200"/>
              <a:gd name="connsiteY5-3290" fmla="*/ 1358900 h 1358900"/>
              <a:gd name="connsiteX6-3291" fmla="*/ 0 w 2235200"/>
              <a:gd name="connsiteY6-3292" fmla="*/ 76200 h 1358900"/>
              <a:gd name="connsiteX7-3293" fmla="*/ 2222500 w 2235200"/>
              <a:gd name="connsiteY7-3294" fmla="*/ 76200 h 1358900"/>
              <a:gd name="connsiteX8-3295" fmla="*/ 0 w 2235200"/>
              <a:gd name="connsiteY8-3296" fmla="*/ 76200 h 1358900"/>
              <a:gd name="connsiteX9-3297" fmla="*/ 76200 w 2235200"/>
              <a:gd name="connsiteY9-3298" fmla="*/ 0 h 1358900"/>
              <a:gd name="connsiteX10-3299" fmla="*/ 76200 w 2235200"/>
              <a:gd name="connsiteY10-3300" fmla="*/ 266700 h 1358900"/>
              <a:gd name="connsiteX11-3301" fmla="*/ 76200 w 2235200"/>
              <a:gd name="connsiteY11-3302" fmla="*/ 0 h 1358900"/>
              <a:gd name="connsiteX0-3303" fmla="*/ 38100 w 2235200"/>
              <a:gd name="connsiteY0-3304" fmla="*/ 1295400 h 1358900"/>
              <a:gd name="connsiteX1-3305" fmla="*/ 2235200 w 2235200"/>
              <a:gd name="connsiteY1-3306" fmla="*/ 1295400 h 1358900"/>
              <a:gd name="connsiteX2-3307" fmla="*/ 38100 w 2235200"/>
              <a:gd name="connsiteY2-3308" fmla="*/ 1295400 h 1358900"/>
              <a:gd name="connsiteX3-3309" fmla="*/ 2171700 w 2235200"/>
              <a:gd name="connsiteY3-3310" fmla="*/ 1358900 h 1358900"/>
              <a:gd name="connsiteX4-3311" fmla="*/ 2184400 w 2235200"/>
              <a:gd name="connsiteY4-3312" fmla="*/ 1130300 h 1358900"/>
              <a:gd name="connsiteX5-3313" fmla="*/ 2171700 w 2235200"/>
              <a:gd name="connsiteY5-3314" fmla="*/ 1358900 h 1358900"/>
              <a:gd name="connsiteX6-3315" fmla="*/ 0 w 2235200"/>
              <a:gd name="connsiteY6-3316" fmla="*/ 76200 h 1358900"/>
              <a:gd name="connsiteX7-3317" fmla="*/ 2222500 w 2235200"/>
              <a:gd name="connsiteY7-3318" fmla="*/ 76200 h 1358900"/>
              <a:gd name="connsiteX8-3319" fmla="*/ 0 w 2235200"/>
              <a:gd name="connsiteY8-3320" fmla="*/ 76200 h 1358900"/>
              <a:gd name="connsiteX9-3321" fmla="*/ 76200 w 2235200"/>
              <a:gd name="connsiteY9-3322" fmla="*/ 0 h 1358900"/>
              <a:gd name="connsiteX10-3323" fmla="*/ 76200 w 2235200"/>
              <a:gd name="connsiteY10-3324" fmla="*/ 266700 h 1358900"/>
              <a:gd name="connsiteX11-3325" fmla="*/ 76200 w 2235200"/>
              <a:gd name="connsiteY11-3326" fmla="*/ 0 h 1358900"/>
              <a:gd name="connsiteX0-3327" fmla="*/ 38100 w 2235200"/>
              <a:gd name="connsiteY0-3328" fmla="*/ 1295400 h 1358900"/>
              <a:gd name="connsiteX1-3329" fmla="*/ 2235200 w 2235200"/>
              <a:gd name="connsiteY1-3330" fmla="*/ 1295400 h 1358900"/>
              <a:gd name="connsiteX2-3331" fmla="*/ 38100 w 2235200"/>
              <a:gd name="connsiteY2-3332" fmla="*/ 1295400 h 1358900"/>
              <a:gd name="connsiteX3-3333" fmla="*/ 2171700 w 2235200"/>
              <a:gd name="connsiteY3-3334" fmla="*/ 1358900 h 1358900"/>
              <a:gd name="connsiteX4-3335" fmla="*/ 2184400 w 2235200"/>
              <a:gd name="connsiteY4-3336" fmla="*/ 1130300 h 1358900"/>
              <a:gd name="connsiteX5-3337" fmla="*/ 2171700 w 2235200"/>
              <a:gd name="connsiteY5-3338" fmla="*/ 1358900 h 1358900"/>
              <a:gd name="connsiteX6-3339" fmla="*/ 0 w 2235200"/>
              <a:gd name="connsiteY6-3340" fmla="*/ 76200 h 1358900"/>
              <a:gd name="connsiteX7-3341" fmla="*/ 2222500 w 2235200"/>
              <a:gd name="connsiteY7-3342" fmla="*/ 76200 h 1358900"/>
              <a:gd name="connsiteX8-3343" fmla="*/ 0 w 2235200"/>
              <a:gd name="connsiteY8-3344" fmla="*/ 76200 h 1358900"/>
              <a:gd name="connsiteX9-3345" fmla="*/ 76200 w 2235200"/>
              <a:gd name="connsiteY9-3346" fmla="*/ 0 h 1358900"/>
              <a:gd name="connsiteX10-3347" fmla="*/ 76200 w 2235200"/>
              <a:gd name="connsiteY10-3348" fmla="*/ 266700 h 1358900"/>
              <a:gd name="connsiteX11-3349" fmla="*/ 76200 w 2235200"/>
              <a:gd name="connsiteY11-3350" fmla="*/ 0 h 1358900"/>
              <a:gd name="connsiteX0-3351" fmla="*/ 38100 w 2235200"/>
              <a:gd name="connsiteY0-3352" fmla="*/ 1295400 h 1358900"/>
              <a:gd name="connsiteX1-3353" fmla="*/ 2235200 w 2235200"/>
              <a:gd name="connsiteY1-3354" fmla="*/ 1295400 h 1358900"/>
              <a:gd name="connsiteX2-3355" fmla="*/ 38100 w 2235200"/>
              <a:gd name="connsiteY2-3356" fmla="*/ 1295400 h 1358900"/>
              <a:gd name="connsiteX3-3357" fmla="*/ 2171700 w 2235200"/>
              <a:gd name="connsiteY3-3358" fmla="*/ 1358900 h 1358900"/>
              <a:gd name="connsiteX4-3359" fmla="*/ 2184400 w 2235200"/>
              <a:gd name="connsiteY4-3360" fmla="*/ 1130300 h 1358900"/>
              <a:gd name="connsiteX5-3361" fmla="*/ 2171700 w 2235200"/>
              <a:gd name="connsiteY5-3362" fmla="*/ 1358900 h 1358900"/>
              <a:gd name="connsiteX6-3363" fmla="*/ 0 w 2235200"/>
              <a:gd name="connsiteY6-3364" fmla="*/ 76200 h 1358900"/>
              <a:gd name="connsiteX7-3365" fmla="*/ 2222500 w 2235200"/>
              <a:gd name="connsiteY7-3366" fmla="*/ 76200 h 1358900"/>
              <a:gd name="connsiteX8-3367" fmla="*/ 0 w 2235200"/>
              <a:gd name="connsiteY8-3368" fmla="*/ 76200 h 1358900"/>
              <a:gd name="connsiteX9-3369" fmla="*/ 76200 w 2235200"/>
              <a:gd name="connsiteY9-3370" fmla="*/ 0 h 1358900"/>
              <a:gd name="connsiteX10-3371" fmla="*/ 76200 w 2235200"/>
              <a:gd name="connsiteY10-3372" fmla="*/ 266700 h 1358900"/>
              <a:gd name="connsiteX11-3373" fmla="*/ 76200 w 2235200"/>
              <a:gd name="connsiteY11-3374" fmla="*/ 0 h 1358900"/>
              <a:gd name="connsiteX0-3375" fmla="*/ 38100 w 2235200"/>
              <a:gd name="connsiteY0-3376" fmla="*/ 1295400 h 1358900"/>
              <a:gd name="connsiteX1-3377" fmla="*/ 2235200 w 2235200"/>
              <a:gd name="connsiteY1-3378" fmla="*/ 1295400 h 1358900"/>
              <a:gd name="connsiteX2-3379" fmla="*/ 38100 w 2235200"/>
              <a:gd name="connsiteY2-3380" fmla="*/ 1295400 h 1358900"/>
              <a:gd name="connsiteX3-3381" fmla="*/ 2171700 w 2235200"/>
              <a:gd name="connsiteY3-3382" fmla="*/ 1358900 h 1358900"/>
              <a:gd name="connsiteX4-3383" fmla="*/ 2184400 w 2235200"/>
              <a:gd name="connsiteY4-3384" fmla="*/ 1130300 h 1358900"/>
              <a:gd name="connsiteX5-3385" fmla="*/ 2171700 w 2235200"/>
              <a:gd name="connsiteY5-3386" fmla="*/ 1358900 h 1358900"/>
              <a:gd name="connsiteX6-3387" fmla="*/ 0 w 2235200"/>
              <a:gd name="connsiteY6-3388" fmla="*/ 76200 h 1358900"/>
              <a:gd name="connsiteX7-3389" fmla="*/ 2222500 w 2235200"/>
              <a:gd name="connsiteY7-3390" fmla="*/ 76200 h 1358900"/>
              <a:gd name="connsiteX8-3391" fmla="*/ 0 w 2235200"/>
              <a:gd name="connsiteY8-3392" fmla="*/ 76200 h 1358900"/>
              <a:gd name="connsiteX9-3393" fmla="*/ 76200 w 2235200"/>
              <a:gd name="connsiteY9-3394" fmla="*/ 0 h 1358900"/>
              <a:gd name="connsiteX10-3395" fmla="*/ 76200 w 2235200"/>
              <a:gd name="connsiteY10-3396" fmla="*/ 266700 h 1358900"/>
              <a:gd name="connsiteX11-3397" fmla="*/ 76200 w 2235200"/>
              <a:gd name="connsiteY11-3398" fmla="*/ 0 h 1358900"/>
              <a:gd name="connsiteX0-3399" fmla="*/ 38100 w 2235200"/>
              <a:gd name="connsiteY0-3400" fmla="*/ 1295400 h 1358900"/>
              <a:gd name="connsiteX1-3401" fmla="*/ 2235200 w 2235200"/>
              <a:gd name="connsiteY1-3402" fmla="*/ 1295400 h 1358900"/>
              <a:gd name="connsiteX2-3403" fmla="*/ 38100 w 2235200"/>
              <a:gd name="connsiteY2-3404" fmla="*/ 1295400 h 1358900"/>
              <a:gd name="connsiteX3-3405" fmla="*/ 2171700 w 2235200"/>
              <a:gd name="connsiteY3-3406" fmla="*/ 1358900 h 1358900"/>
              <a:gd name="connsiteX4-3407" fmla="*/ 2171700 w 2235200"/>
              <a:gd name="connsiteY4-3408" fmla="*/ 1130300 h 1358900"/>
              <a:gd name="connsiteX5-3409" fmla="*/ 2171700 w 2235200"/>
              <a:gd name="connsiteY5-3410" fmla="*/ 1358900 h 1358900"/>
              <a:gd name="connsiteX6-3411" fmla="*/ 0 w 2235200"/>
              <a:gd name="connsiteY6-3412" fmla="*/ 76200 h 1358900"/>
              <a:gd name="connsiteX7-3413" fmla="*/ 2222500 w 2235200"/>
              <a:gd name="connsiteY7-3414" fmla="*/ 76200 h 1358900"/>
              <a:gd name="connsiteX8-3415" fmla="*/ 0 w 2235200"/>
              <a:gd name="connsiteY8-3416" fmla="*/ 76200 h 1358900"/>
              <a:gd name="connsiteX9-3417" fmla="*/ 76200 w 2235200"/>
              <a:gd name="connsiteY9-3418" fmla="*/ 0 h 1358900"/>
              <a:gd name="connsiteX10-3419" fmla="*/ 76200 w 2235200"/>
              <a:gd name="connsiteY10-3420" fmla="*/ 266700 h 1358900"/>
              <a:gd name="connsiteX11-3421" fmla="*/ 76200 w 2235200"/>
              <a:gd name="connsiteY11-3422" fmla="*/ 0 h 1358900"/>
              <a:gd name="connsiteX0-3423" fmla="*/ 38100 w 2235200"/>
              <a:gd name="connsiteY0-3424" fmla="*/ 1295400 h 1358900"/>
              <a:gd name="connsiteX1-3425" fmla="*/ 2235200 w 2235200"/>
              <a:gd name="connsiteY1-3426" fmla="*/ 1295400 h 1358900"/>
              <a:gd name="connsiteX2-3427" fmla="*/ 38100 w 2235200"/>
              <a:gd name="connsiteY2-3428" fmla="*/ 1295400 h 1358900"/>
              <a:gd name="connsiteX3-3429" fmla="*/ 2171700 w 2235200"/>
              <a:gd name="connsiteY3-3430" fmla="*/ 1358900 h 1358900"/>
              <a:gd name="connsiteX4-3431" fmla="*/ 2171700 w 2235200"/>
              <a:gd name="connsiteY4-3432" fmla="*/ 1130300 h 1358900"/>
              <a:gd name="connsiteX5-3433" fmla="*/ 2171700 w 2235200"/>
              <a:gd name="connsiteY5-3434" fmla="*/ 1358900 h 1358900"/>
              <a:gd name="connsiteX6-3435" fmla="*/ 0 w 2235200"/>
              <a:gd name="connsiteY6-3436" fmla="*/ 76200 h 1358900"/>
              <a:gd name="connsiteX7-3437" fmla="*/ 2222500 w 2235200"/>
              <a:gd name="connsiteY7-3438" fmla="*/ 76200 h 1358900"/>
              <a:gd name="connsiteX8-3439" fmla="*/ 0 w 2235200"/>
              <a:gd name="connsiteY8-3440" fmla="*/ 76200 h 1358900"/>
              <a:gd name="connsiteX9-3441" fmla="*/ 76200 w 2235200"/>
              <a:gd name="connsiteY9-3442" fmla="*/ 0 h 1358900"/>
              <a:gd name="connsiteX10-3443" fmla="*/ 76200 w 2235200"/>
              <a:gd name="connsiteY10-3444" fmla="*/ 266700 h 1358900"/>
              <a:gd name="connsiteX11-3445" fmla="*/ 76200 w 2235200"/>
              <a:gd name="connsiteY11-3446" fmla="*/ 0 h 1358900"/>
              <a:gd name="connsiteX0-3447" fmla="*/ 38100 w 2235200"/>
              <a:gd name="connsiteY0-3448" fmla="*/ 1295400 h 1358900"/>
              <a:gd name="connsiteX1-3449" fmla="*/ 2235200 w 2235200"/>
              <a:gd name="connsiteY1-3450" fmla="*/ 1295400 h 1358900"/>
              <a:gd name="connsiteX2-3451" fmla="*/ 38100 w 2235200"/>
              <a:gd name="connsiteY2-3452" fmla="*/ 1295400 h 1358900"/>
              <a:gd name="connsiteX3-3453" fmla="*/ 2171700 w 2235200"/>
              <a:gd name="connsiteY3-3454" fmla="*/ 1358900 h 1358900"/>
              <a:gd name="connsiteX4-3455" fmla="*/ 2171700 w 2235200"/>
              <a:gd name="connsiteY4-3456" fmla="*/ 1130300 h 1358900"/>
              <a:gd name="connsiteX5-3457" fmla="*/ 2171700 w 2235200"/>
              <a:gd name="connsiteY5-3458" fmla="*/ 1358900 h 1358900"/>
              <a:gd name="connsiteX6-3459" fmla="*/ 0 w 2235200"/>
              <a:gd name="connsiteY6-3460" fmla="*/ 76200 h 1358900"/>
              <a:gd name="connsiteX7-3461" fmla="*/ 2222500 w 2235200"/>
              <a:gd name="connsiteY7-3462" fmla="*/ 76200 h 1358900"/>
              <a:gd name="connsiteX8-3463" fmla="*/ 0 w 2235200"/>
              <a:gd name="connsiteY8-3464" fmla="*/ 76200 h 1358900"/>
              <a:gd name="connsiteX9-3465" fmla="*/ 76200 w 2235200"/>
              <a:gd name="connsiteY9-3466" fmla="*/ 0 h 1358900"/>
              <a:gd name="connsiteX10-3467" fmla="*/ 76200 w 2235200"/>
              <a:gd name="connsiteY10-3468" fmla="*/ 266700 h 1358900"/>
              <a:gd name="connsiteX11-3469" fmla="*/ 76200 w 2235200"/>
              <a:gd name="connsiteY11-3470" fmla="*/ 0 h 1358900"/>
              <a:gd name="connsiteX0-3471" fmla="*/ 38100 w 2235200"/>
              <a:gd name="connsiteY0-3472" fmla="*/ 1295400 h 1358900"/>
              <a:gd name="connsiteX1-3473" fmla="*/ 2235200 w 2235200"/>
              <a:gd name="connsiteY1-3474" fmla="*/ 1295400 h 1358900"/>
              <a:gd name="connsiteX2-3475" fmla="*/ 38100 w 2235200"/>
              <a:gd name="connsiteY2-3476" fmla="*/ 1295400 h 1358900"/>
              <a:gd name="connsiteX3-3477" fmla="*/ 2171700 w 2235200"/>
              <a:gd name="connsiteY3-3478" fmla="*/ 1358900 h 1358900"/>
              <a:gd name="connsiteX4-3479" fmla="*/ 2171700 w 2235200"/>
              <a:gd name="connsiteY4-3480" fmla="*/ 1130300 h 1358900"/>
              <a:gd name="connsiteX5-3481" fmla="*/ 2171700 w 2235200"/>
              <a:gd name="connsiteY5-3482" fmla="*/ 1358900 h 1358900"/>
              <a:gd name="connsiteX6-3483" fmla="*/ 0 w 2235200"/>
              <a:gd name="connsiteY6-3484" fmla="*/ 76200 h 1358900"/>
              <a:gd name="connsiteX7-3485" fmla="*/ 2222500 w 2235200"/>
              <a:gd name="connsiteY7-3486" fmla="*/ 76200 h 1358900"/>
              <a:gd name="connsiteX8-3487" fmla="*/ 0 w 2235200"/>
              <a:gd name="connsiteY8-3488" fmla="*/ 76200 h 1358900"/>
              <a:gd name="connsiteX9-3489" fmla="*/ 76200 w 2235200"/>
              <a:gd name="connsiteY9-3490" fmla="*/ 0 h 1358900"/>
              <a:gd name="connsiteX10-3491" fmla="*/ 76200 w 2235200"/>
              <a:gd name="connsiteY10-3492" fmla="*/ 266700 h 1358900"/>
              <a:gd name="connsiteX11-3493" fmla="*/ 76200 w 2235200"/>
              <a:gd name="connsiteY11-3494" fmla="*/ 0 h 1358900"/>
              <a:gd name="connsiteX0-3495" fmla="*/ 38100 w 2235200"/>
              <a:gd name="connsiteY0-3496" fmla="*/ 1295400 h 1358900"/>
              <a:gd name="connsiteX1-3497" fmla="*/ 2235200 w 2235200"/>
              <a:gd name="connsiteY1-3498" fmla="*/ 1295400 h 1358900"/>
              <a:gd name="connsiteX2-3499" fmla="*/ 38100 w 2235200"/>
              <a:gd name="connsiteY2-3500" fmla="*/ 1295400 h 1358900"/>
              <a:gd name="connsiteX3-3501" fmla="*/ 2171700 w 2235200"/>
              <a:gd name="connsiteY3-3502" fmla="*/ 1358900 h 1358900"/>
              <a:gd name="connsiteX4-3503" fmla="*/ 2171700 w 2235200"/>
              <a:gd name="connsiteY4-3504" fmla="*/ 1130300 h 1358900"/>
              <a:gd name="connsiteX5-3505" fmla="*/ 2171700 w 2235200"/>
              <a:gd name="connsiteY5-3506" fmla="*/ 1358900 h 1358900"/>
              <a:gd name="connsiteX6-3507" fmla="*/ 0 w 2235200"/>
              <a:gd name="connsiteY6-3508" fmla="*/ 76200 h 1358900"/>
              <a:gd name="connsiteX7-3509" fmla="*/ 2222500 w 2235200"/>
              <a:gd name="connsiteY7-3510" fmla="*/ 76200 h 1358900"/>
              <a:gd name="connsiteX8-3511" fmla="*/ 0 w 2235200"/>
              <a:gd name="connsiteY8-3512" fmla="*/ 76200 h 1358900"/>
              <a:gd name="connsiteX9-3513" fmla="*/ 76200 w 2235200"/>
              <a:gd name="connsiteY9-3514" fmla="*/ 0 h 1358900"/>
              <a:gd name="connsiteX10-3515" fmla="*/ 76200 w 2235200"/>
              <a:gd name="connsiteY10-3516" fmla="*/ 266700 h 1358900"/>
              <a:gd name="connsiteX11-3517" fmla="*/ 76200 w 2235200"/>
              <a:gd name="connsiteY11-3518" fmla="*/ 0 h 1358900"/>
              <a:gd name="connsiteX0-3519" fmla="*/ 38100 w 2235200"/>
              <a:gd name="connsiteY0-3520" fmla="*/ 1295400 h 1358900"/>
              <a:gd name="connsiteX1-3521" fmla="*/ 2235200 w 2235200"/>
              <a:gd name="connsiteY1-3522" fmla="*/ 1295400 h 1358900"/>
              <a:gd name="connsiteX2-3523" fmla="*/ 38100 w 2235200"/>
              <a:gd name="connsiteY2-3524" fmla="*/ 1295400 h 1358900"/>
              <a:gd name="connsiteX3-3525" fmla="*/ 2171700 w 2235200"/>
              <a:gd name="connsiteY3-3526" fmla="*/ 1358900 h 1358900"/>
              <a:gd name="connsiteX4-3527" fmla="*/ 2171700 w 2235200"/>
              <a:gd name="connsiteY4-3528" fmla="*/ 1130300 h 1358900"/>
              <a:gd name="connsiteX5-3529" fmla="*/ 2171700 w 2235200"/>
              <a:gd name="connsiteY5-3530" fmla="*/ 1358900 h 1358900"/>
              <a:gd name="connsiteX6-3531" fmla="*/ 0 w 2235200"/>
              <a:gd name="connsiteY6-3532" fmla="*/ 76200 h 1358900"/>
              <a:gd name="connsiteX7-3533" fmla="*/ 2222500 w 2235200"/>
              <a:gd name="connsiteY7-3534" fmla="*/ 76200 h 1358900"/>
              <a:gd name="connsiteX8-3535" fmla="*/ 0 w 2235200"/>
              <a:gd name="connsiteY8-3536" fmla="*/ 76200 h 1358900"/>
              <a:gd name="connsiteX9-3537" fmla="*/ 76200 w 2235200"/>
              <a:gd name="connsiteY9-3538" fmla="*/ 0 h 1358900"/>
              <a:gd name="connsiteX10-3539" fmla="*/ 76200 w 2235200"/>
              <a:gd name="connsiteY10-3540" fmla="*/ 266700 h 1358900"/>
              <a:gd name="connsiteX11-3541" fmla="*/ 76200 w 2235200"/>
              <a:gd name="connsiteY11-3542" fmla="*/ 0 h 1358900"/>
              <a:gd name="connsiteX0-3543" fmla="*/ 38100 w 2235200"/>
              <a:gd name="connsiteY0-3544" fmla="*/ 1295400 h 1358900"/>
              <a:gd name="connsiteX1-3545" fmla="*/ 2235200 w 2235200"/>
              <a:gd name="connsiteY1-3546" fmla="*/ 1295400 h 1358900"/>
              <a:gd name="connsiteX2-3547" fmla="*/ 38100 w 2235200"/>
              <a:gd name="connsiteY2-3548" fmla="*/ 1295400 h 1358900"/>
              <a:gd name="connsiteX3-3549" fmla="*/ 2171700 w 2235200"/>
              <a:gd name="connsiteY3-3550" fmla="*/ 1358900 h 1358900"/>
              <a:gd name="connsiteX4-3551" fmla="*/ 2171700 w 2235200"/>
              <a:gd name="connsiteY4-3552" fmla="*/ 1130300 h 1358900"/>
              <a:gd name="connsiteX5-3553" fmla="*/ 2171700 w 2235200"/>
              <a:gd name="connsiteY5-3554" fmla="*/ 1358900 h 1358900"/>
              <a:gd name="connsiteX6-3555" fmla="*/ 0 w 2235200"/>
              <a:gd name="connsiteY6-3556" fmla="*/ 76200 h 1358900"/>
              <a:gd name="connsiteX7-3557" fmla="*/ 2222500 w 2235200"/>
              <a:gd name="connsiteY7-3558" fmla="*/ 76200 h 1358900"/>
              <a:gd name="connsiteX8-3559" fmla="*/ 0 w 2235200"/>
              <a:gd name="connsiteY8-3560" fmla="*/ 76200 h 1358900"/>
              <a:gd name="connsiteX9-3561" fmla="*/ 76200 w 2235200"/>
              <a:gd name="connsiteY9-3562" fmla="*/ 0 h 1358900"/>
              <a:gd name="connsiteX10-3563" fmla="*/ 76200 w 2235200"/>
              <a:gd name="connsiteY10-3564" fmla="*/ 266700 h 1358900"/>
              <a:gd name="connsiteX11-3565" fmla="*/ 76200 w 2235200"/>
              <a:gd name="connsiteY11-3566" fmla="*/ 0 h 1358900"/>
              <a:gd name="connsiteX0-3567" fmla="*/ 38100 w 2235200"/>
              <a:gd name="connsiteY0-3568" fmla="*/ 1295400 h 1358900"/>
              <a:gd name="connsiteX1-3569" fmla="*/ 2235200 w 2235200"/>
              <a:gd name="connsiteY1-3570" fmla="*/ 1295400 h 1358900"/>
              <a:gd name="connsiteX2-3571" fmla="*/ 38100 w 2235200"/>
              <a:gd name="connsiteY2-3572" fmla="*/ 1295400 h 1358900"/>
              <a:gd name="connsiteX3-3573" fmla="*/ 2171700 w 2235200"/>
              <a:gd name="connsiteY3-3574" fmla="*/ 1358900 h 1358900"/>
              <a:gd name="connsiteX4-3575" fmla="*/ 2171700 w 2235200"/>
              <a:gd name="connsiteY4-3576" fmla="*/ 1130300 h 1358900"/>
              <a:gd name="connsiteX5-3577" fmla="*/ 2171700 w 2235200"/>
              <a:gd name="connsiteY5-3578" fmla="*/ 1358900 h 1358900"/>
              <a:gd name="connsiteX6-3579" fmla="*/ 0 w 2235200"/>
              <a:gd name="connsiteY6-3580" fmla="*/ 76200 h 1358900"/>
              <a:gd name="connsiteX7-3581" fmla="*/ 2222500 w 2235200"/>
              <a:gd name="connsiteY7-3582" fmla="*/ 76200 h 1358900"/>
              <a:gd name="connsiteX8-3583" fmla="*/ 0 w 2235200"/>
              <a:gd name="connsiteY8-3584" fmla="*/ 76200 h 1358900"/>
              <a:gd name="connsiteX9-3585" fmla="*/ 76200 w 2235200"/>
              <a:gd name="connsiteY9-3586" fmla="*/ 0 h 1358900"/>
              <a:gd name="connsiteX10-3587" fmla="*/ 76200 w 2235200"/>
              <a:gd name="connsiteY10-3588" fmla="*/ 266700 h 1358900"/>
              <a:gd name="connsiteX11-3589" fmla="*/ 76200 w 2235200"/>
              <a:gd name="connsiteY11-3590" fmla="*/ 0 h 1358900"/>
              <a:gd name="connsiteX0-3591" fmla="*/ 38100 w 2235200"/>
              <a:gd name="connsiteY0-3592" fmla="*/ 1295400 h 1358900"/>
              <a:gd name="connsiteX1-3593" fmla="*/ 2235200 w 2235200"/>
              <a:gd name="connsiteY1-3594" fmla="*/ 1295400 h 1358900"/>
              <a:gd name="connsiteX2-3595" fmla="*/ 38100 w 2235200"/>
              <a:gd name="connsiteY2-3596" fmla="*/ 1295400 h 1358900"/>
              <a:gd name="connsiteX3-3597" fmla="*/ 2171700 w 2235200"/>
              <a:gd name="connsiteY3-3598" fmla="*/ 1358900 h 1358900"/>
              <a:gd name="connsiteX4-3599" fmla="*/ 2171700 w 2235200"/>
              <a:gd name="connsiteY4-3600" fmla="*/ 1130300 h 1358900"/>
              <a:gd name="connsiteX5-3601" fmla="*/ 2171700 w 2235200"/>
              <a:gd name="connsiteY5-3602" fmla="*/ 1358900 h 1358900"/>
              <a:gd name="connsiteX6-3603" fmla="*/ 0 w 2235200"/>
              <a:gd name="connsiteY6-3604" fmla="*/ 76200 h 1358900"/>
              <a:gd name="connsiteX7-3605" fmla="*/ 2222500 w 2235200"/>
              <a:gd name="connsiteY7-3606" fmla="*/ 76200 h 1358900"/>
              <a:gd name="connsiteX8-3607" fmla="*/ 0 w 2235200"/>
              <a:gd name="connsiteY8-3608" fmla="*/ 76200 h 1358900"/>
              <a:gd name="connsiteX9-3609" fmla="*/ 76200 w 2235200"/>
              <a:gd name="connsiteY9-3610" fmla="*/ 0 h 1358900"/>
              <a:gd name="connsiteX10-3611" fmla="*/ 76200 w 2235200"/>
              <a:gd name="connsiteY10-3612" fmla="*/ 266700 h 1358900"/>
              <a:gd name="connsiteX11-3613" fmla="*/ 76200 w 2235200"/>
              <a:gd name="connsiteY11-3614" fmla="*/ 0 h 1358900"/>
              <a:gd name="connsiteX0-3615" fmla="*/ 38100 w 2235200"/>
              <a:gd name="connsiteY0-3616" fmla="*/ 1295400 h 1358900"/>
              <a:gd name="connsiteX1-3617" fmla="*/ 2235200 w 2235200"/>
              <a:gd name="connsiteY1-3618" fmla="*/ 1295400 h 1358900"/>
              <a:gd name="connsiteX2-3619" fmla="*/ 38100 w 2235200"/>
              <a:gd name="connsiteY2-3620" fmla="*/ 1295400 h 1358900"/>
              <a:gd name="connsiteX3-3621" fmla="*/ 2171700 w 2235200"/>
              <a:gd name="connsiteY3-3622" fmla="*/ 1358900 h 1358900"/>
              <a:gd name="connsiteX4-3623" fmla="*/ 2171700 w 2235200"/>
              <a:gd name="connsiteY4-3624" fmla="*/ 1130300 h 1358900"/>
              <a:gd name="connsiteX5-3625" fmla="*/ 2171700 w 2235200"/>
              <a:gd name="connsiteY5-3626" fmla="*/ 1358900 h 1358900"/>
              <a:gd name="connsiteX6-3627" fmla="*/ 0 w 2235200"/>
              <a:gd name="connsiteY6-3628" fmla="*/ 76200 h 1358900"/>
              <a:gd name="connsiteX7-3629" fmla="*/ 2222500 w 2235200"/>
              <a:gd name="connsiteY7-3630" fmla="*/ 76200 h 1358900"/>
              <a:gd name="connsiteX8-3631" fmla="*/ 0 w 2235200"/>
              <a:gd name="connsiteY8-3632" fmla="*/ 76200 h 1358900"/>
              <a:gd name="connsiteX9-3633" fmla="*/ 76200 w 2235200"/>
              <a:gd name="connsiteY9-3634" fmla="*/ 0 h 1358900"/>
              <a:gd name="connsiteX10-3635" fmla="*/ 76200 w 2235200"/>
              <a:gd name="connsiteY10-3636" fmla="*/ 266700 h 1358900"/>
              <a:gd name="connsiteX11-3637" fmla="*/ 76200 w 2235200"/>
              <a:gd name="connsiteY11-3638" fmla="*/ 0 h 1358900"/>
              <a:gd name="connsiteX0-3639" fmla="*/ 38100 w 2235200"/>
              <a:gd name="connsiteY0-3640" fmla="*/ 1295400 h 1358900"/>
              <a:gd name="connsiteX1-3641" fmla="*/ 2235200 w 2235200"/>
              <a:gd name="connsiteY1-3642" fmla="*/ 1295400 h 1358900"/>
              <a:gd name="connsiteX2-3643" fmla="*/ 38100 w 2235200"/>
              <a:gd name="connsiteY2-3644" fmla="*/ 1295400 h 1358900"/>
              <a:gd name="connsiteX3-3645" fmla="*/ 2171700 w 2235200"/>
              <a:gd name="connsiteY3-3646" fmla="*/ 1358900 h 1358900"/>
              <a:gd name="connsiteX4-3647" fmla="*/ 2171700 w 2235200"/>
              <a:gd name="connsiteY4-3648" fmla="*/ 1130300 h 1358900"/>
              <a:gd name="connsiteX5-3649" fmla="*/ 2171700 w 2235200"/>
              <a:gd name="connsiteY5-3650" fmla="*/ 1358900 h 1358900"/>
              <a:gd name="connsiteX6-3651" fmla="*/ 0 w 2235200"/>
              <a:gd name="connsiteY6-3652" fmla="*/ 76200 h 1358900"/>
              <a:gd name="connsiteX7-3653" fmla="*/ 2222500 w 2235200"/>
              <a:gd name="connsiteY7-3654" fmla="*/ 76200 h 1358900"/>
              <a:gd name="connsiteX8-3655" fmla="*/ 0 w 2235200"/>
              <a:gd name="connsiteY8-3656" fmla="*/ 76200 h 1358900"/>
              <a:gd name="connsiteX9-3657" fmla="*/ 76200 w 2235200"/>
              <a:gd name="connsiteY9-3658" fmla="*/ 0 h 1358900"/>
              <a:gd name="connsiteX10-3659" fmla="*/ 76200 w 2235200"/>
              <a:gd name="connsiteY10-3660" fmla="*/ 266700 h 1358900"/>
              <a:gd name="connsiteX11-3661" fmla="*/ 76200 w 2235200"/>
              <a:gd name="connsiteY11-3662" fmla="*/ 0 h 1358900"/>
              <a:gd name="connsiteX0-3663" fmla="*/ 38100 w 2235200"/>
              <a:gd name="connsiteY0-3664" fmla="*/ 1295400 h 1358900"/>
              <a:gd name="connsiteX1-3665" fmla="*/ 2235200 w 2235200"/>
              <a:gd name="connsiteY1-3666" fmla="*/ 1295400 h 1358900"/>
              <a:gd name="connsiteX2-3667" fmla="*/ 38100 w 2235200"/>
              <a:gd name="connsiteY2-3668" fmla="*/ 1295400 h 1358900"/>
              <a:gd name="connsiteX3-3669" fmla="*/ 2171700 w 2235200"/>
              <a:gd name="connsiteY3-3670" fmla="*/ 1358900 h 1358900"/>
              <a:gd name="connsiteX4-3671" fmla="*/ 2171700 w 2235200"/>
              <a:gd name="connsiteY4-3672" fmla="*/ 1130300 h 1358900"/>
              <a:gd name="connsiteX5-3673" fmla="*/ 2171700 w 2235200"/>
              <a:gd name="connsiteY5-3674" fmla="*/ 1358900 h 1358900"/>
              <a:gd name="connsiteX6-3675" fmla="*/ 0 w 2235200"/>
              <a:gd name="connsiteY6-3676" fmla="*/ 76200 h 1358900"/>
              <a:gd name="connsiteX7-3677" fmla="*/ 2222500 w 2235200"/>
              <a:gd name="connsiteY7-3678" fmla="*/ 76200 h 1358900"/>
              <a:gd name="connsiteX8-3679" fmla="*/ 0 w 2235200"/>
              <a:gd name="connsiteY8-3680" fmla="*/ 76200 h 1358900"/>
              <a:gd name="connsiteX9-3681" fmla="*/ 76200 w 2235200"/>
              <a:gd name="connsiteY9-3682" fmla="*/ 0 h 1358900"/>
              <a:gd name="connsiteX10-3683" fmla="*/ 76200 w 2235200"/>
              <a:gd name="connsiteY10-3684" fmla="*/ 266700 h 1358900"/>
              <a:gd name="connsiteX11-3685" fmla="*/ 76200 w 2235200"/>
              <a:gd name="connsiteY11-3686" fmla="*/ 0 h 1358900"/>
              <a:gd name="connsiteX0-3687" fmla="*/ 38100 w 2235200"/>
              <a:gd name="connsiteY0-3688" fmla="*/ 1295400 h 1358900"/>
              <a:gd name="connsiteX1-3689" fmla="*/ 2235200 w 2235200"/>
              <a:gd name="connsiteY1-3690" fmla="*/ 1295400 h 1358900"/>
              <a:gd name="connsiteX2-3691" fmla="*/ 38100 w 2235200"/>
              <a:gd name="connsiteY2-3692" fmla="*/ 1295400 h 1358900"/>
              <a:gd name="connsiteX3-3693" fmla="*/ 2171700 w 2235200"/>
              <a:gd name="connsiteY3-3694" fmla="*/ 1358900 h 1358900"/>
              <a:gd name="connsiteX4-3695" fmla="*/ 2171700 w 2235200"/>
              <a:gd name="connsiteY4-3696" fmla="*/ 1130300 h 1358900"/>
              <a:gd name="connsiteX5-3697" fmla="*/ 2171700 w 2235200"/>
              <a:gd name="connsiteY5-3698" fmla="*/ 1358900 h 1358900"/>
              <a:gd name="connsiteX6-3699" fmla="*/ 0 w 2235200"/>
              <a:gd name="connsiteY6-3700" fmla="*/ 76200 h 1358900"/>
              <a:gd name="connsiteX7-3701" fmla="*/ 2222500 w 2235200"/>
              <a:gd name="connsiteY7-3702" fmla="*/ 76200 h 1358900"/>
              <a:gd name="connsiteX8-3703" fmla="*/ 0 w 2235200"/>
              <a:gd name="connsiteY8-3704" fmla="*/ 76200 h 1358900"/>
              <a:gd name="connsiteX9-3705" fmla="*/ 76200 w 2235200"/>
              <a:gd name="connsiteY9-3706" fmla="*/ 0 h 1358900"/>
              <a:gd name="connsiteX10-3707" fmla="*/ 76200 w 2235200"/>
              <a:gd name="connsiteY10-3708" fmla="*/ 266700 h 1358900"/>
              <a:gd name="connsiteX11-3709" fmla="*/ 76200 w 2235200"/>
              <a:gd name="connsiteY11-3710" fmla="*/ 0 h 1358900"/>
              <a:gd name="connsiteX0-3711" fmla="*/ 38100 w 2235200"/>
              <a:gd name="connsiteY0-3712" fmla="*/ 1295400 h 1358900"/>
              <a:gd name="connsiteX1-3713" fmla="*/ 2235200 w 2235200"/>
              <a:gd name="connsiteY1-3714" fmla="*/ 1295400 h 1358900"/>
              <a:gd name="connsiteX2-3715" fmla="*/ 38100 w 2235200"/>
              <a:gd name="connsiteY2-3716" fmla="*/ 1295400 h 1358900"/>
              <a:gd name="connsiteX3-3717" fmla="*/ 2171700 w 2235200"/>
              <a:gd name="connsiteY3-3718" fmla="*/ 1358900 h 1358900"/>
              <a:gd name="connsiteX4-3719" fmla="*/ 2171700 w 2235200"/>
              <a:gd name="connsiteY4-3720" fmla="*/ 1130300 h 1358900"/>
              <a:gd name="connsiteX5-3721" fmla="*/ 2171700 w 2235200"/>
              <a:gd name="connsiteY5-3722" fmla="*/ 1358900 h 1358900"/>
              <a:gd name="connsiteX6-3723" fmla="*/ 0 w 2235200"/>
              <a:gd name="connsiteY6-3724" fmla="*/ 76200 h 1358900"/>
              <a:gd name="connsiteX7-3725" fmla="*/ 2222500 w 2235200"/>
              <a:gd name="connsiteY7-3726" fmla="*/ 76200 h 1358900"/>
              <a:gd name="connsiteX8-3727" fmla="*/ 0 w 2235200"/>
              <a:gd name="connsiteY8-3728" fmla="*/ 76200 h 1358900"/>
              <a:gd name="connsiteX9-3729" fmla="*/ 76200 w 2235200"/>
              <a:gd name="connsiteY9-3730" fmla="*/ 0 h 1358900"/>
              <a:gd name="connsiteX10-3731" fmla="*/ 76200 w 2235200"/>
              <a:gd name="connsiteY10-3732" fmla="*/ 266700 h 1358900"/>
              <a:gd name="connsiteX11-3733" fmla="*/ 76200 w 2235200"/>
              <a:gd name="connsiteY11-3734" fmla="*/ 0 h 1358900"/>
              <a:gd name="connsiteX0-3735" fmla="*/ 38100 w 2235200"/>
              <a:gd name="connsiteY0-3736" fmla="*/ 1295400 h 1358900"/>
              <a:gd name="connsiteX1-3737" fmla="*/ 2235200 w 2235200"/>
              <a:gd name="connsiteY1-3738" fmla="*/ 1295400 h 1358900"/>
              <a:gd name="connsiteX2-3739" fmla="*/ 38100 w 2235200"/>
              <a:gd name="connsiteY2-3740" fmla="*/ 1295400 h 1358900"/>
              <a:gd name="connsiteX3-3741" fmla="*/ 2171700 w 2235200"/>
              <a:gd name="connsiteY3-3742" fmla="*/ 1358900 h 1358900"/>
              <a:gd name="connsiteX4-3743" fmla="*/ 2171700 w 2235200"/>
              <a:gd name="connsiteY4-3744" fmla="*/ 1130300 h 1358900"/>
              <a:gd name="connsiteX5-3745" fmla="*/ 2171700 w 2235200"/>
              <a:gd name="connsiteY5-3746" fmla="*/ 1358900 h 1358900"/>
              <a:gd name="connsiteX6-3747" fmla="*/ 0 w 2235200"/>
              <a:gd name="connsiteY6-3748" fmla="*/ 76200 h 1358900"/>
              <a:gd name="connsiteX7-3749" fmla="*/ 2222500 w 2235200"/>
              <a:gd name="connsiteY7-3750" fmla="*/ 76200 h 1358900"/>
              <a:gd name="connsiteX8-3751" fmla="*/ 0 w 2235200"/>
              <a:gd name="connsiteY8-3752" fmla="*/ 76200 h 1358900"/>
              <a:gd name="connsiteX9-3753" fmla="*/ 76200 w 2235200"/>
              <a:gd name="connsiteY9-3754" fmla="*/ 0 h 1358900"/>
              <a:gd name="connsiteX10-3755" fmla="*/ 76200 w 2235200"/>
              <a:gd name="connsiteY10-3756" fmla="*/ 266700 h 1358900"/>
              <a:gd name="connsiteX11-3757" fmla="*/ 76200 w 2235200"/>
              <a:gd name="connsiteY11-3758" fmla="*/ 0 h 1358900"/>
              <a:gd name="connsiteX0-3759" fmla="*/ 39368 w 2235200"/>
              <a:gd name="connsiteY0-3760" fmla="*/ 1295807 h 1358900"/>
              <a:gd name="connsiteX1-3761" fmla="*/ 2235200 w 2235200"/>
              <a:gd name="connsiteY1-3762" fmla="*/ 1295400 h 1358900"/>
              <a:gd name="connsiteX2-3763" fmla="*/ 38100 w 2235200"/>
              <a:gd name="connsiteY2-3764" fmla="*/ 1295400 h 1358900"/>
              <a:gd name="connsiteX3-3765" fmla="*/ 2171700 w 2235200"/>
              <a:gd name="connsiteY3-3766" fmla="*/ 1358900 h 1358900"/>
              <a:gd name="connsiteX4-3767" fmla="*/ 2171700 w 2235200"/>
              <a:gd name="connsiteY4-3768" fmla="*/ 1130300 h 1358900"/>
              <a:gd name="connsiteX5-3769" fmla="*/ 2171700 w 2235200"/>
              <a:gd name="connsiteY5-3770" fmla="*/ 1358900 h 1358900"/>
              <a:gd name="connsiteX6-3771" fmla="*/ 0 w 2235200"/>
              <a:gd name="connsiteY6-3772" fmla="*/ 76200 h 1358900"/>
              <a:gd name="connsiteX7-3773" fmla="*/ 2222500 w 2235200"/>
              <a:gd name="connsiteY7-3774" fmla="*/ 76200 h 1358900"/>
              <a:gd name="connsiteX8-3775" fmla="*/ 0 w 2235200"/>
              <a:gd name="connsiteY8-3776" fmla="*/ 76200 h 1358900"/>
              <a:gd name="connsiteX9-3777" fmla="*/ 76200 w 2235200"/>
              <a:gd name="connsiteY9-3778" fmla="*/ 0 h 1358900"/>
              <a:gd name="connsiteX10-3779" fmla="*/ 76200 w 2235200"/>
              <a:gd name="connsiteY10-3780" fmla="*/ 266700 h 1358900"/>
              <a:gd name="connsiteX11-3781" fmla="*/ 76200 w 2235200"/>
              <a:gd name="connsiteY11-3782" fmla="*/ 0 h 1358900"/>
              <a:gd name="connsiteX0-3783" fmla="*/ 39368 w 2234632"/>
              <a:gd name="connsiteY0-3784" fmla="*/ 1295807 h 1358900"/>
              <a:gd name="connsiteX1-3785" fmla="*/ 2234632 w 2234632"/>
              <a:gd name="connsiteY1-3786" fmla="*/ 1295807 h 1358900"/>
              <a:gd name="connsiteX2-3787" fmla="*/ 38100 w 2234632"/>
              <a:gd name="connsiteY2-3788" fmla="*/ 1295400 h 1358900"/>
              <a:gd name="connsiteX3-3789" fmla="*/ 2171700 w 2234632"/>
              <a:gd name="connsiteY3-3790" fmla="*/ 1358900 h 1358900"/>
              <a:gd name="connsiteX4-3791" fmla="*/ 2171700 w 2234632"/>
              <a:gd name="connsiteY4-3792" fmla="*/ 1130300 h 1358900"/>
              <a:gd name="connsiteX5-3793" fmla="*/ 2171700 w 2234632"/>
              <a:gd name="connsiteY5-3794" fmla="*/ 1358900 h 1358900"/>
              <a:gd name="connsiteX6-3795" fmla="*/ 0 w 2234632"/>
              <a:gd name="connsiteY6-3796" fmla="*/ 76200 h 1358900"/>
              <a:gd name="connsiteX7-3797" fmla="*/ 2222500 w 2234632"/>
              <a:gd name="connsiteY7-3798" fmla="*/ 76200 h 1358900"/>
              <a:gd name="connsiteX8-3799" fmla="*/ 0 w 2234632"/>
              <a:gd name="connsiteY8-3800" fmla="*/ 76200 h 1358900"/>
              <a:gd name="connsiteX9-3801" fmla="*/ 76200 w 2234632"/>
              <a:gd name="connsiteY9-3802" fmla="*/ 0 h 1358900"/>
              <a:gd name="connsiteX10-3803" fmla="*/ 76200 w 2234632"/>
              <a:gd name="connsiteY10-3804" fmla="*/ 266700 h 1358900"/>
              <a:gd name="connsiteX11-3805" fmla="*/ 76200 w 2234632"/>
              <a:gd name="connsiteY11-3806" fmla="*/ 0 h 1358900"/>
              <a:gd name="connsiteX0-3807" fmla="*/ 39368 w 2234632"/>
              <a:gd name="connsiteY0-3808" fmla="*/ 1295807 h 1358900"/>
              <a:gd name="connsiteX1-3809" fmla="*/ 2234632 w 2234632"/>
              <a:gd name="connsiteY1-3810" fmla="*/ 1295807 h 1358900"/>
              <a:gd name="connsiteX2-3811" fmla="*/ 39368 w 2234632"/>
              <a:gd name="connsiteY2-3812" fmla="*/ 1295807 h 1358900"/>
              <a:gd name="connsiteX3-3813" fmla="*/ 2171700 w 2234632"/>
              <a:gd name="connsiteY3-3814" fmla="*/ 1358900 h 1358900"/>
              <a:gd name="connsiteX4-3815" fmla="*/ 2171700 w 2234632"/>
              <a:gd name="connsiteY4-3816" fmla="*/ 1130300 h 1358900"/>
              <a:gd name="connsiteX5-3817" fmla="*/ 2171700 w 2234632"/>
              <a:gd name="connsiteY5-3818" fmla="*/ 1358900 h 1358900"/>
              <a:gd name="connsiteX6-3819" fmla="*/ 0 w 2234632"/>
              <a:gd name="connsiteY6-3820" fmla="*/ 76200 h 1358900"/>
              <a:gd name="connsiteX7-3821" fmla="*/ 2222500 w 2234632"/>
              <a:gd name="connsiteY7-3822" fmla="*/ 76200 h 1358900"/>
              <a:gd name="connsiteX8-3823" fmla="*/ 0 w 2234632"/>
              <a:gd name="connsiteY8-3824" fmla="*/ 76200 h 1358900"/>
              <a:gd name="connsiteX9-3825" fmla="*/ 76200 w 2234632"/>
              <a:gd name="connsiteY9-3826" fmla="*/ 0 h 1358900"/>
              <a:gd name="connsiteX10-3827" fmla="*/ 76200 w 2234632"/>
              <a:gd name="connsiteY10-3828" fmla="*/ 266700 h 1358900"/>
              <a:gd name="connsiteX11-3829" fmla="*/ 76200 w 2234632"/>
              <a:gd name="connsiteY11-3830" fmla="*/ 0 h 1358900"/>
              <a:gd name="connsiteX0-3831" fmla="*/ 39368 w 2234632"/>
              <a:gd name="connsiteY0-3832" fmla="*/ 1295807 h 1359516"/>
              <a:gd name="connsiteX1-3833" fmla="*/ 2234632 w 2234632"/>
              <a:gd name="connsiteY1-3834" fmla="*/ 1295807 h 1359516"/>
              <a:gd name="connsiteX2-3835" fmla="*/ 39368 w 2234632"/>
              <a:gd name="connsiteY2-3836" fmla="*/ 1295807 h 1359516"/>
              <a:gd name="connsiteX3-3837" fmla="*/ 2171610 w 2234632"/>
              <a:gd name="connsiteY3-3838" fmla="*/ 1359516 h 1359516"/>
              <a:gd name="connsiteX4-3839" fmla="*/ 2171700 w 2234632"/>
              <a:gd name="connsiteY4-3840" fmla="*/ 1130300 h 1359516"/>
              <a:gd name="connsiteX5-3841" fmla="*/ 2171700 w 2234632"/>
              <a:gd name="connsiteY5-3842" fmla="*/ 1358900 h 1359516"/>
              <a:gd name="connsiteX6-3843" fmla="*/ 0 w 2234632"/>
              <a:gd name="connsiteY6-3844" fmla="*/ 76200 h 1359516"/>
              <a:gd name="connsiteX7-3845" fmla="*/ 2222500 w 2234632"/>
              <a:gd name="connsiteY7-3846" fmla="*/ 76200 h 1359516"/>
              <a:gd name="connsiteX8-3847" fmla="*/ 0 w 2234632"/>
              <a:gd name="connsiteY8-3848" fmla="*/ 76200 h 1359516"/>
              <a:gd name="connsiteX9-3849" fmla="*/ 76200 w 2234632"/>
              <a:gd name="connsiteY9-3850" fmla="*/ 0 h 1359516"/>
              <a:gd name="connsiteX10-3851" fmla="*/ 76200 w 2234632"/>
              <a:gd name="connsiteY10-3852" fmla="*/ 266700 h 1359516"/>
              <a:gd name="connsiteX11-3853" fmla="*/ 76200 w 2234632"/>
              <a:gd name="connsiteY11-3854" fmla="*/ 0 h 1359516"/>
              <a:gd name="connsiteX0-3855" fmla="*/ 39368 w 2234632"/>
              <a:gd name="connsiteY0-3856" fmla="*/ 1295807 h 1359516"/>
              <a:gd name="connsiteX1-3857" fmla="*/ 2234632 w 2234632"/>
              <a:gd name="connsiteY1-3858" fmla="*/ 1295807 h 1359516"/>
              <a:gd name="connsiteX2-3859" fmla="*/ 39368 w 2234632"/>
              <a:gd name="connsiteY2-3860" fmla="*/ 1295807 h 1359516"/>
              <a:gd name="connsiteX3-3861" fmla="*/ 2171610 w 2234632"/>
              <a:gd name="connsiteY3-3862" fmla="*/ 1359516 h 1359516"/>
              <a:gd name="connsiteX4-3863" fmla="*/ 2171610 w 2234632"/>
              <a:gd name="connsiteY4-3864" fmla="*/ 1128949 h 1359516"/>
              <a:gd name="connsiteX5-3865" fmla="*/ 2171700 w 2234632"/>
              <a:gd name="connsiteY5-3866" fmla="*/ 1358900 h 1359516"/>
              <a:gd name="connsiteX6-3867" fmla="*/ 0 w 2234632"/>
              <a:gd name="connsiteY6-3868" fmla="*/ 76200 h 1359516"/>
              <a:gd name="connsiteX7-3869" fmla="*/ 2222500 w 2234632"/>
              <a:gd name="connsiteY7-3870" fmla="*/ 76200 h 1359516"/>
              <a:gd name="connsiteX8-3871" fmla="*/ 0 w 2234632"/>
              <a:gd name="connsiteY8-3872" fmla="*/ 76200 h 1359516"/>
              <a:gd name="connsiteX9-3873" fmla="*/ 76200 w 2234632"/>
              <a:gd name="connsiteY9-3874" fmla="*/ 0 h 1359516"/>
              <a:gd name="connsiteX10-3875" fmla="*/ 76200 w 2234632"/>
              <a:gd name="connsiteY10-3876" fmla="*/ 266700 h 1359516"/>
              <a:gd name="connsiteX11-3877" fmla="*/ 76200 w 2234632"/>
              <a:gd name="connsiteY11-3878" fmla="*/ 0 h 1359516"/>
              <a:gd name="connsiteX0-3879" fmla="*/ 39368 w 2234632"/>
              <a:gd name="connsiteY0-3880" fmla="*/ 1295807 h 1359516"/>
              <a:gd name="connsiteX1-3881" fmla="*/ 2234632 w 2234632"/>
              <a:gd name="connsiteY1-3882" fmla="*/ 1295807 h 1359516"/>
              <a:gd name="connsiteX2-3883" fmla="*/ 39368 w 2234632"/>
              <a:gd name="connsiteY2-3884" fmla="*/ 1295807 h 1359516"/>
              <a:gd name="connsiteX3-3885" fmla="*/ 2171610 w 2234632"/>
              <a:gd name="connsiteY3-3886" fmla="*/ 1359516 h 1359516"/>
              <a:gd name="connsiteX4-3887" fmla="*/ 2171610 w 2234632"/>
              <a:gd name="connsiteY4-3888" fmla="*/ 1128949 h 1359516"/>
              <a:gd name="connsiteX5-3889" fmla="*/ 2171610 w 2234632"/>
              <a:gd name="connsiteY5-3890" fmla="*/ 1359516 h 1359516"/>
              <a:gd name="connsiteX6-3891" fmla="*/ 0 w 2234632"/>
              <a:gd name="connsiteY6-3892" fmla="*/ 76200 h 1359516"/>
              <a:gd name="connsiteX7-3893" fmla="*/ 2222500 w 2234632"/>
              <a:gd name="connsiteY7-3894" fmla="*/ 76200 h 1359516"/>
              <a:gd name="connsiteX8-3895" fmla="*/ 0 w 2234632"/>
              <a:gd name="connsiteY8-3896" fmla="*/ 76200 h 1359516"/>
              <a:gd name="connsiteX9-3897" fmla="*/ 76200 w 2234632"/>
              <a:gd name="connsiteY9-3898" fmla="*/ 0 h 1359516"/>
              <a:gd name="connsiteX10-3899" fmla="*/ 76200 w 2234632"/>
              <a:gd name="connsiteY10-3900" fmla="*/ 266700 h 1359516"/>
              <a:gd name="connsiteX11-3901" fmla="*/ 76200 w 2234632"/>
              <a:gd name="connsiteY11-3902" fmla="*/ 0 h 1359516"/>
              <a:gd name="connsiteX0-3903" fmla="*/ 39368 w 2234632"/>
              <a:gd name="connsiteY0-3904" fmla="*/ 1295807 h 1359516"/>
              <a:gd name="connsiteX1-3905" fmla="*/ 2234632 w 2234632"/>
              <a:gd name="connsiteY1-3906" fmla="*/ 1295807 h 1359516"/>
              <a:gd name="connsiteX2-3907" fmla="*/ 39368 w 2234632"/>
              <a:gd name="connsiteY2-3908" fmla="*/ 1295807 h 1359516"/>
              <a:gd name="connsiteX3-3909" fmla="*/ 2171610 w 2234632"/>
              <a:gd name="connsiteY3-3910" fmla="*/ 1359516 h 1359516"/>
              <a:gd name="connsiteX4-3911" fmla="*/ 2171610 w 2234632"/>
              <a:gd name="connsiteY4-3912" fmla="*/ 1128949 h 1359516"/>
              <a:gd name="connsiteX5-3913" fmla="*/ 2171610 w 2234632"/>
              <a:gd name="connsiteY5-3914" fmla="*/ 1359516 h 1359516"/>
              <a:gd name="connsiteX6-3915" fmla="*/ 2605 w 2234632"/>
              <a:gd name="connsiteY6-3916" fmla="*/ 76229 h 1359516"/>
              <a:gd name="connsiteX7-3917" fmla="*/ 2222500 w 2234632"/>
              <a:gd name="connsiteY7-3918" fmla="*/ 76200 h 1359516"/>
              <a:gd name="connsiteX8-3919" fmla="*/ 0 w 2234632"/>
              <a:gd name="connsiteY8-3920" fmla="*/ 76200 h 1359516"/>
              <a:gd name="connsiteX9-3921" fmla="*/ 76200 w 2234632"/>
              <a:gd name="connsiteY9-3922" fmla="*/ 0 h 1359516"/>
              <a:gd name="connsiteX10-3923" fmla="*/ 76200 w 2234632"/>
              <a:gd name="connsiteY10-3924" fmla="*/ 266700 h 1359516"/>
              <a:gd name="connsiteX11-3925" fmla="*/ 76200 w 2234632"/>
              <a:gd name="connsiteY11-3926" fmla="*/ 0 h 1359516"/>
              <a:gd name="connsiteX0-3927" fmla="*/ 39368 w 2234632"/>
              <a:gd name="connsiteY0-3928" fmla="*/ 1295807 h 1359516"/>
              <a:gd name="connsiteX1-3929" fmla="*/ 2234632 w 2234632"/>
              <a:gd name="connsiteY1-3930" fmla="*/ 1295807 h 1359516"/>
              <a:gd name="connsiteX2-3931" fmla="*/ 39368 w 2234632"/>
              <a:gd name="connsiteY2-3932" fmla="*/ 1295807 h 1359516"/>
              <a:gd name="connsiteX3-3933" fmla="*/ 2171610 w 2234632"/>
              <a:gd name="connsiteY3-3934" fmla="*/ 1359516 h 1359516"/>
              <a:gd name="connsiteX4-3935" fmla="*/ 2171610 w 2234632"/>
              <a:gd name="connsiteY4-3936" fmla="*/ 1128949 h 1359516"/>
              <a:gd name="connsiteX5-3937" fmla="*/ 2171610 w 2234632"/>
              <a:gd name="connsiteY5-3938" fmla="*/ 1359516 h 1359516"/>
              <a:gd name="connsiteX6-3939" fmla="*/ 2605 w 2234632"/>
              <a:gd name="connsiteY6-3940" fmla="*/ 76229 h 1359516"/>
              <a:gd name="connsiteX7-3941" fmla="*/ 2224128 w 2234632"/>
              <a:gd name="connsiteY7-3942" fmla="*/ 76229 h 1359516"/>
              <a:gd name="connsiteX8-3943" fmla="*/ 0 w 2234632"/>
              <a:gd name="connsiteY8-3944" fmla="*/ 76200 h 1359516"/>
              <a:gd name="connsiteX9-3945" fmla="*/ 76200 w 2234632"/>
              <a:gd name="connsiteY9-3946" fmla="*/ 0 h 1359516"/>
              <a:gd name="connsiteX10-3947" fmla="*/ 76200 w 2234632"/>
              <a:gd name="connsiteY10-3948" fmla="*/ 266700 h 1359516"/>
              <a:gd name="connsiteX11-3949" fmla="*/ 76200 w 2234632"/>
              <a:gd name="connsiteY11-3950" fmla="*/ 0 h 1359516"/>
              <a:gd name="connsiteX0-3951" fmla="*/ 36763 w 2232027"/>
              <a:gd name="connsiteY0-3952" fmla="*/ 1295807 h 1359516"/>
              <a:gd name="connsiteX1-3953" fmla="*/ 2232027 w 2232027"/>
              <a:gd name="connsiteY1-3954" fmla="*/ 1295807 h 1359516"/>
              <a:gd name="connsiteX2-3955" fmla="*/ 36763 w 2232027"/>
              <a:gd name="connsiteY2-3956" fmla="*/ 1295807 h 1359516"/>
              <a:gd name="connsiteX3-3957" fmla="*/ 2169005 w 2232027"/>
              <a:gd name="connsiteY3-3958" fmla="*/ 1359516 h 1359516"/>
              <a:gd name="connsiteX4-3959" fmla="*/ 2169005 w 2232027"/>
              <a:gd name="connsiteY4-3960" fmla="*/ 1128949 h 1359516"/>
              <a:gd name="connsiteX5-3961" fmla="*/ 2169005 w 2232027"/>
              <a:gd name="connsiteY5-3962" fmla="*/ 1359516 h 1359516"/>
              <a:gd name="connsiteX6-3963" fmla="*/ 0 w 2232027"/>
              <a:gd name="connsiteY6-3964" fmla="*/ 76229 h 1359516"/>
              <a:gd name="connsiteX7-3965" fmla="*/ 2221523 w 2232027"/>
              <a:gd name="connsiteY7-3966" fmla="*/ 76229 h 1359516"/>
              <a:gd name="connsiteX8-3967" fmla="*/ 0 w 2232027"/>
              <a:gd name="connsiteY8-3968" fmla="*/ 76229 h 1359516"/>
              <a:gd name="connsiteX9-3969" fmla="*/ 73595 w 2232027"/>
              <a:gd name="connsiteY9-3970" fmla="*/ 0 h 1359516"/>
              <a:gd name="connsiteX10-3971" fmla="*/ 73595 w 2232027"/>
              <a:gd name="connsiteY10-3972" fmla="*/ 266700 h 1359516"/>
              <a:gd name="connsiteX11-3973" fmla="*/ 73595 w 2232027"/>
              <a:gd name="connsiteY11-3974" fmla="*/ 0 h 1359516"/>
              <a:gd name="connsiteX0-3975" fmla="*/ 36763 w 2232027"/>
              <a:gd name="connsiteY0-3976" fmla="*/ 1295807 h 1359516"/>
              <a:gd name="connsiteX1-3977" fmla="*/ 2232027 w 2232027"/>
              <a:gd name="connsiteY1-3978" fmla="*/ 1295807 h 1359516"/>
              <a:gd name="connsiteX2-3979" fmla="*/ 36763 w 2232027"/>
              <a:gd name="connsiteY2-3980" fmla="*/ 1295807 h 1359516"/>
              <a:gd name="connsiteX3-3981" fmla="*/ 2169005 w 2232027"/>
              <a:gd name="connsiteY3-3982" fmla="*/ 1359516 h 1359516"/>
              <a:gd name="connsiteX4-3983" fmla="*/ 2169005 w 2232027"/>
              <a:gd name="connsiteY4-3984" fmla="*/ 1128949 h 1359516"/>
              <a:gd name="connsiteX5-3985" fmla="*/ 2169005 w 2232027"/>
              <a:gd name="connsiteY5-3986" fmla="*/ 1359516 h 1359516"/>
              <a:gd name="connsiteX6-3987" fmla="*/ 0 w 2232027"/>
              <a:gd name="connsiteY6-3988" fmla="*/ 76229 h 1359516"/>
              <a:gd name="connsiteX7-3989" fmla="*/ 2221523 w 2232027"/>
              <a:gd name="connsiteY7-3990" fmla="*/ 76229 h 1359516"/>
              <a:gd name="connsiteX8-3991" fmla="*/ 0 w 2232027"/>
              <a:gd name="connsiteY8-3992" fmla="*/ 76229 h 1359516"/>
              <a:gd name="connsiteX9-3993" fmla="*/ 73526 w 2232027"/>
              <a:gd name="connsiteY9-3994" fmla="*/ 385 h 1359516"/>
              <a:gd name="connsiteX10-3995" fmla="*/ 73595 w 2232027"/>
              <a:gd name="connsiteY10-3996" fmla="*/ 266700 h 1359516"/>
              <a:gd name="connsiteX11-3997" fmla="*/ 73595 w 2232027"/>
              <a:gd name="connsiteY11-3998" fmla="*/ 0 h 1359516"/>
              <a:gd name="connsiteX0-3999" fmla="*/ 36763 w 2232027"/>
              <a:gd name="connsiteY0-4000" fmla="*/ 1295807 h 1359516"/>
              <a:gd name="connsiteX1-4001" fmla="*/ 2232027 w 2232027"/>
              <a:gd name="connsiteY1-4002" fmla="*/ 1295807 h 1359516"/>
              <a:gd name="connsiteX2-4003" fmla="*/ 36763 w 2232027"/>
              <a:gd name="connsiteY2-4004" fmla="*/ 1295807 h 1359516"/>
              <a:gd name="connsiteX3-4005" fmla="*/ 2169005 w 2232027"/>
              <a:gd name="connsiteY3-4006" fmla="*/ 1359516 h 1359516"/>
              <a:gd name="connsiteX4-4007" fmla="*/ 2169005 w 2232027"/>
              <a:gd name="connsiteY4-4008" fmla="*/ 1128949 h 1359516"/>
              <a:gd name="connsiteX5-4009" fmla="*/ 2169005 w 2232027"/>
              <a:gd name="connsiteY5-4010" fmla="*/ 1359516 h 1359516"/>
              <a:gd name="connsiteX6-4011" fmla="*/ 0 w 2232027"/>
              <a:gd name="connsiteY6-4012" fmla="*/ 76229 h 1359516"/>
              <a:gd name="connsiteX7-4013" fmla="*/ 2221523 w 2232027"/>
              <a:gd name="connsiteY7-4014" fmla="*/ 76229 h 1359516"/>
              <a:gd name="connsiteX8-4015" fmla="*/ 0 w 2232027"/>
              <a:gd name="connsiteY8-4016" fmla="*/ 76229 h 1359516"/>
              <a:gd name="connsiteX9-4017" fmla="*/ 73526 w 2232027"/>
              <a:gd name="connsiteY9-4018" fmla="*/ 385 h 1359516"/>
              <a:gd name="connsiteX10-4019" fmla="*/ 73526 w 2232027"/>
              <a:gd name="connsiteY10-4020" fmla="*/ 267357 h 1359516"/>
              <a:gd name="connsiteX11-4021" fmla="*/ 73595 w 2232027"/>
              <a:gd name="connsiteY11-4022" fmla="*/ 0 h 1359516"/>
              <a:gd name="connsiteX0-4023" fmla="*/ 36763 w 2232027"/>
              <a:gd name="connsiteY0-4024" fmla="*/ 1295422 h 1359131"/>
              <a:gd name="connsiteX1-4025" fmla="*/ 2232027 w 2232027"/>
              <a:gd name="connsiteY1-4026" fmla="*/ 1295422 h 1359131"/>
              <a:gd name="connsiteX2-4027" fmla="*/ 36763 w 2232027"/>
              <a:gd name="connsiteY2-4028" fmla="*/ 1295422 h 1359131"/>
              <a:gd name="connsiteX3-4029" fmla="*/ 2169005 w 2232027"/>
              <a:gd name="connsiteY3-4030" fmla="*/ 1359131 h 1359131"/>
              <a:gd name="connsiteX4-4031" fmla="*/ 2169005 w 2232027"/>
              <a:gd name="connsiteY4-4032" fmla="*/ 1128564 h 1359131"/>
              <a:gd name="connsiteX5-4033" fmla="*/ 2169005 w 2232027"/>
              <a:gd name="connsiteY5-4034" fmla="*/ 1359131 h 1359131"/>
              <a:gd name="connsiteX6-4035" fmla="*/ 0 w 2232027"/>
              <a:gd name="connsiteY6-4036" fmla="*/ 75844 h 1359131"/>
              <a:gd name="connsiteX7-4037" fmla="*/ 2221523 w 2232027"/>
              <a:gd name="connsiteY7-4038" fmla="*/ 75844 h 1359131"/>
              <a:gd name="connsiteX8-4039" fmla="*/ 0 w 2232027"/>
              <a:gd name="connsiteY8-4040" fmla="*/ 75844 h 1359131"/>
              <a:gd name="connsiteX9-4041" fmla="*/ 73526 w 2232027"/>
              <a:gd name="connsiteY9-4042" fmla="*/ 0 h 1359131"/>
              <a:gd name="connsiteX10-4043" fmla="*/ 73526 w 2232027"/>
              <a:gd name="connsiteY10-4044" fmla="*/ 266972 h 1359131"/>
              <a:gd name="connsiteX11-4045" fmla="*/ 73526 w 2232027"/>
              <a:gd name="connsiteY11-4046" fmla="*/ 0 h 1359131"/>
              <a:gd name="connsiteX0-4047" fmla="*/ 404390 w 2599654"/>
              <a:gd name="connsiteY0-4048" fmla="*/ 1295422 h 1359131"/>
              <a:gd name="connsiteX1-4049" fmla="*/ 2599654 w 2599654"/>
              <a:gd name="connsiteY1-4050" fmla="*/ 1295422 h 1359131"/>
              <a:gd name="connsiteX2-4051" fmla="*/ 0 w 2599654"/>
              <a:gd name="connsiteY2-4052" fmla="*/ 1295422 h 1359131"/>
              <a:gd name="connsiteX3-4053" fmla="*/ 2536632 w 2599654"/>
              <a:gd name="connsiteY3-4054" fmla="*/ 1359131 h 1359131"/>
              <a:gd name="connsiteX4-4055" fmla="*/ 2536632 w 2599654"/>
              <a:gd name="connsiteY4-4056" fmla="*/ 1128564 h 1359131"/>
              <a:gd name="connsiteX5-4057" fmla="*/ 2536632 w 2599654"/>
              <a:gd name="connsiteY5-4058" fmla="*/ 1359131 h 1359131"/>
              <a:gd name="connsiteX6-4059" fmla="*/ 367627 w 2599654"/>
              <a:gd name="connsiteY6-4060" fmla="*/ 75844 h 1359131"/>
              <a:gd name="connsiteX7-4061" fmla="*/ 2589150 w 2599654"/>
              <a:gd name="connsiteY7-4062" fmla="*/ 75844 h 1359131"/>
              <a:gd name="connsiteX8-4063" fmla="*/ 367627 w 2599654"/>
              <a:gd name="connsiteY8-4064" fmla="*/ 75844 h 1359131"/>
              <a:gd name="connsiteX9-4065" fmla="*/ 441153 w 2599654"/>
              <a:gd name="connsiteY9-4066" fmla="*/ 0 h 1359131"/>
              <a:gd name="connsiteX10-4067" fmla="*/ 441153 w 2599654"/>
              <a:gd name="connsiteY10-4068" fmla="*/ 266972 h 1359131"/>
              <a:gd name="connsiteX11-4069" fmla="*/ 441153 w 2599654"/>
              <a:gd name="connsiteY11-4070" fmla="*/ 0 h 1359131"/>
              <a:gd name="connsiteX0-4071" fmla="*/ 36763 w 2232027"/>
              <a:gd name="connsiteY0-4072" fmla="*/ 1295422 h 1359131"/>
              <a:gd name="connsiteX1-4073" fmla="*/ 2232027 w 2232027"/>
              <a:gd name="connsiteY1-4074" fmla="*/ 1295422 h 1359131"/>
              <a:gd name="connsiteX2-4075" fmla="*/ 0 w 2232027"/>
              <a:gd name="connsiteY2-4076" fmla="*/ 1295422 h 1359131"/>
              <a:gd name="connsiteX3-4077" fmla="*/ 2169005 w 2232027"/>
              <a:gd name="connsiteY3-4078" fmla="*/ 1359131 h 1359131"/>
              <a:gd name="connsiteX4-4079" fmla="*/ 2169005 w 2232027"/>
              <a:gd name="connsiteY4-4080" fmla="*/ 1128564 h 1359131"/>
              <a:gd name="connsiteX5-4081" fmla="*/ 2169005 w 2232027"/>
              <a:gd name="connsiteY5-4082" fmla="*/ 1359131 h 1359131"/>
              <a:gd name="connsiteX6-4083" fmla="*/ 0 w 2232027"/>
              <a:gd name="connsiteY6-4084" fmla="*/ 75844 h 1359131"/>
              <a:gd name="connsiteX7-4085" fmla="*/ 2221523 w 2232027"/>
              <a:gd name="connsiteY7-4086" fmla="*/ 75844 h 1359131"/>
              <a:gd name="connsiteX8-4087" fmla="*/ 0 w 2232027"/>
              <a:gd name="connsiteY8-4088" fmla="*/ 75844 h 1359131"/>
              <a:gd name="connsiteX9-4089" fmla="*/ 73526 w 2232027"/>
              <a:gd name="connsiteY9-4090" fmla="*/ 0 h 1359131"/>
              <a:gd name="connsiteX10-4091" fmla="*/ 73526 w 2232027"/>
              <a:gd name="connsiteY10-4092" fmla="*/ 266972 h 1359131"/>
              <a:gd name="connsiteX11-4093" fmla="*/ 73526 w 2232027"/>
              <a:gd name="connsiteY11-4094" fmla="*/ 0 h 1359131"/>
              <a:gd name="connsiteX0-4095" fmla="*/ 0 w 2232027"/>
              <a:gd name="connsiteY0-4096" fmla="*/ 1295422 h 1359131"/>
              <a:gd name="connsiteX1-4097" fmla="*/ 2232027 w 2232027"/>
              <a:gd name="connsiteY1-4098" fmla="*/ 1295422 h 1359131"/>
              <a:gd name="connsiteX2-4099" fmla="*/ 0 w 2232027"/>
              <a:gd name="connsiteY2-4100" fmla="*/ 1295422 h 1359131"/>
              <a:gd name="connsiteX3-4101" fmla="*/ 2169005 w 2232027"/>
              <a:gd name="connsiteY3-4102" fmla="*/ 1359131 h 1359131"/>
              <a:gd name="connsiteX4-4103" fmla="*/ 2169005 w 2232027"/>
              <a:gd name="connsiteY4-4104" fmla="*/ 1128564 h 1359131"/>
              <a:gd name="connsiteX5-4105" fmla="*/ 2169005 w 2232027"/>
              <a:gd name="connsiteY5-4106" fmla="*/ 1359131 h 1359131"/>
              <a:gd name="connsiteX6-4107" fmla="*/ 0 w 2232027"/>
              <a:gd name="connsiteY6-4108" fmla="*/ 75844 h 1359131"/>
              <a:gd name="connsiteX7-4109" fmla="*/ 2221523 w 2232027"/>
              <a:gd name="connsiteY7-4110" fmla="*/ 75844 h 1359131"/>
              <a:gd name="connsiteX8-4111" fmla="*/ 0 w 2232027"/>
              <a:gd name="connsiteY8-4112" fmla="*/ 75844 h 1359131"/>
              <a:gd name="connsiteX9-4113" fmla="*/ 73526 w 2232027"/>
              <a:gd name="connsiteY9-4114" fmla="*/ 0 h 1359131"/>
              <a:gd name="connsiteX10-4115" fmla="*/ 73526 w 2232027"/>
              <a:gd name="connsiteY10-4116" fmla="*/ 266972 h 1359131"/>
              <a:gd name="connsiteX11-4117" fmla="*/ 73526 w 2232027"/>
              <a:gd name="connsiteY11-4118" fmla="*/ 0 h 1359131"/>
              <a:gd name="connsiteX0-4119" fmla="*/ 0 w 2232027"/>
              <a:gd name="connsiteY0-4120" fmla="*/ 1295422 h 1359131"/>
              <a:gd name="connsiteX1-4121" fmla="*/ 2232027 w 2232027"/>
              <a:gd name="connsiteY1-4122" fmla="*/ 1295422 h 1359131"/>
              <a:gd name="connsiteX2-4123" fmla="*/ 0 w 2232027"/>
              <a:gd name="connsiteY2-4124" fmla="*/ 1295422 h 1359131"/>
              <a:gd name="connsiteX3-4125" fmla="*/ 2169005 w 2232027"/>
              <a:gd name="connsiteY3-4126" fmla="*/ 1359131 h 1359131"/>
              <a:gd name="connsiteX4-4127" fmla="*/ 2169005 w 2232027"/>
              <a:gd name="connsiteY4-4128" fmla="*/ 1128564 h 1359131"/>
              <a:gd name="connsiteX5-4129" fmla="*/ 2169005 w 2232027"/>
              <a:gd name="connsiteY5-4130" fmla="*/ 1359131 h 1359131"/>
              <a:gd name="connsiteX6-4131" fmla="*/ 0 w 2232027"/>
              <a:gd name="connsiteY6-4132" fmla="*/ 75844 h 1359131"/>
              <a:gd name="connsiteX7-4133" fmla="*/ 2221523 w 2232027"/>
              <a:gd name="connsiteY7-4134" fmla="*/ 75844 h 1359131"/>
              <a:gd name="connsiteX8-4135" fmla="*/ 0 w 2232027"/>
              <a:gd name="connsiteY8-4136" fmla="*/ 75844 h 1359131"/>
              <a:gd name="connsiteX9-4137" fmla="*/ 73526 w 2232027"/>
              <a:gd name="connsiteY9-4138" fmla="*/ 0 h 1359131"/>
              <a:gd name="connsiteX10-4139" fmla="*/ 73526 w 2232027"/>
              <a:gd name="connsiteY10-4140" fmla="*/ 266972 h 1359131"/>
              <a:gd name="connsiteX11-4141" fmla="*/ 73526 w 2232027"/>
              <a:gd name="connsiteY11-4142" fmla="*/ 0 h 1359131"/>
              <a:gd name="connsiteX0-4143" fmla="*/ 7509 w 2232027"/>
              <a:gd name="connsiteY0-4144" fmla="*/ 1290773 h 1359131"/>
              <a:gd name="connsiteX1-4145" fmla="*/ 2232027 w 2232027"/>
              <a:gd name="connsiteY1-4146" fmla="*/ 1295422 h 1359131"/>
              <a:gd name="connsiteX2-4147" fmla="*/ 0 w 2232027"/>
              <a:gd name="connsiteY2-4148" fmla="*/ 1295422 h 1359131"/>
              <a:gd name="connsiteX3-4149" fmla="*/ 2169005 w 2232027"/>
              <a:gd name="connsiteY3-4150" fmla="*/ 1359131 h 1359131"/>
              <a:gd name="connsiteX4-4151" fmla="*/ 2169005 w 2232027"/>
              <a:gd name="connsiteY4-4152" fmla="*/ 1128564 h 1359131"/>
              <a:gd name="connsiteX5-4153" fmla="*/ 2169005 w 2232027"/>
              <a:gd name="connsiteY5-4154" fmla="*/ 1359131 h 1359131"/>
              <a:gd name="connsiteX6-4155" fmla="*/ 0 w 2232027"/>
              <a:gd name="connsiteY6-4156" fmla="*/ 75844 h 1359131"/>
              <a:gd name="connsiteX7-4157" fmla="*/ 2221523 w 2232027"/>
              <a:gd name="connsiteY7-4158" fmla="*/ 75844 h 1359131"/>
              <a:gd name="connsiteX8-4159" fmla="*/ 0 w 2232027"/>
              <a:gd name="connsiteY8-4160" fmla="*/ 75844 h 1359131"/>
              <a:gd name="connsiteX9-4161" fmla="*/ 73526 w 2232027"/>
              <a:gd name="connsiteY9-4162" fmla="*/ 0 h 1359131"/>
              <a:gd name="connsiteX10-4163" fmla="*/ 73526 w 2232027"/>
              <a:gd name="connsiteY10-4164" fmla="*/ 266972 h 1359131"/>
              <a:gd name="connsiteX11-4165" fmla="*/ 73526 w 2232027"/>
              <a:gd name="connsiteY11-4166" fmla="*/ 0 h 1359131"/>
              <a:gd name="connsiteX0-4167" fmla="*/ 7509 w 2235183"/>
              <a:gd name="connsiteY0-4168" fmla="*/ 1290773 h 1359131"/>
              <a:gd name="connsiteX1-4169" fmla="*/ 2235183 w 2235183"/>
              <a:gd name="connsiteY1-4170" fmla="*/ 1290773 h 1359131"/>
              <a:gd name="connsiteX2-4171" fmla="*/ 0 w 2235183"/>
              <a:gd name="connsiteY2-4172" fmla="*/ 1295422 h 1359131"/>
              <a:gd name="connsiteX3-4173" fmla="*/ 2169005 w 2235183"/>
              <a:gd name="connsiteY3-4174" fmla="*/ 1359131 h 1359131"/>
              <a:gd name="connsiteX4-4175" fmla="*/ 2169005 w 2235183"/>
              <a:gd name="connsiteY4-4176" fmla="*/ 1128564 h 1359131"/>
              <a:gd name="connsiteX5-4177" fmla="*/ 2169005 w 2235183"/>
              <a:gd name="connsiteY5-4178" fmla="*/ 1359131 h 1359131"/>
              <a:gd name="connsiteX6-4179" fmla="*/ 0 w 2235183"/>
              <a:gd name="connsiteY6-4180" fmla="*/ 75844 h 1359131"/>
              <a:gd name="connsiteX7-4181" fmla="*/ 2221523 w 2235183"/>
              <a:gd name="connsiteY7-4182" fmla="*/ 75844 h 1359131"/>
              <a:gd name="connsiteX8-4183" fmla="*/ 0 w 2235183"/>
              <a:gd name="connsiteY8-4184" fmla="*/ 75844 h 1359131"/>
              <a:gd name="connsiteX9-4185" fmla="*/ 73526 w 2235183"/>
              <a:gd name="connsiteY9-4186" fmla="*/ 0 h 1359131"/>
              <a:gd name="connsiteX10-4187" fmla="*/ 73526 w 2235183"/>
              <a:gd name="connsiteY10-4188" fmla="*/ 266972 h 1359131"/>
              <a:gd name="connsiteX11-4189" fmla="*/ 73526 w 2235183"/>
              <a:gd name="connsiteY11-4190" fmla="*/ 0 h 1359131"/>
              <a:gd name="connsiteX0-4191" fmla="*/ 7509 w 2235183"/>
              <a:gd name="connsiteY0-4192" fmla="*/ 1290773 h 1359131"/>
              <a:gd name="connsiteX1-4193" fmla="*/ 2235183 w 2235183"/>
              <a:gd name="connsiteY1-4194" fmla="*/ 1290773 h 1359131"/>
              <a:gd name="connsiteX2-4195" fmla="*/ 7507 w 2235183"/>
              <a:gd name="connsiteY2-4196" fmla="*/ 1290773 h 1359131"/>
              <a:gd name="connsiteX3-4197" fmla="*/ 2169005 w 2235183"/>
              <a:gd name="connsiteY3-4198" fmla="*/ 1359131 h 1359131"/>
              <a:gd name="connsiteX4-4199" fmla="*/ 2169005 w 2235183"/>
              <a:gd name="connsiteY4-4200" fmla="*/ 1128564 h 1359131"/>
              <a:gd name="connsiteX5-4201" fmla="*/ 2169005 w 2235183"/>
              <a:gd name="connsiteY5-4202" fmla="*/ 1359131 h 1359131"/>
              <a:gd name="connsiteX6-4203" fmla="*/ 0 w 2235183"/>
              <a:gd name="connsiteY6-4204" fmla="*/ 75844 h 1359131"/>
              <a:gd name="connsiteX7-4205" fmla="*/ 2221523 w 2235183"/>
              <a:gd name="connsiteY7-4206" fmla="*/ 75844 h 1359131"/>
              <a:gd name="connsiteX8-4207" fmla="*/ 0 w 2235183"/>
              <a:gd name="connsiteY8-4208" fmla="*/ 75844 h 1359131"/>
              <a:gd name="connsiteX9-4209" fmla="*/ 73526 w 2235183"/>
              <a:gd name="connsiteY9-4210" fmla="*/ 0 h 1359131"/>
              <a:gd name="connsiteX10-4211" fmla="*/ 73526 w 2235183"/>
              <a:gd name="connsiteY10-4212" fmla="*/ 266972 h 1359131"/>
              <a:gd name="connsiteX11-4213" fmla="*/ 73526 w 2235183"/>
              <a:gd name="connsiteY11-4214" fmla="*/ 0 h 1359131"/>
              <a:gd name="connsiteX0-4215" fmla="*/ 7509 w 2235183"/>
              <a:gd name="connsiteY0-4216" fmla="*/ 1290773 h 1363417"/>
              <a:gd name="connsiteX1-4217" fmla="*/ 2235183 w 2235183"/>
              <a:gd name="connsiteY1-4218" fmla="*/ 1290773 h 1363417"/>
              <a:gd name="connsiteX2-4219" fmla="*/ 7507 w 2235183"/>
              <a:gd name="connsiteY2-4220" fmla="*/ 1290773 h 1363417"/>
              <a:gd name="connsiteX3-4221" fmla="*/ 2163321 w 2235183"/>
              <a:gd name="connsiteY3-4222" fmla="*/ 1363417 h 1363417"/>
              <a:gd name="connsiteX4-4223" fmla="*/ 2169005 w 2235183"/>
              <a:gd name="connsiteY4-4224" fmla="*/ 1128564 h 1363417"/>
              <a:gd name="connsiteX5-4225" fmla="*/ 2169005 w 2235183"/>
              <a:gd name="connsiteY5-4226" fmla="*/ 1359131 h 1363417"/>
              <a:gd name="connsiteX6-4227" fmla="*/ 0 w 2235183"/>
              <a:gd name="connsiteY6-4228" fmla="*/ 75844 h 1363417"/>
              <a:gd name="connsiteX7-4229" fmla="*/ 2221523 w 2235183"/>
              <a:gd name="connsiteY7-4230" fmla="*/ 75844 h 1363417"/>
              <a:gd name="connsiteX8-4231" fmla="*/ 0 w 2235183"/>
              <a:gd name="connsiteY8-4232" fmla="*/ 75844 h 1363417"/>
              <a:gd name="connsiteX9-4233" fmla="*/ 73526 w 2235183"/>
              <a:gd name="connsiteY9-4234" fmla="*/ 0 h 1363417"/>
              <a:gd name="connsiteX10-4235" fmla="*/ 73526 w 2235183"/>
              <a:gd name="connsiteY10-4236" fmla="*/ 266972 h 1363417"/>
              <a:gd name="connsiteX11-4237" fmla="*/ 73526 w 2235183"/>
              <a:gd name="connsiteY11-4238" fmla="*/ 0 h 1363417"/>
              <a:gd name="connsiteX0-4239" fmla="*/ 7509 w 2235183"/>
              <a:gd name="connsiteY0-4240" fmla="*/ 1290773 h 1363417"/>
              <a:gd name="connsiteX1-4241" fmla="*/ 2235183 w 2235183"/>
              <a:gd name="connsiteY1-4242" fmla="*/ 1290773 h 1363417"/>
              <a:gd name="connsiteX2-4243" fmla="*/ 7507 w 2235183"/>
              <a:gd name="connsiteY2-4244" fmla="*/ 1290773 h 1363417"/>
              <a:gd name="connsiteX3-4245" fmla="*/ 2163321 w 2235183"/>
              <a:gd name="connsiteY3-4246" fmla="*/ 1363417 h 1363417"/>
              <a:gd name="connsiteX4-4247" fmla="*/ 2163321 w 2235183"/>
              <a:gd name="connsiteY4-4248" fmla="*/ 1124728 h 1363417"/>
              <a:gd name="connsiteX5-4249" fmla="*/ 2169005 w 2235183"/>
              <a:gd name="connsiteY5-4250" fmla="*/ 1359131 h 1363417"/>
              <a:gd name="connsiteX6-4251" fmla="*/ 0 w 2235183"/>
              <a:gd name="connsiteY6-4252" fmla="*/ 75844 h 1363417"/>
              <a:gd name="connsiteX7-4253" fmla="*/ 2221523 w 2235183"/>
              <a:gd name="connsiteY7-4254" fmla="*/ 75844 h 1363417"/>
              <a:gd name="connsiteX8-4255" fmla="*/ 0 w 2235183"/>
              <a:gd name="connsiteY8-4256" fmla="*/ 75844 h 1363417"/>
              <a:gd name="connsiteX9-4257" fmla="*/ 73526 w 2235183"/>
              <a:gd name="connsiteY9-4258" fmla="*/ 0 h 1363417"/>
              <a:gd name="connsiteX10-4259" fmla="*/ 73526 w 2235183"/>
              <a:gd name="connsiteY10-4260" fmla="*/ 266972 h 1363417"/>
              <a:gd name="connsiteX11-4261" fmla="*/ 73526 w 2235183"/>
              <a:gd name="connsiteY11-4262" fmla="*/ 0 h 1363417"/>
              <a:gd name="connsiteX0-4263" fmla="*/ 7509 w 2235183"/>
              <a:gd name="connsiteY0-4264" fmla="*/ 1290773 h 1363417"/>
              <a:gd name="connsiteX1-4265" fmla="*/ 2235183 w 2235183"/>
              <a:gd name="connsiteY1-4266" fmla="*/ 1290773 h 1363417"/>
              <a:gd name="connsiteX2-4267" fmla="*/ 7507 w 2235183"/>
              <a:gd name="connsiteY2-4268" fmla="*/ 1290773 h 1363417"/>
              <a:gd name="connsiteX3-4269" fmla="*/ 2163321 w 2235183"/>
              <a:gd name="connsiteY3-4270" fmla="*/ 1363417 h 1363417"/>
              <a:gd name="connsiteX4-4271" fmla="*/ 2163321 w 2235183"/>
              <a:gd name="connsiteY4-4272" fmla="*/ 1124728 h 1363417"/>
              <a:gd name="connsiteX5-4273" fmla="*/ 2163321 w 2235183"/>
              <a:gd name="connsiteY5-4274" fmla="*/ 1363416 h 1363417"/>
              <a:gd name="connsiteX6-4275" fmla="*/ 0 w 2235183"/>
              <a:gd name="connsiteY6-4276" fmla="*/ 75844 h 1363417"/>
              <a:gd name="connsiteX7-4277" fmla="*/ 2221523 w 2235183"/>
              <a:gd name="connsiteY7-4278" fmla="*/ 75844 h 1363417"/>
              <a:gd name="connsiteX8-4279" fmla="*/ 0 w 2235183"/>
              <a:gd name="connsiteY8-4280" fmla="*/ 75844 h 1363417"/>
              <a:gd name="connsiteX9-4281" fmla="*/ 73526 w 2235183"/>
              <a:gd name="connsiteY9-4282" fmla="*/ 0 h 1363417"/>
              <a:gd name="connsiteX10-4283" fmla="*/ 73526 w 2235183"/>
              <a:gd name="connsiteY10-4284" fmla="*/ 266972 h 1363417"/>
              <a:gd name="connsiteX11-4285" fmla="*/ 73526 w 2235183"/>
              <a:gd name="connsiteY11-4286" fmla="*/ 0 h 1363417"/>
              <a:gd name="connsiteX0-4287" fmla="*/ 7509 w 2235183"/>
              <a:gd name="connsiteY0-4288" fmla="*/ 1290773 h 1363417"/>
              <a:gd name="connsiteX1-4289" fmla="*/ 2235183 w 2235183"/>
              <a:gd name="connsiteY1-4290" fmla="*/ 1290773 h 1363417"/>
              <a:gd name="connsiteX2-4291" fmla="*/ 7507 w 2235183"/>
              <a:gd name="connsiteY2-4292" fmla="*/ 1290773 h 1363417"/>
              <a:gd name="connsiteX3-4293" fmla="*/ 2163321 w 2235183"/>
              <a:gd name="connsiteY3-4294" fmla="*/ 1363417 h 1363417"/>
              <a:gd name="connsiteX4-4295" fmla="*/ 2163321 w 2235183"/>
              <a:gd name="connsiteY4-4296" fmla="*/ 1124728 h 1363417"/>
              <a:gd name="connsiteX5-4297" fmla="*/ 2163321 w 2235183"/>
              <a:gd name="connsiteY5-4298" fmla="*/ 1363416 h 1363417"/>
              <a:gd name="connsiteX6-4299" fmla="*/ 7507 w 2235183"/>
              <a:gd name="connsiteY6-4300" fmla="*/ 76576 h 1363417"/>
              <a:gd name="connsiteX7-4301" fmla="*/ 2221523 w 2235183"/>
              <a:gd name="connsiteY7-4302" fmla="*/ 75844 h 1363417"/>
              <a:gd name="connsiteX8-4303" fmla="*/ 0 w 2235183"/>
              <a:gd name="connsiteY8-4304" fmla="*/ 75844 h 1363417"/>
              <a:gd name="connsiteX9-4305" fmla="*/ 73526 w 2235183"/>
              <a:gd name="connsiteY9-4306" fmla="*/ 0 h 1363417"/>
              <a:gd name="connsiteX10-4307" fmla="*/ 73526 w 2235183"/>
              <a:gd name="connsiteY10-4308" fmla="*/ 266972 h 1363417"/>
              <a:gd name="connsiteX11-4309" fmla="*/ 73526 w 2235183"/>
              <a:gd name="connsiteY11-4310" fmla="*/ 0 h 1363417"/>
              <a:gd name="connsiteX0-4311" fmla="*/ 7509 w 2235183"/>
              <a:gd name="connsiteY0-4312" fmla="*/ 1290773 h 1363417"/>
              <a:gd name="connsiteX1-4313" fmla="*/ 2235183 w 2235183"/>
              <a:gd name="connsiteY1-4314" fmla="*/ 1290773 h 1363417"/>
              <a:gd name="connsiteX2-4315" fmla="*/ 7507 w 2235183"/>
              <a:gd name="connsiteY2-4316" fmla="*/ 1290773 h 1363417"/>
              <a:gd name="connsiteX3-4317" fmla="*/ 2163321 w 2235183"/>
              <a:gd name="connsiteY3-4318" fmla="*/ 1363417 h 1363417"/>
              <a:gd name="connsiteX4-4319" fmla="*/ 2163321 w 2235183"/>
              <a:gd name="connsiteY4-4320" fmla="*/ 1124728 h 1363417"/>
              <a:gd name="connsiteX5-4321" fmla="*/ 2163321 w 2235183"/>
              <a:gd name="connsiteY5-4322" fmla="*/ 1363416 h 1363417"/>
              <a:gd name="connsiteX6-4323" fmla="*/ 7507 w 2235183"/>
              <a:gd name="connsiteY6-4324" fmla="*/ 76576 h 1363417"/>
              <a:gd name="connsiteX7-4325" fmla="*/ 2217216 w 2235183"/>
              <a:gd name="connsiteY7-4326" fmla="*/ 76576 h 1363417"/>
              <a:gd name="connsiteX8-4327" fmla="*/ 0 w 2235183"/>
              <a:gd name="connsiteY8-4328" fmla="*/ 75844 h 1363417"/>
              <a:gd name="connsiteX9-4329" fmla="*/ 73526 w 2235183"/>
              <a:gd name="connsiteY9-4330" fmla="*/ 0 h 1363417"/>
              <a:gd name="connsiteX10-4331" fmla="*/ 73526 w 2235183"/>
              <a:gd name="connsiteY10-4332" fmla="*/ 266972 h 1363417"/>
              <a:gd name="connsiteX11-4333" fmla="*/ 73526 w 2235183"/>
              <a:gd name="connsiteY11-4334" fmla="*/ 0 h 1363417"/>
              <a:gd name="connsiteX0-4335" fmla="*/ 2 w 2227676"/>
              <a:gd name="connsiteY0-4336" fmla="*/ 1290773 h 1363417"/>
              <a:gd name="connsiteX1-4337" fmla="*/ 2227676 w 2227676"/>
              <a:gd name="connsiteY1-4338" fmla="*/ 1290773 h 1363417"/>
              <a:gd name="connsiteX2-4339" fmla="*/ 0 w 2227676"/>
              <a:gd name="connsiteY2-4340" fmla="*/ 1290773 h 1363417"/>
              <a:gd name="connsiteX3-4341" fmla="*/ 2155814 w 2227676"/>
              <a:gd name="connsiteY3-4342" fmla="*/ 1363417 h 1363417"/>
              <a:gd name="connsiteX4-4343" fmla="*/ 2155814 w 2227676"/>
              <a:gd name="connsiteY4-4344" fmla="*/ 1124728 h 1363417"/>
              <a:gd name="connsiteX5-4345" fmla="*/ 2155814 w 2227676"/>
              <a:gd name="connsiteY5-4346" fmla="*/ 1363416 h 1363417"/>
              <a:gd name="connsiteX6-4347" fmla="*/ 0 w 2227676"/>
              <a:gd name="connsiteY6-4348" fmla="*/ 76576 h 1363417"/>
              <a:gd name="connsiteX7-4349" fmla="*/ 2209709 w 2227676"/>
              <a:gd name="connsiteY7-4350" fmla="*/ 76576 h 1363417"/>
              <a:gd name="connsiteX8-4351" fmla="*/ 0 w 2227676"/>
              <a:gd name="connsiteY8-4352" fmla="*/ 76576 h 1363417"/>
              <a:gd name="connsiteX9-4353" fmla="*/ 66019 w 2227676"/>
              <a:gd name="connsiteY9-4354" fmla="*/ 0 h 1363417"/>
              <a:gd name="connsiteX10-4355" fmla="*/ 66019 w 2227676"/>
              <a:gd name="connsiteY10-4356" fmla="*/ 266972 h 1363417"/>
              <a:gd name="connsiteX11-4357" fmla="*/ 66019 w 2227676"/>
              <a:gd name="connsiteY11-4358" fmla="*/ 0 h 1363417"/>
              <a:gd name="connsiteX0-4359" fmla="*/ 2 w 2227676"/>
              <a:gd name="connsiteY0-4360" fmla="*/ 1290773 h 1363417"/>
              <a:gd name="connsiteX1-4361" fmla="*/ 2227676 w 2227676"/>
              <a:gd name="connsiteY1-4362" fmla="*/ 1290773 h 1363417"/>
              <a:gd name="connsiteX2-4363" fmla="*/ 0 w 2227676"/>
              <a:gd name="connsiteY2-4364" fmla="*/ 1290773 h 1363417"/>
              <a:gd name="connsiteX3-4365" fmla="*/ 2155814 w 2227676"/>
              <a:gd name="connsiteY3-4366" fmla="*/ 1363417 h 1363417"/>
              <a:gd name="connsiteX4-4367" fmla="*/ 2155814 w 2227676"/>
              <a:gd name="connsiteY4-4368" fmla="*/ 1124728 h 1363417"/>
              <a:gd name="connsiteX5-4369" fmla="*/ 2155814 w 2227676"/>
              <a:gd name="connsiteY5-4370" fmla="*/ 1363416 h 1363417"/>
              <a:gd name="connsiteX6-4371" fmla="*/ 0 w 2227676"/>
              <a:gd name="connsiteY6-4372" fmla="*/ 76576 h 1363417"/>
              <a:gd name="connsiteX7-4373" fmla="*/ 2209709 w 2227676"/>
              <a:gd name="connsiteY7-4374" fmla="*/ 76576 h 1363417"/>
              <a:gd name="connsiteX8-4375" fmla="*/ 0 w 2227676"/>
              <a:gd name="connsiteY8-4376" fmla="*/ 76576 h 1363417"/>
              <a:gd name="connsiteX9-4377" fmla="*/ 71860 w 2227676"/>
              <a:gd name="connsiteY9-4378" fmla="*/ 3931 h 1363417"/>
              <a:gd name="connsiteX10-4379" fmla="*/ 66019 w 2227676"/>
              <a:gd name="connsiteY10-4380" fmla="*/ 266972 h 1363417"/>
              <a:gd name="connsiteX11-4381" fmla="*/ 66019 w 2227676"/>
              <a:gd name="connsiteY11-4382" fmla="*/ 0 h 1363417"/>
              <a:gd name="connsiteX0-4383" fmla="*/ 2 w 2227676"/>
              <a:gd name="connsiteY0-4384" fmla="*/ 1290773 h 1363417"/>
              <a:gd name="connsiteX1-4385" fmla="*/ 2227676 w 2227676"/>
              <a:gd name="connsiteY1-4386" fmla="*/ 1290773 h 1363417"/>
              <a:gd name="connsiteX2-4387" fmla="*/ 0 w 2227676"/>
              <a:gd name="connsiteY2-4388" fmla="*/ 1290773 h 1363417"/>
              <a:gd name="connsiteX3-4389" fmla="*/ 2155814 w 2227676"/>
              <a:gd name="connsiteY3-4390" fmla="*/ 1363417 h 1363417"/>
              <a:gd name="connsiteX4-4391" fmla="*/ 2155814 w 2227676"/>
              <a:gd name="connsiteY4-4392" fmla="*/ 1124728 h 1363417"/>
              <a:gd name="connsiteX5-4393" fmla="*/ 2155814 w 2227676"/>
              <a:gd name="connsiteY5-4394" fmla="*/ 1363416 h 1363417"/>
              <a:gd name="connsiteX6-4395" fmla="*/ 0 w 2227676"/>
              <a:gd name="connsiteY6-4396" fmla="*/ 76576 h 1363417"/>
              <a:gd name="connsiteX7-4397" fmla="*/ 2209709 w 2227676"/>
              <a:gd name="connsiteY7-4398" fmla="*/ 76576 h 1363417"/>
              <a:gd name="connsiteX8-4399" fmla="*/ 0 w 2227676"/>
              <a:gd name="connsiteY8-4400" fmla="*/ 76576 h 1363417"/>
              <a:gd name="connsiteX9-4401" fmla="*/ 71860 w 2227676"/>
              <a:gd name="connsiteY9-4402" fmla="*/ 3931 h 1363417"/>
              <a:gd name="connsiteX10-4403" fmla="*/ 71860 w 2227676"/>
              <a:gd name="connsiteY10-4404" fmla="*/ 263375 h 1363417"/>
              <a:gd name="connsiteX11-4405" fmla="*/ 66019 w 2227676"/>
              <a:gd name="connsiteY11-4406" fmla="*/ 0 h 1363417"/>
              <a:gd name="connsiteX0-4407" fmla="*/ 2 w 2227676"/>
              <a:gd name="connsiteY0-4408" fmla="*/ 1286842 h 1359486"/>
              <a:gd name="connsiteX1-4409" fmla="*/ 2227676 w 2227676"/>
              <a:gd name="connsiteY1-4410" fmla="*/ 1286842 h 1359486"/>
              <a:gd name="connsiteX2-4411" fmla="*/ 0 w 2227676"/>
              <a:gd name="connsiteY2-4412" fmla="*/ 1286842 h 1359486"/>
              <a:gd name="connsiteX3-4413" fmla="*/ 2155814 w 2227676"/>
              <a:gd name="connsiteY3-4414" fmla="*/ 1359486 h 1359486"/>
              <a:gd name="connsiteX4-4415" fmla="*/ 2155814 w 2227676"/>
              <a:gd name="connsiteY4-4416" fmla="*/ 1120797 h 1359486"/>
              <a:gd name="connsiteX5-4417" fmla="*/ 2155814 w 2227676"/>
              <a:gd name="connsiteY5-4418" fmla="*/ 1359485 h 1359486"/>
              <a:gd name="connsiteX6-4419" fmla="*/ 0 w 2227676"/>
              <a:gd name="connsiteY6-4420" fmla="*/ 72645 h 1359486"/>
              <a:gd name="connsiteX7-4421" fmla="*/ 2209709 w 2227676"/>
              <a:gd name="connsiteY7-4422" fmla="*/ 72645 h 1359486"/>
              <a:gd name="connsiteX8-4423" fmla="*/ 0 w 2227676"/>
              <a:gd name="connsiteY8-4424" fmla="*/ 72645 h 1359486"/>
              <a:gd name="connsiteX9-4425" fmla="*/ 71860 w 2227676"/>
              <a:gd name="connsiteY9-4426" fmla="*/ 0 h 1359486"/>
              <a:gd name="connsiteX10-4427" fmla="*/ 71860 w 2227676"/>
              <a:gd name="connsiteY10-4428" fmla="*/ 259444 h 1359486"/>
              <a:gd name="connsiteX11-4429" fmla="*/ 71860 w 2227676"/>
              <a:gd name="connsiteY11-4430" fmla="*/ 0 h 13594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27676" h="1359486">
                <a:moveTo>
                  <a:pt x="2" y="1286842"/>
                </a:moveTo>
                <a:lnTo>
                  <a:pt x="2227676" y="1286842"/>
                </a:lnTo>
                <a:lnTo>
                  <a:pt x="0" y="1286842"/>
                </a:lnTo>
                <a:close/>
                <a:moveTo>
                  <a:pt x="2155814" y="1359486"/>
                </a:moveTo>
                <a:lnTo>
                  <a:pt x="2155814" y="1120797"/>
                </a:lnTo>
                <a:lnTo>
                  <a:pt x="2155814" y="1359485"/>
                </a:lnTo>
                <a:close/>
                <a:moveTo>
                  <a:pt x="0" y="72645"/>
                </a:moveTo>
                <a:lnTo>
                  <a:pt x="2209709" y="72645"/>
                </a:lnTo>
                <a:lnTo>
                  <a:pt x="0" y="72645"/>
                </a:lnTo>
                <a:close/>
                <a:moveTo>
                  <a:pt x="71860" y="0"/>
                </a:moveTo>
                <a:lnTo>
                  <a:pt x="71860" y="259444"/>
                </a:lnTo>
                <a:lnTo>
                  <a:pt x="71860" y="0"/>
                </a:lnTo>
                <a:close/>
              </a:path>
            </a:pathLst>
          </a:custGeom>
          <a:solidFill>
            <a:schemeClr val="accent1"/>
          </a:solidFill>
          <a:ln w="3175" cap="sq">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216000" tIns="180000" rIns="216000" bIns="180000" rtlCol="0" anchor="ctr">
            <a:normAutofit/>
          </a:bodyPr>
          <a:lstStyle/>
          <a:p>
            <a:pPr algn="just">
              <a:lnSpc>
                <a:spcPct val="150000"/>
              </a:lnSpc>
            </a:pPr>
            <a:endParaRPr lang="zh-CN" altLang="en-US" dirty="0">
              <a:solidFill>
                <a:schemeClr val="tx1"/>
              </a:solidFill>
            </a:endParaRPr>
          </a:p>
        </p:txBody>
      </p:sp>
      <p:sp>
        <p:nvSpPr>
          <p:cNvPr id="4" name="Content Placeholder 3"/>
          <p:cNvSpPr>
            <a:spLocks noGrp="1"/>
          </p:cNvSpPr>
          <p:nvPr>
            <p:ph sz="half" idx="1"/>
          </p:nvPr>
        </p:nvSpPr>
        <p:spPr>
          <a:xfrm>
            <a:off x="1269315" y="1016341"/>
            <a:ext cx="4413740" cy="4114800"/>
          </a:xfrm>
        </p:spPr>
        <p:txBody>
          <a:bodyPr/>
          <a:lstStyle/>
          <a:p>
            <a:pPr marL="0" indent="0">
              <a:buNone/>
            </a:pPr>
            <a:r>
              <a:rPr lang="en-US" b="1" u="sng"/>
              <a:t>Lịch sử</a:t>
            </a:r>
          </a:p>
          <a:p>
            <a:pPr marL="0" indent="0">
              <a:buNone/>
            </a:pPr>
            <a:endParaRPr lang="en-US" b="1" u="sng"/>
          </a:p>
        </p:txBody>
      </p:sp>
      <p:cxnSp>
        <p:nvCxnSpPr>
          <p:cNvPr id="78851" name="直接连接符 13"/>
          <p:cNvCxnSpPr>
            <a:cxnSpLocks noChangeShapeType="1"/>
          </p:cNvCxnSpPr>
          <p:nvPr>
            <p:custDataLst>
              <p:tags r:id="rId4"/>
            </p:custDataLst>
          </p:nvPr>
        </p:nvCxnSpPr>
        <p:spPr bwMode="auto">
          <a:xfrm>
            <a:off x="1525191" y="3716263"/>
            <a:ext cx="9141619" cy="0"/>
          </a:xfrm>
          <a:prstGeom prst="line">
            <a:avLst/>
          </a:prstGeom>
          <a:ln>
            <a:tailEnd type="triangle" w="lg" len="lg"/>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cxnSp>
      <p:grpSp>
        <p:nvGrpSpPr>
          <p:cNvPr id="12" name="组合 11"/>
          <p:cNvGrpSpPr/>
          <p:nvPr>
            <p:custDataLst>
              <p:tags r:id="rId5"/>
            </p:custDataLst>
          </p:nvPr>
        </p:nvGrpSpPr>
        <p:grpSpPr>
          <a:xfrm>
            <a:off x="1667510" y="2649855"/>
            <a:ext cx="1830070" cy="1059708"/>
            <a:chOff x="2088083" y="2672166"/>
            <a:chExt cx="1793394" cy="1059862"/>
          </a:xfrm>
        </p:grpSpPr>
        <p:sp>
          <p:nvSpPr>
            <p:cNvPr id="85009" name="矩形 45"/>
            <p:cNvSpPr>
              <a:spLocks noChangeArrowheads="1"/>
            </p:cNvSpPr>
            <p:nvPr>
              <p:custDataLst>
                <p:tags r:id="rId18"/>
              </p:custDataLst>
            </p:nvPr>
          </p:nvSpPr>
          <p:spPr bwMode="auto">
            <a:xfrm>
              <a:off x="2395197" y="3328715"/>
              <a:ext cx="812026" cy="4033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875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pPr>
              <a:r>
                <a:rPr lang="en-US" sz="2400">
                  <a:solidFill>
                    <a:schemeClr val="bg1"/>
                  </a:solidFill>
                  <a:latin typeface="+mn-lt"/>
                  <a:ea typeface="+mn-ea"/>
                </a:rPr>
                <a:t>2004</a:t>
              </a:r>
            </a:p>
          </p:txBody>
        </p:sp>
        <p:sp>
          <p:nvSpPr>
            <p:cNvPr id="85010" name="文本框 50"/>
            <p:cNvSpPr txBox="1">
              <a:spLocks noChangeArrowheads="1"/>
            </p:cNvSpPr>
            <p:nvPr>
              <p:custDataLst>
                <p:tags r:id="rId19"/>
              </p:custDataLst>
            </p:nvPr>
          </p:nvSpPr>
          <p:spPr bwMode="auto">
            <a:xfrm>
              <a:off x="2088083" y="2672166"/>
              <a:ext cx="1793394" cy="81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just" eaLnBrk="1" hangingPunct="1">
                <a:lnSpc>
                  <a:spcPct val="130000"/>
                </a:lnSpc>
                <a:spcBef>
                  <a:spcPct val="0"/>
                </a:spcBef>
                <a:buClr>
                  <a:srgbClr val="BFBFBF"/>
                </a:buClr>
                <a:buNone/>
              </a:pPr>
              <a:r>
                <a:rPr lang="en-US" altLang="zh-CN" sz="1400" b="1" dirty="0">
                  <a:latin typeface="+mn-lt"/>
                  <a:ea typeface="+mn-ea"/>
                </a:rPr>
                <a:t>Sun Microsystems</a:t>
              </a:r>
            </a:p>
            <a:p>
              <a:pPr algn="just" eaLnBrk="1" hangingPunct="1">
                <a:lnSpc>
                  <a:spcPct val="130000"/>
                </a:lnSpc>
                <a:spcBef>
                  <a:spcPct val="0"/>
                </a:spcBef>
                <a:buClr>
                  <a:srgbClr val="BFBFBF"/>
                </a:buClr>
                <a:buNone/>
              </a:pPr>
              <a:r>
                <a:rPr lang="en-US" altLang="zh-CN" sz="1900" b="1" dirty="0">
                  <a:latin typeface="+mn-lt"/>
                  <a:ea typeface="+mn-ea"/>
                </a:rPr>
                <a:t>    Hubson</a:t>
              </a:r>
            </a:p>
            <a:p>
              <a:pPr algn="just" eaLnBrk="1" hangingPunct="1">
                <a:lnSpc>
                  <a:spcPct val="130000"/>
                </a:lnSpc>
                <a:spcBef>
                  <a:spcPct val="0"/>
                </a:spcBef>
                <a:buClr>
                  <a:srgbClr val="BFBFBF"/>
                </a:buClr>
                <a:buNone/>
              </a:pPr>
              <a:endParaRPr lang="en-US" altLang="zh-CN" sz="1800" dirty="0">
                <a:latin typeface="+mn-lt"/>
                <a:ea typeface="+mn-ea"/>
              </a:endParaRPr>
            </a:p>
          </p:txBody>
        </p:sp>
      </p:grpSp>
      <p:grpSp>
        <p:nvGrpSpPr>
          <p:cNvPr id="11" name="组合 10"/>
          <p:cNvGrpSpPr/>
          <p:nvPr>
            <p:custDataLst>
              <p:tags r:id="rId6"/>
            </p:custDataLst>
          </p:nvPr>
        </p:nvGrpSpPr>
        <p:grpSpPr>
          <a:xfrm>
            <a:off x="4880610" y="2432685"/>
            <a:ext cx="1779905" cy="1276350"/>
            <a:chOff x="5001191" y="2432762"/>
            <a:chExt cx="1889760" cy="1276511"/>
          </a:xfrm>
        </p:grpSpPr>
        <p:sp>
          <p:nvSpPr>
            <p:cNvPr id="78853" name="矩形 46"/>
            <p:cNvSpPr>
              <a:spLocks noChangeArrowheads="1"/>
            </p:cNvSpPr>
            <p:nvPr>
              <p:custDataLst>
                <p:tags r:id="rId16"/>
              </p:custDataLst>
            </p:nvPr>
          </p:nvSpPr>
          <p:spPr bwMode="auto">
            <a:xfrm>
              <a:off x="5538300" y="3306152"/>
              <a:ext cx="814175" cy="403121"/>
            </a:xfrm>
            <a:prstGeom prst="rect">
              <a:avLst/>
            </a:prstGeom>
            <a:solidFill>
              <a:schemeClr val="accent1"/>
            </a:solidFill>
            <a:ln>
              <a:noFill/>
            </a:ln>
          </p:spPr>
          <p:txBody>
            <a:bodyPr wrap="square" anchor="ctr">
              <a:normAutofit fontScale="80000" lnSpcReduction="1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r>
                <a:rPr lang="en-US" sz="2400" dirty="0">
                  <a:solidFill>
                    <a:schemeClr val="bg1"/>
                  </a:solidFill>
                  <a:latin typeface="+mn-lt"/>
                  <a:ea typeface="+mn-ea"/>
                </a:rPr>
                <a:t>2010</a:t>
              </a:r>
            </a:p>
          </p:txBody>
        </p:sp>
        <p:sp>
          <p:nvSpPr>
            <p:cNvPr id="85008" name="文本框 51"/>
            <p:cNvSpPr txBox="1">
              <a:spLocks noChangeArrowheads="1"/>
            </p:cNvSpPr>
            <p:nvPr>
              <p:custDataLst>
                <p:tags r:id="rId17"/>
              </p:custDataLst>
            </p:nvPr>
          </p:nvSpPr>
          <p:spPr bwMode="auto">
            <a:xfrm>
              <a:off x="5001191" y="2432762"/>
              <a:ext cx="1889760" cy="72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ormAutofit fontScale="97500" lnSpcReduction="1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lnSpc>
                  <a:spcPct val="130000"/>
                </a:lnSpc>
                <a:spcBef>
                  <a:spcPct val="0"/>
                </a:spcBef>
                <a:buClr>
                  <a:srgbClr val="BFBFBF"/>
                </a:buClr>
                <a:buNone/>
              </a:pPr>
              <a:r>
                <a:rPr lang="en-US" altLang="zh-CN" sz="1600" b="1" dirty="0">
                  <a:latin typeface="+mn-lt"/>
                  <a:ea typeface="+mn-ea"/>
                </a:rPr>
                <a:t>Chuyển giao cho</a:t>
              </a:r>
              <a:r>
                <a:rPr lang="en-US" altLang="zh-CN" sz="1800" b="1" dirty="0">
                  <a:latin typeface="+mn-lt"/>
                  <a:ea typeface="+mn-ea"/>
                </a:rPr>
                <a:t> </a:t>
              </a:r>
              <a:r>
                <a:rPr lang="en-US" altLang="zh-CN" sz="2000" b="1" dirty="0">
                  <a:latin typeface="+mn-lt"/>
                  <a:ea typeface="+mn-ea"/>
                </a:rPr>
                <a:t>Oracle </a:t>
              </a:r>
            </a:p>
          </p:txBody>
        </p:sp>
      </p:grpSp>
      <p:grpSp>
        <p:nvGrpSpPr>
          <p:cNvPr id="7" name="组合 6"/>
          <p:cNvGrpSpPr/>
          <p:nvPr>
            <p:custDataLst>
              <p:tags r:id="rId7"/>
            </p:custDataLst>
          </p:nvPr>
        </p:nvGrpSpPr>
        <p:grpSpPr>
          <a:xfrm>
            <a:off x="8063865" y="2432685"/>
            <a:ext cx="2714625" cy="1277729"/>
            <a:chOff x="8063987" y="2432762"/>
            <a:chExt cx="2055279" cy="1277890"/>
          </a:xfrm>
        </p:grpSpPr>
        <p:sp>
          <p:nvSpPr>
            <p:cNvPr id="85005" name="矩形 47"/>
            <p:cNvSpPr>
              <a:spLocks noChangeArrowheads="1"/>
            </p:cNvSpPr>
            <p:nvPr>
              <p:custDataLst>
                <p:tags r:id="rId14"/>
              </p:custDataLst>
            </p:nvPr>
          </p:nvSpPr>
          <p:spPr bwMode="auto">
            <a:xfrm>
              <a:off x="8685138" y="3307376"/>
              <a:ext cx="614901" cy="403276"/>
            </a:xfrm>
            <a:prstGeom prst="rect">
              <a:avLst/>
            </a:prstGeom>
            <a:solidFill>
              <a:schemeClr val="accent1"/>
            </a:solidFill>
            <a:ln>
              <a:noFill/>
            </a:ln>
          </p:spPr>
          <p:txBody>
            <a:bodyPr wrap="squar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pPr>
              <a:r>
                <a:rPr lang="en-US" sz="1900">
                  <a:solidFill>
                    <a:schemeClr val="bg1"/>
                  </a:solidFill>
                  <a:latin typeface="+mn-lt"/>
                  <a:ea typeface="+mn-ea"/>
                </a:rPr>
                <a:t>2013</a:t>
              </a:r>
            </a:p>
          </p:txBody>
        </p:sp>
        <p:sp>
          <p:nvSpPr>
            <p:cNvPr id="85006" name="文本框 52"/>
            <p:cNvSpPr txBox="1">
              <a:spLocks noChangeArrowheads="1"/>
            </p:cNvSpPr>
            <p:nvPr>
              <p:custDataLst>
                <p:tags r:id="rId15"/>
              </p:custDataLst>
            </p:nvPr>
          </p:nvSpPr>
          <p:spPr bwMode="auto">
            <a:xfrm>
              <a:off x="8063987" y="2432762"/>
              <a:ext cx="2055279" cy="7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lnSpc>
                  <a:spcPct val="130000"/>
                </a:lnSpc>
                <a:spcBef>
                  <a:spcPct val="0"/>
                </a:spcBef>
                <a:buClr>
                  <a:srgbClr val="BFBFBF"/>
                </a:buClr>
                <a:buNone/>
              </a:pPr>
              <a:r>
                <a:rPr lang="en-US" altLang="zh-CN" sz="1600" b="1">
                  <a:latin typeface="+mn-lt"/>
                  <a:cs typeface="+mn-ea"/>
                </a:rPr>
                <a:t>567 project members</a:t>
              </a:r>
            </a:p>
            <a:p>
              <a:pPr algn="ctr" eaLnBrk="1" hangingPunct="1">
                <a:lnSpc>
                  <a:spcPct val="130000"/>
                </a:lnSpc>
                <a:spcBef>
                  <a:spcPct val="0"/>
                </a:spcBef>
                <a:buClr>
                  <a:srgbClr val="BFBFBF"/>
                </a:buClr>
                <a:buNone/>
              </a:pPr>
              <a:r>
                <a:rPr lang="en-US" altLang="zh-CN" sz="1600" b="1">
                  <a:latin typeface="+mn-lt"/>
                  <a:cs typeface="+mn-ea"/>
                </a:rPr>
                <a:t>1,100 public repositories</a:t>
              </a:r>
            </a:p>
          </p:txBody>
        </p:sp>
      </p:grpSp>
      <p:grpSp>
        <p:nvGrpSpPr>
          <p:cNvPr id="10" name="组合 9"/>
          <p:cNvGrpSpPr/>
          <p:nvPr>
            <p:custDataLst>
              <p:tags r:id="rId8"/>
            </p:custDataLst>
          </p:nvPr>
        </p:nvGrpSpPr>
        <p:grpSpPr>
          <a:xfrm>
            <a:off x="3265170" y="3728502"/>
            <a:ext cx="1693545" cy="1383248"/>
            <a:chOff x="3544969" y="3729384"/>
            <a:chExt cx="1788795" cy="1383248"/>
          </a:xfrm>
        </p:grpSpPr>
        <p:sp>
          <p:nvSpPr>
            <p:cNvPr id="85003" name="矩形 48"/>
            <p:cNvSpPr>
              <a:spLocks noChangeArrowheads="1"/>
            </p:cNvSpPr>
            <p:nvPr>
              <p:custDataLst>
                <p:tags r:id="rId12"/>
              </p:custDataLst>
            </p:nvPr>
          </p:nvSpPr>
          <p:spPr bwMode="auto">
            <a:xfrm>
              <a:off x="3966924" y="3729384"/>
              <a:ext cx="812588" cy="4017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80000" lnSpcReduction="1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pPr>
              <a:r>
                <a:rPr lang="en-US" altLang="zh-CN" sz="2400" dirty="0">
                  <a:solidFill>
                    <a:schemeClr val="bg1"/>
                  </a:solidFill>
                  <a:latin typeface="+mn-lt"/>
                  <a:ea typeface="+mn-ea"/>
                </a:rPr>
                <a:t>2005</a:t>
              </a:r>
            </a:p>
          </p:txBody>
        </p:sp>
        <p:sp>
          <p:nvSpPr>
            <p:cNvPr id="85004" name="文本框 53"/>
            <p:cNvSpPr txBox="1">
              <a:spLocks noChangeArrowheads="1"/>
            </p:cNvSpPr>
            <p:nvPr>
              <p:custDataLst>
                <p:tags r:id="rId13"/>
              </p:custDataLst>
            </p:nvPr>
          </p:nvSpPr>
          <p:spPr bwMode="auto">
            <a:xfrm>
              <a:off x="3544969" y="4247127"/>
              <a:ext cx="1788795" cy="86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rmAutofit fontScale="60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lnSpc>
                  <a:spcPct val="130000"/>
                </a:lnSpc>
                <a:spcBef>
                  <a:spcPct val="0"/>
                </a:spcBef>
                <a:buClr>
                  <a:srgbClr val="BFBFBF"/>
                </a:buClr>
                <a:buNone/>
              </a:pPr>
              <a:r>
                <a:rPr lang="en-US" altLang="zh-CN" sz="2400" b="1" dirty="0">
                  <a:latin typeface="+mn-lt"/>
                  <a:ea typeface="+mn-ea"/>
                </a:rPr>
                <a:t>phiên bản đầu tiên</a:t>
              </a:r>
            </a:p>
            <a:p>
              <a:pPr algn="ctr" eaLnBrk="1" hangingPunct="1">
                <a:lnSpc>
                  <a:spcPct val="130000"/>
                </a:lnSpc>
                <a:spcBef>
                  <a:spcPct val="0"/>
                </a:spcBef>
                <a:buClr>
                  <a:srgbClr val="BFBFBF"/>
                </a:buClr>
                <a:buNone/>
              </a:pPr>
              <a:r>
                <a:rPr lang="en-US" altLang="zh-CN" sz="3200" b="1" dirty="0">
                  <a:latin typeface="+mn-lt"/>
                  <a:ea typeface="+mn-ea"/>
                </a:rPr>
                <a:t>Java.net</a:t>
              </a:r>
            </a:p>
            <a:p>
              <a:pPr algn="just" eaLnBrk="1" hangingPunct="1">
                <a:lnSpc>
                  <a:spcPct val="130000"/>
                </a:lnSpc>
                <a:spcBef>
                  <a:spcPct val="0"/>
                </a:spcBef>
                <a:buClr>
                  <a:srgbClr val="BFBFBF"/>
                </a:buClr>
                <a:buNone/>
              </a:pPr>
              <a:endParaRPr lang="en-US" altLang="zh-CN" sz="1800" dirty="0">
                <a:latin typeface="+mn-lt"/>
                <a:ea typeface="+mn-ea"/>
              </a:endParaRPr>
            </a:p>
            <a:p>
              <a:pPr algn="just" eaLnBrk="1" hangingPunct="1">
                <a:lnSpc>
                  <a:spcPct val="130000"/>
                </a:lnSpc>
                <a:spcBef>
                  <a:spcPct val="0"/>
                </a:spcBef>
                <a:buClr>
                  <a:srgbClr val="BFBFBF"/>
                </a:buClr>
                <a:buNone/>
              </a:pPr>
              <a:endParaRPr lang="en-US" altLang="zh-CN" sz="1800" dirty="0">
                <a:latin typeface="+mn-lt"/>
                <a:ea typeface="+mn-ea"/>
              </a:endParaRPr>
            </a:p>
          </p:txBody>
        </p:sp>
      </p:grpSp>
      <p:grpSp>
        <p:nvGrpSpPr>
          <p:cNvPr id="9" name="组合 8"/>
          <p:cNvGrpSpPr/>
          <p:nvPr>
            <p:custDataLst>
              <p:tags r:id="rId9"/>
            </p:custDataLst>
          </p:nvPr>
        </p:nvGrpSpPr>
        <p:grpSpPr>
          <a:xfrm>
            <a:off x="6491185" y="3725574"/>
            <a:ext cx="2055277" cy="1240852"/>
            <a:chOff x="6491185" y="3725574"/>
            <a:chExt cx="2055277" cy="1240852"/>
          </a:xfrm>
        </p:grpSpPr>
        <p:sp>
          <p:nvSpPr>
            <p:cNvPr id="85001" name="矩形 49"/>
            <p:cNvSpPr>
              <a:spLocks noChangeArrowheads="1"/>
            </p:cNvSpPr>
            <p:nvPr>
              <p:custDataLst>
                <p:tags r:id="rId10"/>
              </p:custDataLst>
            </p:nvPr>
          </p:nvSpPr>
          <p:spPr bwMode="auto">
            <a:xfrm>
              <a:off x="7112529" y="3725574"/>
              <a:ext cx="812588" cy="401728"/>
            </a:xfrm>
            <a:prstGeom prst="rect">
              <a:avLst/>
            </a:prstGeom>
            <a:solidFill>
              <a:schemeClr val="accent2"/>
            </a:solidFill>
            <a:ln>
              <a:noFill/>
            </a:ln>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pPr>
              <a:r>
                <a:rPr lang="en-US" sz="1900">
                  <a:solidFill>
                    <a:schemeClr val="bg1"/>
                  </a:solidFill>
                  <a:latin typeface="+mn-lt"/>
                  <a:ea typeface="+mn-ea"/>
                </a:rPr>
                <a:t>2011</a:t>
              </a:r>
            </a:p>
          </p:txBody>
        </p:sp>
        <p:sp>
          <p:nvSpPr>
            <p:cNvPr id="85002" name="文本框 54"/>
            <p:cNvSpPr txBox="1">
              <a:spLocks noChangeArrowheads="1"/>
            </p:cNvSpPr>
            <p:nvPr>
              <p:custDataLst>
                <p:tags r:id="rId11"/>
              </p:custDataLst>
            </p:nvPr>
          </p:nvSpPr>
          <p:spPr bwMode="auto">
            <a:xfrm>
              <a:off x="6491185" y="4246614"/>
              <a:ext cx="2055277" cy="7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gn="ctr" eaLnBrk="1" hangingPunct="1">
                <a:lnSpc>
                  <a:spcPct val="130000"/>
                </a:lnSpc>
                <a:spcBef>
                  <a:spcPct val="0"/>
                </a:spcBef>
                <a:buClr>
                  <a:srgbClr val="BFBFBF"/>
                </a:buClr>
                <a:buNone/>
              </a:pPr>
              <a:r>
                <a:rPr lang="en-US" altLang="zh-CN" sz="1400" b="1" dirty="0">
                  <a:latin typeface="+mn-lt"/>
                  <a:ea typeface="+mn-ea"/>
                </a:rPr>
                <a:t>Rẽ nhánh phát triển</a:t>
              </a:r>
            </a:p>
            <a:p>
              <a:pPr algn="ctr" eaLnBrk="1" hangingPunct="1">
                <a:lnSpc>
                  <a:spcPct val="130000"/>
                </a:lnSpc>
                <a:spcBef>
                  <a:spcPct val="0"/>
                </a:spcBef>
                <a:buClr>
                  <a:srgbClr val="BFBFBF"/>
                </a:buClr>
                <a:buNone/>
              </a:pPr>
              <a:r>
                <a:rPr lang="en-US" altLang="zh-CN" sz="1900" b="1" dirty="0">
                  <a:latin typeface="+mn-lt"/>
                  <a:ea typeface="+mn-ea"/>
                </a:rPr>
                <a:t>Jenkins</a:t>
              </a:r>
            </a:p>
          </p:txBody>
        </p:sp>
      </p:grpSp>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left)">
                                      <p:cBhvr>
                                        <p:cTn id="7" dur="500"/>
                                        <p:tgtEl>
                                          <p:spTgt spid="7885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p:tgtEl>
                                          <p:spTgt spid="12"/>
                                        </p:tgtEl>
                                        <p:attrNameLst>
                                          <p:attrName>ppt_y</p:attrName>
                                        </p:attrNameLst>
                                      </p:cBhvr>
                                      <p:tavLst>
                                        <p:tav tm="0">
                                          <p:val>
                                            <p:strVal val="#ppt_y+#ppt_h*1.125000"/>
                                          </p:val>
                                        </p:tav>
                                        <p:tav tm="100000">
                                          <p:val>
                                            <p:strVal val="#ppt_y"/>
                                          </p:val>
                                        </p:tav>
                                      </p:tavLst>
                                    </p:anim>
                                    <p:animEffect transition="in" filter="wipe(up)">
                                      <p:cBhvr>
                                        <p:cTn id="13" dur="1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p:tgtEl>
                                          <p:spTgt spid="10"/>
                                        </p:tgtEl>
                                        <p:attrNameLst>
                                          <p:attrName>ppt_y</p:attrName>
                                        </p:attrNameLst>
                                      </p:cBhvr>
                                      <p:tavLst>
                                        <p:tav tm="0">
                                          <p:val>
                                            <p:strVal val="#ppt_y-#ppt_h*1.125000"/>
                                          </p:val>
                                        </p:tav>
                                        <p:tav tm="100000">
                                          <p:val>
                                            <p:strVal val="#ppt_y"/>
                                          </p:val>
                                        </p:tav>
                                      </p:tavLst>
                                    </p:anim>
                                    <p:animEffect transition="in" filter="wipe(down)">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1000"/>
                                        <p:tgtEl>
                                          <p:spTgt spid="11"/>
                                        </p:tgtEl>
                                        <p:attrNameLst>
                                          <p:attrName>ppt_y</p:attrName>
                                        </p:attrNameLst>
                                      </p:cBhvr>
                                      <p:tavLst>
                                        <p:tav tm="0">
                                          <p:val>
                                            <p:strVal val="#ppt_y+#ppt_h*1.125000"/>
                                          </p:val>
                                        </p:tav>
                                        <p:tav tm="100000">
                                          <p:val>
                                            <p:strVal val="#ppt_y"/>
                                          </p:val>
                                        </p:tav>
                                      </p:tavLst>
                                    </p:anim>
                                    <p:animEffect transition="in" filter="wipe(up)">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000"/>
                                        <p:tgtEl>
                                          <p:spTgt spid="9"/>
                                        </p:tgtEl>
                                        <p:attrNameLst>
                                          <p:attrName>ppt_y</p:attrName>
                                        </p:attrNameLst>
                                      </p:cBhvr>
                                      <p:tavLst>
                                        <p:tav tm="0">
                                          <p:val>
                                            <p:strVal val="#ppt_y-#ppt_h*1.125000"/>
                                          </p:val>
                                        </p:tav>
                                        <p:tav tm="100000">
                                          <p:val>
                                            <p:strVal val="#ppt_y"/>
                                          </p:val>
                                        </p:tav>
                                      </p:tavLst>
                                    </p:anim>
                                    <p:animEffect transition="in" filter="wipe(down)">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1000"/>
                                        <p:tgtEl>
                                          <p:spTgt spid="7"/>
                                        </p:tgtEl>
                                        <p:attrNameLst>
                                          <p:attrName>ppt_y</p:attrName>
                                        </p:attrNameLst>
                                      </p:cBhvr>
                                      <p:tavLst>
                                        <p:tav tm="0">
                                          <p:val>
                                            <p:strVal val="#ppt_y+#ppt_h*1.125000"/>
                                          </p:val>
                                        </p:tav>
                                        <p:tav tm="100000">
                                          <p:val>
                                            <p:strVal val="#ppt_y"/>
                                          </p:val>
                                        </p:tav>
                                      </p:tavLst>
                                    </p:anim>
                                    <p:animEffect transition="in" filter="wipe(up)">
                                      <p:cBhvr>
                                        <p:cTn id="3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sz="3200" dirty="0">
                <a:sym typeface="+mn-ea"/>
              </a:rPr>
              <a:t>Jenkins</a:t>
            </a:r>
            <a:endParaRPr lang="en-US" sz="3200" dirty="0">
              <a:latin typeface="+mn-lt"/>
            </a:endParaRPr>
          </a:p>
        </p:txBody>
      </p:sp>
      <p:sp>
        <p:nvSpPr>
          <p:cNvPr id="5" name="任意多边形 4"/>
          <p:cNvSpPr/>
          <p:nvPr>
            <p:custDataLst>
              <p:tags r:id="rId3"/>
            </p:custDataLst>
          </p:nvPr>
        </p:nvSpPr>
        <p:spPr>
          <a:xfrm>
            <a:off x="838200" y="845085"/>
            <a:ext cx="10515600" cy="4931996"/>
          </a:xfrm>
          <a:custGeom>
            <a:avLst/>
            <a:gdLst>
              <a:gd name="connsiteX0" fmla="*/ 720080 w 3744416"/>
              <a:gd name="connsiteY0" fmla="*/ 1656184 h 2016224"/>
              <a:gd name="connsiteX1" fmla="*/ 2952328 w 3744416"/>
              <a:gd name="connsiteY1" fmla="*/ 1656184 h 2016224"/>
              <a:gd name="connsiteX2" fmla="*/ 2952328 w 3744416"/>
              <a:gd name="connsiteY2" fmla="*/ 1800200 h 2016224"/>
              <a:gd name="connsiteX3" fmla="*/ 720080 w 3744416"/>
              <a:gd name="connsiteY3" fmla="*/ 1800200 h 2016224"/>
              <a:gd name="connsiteX4" fmla="*/ 3600400 w 3744416"/>
              <a:gd name="connsiteY4" fmla="*/ 1296144 h 2016224"/>
              <a:gd name="connsiteX5" fmla="*/ 3744416 w 3744416"/>
              <a:gd name="connsiteY5" fmla="*/ 1296144 h 2016224"/>
              <a:gd name="connsiteX6" fmla="*/ 3744416 w 3744416"/>
              <a:gd name="connsiteY6" fmla="*/ 2016224 h 2016224"/>
              <a:gd name="connsiteX7" fmla="*/ 3600400 w 3744416"/>
              <a:gd name="connsiteY7" fmla="*/ 2016224 h 2016224"/>
              <a:gd name="connsiteX8" fmla="*/ 720080 w 3744416"/>
              <a:gd name="connsiteY8" fmla="*/ 432048 h 2016224"/>
              <a:gd name="connsiteX9" fmla="*/ 2952328 w 3744416"/>
              <a:gd name="connsiteY9" fmla="*/ 432048 h 2016224"/>
              <a:gd name="connsiteX10" fmla="*/ 2952328 w 3744416"/>
              <a:gd name="connsiteY10" fmla="*/ 576064 h 2016224"/>
              <a:gd name="connsiteX11" fmla="*/ 720080 w 3744416"/>
              <a:gd name="connsiteY11" fmla="*/ 576064 h 2016224"/>
              <a:gd name="connsiteX12" fmla="*/ 0 w 3744416"/>
              <a:gd name="connsiteY12" fmla="*/ 0 h 2016224"/>
              <a:gd name="connsiteX13" fmla="*/ 144016 w 3744416"/>
              <a:gd name="connsiteY13" fmla="*/ 0 h 2016224"/>
              <a:gd name="connsiteX14" fmla="*/ 144016 w 3744416"/>
              <a:gd name="connsiteY14" fmla="*/ 720080 h 2016224"/>
              <a:gd name="connsiteX15" fmla="*/ 0 w 3744416"/>
              <a:gd name="connsiteY15" fmla="*/ 720080 h 2016224"/>
              <a:gd name="connsiteX0-1" fmla="*/ 720080 w 3744416"/>
              <a:gd name="connsiteY0-2" fmla="*/ 1656184 h 2016224"/>
              <a:gd name="connsiteX1-3" fmla="*/ 2952328 w 3744416"/>
              <a:gd name="connsiteY1-4" fmla="*/ 1656184 h 2016224"/>
              <a:gd name="connsiteX2-5" fmla="*/ 2952328 w 3744416"/>
              <a:gd name="connsiteY2-6" fmla="*/ 1800200 h 2016224"/>
              <a:gd name="connsiteX3-7" fmla="*/ 720080 w 3744416"/>
              <a:gd name="connsiteY3-8" fmla="*/ 1800200 h 2016224"/>
              <a:gd name="connsiteX4-9" fmla="*/ 720080 w 3744416"/>
              <a:gd name="connsiteY4-10" fmla="*/ 1656184 h 2016224"/>
              <a:gd name="connsiteX5-11" fmla="*/ 3600400 w 3744416"/>
              <a:gd name="connsiteY5-12" fmla="*/ 1296144 h 2016224"/>
              <a:gd name="connsiteX6-13" fmla="*/ 3744416 w 3744416"/>
              <a:gd name="connsiteY6-14" fmla="*/ 1296144 h 2016224"/>
              <a:gd name="connsiteX7-15" fmla="*/ 3744416 w 3744416"/>
              <a:gd name="connsiteY7-16" fmla="*/ 2016224 h 2016224"/>
              <a:gd name="connsiteX8-17" fmla="*/ 3600400 w 3744416"/>
              <a:gd name="connsiteY8-18" fmla="*/ 2016224 h 2016224"/>
              <a:gd name="connsiteX9-19" fmla="*/ 3600400 w 3744416"/>
              <a:gd name="connsiteY9-20" fmla="*/ 1296144 h 2016224"/>
              <a:gd name="connsiteX10-21" fmla="*/ 720080 w 3744416"/>
              <a:gd name="connsiteY10-22" fmla="*/ 432048 h 2016224"/>
              <a:gd name="connsiteX11-23" fmla="*/ 2952328 w 3744416"/>
              <a:gd name="connsiteY11-24" fmla="*/ 432048 h 2016224"/>
              <a:gd name="connsiteX12-25" fmla="*/ 2952328 w 3744416"/>
              <a:gd name="connsiteY12-26" fmla="*/ 576064 h 2016224"/>
              <a:gd name="connsiteX13-27" fmla="*/ 720080 w 3744416"/>
              <a:gd name="connsiteY13-28" fmla="*/ 576064 h 2016224"/>
              <a:gd name="connsiteX14-29" fmla="*/ 720080 w 3744416"/>
              <a:gd name="connsiteY14-30" fmla="*/ 432048 h 2016224"/>
              <a:gd name="connsiteX15-31" fmla="*/ 0 w 3744416"/>
              <a:gd name="connsiteY15-32" fmla="*/ 0 h 2016224"/>
              <a:gd name="connsiteX16" fmla="*/ 144016 w 3744416"/>
              <a:gd name="connsiteY16" fmla="*/ 720080 h 2016224"/>
              <a:gd name="connsiteX17" fmla="*/ 0 w 3744416"/>
              <a:gd name="connsiteY17" fmla="*/ 720080 h 2016224"/>
              <a:gd name="connsiteX18" fmla="*/ 0 w 3744416"/>
              <a:gd name="connsiteY18" fmla="*/ 0 h 2016224"/>
              <a:gd name="connsiteX0-33" fmla="*/ 720080 w 3744416"/>
              <a:gd name="connsiteY0-34" fmla="*/ 1656184 h 2016224"/>
              <a:gd name="connsiteX1-35" fmla="*/ 2952328 w 3744416"/>
              <a:gd name="connsiteY1-36" fmla="*/ 1656184 h 2016224"/>
              <a:gd name="connsiteX2-37" fmla="*/ 2952328 w 3744416"/>
              <a:gd name="connsiteY2-38" fmla="*/ 1800200 h 2016224"/>
              <a:gd name="connsiteX3-39" fmla="*/ 720080 w 3744416"/>
              <a:gd name="connsiteY3-40" fmla="*/ 1800200 h 2016224"/>
              <a:gd name="connsiteX4-41" fmla="*/ 720080 w 3744416"/>
              <a:gd name="connsiteY4-42" fmla="*/ 1656184 h 2016224"/>
              <a:gd name="connsiteX5-43" fmla="*/ 3600400 w 3744416"/>
              <a:gd name="connsiteY5-44" fmla="*/ 1296144 h 2016224"/>
              <a:gd name="connsiteX6-45" fmla="*/ 3744416 w 3744416"/>
              <a:gd name="connsiteY6-46" fmla="*/ 1296144 h 2016224"/>
              <a:gd name="connsiteX7-47" fmla="*/ 3744416 w 3744416"/>
              <a:gd name="connsiteY7-48" fmla="*/ 2016224 h 2016224"/>
              <a:gd name="connsiteX8-49" fmla="*/ 3600400 w 3744416"/>
              <a:gd name="connsiteY8-50" fmla="*/ 2016224 h 2016224"/>
              <a:gd name="connsiteX9-51" fmla="*/ 3600400 w 3744416"/>
              <a:gd name="connsiteY9-52" fmla="*/ 1296144 h 2016224"/>
              <a:gd name="connsiteX10-53" fmla="*/ 720080 w 3744416"/>
              <a:gd name="connsiteY10-54" fmla="*/ 432048 h 2016224"/>
              <a:gd name="connsiteX11-55" fmla="*/ 2952328 w 3744416"/>
              <a:gd name="connsiteY11-56" fmla="*/ 432048 h 2016224"/>
              <a:gd name="connsiteX12-57" fmla="*/ 2952328 w 3744416"/>
              <a:gd name="connsiteY12-58" fmla="*/ 576064 h 2016224"/>
              <a:gd name="connsiteX13-59" fmla="*/ 720080 w 3744416"/>
              <a:gd name="connsiteY13-60" fmla="*/ 576064 h 2016224"/>
              <a:gd name="connsiteX14-61" fmla="*/ 720080 w 3744416"/>
              <a:gd name="connsiteY14-62" fmla="*/ 432048 h 2016224"/>
              <a:gd name="connsiteX15-63" fmla="*/ 0 w 3744416"/>
              <a:gd name="connsiteY15-64" fmla="*/ 0 h 2016224"/>
              <a:gd name="connsiteX16-65" fmla="*/ 0 w 3744416"/>
              <a:gd name="connsiteY16-66" fmla="*/ 720080 h 2016224"/>
              <a:gd name="connsiteX17-67" fmla="*/ 0 w 3744416"/>
              <a:gd name="connsiteY17-68" fmla="*/ 0 h 2016224"/>
              <a:gd name="connsiteX0-69" fmla="*/ 720080 w 3744416"/>
              <a:gd name="connsiteY0-70" fmla="*/ 1656184 h 2016224"/>
              <a:gd name="connsiteX1-71" fmla="*/ 2952328 w 3744416"/>
              <a:gd name="connsiteY1-72" fmla="*/ 1656184 h 2016224"/>
              <a:gd name="connsiteX2-73" fmla="*/ 2952328 w 3744416"/>
              <a:gd name="connsiteY2-74" fmla="*/ 1800200 h 2016224"/>
              <a:gd name="connsiteX3-75" fmla="*/ 720080 w 3744416"/>
              <a:gd name="connsiteY3-76" fmla="*/ 1800200 h 2016224"/>
              <a:gd name="connsiteX4-77" fmla="*/ 720080 w 3744416"/>
              <a:gd name="connsiteY4-78" fmla="*/ 1656184 h 2016224"/>
              <a:gd name="connsiteX5-79" fmla="*/ 3600400 w 3744416"/>
              <a:gd name="connsiteY5-80" fmla="*/ 1296144 h 2016224"/>
              <a:gd name="connsiteX6-81" fmla="*/ 3744416 w 3744416"/>
              <a:gd name="connsiteY6-82" fmla="*/ 1296144 h 2016224"/>
              <a:gd name="connsiteX7-83" fmla="*/ 3744416 w 3744416"/>
              <a:gd name="connsiteY7-84" fmla="*/ 2016224 h 2016224"/>
              <a:gd name="connsiteX8-85" fmla="*/ 3600400 w 3744416"/>
              <a:gd name="connsiteY8-86" fmla="*/ 2016224 h 2016224"/>
              <a:gd name="connsiteX9-87" fmla="*/ 3600400 w 3744416"/>
              <a:gd name="connsiteY9-88" fmla="*/ 1296144 h 2016224"/>
              <a:gd name="connsiteX10-89" fmla="*/ 720080 w 3744416"/>
              <a:gd name="connsiteY10-90" fmla="*/ 432048 h 2016224"/>
              <a:gd name="connsiteX11-91" fmla="*/ 2952328 w 3744416"/>
              <a:gd name="connsiteY11-92" fmla="*/ 432048 h 2016224"/>
              <a:gd name="connsiteX12-93" fmla="*/ 2952328 w 3744416"/>
              <a:gd name="connsiteY12-94" fmla="*/ 576064 h 2016224"/>
              <a:gd name="connsiteX13-95" fmla="*/ 720080 w 3744416"/>
              <a:gd name="connsiteY13-96" fmla="*/ 432048 h 2016224"/>
              <a:gd name="connsiteX14-97" fmla="*/ 0 w 3744416"/>
              <a:gd name="connsiteY14-98" fmla="*/ 0 h 2016224"/>
              <a:gd name="connsiteX15-99" fmla="*/ 0 w 3744416"/>
              <a:gd name="connsiteY15-100" fmla="*/ 720080 h 2016224"/>
              <a:gd name="connsiteX16-101" fmla="*/ 0 w 3744416"/>
              <a:gd name="connsiteY16-102" fmla="*/ 0 h 2016224"/>
              <a:gd name="connsiteX0-103" fmla="*/ 720080 w 3744416"/>
              <a:gd name="connsiteY0-104" fmla="*/ 1656184 h 2016224"/>
              <a:gd name="connsiteX1-105" fmla="*/ 2952328 w 3744416"/>
              <a:gd name="connsiteY1-106" fmla="*/ 1656184 h 2016224"/>
              <a:gd name="connsiteX2-107" fmla="*/ 2952328 w 3744416"/>
              <a:gd name="connsiteY2-108" fmla="*/ 1800200 h 2016224"/>
              <a:gd name="connsiteX3-109" fmla="*/ 720080 w 3744416"/>
              <a:gd name="connsiteY3-110" fmla="*/ 1800200 h 2016224"/>
              <a:gd name="connsiteX4-111" fmla="*/ 720080 w 3744416"/>
              <a:gd name="connsiteY4-112" fmla="*/ 1656184 h 2016224"/>
              <a:gd name="connsiteX5-113" fmla="*/ 3600400 w 3744416"/>
              <a:gd name="connsiteY5-114" fmla="*/ 1296144 h 2016224"/>
              <a:gd name="connsiteX6-115" fmla="*/ 3744416 w 3744416"/>
              <a:gd name="connsiteY6-116" fmla="*/ 1296144 h 2016224"/>
              <a:gd name="connsiteX7-117" fmla="*/ 3744416 w 3744416"/>
              <a:gd name="connsiteY7-118" fmla="*/ 2016224 h 2016224"/>
              <a:gd name="connsiteX8-119" fmla="*/ 3600400 w 3744416"/>
              <a:gd name="connsiteY8-120" fmla="*/ 2016224 h 2016224"/>
              <a:gd name="connsiteX9-121" fmla="*/ 3600400 w 3744416"/>
              <a:gd name="connsiteY9-122" fmla="*/ 1296144 h 2016224"/>
              <a:gd name="connsiteX10-123" fmla="*/ 720080 w 3744416"/>
              <a:gd name="connsiteY10-124" fmla="*/ 432048 h 2016224"/>
              <a:gd name="connsiteX11-125" fmla="*/ 2952328 w 3744416"/>
              <a:gd name="connsiteY11-126" fmla="*/ 432048 h 2016224"/>
              <a:gd name="connsiteX12-127" fmla="*/ 720080 w 3744416"/>
              <a:gd name="connsiteY12-128" fmla="*/ 432048 h 2016224"/>
              <a:gd name="connsiteX13-129" fmla="*/ 0 w 3744416"/>
              <a:gd name="connsiteY13-130" fmla="*/ 0 h 2016224"/>
              <a:gd name="connsiteX14-131" fmla="*/ 0 w 3744416"/>
              <a:gd name="connsiteY14-132" fmla="*/ 720080 h 2016224"/>
              <a:gd name="connsiteX15-133" fmla="*/ 0 w 3744416"/>
              <a:gd name="connsiteY15-134" fmla="*/ 0 h 2016224"/>
              <a:gd name="connsiteX0-135" fmla="*/ 720080 w 3744416"/>
              <a:gd name="connsiteY0-136" fmla="*/ 1656184 h 2016224"/>
              <a:gd name="connsiteX1-137" fmla="*/ 2952328 w 3744416"/>
              <a:gd name="connsiteY1-138" fmla="*/ 1656184 h 2016224"/>
              <a:gd name="connsiteX2-139" fmla="*/ 2952328 w 3744416"/>
              <a:gd name="connsiteY2-140" fmla="*/ 1800200 h 2016224"/>
              <a:gd name="connsiteX3-141" fmla="*/ 720080 w 3744416"/>
              <a:gd name="connsiteY3-142" fmla="*/ 1800200 h 2016224"/>
              <a:gd name="connsiteX4-143" fmla="*/ 720080 w 3744416"/>
              <a:gd name="connsiteY4-144" fmla="*/ 1656184 h 2016224"/>
              <a:gd name="connsiteX5-145" fmla="*/ 3600400 w 3744416"/>
              <a:gd name="connsiteY5-146" fmla="*/ 1296144 h 2016224"/>
              <a:gd name="connsiteX6-147" fmla="*/ 3744416 w 3744416"/>
              <a:gd name="connsiteY6-148" fmla="*/ 1296144 h 2016224"/>
              <a:gd name="connsiteX7-149" fmla="*/ 3744416 w 3744416"/>
              <a:gd name="connsiteY7-150" fmla="*/ 2016224 h 2016224"/>
              <a:gd name="connsiteX8-151" fmla="*/ 3600400 w 3744416"/>
              <a:gd name="connsiteY8-152" fmla="*/ 2016224 h 2016224"/>
              <a:gd name="connsiteX9-153" fmla="*/ 3600400 w 3744416"/>
              <a:gd name="connsiteY9-154" fmla="*/ 1296144 h 2016224"/>
              <a:gd name="connsiteX10-155" fmla="*/ 720080 w 3744416"/>
              <a:gd name="connsiteY10-156" fmla="*/ 432048 h 2016224"/>
              <a:gd name="connsiteX11-157" fmla="*/ 2952328 w 3744416"/>
              <a:gd name="connsiteY11-158" fmla="*/ 432048 h 2016224"/>
              <a:gd name="connsiteX12-159" fmla="*/ 720080 w 3744416"/>
              <a:gd name="connsiteY12-160" fmla="*/ 432048 h 2016224"/>
              <a:gd name="connsiteX13-161" fmla="*/ 0 w 3744416"/>
              <a:gd name="connsiteY13-162" fmla="*/ 0 h 2016224"/>
              <a:gd name="connsiteX14-163" fmla="*/ 0 w 3744416"/>
              <a:gd name="connsiteY14-164" fmla="*/ 720080 h 2016224"/>
              <a:gd name="connsiteX15-165" fmla="*/ 0 w 3744416"/>
              <a:gd name="connsiteY15-166" fmla="*/ 0 h 2016224"/>
              <a:gd name="connsiteX0-167" fmla="*/ 720080 w 3744416"/>
              <a:gd name="connsiteY0-168" fmla="*/ 1656184 h 2016224"/>
              <a:gd name="connsiteX1-169" fmla="*/ 2952328 w 3744416"/>
              <a:gd name="connsiteY1-170" fmla="*/ 1656184 h 2016224"/>
              <a:gd name="connsiteX2-171" fmla="*/ 2952328 w 3744416"/>
              <a:gd name="connsiteY2-172" fmla="*/ 1800200 h 2016224"/>
              <a:gd name="connsiteX3-173" fmla="*/ 720080 w 3744416"/>
              <a:gd name="connsiteY3-174" fmla="*/ 1656184 h 2016224"/>
              <a:gd name="connsiteX4-175" fmla="*/ 3600400 w 3744416"/>
              <a:gd name="connsiteY4-176" fmla="*/ 1296144 h 2016224"/>
              <a:gd name="connsiteX5-177" fmla="*/ 3744416 w 3744416"/>
              <a:gd name="connsiteY5-178" fmla="*/ 1296144 h 2016224"/>
              <a:gd name="connsiteX6-179" fmla="*/ 3744416 w 3744416"/>
              <a:gd name="connsiteY6-180" fmla="*/ 2016224 h 2016224"/>
              <a:gd name="connsiteX7-181" fmla="*/ 3600400 w 3744416"/>
              <a:gd name="connsiteY7-182" fmla="*/ 2016224 h 2016224"/>
              <a:gd name="connsiteX8-183" fmla="*/ 3600400 w 3744416"/>
              <a:gd name="connsiteY8-184" fmla="*/ 1296144 h 2016224"/>
              <a:gd name="connsiteX9-185" fmla="*/ 720080 w 3744416"/>
              <a:gd name="connsiteY9-186" fmla="*/ 432048 h 2016224"/>
              <a:gd name="connsiteX10-187" fmla="*/ 2952328 w 3744416"/>
              <a:gd name="connsiteY10-188" fmla="*/ 432048 h 2016224"/>
              <a:gd name="connsiteX11-189" fmla="*/ 720080 w 3744416"/>
              <a:gd name="connsiteY11-190" fmla="*/ 432048 h 2016224"/>
              <a:gd name="connsiteX12-191" fmla="*/ 0 w 3744416"/>
              <a:gd name="connsiteY12-192" fmla="*/ 0 h 2016224"/>
              <a:gd name="connsiteX13-193" fmla="*/ 0 w 3744416"/>
              <a:gd name="connsiteY13-194" fmla="*/ 720080 h 2016224"/>
              <a:gd name="connsiteX14-195" fmla="*/ 0 w 3744416"/>
              <a:gd name="connsiteY14-196" fmla="*/ 0 h 2016224"/>
              <a:gd name="connsiteX0-197" fmla="*/ 720080 w 3744416"/>
              <a:gd name="connsiteY0-198" fmla="*/ 1656184 h 2016224"/>
              <a:gd name="connsiteX1-199" fmla="*/ 2952328 w 3744416"/>
              <a:gd name="connsiteY1-200" fmla="*/ 1656184 h 2016224"/>
              <a:gd name="connsiteX2-201" fmla="*/ 720080 w 3744416"/>
              <a:gd name="connsiteY2-202" fmla="*/ 1656184 h 2016224"/>
              <a:gd name="connsiteX3-203" fmla="*/ 3600400 w 3744416"/>
              <a:gd name="connsiteY3-204" fmla="*/ 1296144 h 2016224"/>
              <a:gd name="connsiteX4-205" fmla="*/ 3744416 w 3744416"/>
              <a:gd name="connsiteY4-206" fmla="*/ 1296144 h 2016224"/>
              <a:gd name="connsiteX5-207" fmla="*/ 3744416 w 3744416"/>
              <a:gd name="connsiteY5-208" fmla="*/ 2016224 h 2016224"/>
              <a:gd name="connsiteX6-209" fmla="*/ 3600400 w 3744416"/>
              <a:gd name="connsiteY6-210" fmla="*/ 2016224 h 2016224"/>
              <a:gd name="connsiteX7-211" fmla="*/ 3600400 w 3744416"/>
              <a:gd name="connsiteY7-212" fmla="*/ 1296144 h 2016224"/>
              <a:gd name="connsiteX8-213" fmla="*/ 720080 w 3744416"/>
              <a:gd name="connsiteY8-214" fmla="*/ 432048 h 2016224"/>
              <a:gd name="connsiteX9-215" fmla="*/ 2952328 w 3744416"/>
              <a:gd name="connsiteY9-216" fmla="*/ 432048 h 2016224"/>
              <a:gd name="connsiteX10-217" fmla="*/ 720080 w 3744416"/>
              <a:gd name="connsiteY10-218" fmla="*/ 432048 h 2016224"/>
              <a:gd name="connsiteX11-219" fmla="*/ 0 w 3744416"/>
              <a:gd name="connsiteY11-220" fmla="*/ 0 h 2016224"/>
              <a:gd name="connsiteX12-221" fmla="*/ 0 w 3744416"/>
              <a:gd name="connsiteY12-222" fmla="*/ 720080 h 2016224"/>
              <a:gd name="connsiteX13-223" fmla="*/ 0 w 3744416"/>
              <a:gd name="connsiteY13-224" fmla="*/ 0 h 2016224"/>
              <a:gd name="connsiteX0-225" fmla="*/ 720080 w 3744416"/>
              <a:gd name="connsiteY0-226" fmla="*/ 1656184 h 2016224"/>
              <a:gd name="connsiteX1-227" fmla="*/ 2952328 w 3744416"/>
              <a:gd name="connsiteY1-228" fmla="*/ 1656184 h 2016224"/>
              <a:gd name="connsiteX2-229" fmla="*/ 720080 w 3744416"/>
              <a:gd name="connsiteY2-230" fmla="*/ 1656184 h 2016224"/>
              <a:gd name="connsiteX3-231" fmla="*/ 3600400 w 3744416"/>
              <a:gd name="connsiteY3-232" fmla="*/ 1296144 h 2016224"/>
              <a:gd name="connsiteX4-233" fmla="*/ 3744416 w 3744416"/>
              <a:gd name="connsiteY4-234" fmla="*/ 1296144 h 2016224"/>
              <a:gd name="connsiteX5-235" fmla="*/ 3744416 w 3744416"/>
              <a:gd name="connsiteY5-236" fmla="*/ 2016224 h 2016224"/>
              <a:gd name="connsiteX6-237" fmla="*/ 3600400 w 3744416"/>
              <a:gd name="connsiteY6-238" fmla="*/ 1296144 h 2016224"/>
              <a:gd name="connsiteX7-239" fmla="*/ 720080 w 3744416"/>
              <a:gd name="connsiteY7-240" fmla="*/ 432048 h 2016224"/>
              <a:gd name="connsiteX8-241" fmla="*/ 2952328 w 3744416"/>
              <a:gd name="connsiteY8-242" fmla="*/ 432048 h 2016224"/>
              <a:gd name="connsiteX9-243" fmla="*/ 720080 w 3744416"/>
              <a:gd name="connsiteY9-244" fmla="*/ 432048 h 2016224"/>
              <a:gd name="connsiteX10-245" fmla="*/ 0 w 3744416"/>
              <a:gd name="connsiteY10-246" fmla="*/ 0 h 2016224"/>
              <a:gd name="connsiteX11-247" fmla="*/ 0 w 3744416"/>
              <a:gd name="connsiteY11-248" fmla="*/ 720080 h 2016224"/>
              <a:gd name="connsiteX12-249" fmla="*/ 0 w 3744416"/>
              <a:gd name="connsiteY12-250" fmla="*/ 0 h 2016224"/>
              <a:gd name="connsiteX0-251" fmla="*/ 720080 w 3744416"/>
              <a:gd name="connsiteY0-252" fmla="*/ 1656184 h 2016224"/>
              <a:gd name="connsiteX1-253" fmla="*/ 2952328 w 3744416"/>
              <a:gd name="connsiteY1-254" fmla="*/ 1656184 h 2016224"/>
              <a:gd name="connsiteX2-255" fmla="*/ 720080 w 3744416"/>
              <a:gd name="connsiteY2-256" fmla="*/ 1656184 h 2016224"/>
              <a:gd name="connsiteX3-257" fmla="*/ 3744416 w 3744416"/>
              <a:gd name="connsiteY3-258" fmla="*/ 2016224 h 2016224"/>
              <a:gd name="connsiteX4-259" fmla="*/ 3744416 w 3744416"/>
              <a:gd name="connsiteY4-260" fmla="*/ 1296144 h 2016224"/>
              <a:gd name="connsiteX5-261" fmla="*/ 3744416 w 3744416"/>
              <a:gd name="connsiteY5-262" fmla="*/ 2016224 h 2016224"/>
              <a:gd name="connsiteX6-263" fmla="*/ 720080 w 3744416"/>
              <a:gd name="connsiteY6-264" fmla="*/ 432048 h 2016224"/>
              <a:gd name="connsiteX7-265" fmla="*/ 2952328 w 3744416"/>
              <a:gd name="connsiteY7-266" fmla="*/ 432048 h 2016224"/>
              <a:gd name="connsiteX8-267" fmla="*/ 720080 w 3744416"/>
              <a:gd name="connsiteY8-268" fmla="*/ 432048 h 2016224"/>
              <a:gd name="connsiteX9-269" fmla="*/ 0 w 3744416"/>
              <a:gd name="connsiteY9-270" fmla="*/ 0 h 2016224"/>
              <a:gd name="connsiteX10-271" fmla="*/ 0 w 3744416"/>
              <a:gd name="connsiteY10-272" fmla="*/ 720080 h 2016224"/>
              <a:gd name="connsiteX11-273" fmla="*/ 0 w 3744416"/>
              <a:gd name="connsiteY11-274" fmla="*/ 0 h 2016224"/>
              <a:gd name="connsiteX0-275" fmla="*/ 720080 w 3744416"/>
              <a:gd name="connsiteY0-276" fmla="*/ 1656184 h 2016224"/>
              <a:gd name="connsiteX1-277" fmla="*/ 2952328 w 3744416"/>
              <a:gd name="connsiteY1-278" fmla="*/ 1656184 h 2016224"/>
              <a:gd name="connsiteX2-279" fmla="*/ 720080 w 3744416"/>
              <a:gd name="connsiteY2-280" fmla="*/ 1656184 h 2016224"/>
              <a:gd name="connsiteX3-281" fmla="*/ 3744416 w 3744416"/>
              <a:gd name="connsiteY3-282" fmla="*/ 2016224 h 2016224"/>
              <a:gd name="connsiteX4-283" fmla="*/ 3744416 w 3744416"/>
              <a:gd name="connsiteY4-284" fmla="*/ 1296144 h 2016224"/>
              <a:gd name="connsiteX5-285" fmla="*/ 3744416 w 3744416"/>
              <a:gd name="connsiteY5-286" fmla="*/ 2016224 h 2016224"/>
              <a:gd name="connsiteX6-287" fmla="*/ 720080 w 3744416"/>
              <a:gd name="connsiteY6-288" fmla="*/ 432048 h 2016224"/>
              <a:gd name="connsiteX7-289" fmla="*/ 2952328 w 3744416"/>
              <a:gd name="connsiteY7-290" fmla="*/ 432048 h 2016224"/>
              <a:gd name="connsiteX8-291" fmla="*/ 720080 w 3744416"/>
              <a:gd name="connsiteY8-292" fmla="*/ 432048 h 2016224"/>
              <a:gd name="connsiteX9-293" fmla="*/ 1093694 w 3744416"/>
              <a:gd name="connsiteY9-294" fmla="*/ 0 h 2016224"/>
              <a:gd name="connsiteX10-295" fmla="*/ 0 w 3744416"/>
              <a:gd name="connsiteY10-296" fmla="*/ 720080 h 2016224"/>
              <a:gd name="connsiteX11-297" fmla="*/ 1093694 w 3744416"/>
              <a:gd name="connsiteY11-298" fmla="*/ 0 h 2016224"/>
              <a:gd name="connsiteX0-299" fmla="*/ 0 w 3024336"/>
              <a:gd name="connsiteY0-300" fmla="*/ 1656184 h 2016224"/>
              <a:gd name="connsiteX1-301" fmla="*/ 2232248 w 3024336"/>
              <a:gd name="connsiteY1-302" fmla="*/ 1656184 h 2016224"/>
              <a:gd name="connsiteX2-303" fmla="*/ 0 w 3024336"/>
              <a:gd name="connsiteY2-304" fmla="*/ 1656184 h 2016224"/>
              <a:gd name="connsiteX3-305" fmla="*/ 3024336 w 3024336"/>
              <a:gd name="connsiteY3-306" fmla="*/ 2016224 h 2016224"/>
              <a:gd name="connsiteX4-307" fmla="*/ 3024336 w 3024336"/>
              <a:gd name="connsiteY4-308" fmla="*/ 1296144 h 2016224"/>
              <a:gd name="connsiteX5-309" fmla="*/ 3024336 w 3024336"/>
              <a:gd name="connsiteY5-310" fmla="*/ 2016224 h 2016224"/>
              <a:gd name="connsiteX6-311" fmla="*/ 0 w 3024336"/>
              <a:gd name="connsiteY6-312" fmla="*/ 432048 h 2016224"/>
              <a:gd name="connsiteX7-313" fmla="*/ 2232248 w 3024336"/>
              <a:gd name="connsiteY7-314" fmla="*/ 432048 h 2016224"/>
              <a:gd name="connsiteX8-315" fmla="*/ 0 w 3024336"/>
              <a:gd name="connsiteY8-316" fmla="*/ 432048 h 2016224"/>
              <a:gd name="connsiteX9-317" fmla="*/ 373614 w 3024336"/>
              <a:gd name="connsiteY9-318" fmla="*/ 0 h 2016224"/>
              <a:gd name="connsiteX10-319" fmla="*/ 6061 w 3024336"/>
              <a:gd name="connsiteY10-320" fmla="*/ 854551 h 2016224"/>
              <a:gd name="connsiteX11-321" fmla="*/ 373614 w 3024336"/>
              <a:gd name="connsiteY11-322" fmla="*/ 0 h 2016224"/>
              <a:gd name="connsiteX0-323" fmla="*/ 0 w 3024336"/>
              <a:gd name="connsiteY0-324" fmla="*/ 1611361 h 1971401"/>
              <a:gd name="connsiteX1-325" fmla="*/ 2232248 w 3024336"/>
              <a:gd name="connsiteY1-326" fmla="*/ 1611361 h 1971401"/>
              <a:gd name="connsiteX2-327" fmla="*/ 0 w 3024336"/>
              <a:gd name="connsiteY2-328" fmla="*/ 1611361 h 1971401"/>
              <a:gd name="connsiteX3-329" fmla="*/ 3024336 w 3024336"/>
              <a:gd name="connsiteY3-330" fmla="*/ 1971401 h 1971401"/>
              <a:gd name="connsiteX4-331" fmla="*/ 3024336 w 3024336"/>
              <a:gd name="connsiteY4-332" fmla="*/ 1251321 h 1971401"/>
              <a:gd name="connsiteX5-333" fmla="*/ 3024336 w 3024336"/>
              <a:gd name="connsiteY5-334" fmla="*/ 1971401 h 1971401"/>
              <a:gd name="connsiteX6-335" fmla="*/ 0 w 3024336"/>
              <a:gd name="connsiteY6-336" fmla="*/ 387225 h 1971401"/>
              <a:gd name="connsiteX7-337" fmla="*/ 2232248 w 3024336"/>
              <a:gd name="connsiteY7-338" fmla="*/ 387225 h 1971401"/>
              <a:gd name="connsiteX8-339" fmla="*/ 0 w 3024336"/>
              <a:gd name="connsiteY8-340" fmla="*/ 387225 h 1971401"/>
              <a:gd name="connsiteX9-341" fmla="*/ 248108 w 3024336"/>
              <a:gd name="connsiteY9-342" fmla="*/ 0 h 1971401"/>
              <a:gd name="connsiteX10-343" fmla="*/ 6061 w 3024336"/>
              <a:gd name="connsiteY10-344" fmla="*/ 809728 h 1971401"/>
              <a:gd name="connsiteX11-345" fmla="*/ 248108 w 3024336"/>
              <a:gd name="connsiteY11-346" fmla="*/ 0 h 1971401"/>
              <a:gd name="connsiteX0-347" fmla="*/ 0 w 3024336"/>
              <a:gd name="connsiteY0-348" fmla="*/ 1333455 h 1693495"/>
              <a:gd name="connsiteX1-349" fmla="*/ 2232248 w 3024336"/>
              <a:gd name="connsiteY1-350" fmla="*/ 1333455 h 1693495"/>
              <a:gd name="connsiteX2-351" fmla="*/ 0 w 3024336"/>
              <a:gd name="connsiteY2-352" fmla="*/ 1333455 h 1693495"/>
              <a:gd name="connsiteX3-353" fmla="*/ 3024336 w 3024336"/>
              <a:gd name="connsiteY3-354" fmla="*/ 1693495 h 1693495"/>
              <a:gd name="connsiteX4-355" fmla="*/ 3024336 w 3024336"/>
              <a:gd name="connsiteY4-356" fmla="*/ 973415 h 1693495"/>
              <a:gd name="connsiteX5-357" fmla="*/ 3024336 w 3024336"/>
              <a:gd name="connsiteY5-358" fmla="*/ 1693495 h 1693495"/>
              <a:gd name="connsiteX6-359" fmla="*/ 0 w 3024336"/>
              <a:gd name="connsiteY6-360" fmla="*/ 109319 h 1693495"/>
              <a:gd name="connsiteX7-361" fmla="*/ 2232248 w 3024336"/>
              <a:gd name="connsiteY7-362" fmla="*/ 109319 h 1693495"/>
              <a:gd name="connsiteX8-363" fmla="*/ 0 w 3024336"/>
              <a:gd name="connsiteY8-364" fmla="*/ 109319 h 1693495"/>
              <a:gd name="connsiteX9-365" fmla="*/ 122602 w 3024336"/>
              <a:gd name="connsiteY9-366" fmla="*/ 0 h 1693495"/>
              <a:gd name="connsiteX10-367" fmla="*/ 6061 w 3024336"/>
              <a:gd name="connsiteY10-368" fmla="*/ 531822 h 1693495"/>
              <a:gd name="connsiteX11-369" fmla="*/ 122602 w 3024336"/>
              <a:gd name="connsiteY11-370" fmla="*/ 0 h 1693495"/>
              <a:gd name="connsiteX0-371" fmla="*/ 0 w 3024336"/>
              <a:gd name="connsiteY0-372" fmla="*/ 1333455 h 1693495"/>
              <a:gd name="connsiteX1-373" fmla="*/ 2232248 w 3024336"/>
              <a:gd name="connsiteY1-374" fmla="*/ 1333455 h 1693495"/>
              <a:gd name="connsiteX2-375" fmla="*/ 0 w 3024336"/>
              <a:gd name="connsiteY2-376" fmla="*/ 1333455 h 1693495"/>
              <a:gd name="connsiteX3-377" fmla="*/ 3024336 w 3024336"/>
              <a:gd name="connsiteY3-378" fmla="*/ 1693495 h 1693495"/>
              <a:gd name="connsiteX4-379" fmla="*/ 3024336 w 3024336"/>
              <a:gd name="connsiteY4-380" fmla="*/ 973415 h 1693495"/>
              <a:gd name="connsiteX5-381" fmla="*/ 3024336 w 3024336"/>
              <a:gd name="connsiteY5-382" fmla="*/ 1693495 h 1693495"/>
              <a:gd name="connsiteX6-383" fmla="*/ 0 w 3024336"/>
              <a:gd name="connsiteY6-384" fmla="*/ 109319 h 1693495"/>
              <a:gd name="connsiteX7-385" fmla="*/ 2232248 w 3024336"/>
              <a:gd name="connsiteY7-386" fmla="*/ 109319 h 1693495"/>
              <a:gd name="connsiteX8-387" fmla="*/ 0 w 3024336"/>
              <a:gd name="connsiteY8-388" fmla="*/ 109319 h 1693495"/>
              <a:gd name="connsiteX9-389" fmla="*/ 122602 w 3024336"/>
              <a:gd name="connsiteY9-390" fmla="*/ 0 h 1693495"/>
              <a:gd name="connsiteX10-391" fmla="*/ 131567 w 3024336"/>
              <a:gd name="connsiteY10-392" fmla="*/ 316669 h 1693495"/>
              <a:gd name="connsiteX11-393" fmla="*/ 122602 w 3024336"/>
              <a:gd name="connsiteY11-394" fmla="*/ 0 h 1693495"/>
              <a:gd name="connsiteX0-395" fmla="*/ 0 w 3024336"/>
              <a:gd name="connsiteY0-396" fmla="*/ 1360349 h 1720389"/>
              <a:gd name="connsiteX1-397" fmla="*/ 2232248 w 3024336"/>
              <a:gd name="connsiteY1-398" fmla="*/ 1360349 h 1720389"/>
              <a:gd name="connsiteX2-399" fmla="*/ 0 w 3024336"/>
              <a:gd name="connsiteY2-400" fmla="*/ 1360349 h 1720389"/>
              <a:gd name="connsiteX3-401" fmla="*/ 3024336 w 3024336"/>
              <a:gd name="connsiteY3-402" fmla="*/ 1720389 h 1720389"/>
              <a:gd name="connsiteX4-403" fmla="*/ 3024336 w 3024336"/>
              <a:gd name="connsiteY4-404" fmla="*/ 1000309 h 1720389"/>
              <a:gd name="connsiteX5-405" fmla="*/ 3024336 w 3024336"/>
              <a:gd name="connsiteY5-406" fmla="*/ 1720389 h 1720389"/>
              <a:gd name="connsiteX6-407" fmla="*/ 0 w 3024336"/>
              <a:gd name="connsiteY6-408" fmla="*/ 136213 h 1720389"/>
              <a:gd name="connsiteX7-409" fmla="*/ 2232248 w 3024336"/>
              <a:gd name="connsiteY7-410" fmla="*/ 136213 h 1720389"/>
              <a:gd name="connsiteX8-411" fmla="*/ 0 w 3024336"/>
              <a:gd name="connsiteY8-412" fmla="*/ 136213 h 1720389"/>
              <a:gd name="connsiteX9-413" fmla="*/ 104673 w 3024336"/>
              <a:gd name="connsiteY9-414" fmla="*/ 0 h 1720389"/>
              <a:gd name="connsiteX10-415" fmla="*/ 131567 w 3024336"/>
              <a:gd name="connsiteY10-416" fmla="*/ 343563 h 1720389"/>
              <a:gd name="connsiteX11-417" fmla="*/ 104673 w 3024336"/>
              <a:gd name="connsiteY11-418" fmla="*/ 0 h 1720389"/>
              <a:gd name="connsiteX0-419" fmla="*/ 0 w 3024336"/>
              <a:gd name="connsiteY0-420" fmla="*/ 1360349 h 1720389"/>
              <a:gd name="connsiteX1-421" fmla="*/ 2232248 w 3024336"/>
              <a:gd name="connsiteY1-422" fmla="*/ 1360349 h 1720389"/>
              <a:gd name="connsiteX2-423" fmla="*/ 0 w 3024336"/>
              <a:gd name="connsiteY2-424" fmla="*/ 1360349 h 1720389"/>
              <a:gd name="connsiteX3-425" fmla="*/ 3024336 w 3024336"/>
              <a:gd name="connsiteY3-426" fmla="*/ 1720389 h 1720389"/>
              <a:gd name="connsiteX4-427" fmla="*/ 3024336 w 3024336"/>
              <a:gd name="connsiteY4-428" fmla="*/ 1000309 h 1720389"/>
              <a:gd name="connsiteX5-429" fmla="*/ 3024336 w 3024336"/>
              <a:gd name="connsiteY5-430" fmla="*/ 1720389 h 1720389"/>
              <a:gd name="connsiteX6-431" fmla="*/ 0 w 3024336"/>
              <a:gd name="connsiteY6-432" fmla="*/ 136213 h 1720389"/>
              <a:gd name="connsiteX7-433" fmla="*/ 2232248 w 3024336"/>
              <a:gd name="connsiteY7-434" fmla="*/ 136213 h 1720389"/>
              <a:gd name="connsiteX8-435" fmla="*/ 0 w 3024336"/>
              <a:gd name="connsiteY8-436" fmla="*/ 136213 h 1720389"/>
              <a:gd name="connsiteX9-437" fmla="*/ 104673 w 3024336"/>
              <a:gd name="connsiteY9-438" fmla="*/ 0 h 1720389"/>
              <a:gd name="connsiteX10-439" fmla="*/ 77779 w 3024336"/>
              <a:gd name="connsiteY10-440" fmla="*/ 334598 h 1720389"/>
              <a:gd name="connsiteX11-441" fmla="*/ 104673 w 3024336"/>
              <a:gd name="connsiteY11-442" fmla="*/ 0 h 1720389"/>
              <a:gd name="connsiteX0-443" fmla="*/ 727348 w 3751684"/>
              <a:gd name="connsiteY0-444" fmla="*/ 1650428 h 2010468"/>
              <a:gd name="connsiteX1-445" fmla="*/ 2959596 w 3751684"/>
              <a:gd name="connsiteY1-446" fmla="*/ 1650428 h 2010468"/>
              <a:gd name="connsiteX2-447" fmla="*/ 727348 w 3751684"/>
              <a:gd name="connsiteY2-448" fmla="*/ 1650428 h 2010468"/>
              <a:gd name="connsiteX3-449" fmla="*/ 3751684 w 3751684"/>
              <a:gd name="connsiteY3-450" fmla="*/ 2010468 h 2010468"/>
              <a:gd name="connsiteX4-451" fmla="*/ 3751684 w 3751684"/>
              <a:gd name="connsiteY4-452" fmla="*/ 1290388 h 2010468"/>
              <a:gd name="connsiteX5-453" fmla="*/ 3751684 w 3751684"/>
              <a:gd name="connsiteY5-454" fmla="*/ 2010468 h 2010468"/>
              <a:gd name="connsiteX6-455" fmla="*/ 727348 w 3751684"/>
              <a:gd name="connsiteY6-456" fmla="*/ 426292 h 2010468"/>
              <a:gd name="connsiteX7-457" fmla="*/ 2959596 w 3751684"/>
              <a:gd name="connsiteY7-458" fmla="*/ 426292 h 2010468"/>
              <a:gd name="connsiteX8-459" fmla="*/ 727348 w 3751684"/>
              <a:gd name="connsiteY8-460" fmla="*/ 426292 h 2010468"/>
              <a:gd name="connsiteX9-461" fmla="*/ 832021 w 3751684"/>
              <a:gd name="connsiteY9-462" fmla="*/ 290079 h 2010468"/>
              <a:gd name="connsiteX10-463" fmla="*/ 805127 w 3751684"/>
              <a:gd name="connsiteY10-464" fmla="*/ 624677 h 2010468"/>
              <a:gd name="connsiteX11-465" fmla="*/ 0 w 3751684"/>
              <a:gd name="connsiteY11-466" fmla="*/ 0 h 2010468"/>
              <a:gd name="connsiteX0-467" fmla="*/ 727348 w 3751684"/>
              <a:gd name="connsiteY0-468" fmla="*/ 1650428 h 2010468"/>
              <a:gd name="connsiteX1-469" fmla="*/ 2959596 w 3751684"/>
              <a:gd name="connsiteY1-470" fmla="*/ 1650428 h 2010468"/>
              <a:gd name="connsiteX2-471" fmla="*/ 727348 w 3751684"/>
              <a:gd name="connsiteY2-472" fmla="*/ 1650428 h 2010468"/>
              <a:gd name="connsiteX3-473" fmla="*/ 3751684 w 3751684"/>
              <a:gd name="connsiteY3-474" fmla="*/ 2010468 h 2010468"/>
              <a:gd name="connsiteX4-475" fmla="*/ 3751684 w 3751684"/>
              <a:gd name="connsiteY4-476" fmla="*/ 1290388 h 2010468"/>
              <a:gd name="connsiteX5-477" fmla="*/ 3751684 w 3751684"/>
              <a:gd name="connsiteY5-478" fmla="*/ 2010468 h 2010468"/>
              <a:gd name="connsiteX6-479" fmla="*/ 727348 w 3751684"/>
              <a:gd name="connsiteY6-480" fmla="*/ 426292 h 2010468"/>
              <a:gd name="connsiteX7-481" fmla="*/ 2959596 w 3751684"/>
              <a:gd name="connsiteY7-482" fmla="*/ 426292 h 2010468"/>
              <a:gd name="connsiteX8-483" fmla="*/ 727348 w 3751684"/>
              <a:gd name="connsiteY8-484" fmla="*/ 426292 h 2010468"/>
              <a:gd name="connsiteX9-485" fmla="*/ 0 w 3751684"/>
              <a:gd name="connsiteY9-486" fmla="*/ 0 h 2010468"/>
              <a:gd name="connsiteX10-487" fmla="*/ 805127 w 3751684"/>
              <a:gd name="connsiteY10-488" fmla="*/ 624677 h 2010468"/>
              <a:gd name="connsiteX11-489" fmla="*/ 0 w 3751684"/>
              <a:gd name="connsiteY11-490" fmla="*/ 0 h 2010468"/>
              <a:gd name="connsiteX0-491" fmla="*/ 727348 w 3751684"/>
              <a:gd name="connsiteY0-492" fmla="*/ 1650428 h 2010468"/>
              <a:gd name="connsiteX1-493" fmla="*/ 2959596 w 3751684"/>
              <a:gd name="connsiteY1-494" fmla="*/ 1650428 h 2010468"/>
              <a:gd name="connsiteX2-495" fmla="*/ 727348 w 3751684"/>
              <a:gd name="connsiteY2-496" fmla="*/ 1650428 h 2010468"/>
              <a:gd name="connsiteX3-497" fmla="*/ 3751684 w 3751684"/>
              <a:gd name="connsiteY3-498" fmla="*/ 2010468 h 2010468"/>
              <a:gd name="connsiteX4-499" fmla="*/ 3751684 w 3751684"/>
              <a:gd name="connsiteY4-500" fmla="*/ 1290388 h 2010468"/>
              <a:gd name="connsiteX5-501" fmla="*/ 3751684 w 3751684"/>
              <a:gd name="connsiteY5-502" fmla="*/ 2010468 h 2010468"/>
              <a:gd name="connsiteX6-503" fmla="*/ 727348 w 3751684"/>
              <a:gd name="connsiteY6-504" fmla="*/ 426292 h 2010468"/>
              <a:gd name="connsiteX7-505" fmla="*/ 2959596 w 3751684"/>
              <a:gd name="connsiteY7-506" fmla="*/ 426292 h 2010468"/>
              <a:gd name="connsiteX8-507" fmla="*/ 727348 w 3751684"/>
              <a:gd name="connsiteY8-508" fmla="*/ 426292 h 2010468"/>
              <a:gd name="connsiteX9-509" fmla="*/ 0 w 3751684"/>
              <a:gd name="connsiteY9-510" fmla="*/ 0 h 2010468"/>
              <a:gd name="connsiteX10-511" fmla="*/ 805127 w 3751684"/>
              <a:gd name="connsiteY10-512" fmla="*/ 624677 h 2010468"/>
              <a:gd name="connsiteX11-513" fmla="*/ 12700 w 3751684"/>
              <a:gd name="connsiteY11-514" fmla="*/ 0 h 2010468"/>
              <a:gd name="connsiteX0-515" fmla="*/ 714662 w 3738998"/>
              <a:gd name="connsiteY0-516" fmla="*/ 1650428 h 2010468"/>
              <a:gd name="connsiteX1-517" fmla="*/ 2946910 w 3738998"/>
              <a:gd name="connsiteY1-518" fmla="*/ 1650428 h 2010468"/>
              <a:gd name="connsiteX2-519" fmla="*/ 714662 w 3738998"/>
              <a:gd name="connsiteY2-520" fmla="*/ 1650428 h 2010468"/>
              <a:gd name="connsiteX3-521" fmla="*/ 3738998 w 3738998"/>
              <a:gd name="connsiteY3-522" fmla="*/ 2010468 h 2010468"/>
              <a:gd name="connsiteX4-523" fmla="*/ 3738998 w 3738998"/>
              <a:gd name="connsiteY4-524" fmla="*/ 1290388 h 2010468"/>
              <a:gd name="connsiteX5-525" fmla="*/ 3738998 w 3738998"/>
              <a:gd name="connsiteY5-526" fmla="*/ 2010468 h 2010468"/>
              <a:gd name="connsiteX6-527" fmla="*/ 714662 w 3738998"/>
              <a:gd name="connsiteY6-528" fmla="*/ 426292 h 2010468"/>
              <a:gd name="connsiteX7-529" fmla="*/ 2946910 w 3738998"/>
              <a:gd name="connsiteY7-530" fmla="*/ 426292 h 2010468"/>
              <a:gd name="connsiteX8-531" fmla="*/ 714662 w 3738998"/>
              <a:gd name="connsiteY8-532" fmla="*/ 426292 h 2010468"/>
              <a:gd name="connsiteX9-533" fmla="*/ 991361 w 3738998"/>
              <a:gd name="connsiteY9-534" fmla="*/ 98612 h 2010468"/>
              <a:gd name="connsiteX10-535" fmla="*/ 792441 w 3738998"/>
              <a:gd name="connsiteY10-536" fmla="*/ 624677 h 2010468"/>
              <a:gd name="connsiteX11-537" fmla="*/ 14 w 3738998"/>
              <a:gd name="connsiteY11-538" fmla="*/ 0 h 2010468"/>
              <a:gd name="connsiteX12-539" fmla="*/ 991361 w 3738998"/>
              <a:gd name="connsiteY12-540" fmla="*/ 98612 h 2010468"/>
              <a:gd name="connsiteX0-541" fmla="*/ 0 w 3024336"/>
              <a:gd name="connsiteY0-542" fmla="*/ 1551816 h 1911856"/>
              <a:gd name="connsiteX1-543" fmla="*/ 2232248 w 3024336"/>
              <a:gd name="connsiteY1-544" fmla="*/ 1551816 h 1911856"/>
              <a:gd name="connsiteX2-545" fmla="*/ 0 w 3024336"/>
              <a:gd name="connsiteY2-546" fmla="*/ 1551816 h 1911856"/>
              <a:gd name="connsiteX3-547" fmla="*/ 3024336 w 3024336"/>
              <a:gd name="connsiteY3-548" fmla="*/ 1911856 h 1911856"/>
              <a:gd name="connsiteX4-549" fmla="*/ 3024336 w 3024336"/>
              <a:gd name="connsiteY4-550" fmla="*/ 1191776 h 1911856"/>
              <a:gd name="connsiteX5-551" fmla="*/ 3024336 w 3024336"/>
              <a:gd name="connsiteY5-552" fmla="*/ 1911856 h 1911856"/>
              <a:gd name="connsiteX6-553" fmla="*/ 0 w 3024336"/>
              <a:gd name="connsiteY6-554" fmla="*/ 327680 h 1911856"/>
              <a:gd name="connsiteX7-555" fmla="*/ 2232248 w 3024336"/>
              <a:gd name="connsiteY7-556" fmla="*/ 327680 h 1911856"/>
              <a:gd name="connsiteX8-557" fmla="*/ 0 w 3024336"/>
              <a:gd name="connsiteY8-558" fmla="*/ 327680 h 1911856"/>
              <a:gd name="connsiteX9-559" fmla="*/ 276699 w 3024336"/>
              <a:gd name="connsiteY9-560" fmla="*/ 0 h 1911856"/>
              <a:gd name="connsiteX10-561" fmla="*/ 77779 w 3024336"/>
              <a:gd name="connsiteY10-562" fmla="*/ 526065 h 1911856"/>
              <a:gd name="connsiteX11-563" fmla="*/ 276699 w 3024336"/>
              <a:gd name="connsiteY11-564" fmla="*/ 0 h 1911856"/>
              <a:gd name="connsiteX0-565" fmla="*/ 0 w 3024336"/>
              <a:gd name="connsiteY0-566" fmla="*/ 1542852 h 1902892"/>
              <a:gd name="connsiteX1-567" fmla="*/ 2232248 w 3024336"/>
              <a:gd name="connsiteY1-568" fmla="*/ 1542852 h 1902892"/>
              <a:gd name="connsiteX2-569" fmla="*/ 0 w 3024336"/>
              <a:gd name="connsiteY2-570" fmla="*/ 1542852 h 1902892"/>
              <a:gd name="connsiteX3-571" fmla="*/ 3024336 w 3024336"/>
              <a:gd name="connsiteY3-572" fmla="*/ 1902892 h 1902892"/>
              <a:gd name="connsiteX4-573" fmla="*/ 3024336 w 3024336"/>
              <a:gd name="connsiteY4-574" fmla="*/ 1182812 h 1902892"/>
              <a:gd name="connsiteX5-575" fmla="*/ 3024336 w 3024336"/>
              <a:gd name="connsiteY5-576" fmla="*/ 1902892 h 1902892"/>
              <a:gd name="connsiteX6-577" fmla="*/ 0 w 3024336"/>
              <a:gd name="connsiteY6-578" fmla="*/ 318716 h 1902892"/>
              <a:gd name="connsiteX7-579" fmla="*/ 2232248 w 3024336"/>
              <a:gd name="connsiteY7-580" fmla="*/ 318716 h 1902892"/>
              <a:gd name="connsiteX8-581" fmla="*/ 0 w 3024336"/>
              <a:gd name="connsiteY8-582" fmla="*/ 318716 h 1902892"/>
              <a:gd name="connsiteX9-583" fmla="*/ 88440 w 3024336"/>
              <a:gd name="connsiteY9-584" fmla="*/ 0 h 1902892"/>
              <a:gd name="connsiteX10-585" fmla="*/ 77779 w 3024336"/>
              <a:gd name="connsiteY10-586" fmla="*/ 517101 h 1902892"/>
              <a:gd name="connsiteX11-587" fmla="*/ 88440 w 3024336"/>
              <a:gd name="connsiteY11-588" fmla="*/ 0 h 1902892"/>
              <a:gd name="connsiteX0-589" fmla="*/ 0 w 3027784"/>
              <a:gd name="connsiteY0-590" fmla="*/ 1543424 h 1902892"/>
              <a:gd name="connsiteX1-591" fmla="*/ 2235696 w 3027784"/>
              <a:gd name="connsiteY1-592" fmla="*/ 1542852 h 1902892"/>
              <a:gd name="connsiteX2-593" fmla="*/ 3448 w 3027784"/>
              <a:gd name="connsiteY2-594" fmla="*/ 1542852 h 1902892"/>
              <a:gd name="connsiteX3-595" fmla="*/ 3027784 w 3027784"/>
              <a:gd name="connsiteY3-596" fmla="*/ 1902892 h 1902892"/>
              <a:gd name="connsiteX4-597" fmla="*/ 3027784 w 3027784"/>
              <a:gd name="connsiteY4-598" fmla="*/ 1182812 h 1902892"/>
              <a:gd name="connsiteX5-599" fmla="*/ 3027784 w 3027784"/>
              <a:gd name="connsiteY5-600" fmla="*/ 1902892 h 1902892"/>
              <a:gd name="connsiteX6-601" fmla="*/ 3448 w 3027784"/>
              <a:gd name="connsiteY6-602" fmla="*/ 318716 h 1902892"/>
              <a:gd name="connsiteX7-603" fmla="*/ 2235696 w 3027784"/>
              <a:gd name="connsiteY7-604" fmla="*/ 318716 h 1902892"/>
              <a:gd name="connsiteX8-605" fmla="*/ 3448 w 3027784"/>
              <a:gd name="connsiteY8-606" fmla="*/ 318716 h 1902892"/>
              <a:gd name="connsiteX9-607" fmla="*/ 91888 w 3027784"/>
              <a:gd name="connsiteY9-608" fmla="*/ 0 h 1902892"/>
              <a:gd name="connsiteX10-609" fmla="*/ 81227 w 3027784"/>
              <a:gd name="connsiteY10-610" fmla="*/ 517101 h 1902892"/>
              <a:gd name="connsiteX11-611" fmla="*/ 91888 w 3027784"/>
              <a:gd name="connsiteY11-612" fmla="*/ 0 h 1902892"/>
              <a:gd name="connsiteX0-613" fmla="*/ 0 w 3027784"/>
              <a:gd name="connsiteY0-614" fmla="*/ 1543424 h 1902892"/>
              <a:gd name="connsiteX1-615" fmla="*/ 2235200 w 3027784"/>
              <a:gd name="connsiteY1-616" fmla="*/ 1543424 h 1902892"/>
              <a:gd name="connsiteX2-617" fmla="*/ 3448 w 3027784"/>
              <a:gd name="connsiteY2-618" fmla="*/ 1542852 h 1902892"/>
              <a:gd name="connsiteX3-619" fmla="*/ 3027784 w 3027784"/>
              <a:gd name="connsiteY3-620" fmla="*/ 1902892 h 1902892"/>
              <a:gd name="connsiteX4-621" fmla="*/ 3027784 w 3027784"/>
              <a:gd name="connsiteY4-622" fmla="*/ 1182812 h 1902892"/>
              <a:gd name="connsiteX5-623" fmla="*/ 3027784 w 3027784"/>
              <a:gd name="connsiteY5-624" fmla="*/ 1902892 h 1902892"/>
              <a:gd name="connsiteX6-625" fmla="*/ 3448 w 3027784"/>
              <a:gd name="connsiteY6-626" fmla="*/ 318716 h 1902892"/>
              <a:gd name="connsiteX7-627" fmla="*/ 2235696 w 3027784"/>
              <a:gd name="connsiteY7-628" fmla="*/ 318716 h 1902892"/>
              <a:gd name="connsiteX8-629" fmla="*/ 3448 w 3027784"/>
              <a:gd name="connsiteY8-630" fmla="*/ 318716 h 1902892"/>
              <a:gd name="connsiteX9-631" fmla="*/ 91888 w 3027784"/>
              <a:gd name="connsiteY9-632" fmla="*/ 0 h 1902892"/>
              <a:gd name="connsiteX10-633" fmla="*/ 81227 w 3027784"/>
              <a:gd name="connsiteY10-634" fmla="*/ 517101 h 1902892"/>
              <a:gd name="connsiteX11-635" fmla="*/ 91888 w 3027784"/>
              <a:gd name="connsiteY11-636" fmla="*/ 0 h 1902892"/>
              <a:gd name="connsiteX0-637" fmla="*/ 0 w 3027784"/>
              <a:gd name="connsiteY0-638" fmla="*/ 1543424 h 1902892"/>
              <a:gd name="connsiteX1-639" fmla="*/ 2235200 w 3027784"/>
              <a:gd name="connsiteY1-640" fmla="*/ 1543424 h 1902892"/>
              <a:gd name="connsiteX2-641" fmla="*/ 0 w 3027784"/>
              <a:gd name="connsiteY2-642" fmla="*/ 1543424 h 1902892"/>
              <a:gd name="connsiteX3-643" fmla="*/ 3027784 w 3027784"/>
              <a:gd name="connsiteY3-644" fmla="*/ 1902892 h 1902892"/>
              <a:gd name="connsiteX4-645" fmla="*/ 3027784 w 3027784"/>
              <a:gd name="connsiteY4-646" fmla="*/ 1182812 h 1902892"/>
              <a:gd name="connsiteX5-647" fmla="*/ 3027784 w 3027784"/>
              <a:gd name="connsiteY5-648" fmla="*/ 1902892 h 1902892"/>
              <a:gd name="connsiteX6-649" fmla="*/ 3448 w 3027784"/>
              <a:gd name="connsiteY6-650" fmla="*/ 318716 h 1902892"/>
              <a:gd name="connsiteX7-651" fmla="*/ 2235696 w 3027784"/>
              <a:gd name="connsiteY7-652" fmla="*/ 318716 h 1902892"/>
              <a:gd name="connsiteX8-653" fmla="*/ 3448 w 3027784"/>
              <a:gd name="connsiteY8-654" fmla="*/ 318716 h 1902892"/>
              <a:gd name="connsiteX9-655" fmla="*/ 91888 w 3027784"/>
              <a:gd name="connsiteY9-656" fmla="*/ 0 h 1902892"/>
              <a:gd name="connsiteX10-657" fmla="*/ 81227 w 3027784"/>
              <a:gd name="connsiteY10-658" fmla="*/ 517101 h 1902892"/>
              <a:gd name="connsiteX11-659" fmla="*/ 91888 w 3027784"/>
              <a:gd name="connsiteY11-660" fmla="*/ 0 h 1902892"/>
              <a:gd name="connsiteX0-661" fmla="*/ 0 w 3027784"/>
              <a:gd name="connsiteY0-662" fmla="*/ 1543424 h 1902892"/>
              <a:gd name="connsiteX1-663" fmla="*/ 2235200 w 3027784"/>
              <a:gd name="connsiteY1-664" fmla="*/ 1543424 h 1902892"/>
              <a:gd name="connsiteX2-665" fmla="*/ 0 w 3027784"/>
              <a:gd name="connsiteY2-666" fmla="*/ 1543424 h 1902892"/>
              <a:gd name="connsiteX3-667" fmla="*/ 3022600 w 3027784"/>
              <a:gd name="connsiteY3-668" fmla="*/ 1899024 h 1902892"/>
              <a:gd name="connsiteX4-669" fmla="*/ 3027784 w 3027784"/>
              <a:gd name="connsiteY4-670" fmla="*/ 1182812 h 1902892"/>
              <a:gd name="connsiteX5-671" fmla="*/ 3027784 w 3027784"/>
              <a:gd name="connsiteY5-672" fmla="*/ 1902892 h 1902892"/>
              <a:gd name="connsiteX6-673" fmla="*/ 3448 w 3027784"/>
              <a:gd name="connsiteY6-674" fmla="*/ 318716 h 1902892"/>
              <a:gd name="connsiteX7-675" fmla="*/ 2235696 w 3027784"/>
              <a:gd name="connsiteY7-676" fmla="*/ 318716 h 1902892"/>
              <a:gd name="connsiteX8-677" fmla="*/ 3448 w 3027784"/>
              <a:gd name="connsiteY8-678" fmla="*/ 318716 h 1902892"/>
              <a:gd name="connsiteX9-679" fmla="*/ 91888 w 3027784"/>
              <a:gd name="connsiteY9-680" fmla="*/ 0 h 1902892"/>
              <a:gd name="connsiteX10-681" fmla="*/ 81227 w 3027784"/>
              <a:gd name="connsiteY10-682" fmla="*/ 517101 h 1902892"/>
              <a:gd name="connsiteX11-683" fmla="*/ 91888 w 3027784"/>
              <a:gd name="connsiteY11-684" fmla="*/ 0 h 1902892"/>
              <a:gd name="connsiteX0-685" fmla="*/ 0 w 3027784"/>
              <a:gd name="connsiteY0-686" fmla="*/ 1543424 h 1902892"/>
              <a:gd name="connsiteX1-687" fmla="*/ 2235200 w 3027784"/>
              <a:gd name="connsiteY1-688" fmla="*/ 1543424 h 1902892"/>
              <a:gd name="connsiteX2-689" fmla="*/ 0 w 3027784"/>
              <a:gd name="connsiteY2-690" fmla="*/ 1543424 h 1902892"/>
              <a:gd name="connsiteX3-691" fmla="*/ 3022600 w 3027784"/>
              <a:gd name="connsiteY3-692" fmla="*/ 1899024 h 1902892"/>
              <a:gd name="connsiteX4-693" fmla="*/ 3022600 w 3027784"/>
              <a:gd name="connsiteY4-694" fmla="*/ 1187824 h 1902892"/>
              <a:gd name="connsiteX5-695" fmla="*/ 3027784 w 3027784"/>
              <a:gd name="connsiteY5-696" fmla="*/ 1902892 h 1902892"/>
              <a:gd name="connsiteX6-697" fmla="*/ 3448 w 3027784"/>
              <a:gd name="connsiteY6-698" fmla="*/ 318716 h 1902892"/>
              <a:gd name="connsiteX7-699" fmla="*/ 2235696 w 3027784"/>
              <a:gd name="connsiteY7-700" fmla="*/ 318716 h 1902892"/>
              <a:gd name="connsiteX8-701" fmla="*/ 3448 w 3027784"/>
              <a:gd name="connsiteY8-702" fmla="*/ 318716 h 1902892"/>
              <a:gd name="connsiteX9-703" fmla="*/ 91888 w 3027784"/>
              <a:gd name="connsiteY9-704" fmla="*/ 0 h 1902892"/>
              <a:gd name="connsiteX10-705" fmla="*/ 81227 w 3027784"/>
              <a:gd name="connsiteY10-706" fmla="*/ 517101 h 1902892"/>
              <a:gd name="connsiteX11-707" fmla="*/ 91888 w 3027784"/>
              <a:gd name="connsiteY11-708" fmla="*/ 0 h 1902892"/>
              <a:gd name="connsiteX0-709" fmla="*/ 0 w 3022600"/>
              <a:gd name="connsiteY0-710" fmla="*/ 1543424 h 1899024"/>
              <a:gd name="connsiteX1-711" fmla="*/ 2235200 w 3022600"/>
              <a:gd name="connsiteY1-712" fmla="*/ 1543424 h 1899024"/>
              <a:gd name="connsiteX2-713" fmla="*/ 0 w 3022600"/>
              <a:gd name="connsiteY2-714" fmla="*/ 1543424 h 1899024"/>
              <a:gd name="connsiteX3-715" fmla="*/ 3022600 w 3022600"/>
              <a:gd name="connsiteY3-716" fmla="*/ 1899024 h 1899024"/>
              <a:gd name="connsiteX4-717" fmla="*/ 3022600 w 3022600"/>
              <a:gd name="connsiteY4-718" fmla="*/ 1187824 h 1899024"/>
              <a:gd name="connsiteX5-719" fmla="*/ 3022600 w 3022600"/>
              <a:gd name="connsiteY5-720" fmla="*/ 1899024 h 1899024"/>
              <a:gd name="connsiteX6-721" fmla="*/ 3448 w 3022600"/>
              <a:gd name="connsiteY6-722" fmla="*/ 318716 h 1899024"/>
              <a:gd name="connsiteX7-723" fmla="*/ 2235696 w 3022600"/>
              <a:gd name="connsiteY7-724" fmla="*/ 318716 h 1899024"/>
              <a:gd name="connsiteX8-725" fmla="*/ 3448 w 3022600"/>
              <a:gd name="connsiteY8-726" fmla="*/ 318716 h 1899024"/>
              <a:gd name="connsiteX9-727" fmla="*/ 91888 w 3022600"/>
              <a:gd name="connsiteY9-728" fmla="*/ 0 h 1899024"/>
              <a:gd name="connsiteX10-729" fmla="*/ 81227 w 3022600"/>
              <a:gd name="connsiteY10-730" fmla="*/ 517101 h 1899024"/>
              <a:gd name="connsiteX11-731" fmla="*/ 91888 w 3022600"/>
              <a:gd name="connsiteY11-732" fmla="*/ 0 h 1899024"/>
              <a:gd name="connsiteX0-733" fmla="*/ 0 w 3022600"/>
              <a:gd name="connsiteY0-734" fmla="*/ 1543424 h 1899024"/>
              <a:gd name="connsiteX1-735" fmla="*/ 2235200 w 3022600"/>
              <a:gd name="connsiteY1-736" fmla="*/ 1543424 h 1899024"/>
              <a:gd name="connsiteX2-737" fmla="*/ 0 w 3022600"/>
              <a:gd name="connsiteY2-738" fmla="*/ 1543424 h 1899024"/>
              <a:gd name="connsiteX3-739" fmla="*/ 3022600 w 3022600"/>
              <a:gd name="connsiteY3-740" fmla="*/ 1899024 h 1899024"/>
              <a:gd name="connsiteX4-741" fmla="*/ 3022600 w 3022600"/>
              <a:gd name="connsiteY4-742" fmla="*/ 1187824 h 1899024"/>
              <a:gd name="connsiteX5-743" fmla="*/ 3022600 w 3022600"/>
              <a:gd name="connsiteY5-744" fmla="*/ 1899024 h 1899024"/>
              <a:gd name="connsiteX6-745" fmla="*/ 0 w 3022600"/>
              <a:gd name="connsiteY6-746" fmla="*/ 324224 h 1899024"/>
              <a:gd name="connsiteX7-747" fmla="*/ 2235696 w 3022600"/>
              <a:gd name="connsiteY7-748" fmla="*/ 318716 h 1899024"/>
              <a:gd name="connsiteX8-749" fmla="*/ 3448 w 3022600"/>
              <a:gd name="connsiteY8-750" fmla="*/ 318716 h 1899024"/>
              <a:gd name="connsiteX9-751" fmla="*/ 91888 w 3022600"/>
              <a:gd name="connsiteY9-752" fmla="*/ 0 h 1899024"/>
              <a:gd name="connsiteX10-753" fmla="*/ 81227 w 3022600"/>
              <a:gd name="connsiteY10-754" fmla="*/ 517101 h 1899024"/>
              <a:gd name="connsiteX11-755" fmla="*/ 91888 w 3022600"/>
              <a:gd name="connsiteY11-756" fmla="*/ 0 h 1899024"/>
              <a:gd name="connsiteX0-757" fmla="*/ 0 w 3022600"/>
              <a:gd name="connsiteY0-758" fmla="*/ 1543424 h 1899024"/>
              <a:gd name="connsiteX1-759" fmla="*/ 2235200 w 3022600"/>
              <a:gd name="connsiteY1-760" fmla="*/ 1543424 h 1899024"/>
              <a:gd name="connsiteX2-761" fmla="*/ 0 w 3022600"/>
              <a:gd name="connsiteY2-762" fmla="*/ 1543424 h 1899024"/>
              <a:gd name="connsiteX3-763" fmla="*/ 3022600 w 3022600"/>
              <a:gd name="connsiteY3-764" fmla="*/ 1899024 h 1899024"/>
              <a:gd name="connsiteX4-765" fmla="*/ 3022600 w 3022600"/>
              <a:gd name="connsiteY4-766" fmla="*/ 1187824 h 1899024"/>
              <a:gd name="connsiteX5-767" fmla="*/ 3022600 w 3022600"/>
              <a:gd name="connsiteY5-768" fmla="*/ 1899024 h 1899024"/>
              <a:gd name="connsiteX6-769" fmla="*/ 0 w 3022600"/>
              <a:gd name="connsiteY6-770" fmla="*/ 324224 h 1899024"/>
              <a:gd name="connsiteX7-771" fmla="*/ 2235200 w 3022600"/>
              <a:gd name="connsiteY7-772" fmla="*/ 324224 h 1899024"/>
              <a:gd name="connsiteX8-773" fmla="*/ 3448 w 3022600"/>
              <a:gd name="connsiteY8-774" fmla="*/ 318716 h 1899024"/>
              <a:gd name="connsiteX9-775" fmla="*/ 91888 w 3022600"/>
              <a:gd name="connsiteY9-776" fmla="*/ 0 h 1899024"/>
              <a:gd name="connsiteX10-777" fmla="*/ 81227 w 3022600"/>
              <a:gd name="connsiteY10-778" fmla="*/ 517101 h 1899024"/>
              <a:gd name="connsiteX11-779" fmla="*/ 91888 w 3022600"/>
              <a:gd name="connsiteY11-780" fmla="*/ 0 h 1899024"/>
              <a:gd name="connsiteX0-781" fmla="*/ 0 w 3022600"/>
              <a:gd name="connsiteY0-782" fmla="*/ 1543424 h 1899024"/>
              <a:gd name="connsiteX1-783" fmla="*/ 2235200 w 3022600"/>
              <a:gd name="connsiteY1-784" fmla="*/ 1543424 h 1899024"/>
              <a:gd name="connsiteX2-785" fmla="*/ 0 w 3022600"/>
              <a:gd name="connsiteY2-786" fmla="*/ 1543424 h 1899024"/>
              <a:gd name="connsiteX3-787" fmla="*/ 3022600 w 3022600"/>
              <a:gd name="connsiteY3-788" fmla="*/ 1899024 h 1899024"/>
              <a:gd name="connsiteX4-789" fmla="*/ 3022600 w 3022600"/>
              <a:gd name="connsiteY4-790" fmla="*/ 1187824 h 1899024"/>
              <a:gd name="connsiteX5-791" fmla="*/ 3022600 w 3022600"/>
              <a:gd name="connsiteY5-792" fmla="*/ 1899024 h 1899024"/>
              <a:gd name="connsiteX6-793" fmla="*/ 0 w 3022600"/>
              <a:gd name="connsiteY6-794" fmla="*/ 324224 h 1899024"/>
              <a:gd name="connsiteX7-795" fmla="*/ 2235200 w 3022600"/>
              <a:gd name="connsiteY7-796" fmla="*/ 324224 h 1899024"/>
              <a:gd name="connsiteX8-797" fmla="*/ 0 w 3022600"/>
              <a:gd name="connsiteY8-798" fmla="*/ 324224 h 1899024"/>
              <a:gd name="connsiteX9-799" fmla="*/ 91888 w 3022600"/>
              <a:gd name="connsiteY9-800" fmla="*/ 0 h 1899024"/>
              <a:gd name="connsiteX10-801" fmla="*/ 81227 w 3022600"/>
              <a:gd name="connsiteY10-802" fmla="*/ 517101 h 1899024"/>
              <a:gd name="connsiteX11-803" fmla="*/ 91888 w 3022600"/>
              <a:gd name="connsiteY11-804" fmla="*/ 0 h 1899024"/>
              <a:gd name="connsiteX0-805" fmla="*/ 0 w 3022600"/>
              <a:gd name="connsiteY0-806" fmla="*/ 1549400 h 1905000"/>
              <a:gd name="connsiteX1-807" fmla="*/ 2235200 w 3022600"/>
              <a:gd name="connsiteY1-808" fmla="*/ 1549400 h 1905000"/>
              <a:gd name="connsiteX2-809" fmla="*/ 0 w 3022600"/>
              <a:gd name="connsiteY2-810" fmla="*/ 1549400 h 1905000"/>
              <a:gd name="connsiteX3-811" fmla="*/ 3022600 w 3022600"/>
              <a:gd name="connsiteY3-812" fmla="*/ 1905000 h 1905000"/>
              <a:gd name="connsiteX4-813" fmla="*/ 3022600 w 3022600"/>
              <a:gd name="connsiteY4-814" fmla="*/ 1193800 h 1905000"/>
              <a:gd name="connsiteX5-815" fmla="*/ 3022600 w 3022600"/>
              <a:gd name="connsiteY5-816" fmla="*/ 1905000 h 1905000"/>
              <a:gd name="connsiteX6-817" fmla="*/ 0 w 3022600"/>
              <a:gd name="connsiteY6-818" fmla="*/ 330200 h 1905000"/>
              <a:gd name="connsiteX7-819" fmla="*/ 2235200 w 3022600"/>
              <a:gd name="connsiteY7-820" fmla="*/ 330200 h 1905000"/>
              <a:gd name="connsiteX8-821" fmla="*/ 0 w 3022600"/>
              <a:gd name="connsiteY8-822" fmla="*/ 330200 h 1905000"/>
              <a:gd name="connsiteX9-823" fmla="*/ 88900 w 3022600"/>
              <a:gd name="connsiteY9-824" fmla="*/ 0 h 1905000"/>
              <a:gd name="connsiteX10-825" fmla="*/ 81227 w 3022600"/>
              <a:gd name="connsiteY10-826" fmla="*/ 523077 h 1905000"/>
              <a:gd name="connsiteX11-827" fmla="*/ 91888 w 3022600"/>
              <a:gd name="connsiteY11-828" fmla="*/ 5976 h 1905000"/>
              <a:gd name="connsiteX0-829" fmla="*/ 0 w 3022600"/>
              <a:gd name="connsiteY0-830" fmla="*/ 1549400 h 1905000"/>
              <a:gd name="connsiteX1-831" fmla="*/ 2235200 w 3022600"/>
              <a:gd name="connsiteY1-832" fmla="*/ 1549400 h 1905000"/>
              <a:gd name="connsiteX2-833" fmla="*/ 0 w 3022600"/>
              <a:gd name="connsiteY2-834" fmla="*/ 1549400 h 1905000"/>
              <a:gd name="connsiteX3-835" fmla="*/ 3022600 w 3022600"/>
              <a:gd name="connsiteY3-836" fmla="*/ 1905000 h 1905000"/>
              <a:gd name="connsiteX4-837" fmla="*/ 3022600 w 3022600"/>
              <a:gd name="connsiteY4-838" fmla="*/ 1193800 h 1905000"/>
              <a:gd name="connsiteX5-839" fmla="*/ 3022600 w 3022600"/>
              <a:gd name="connsiteY5-840" fmla="*/ 1905000 h 1905000"/>
              <a:gd name="connsiteX6-841" fmla="*/ 0 w 3022600"/>
              <a:gd name="connsiteY6-842" fmla="*/ 330200 h 1905000"/>
              <a:gd name="connsiteX7-843" fmla="*/ 2235200 w 3022600"/>
              <a:gd name="connsiteY7-844" fmla="*/ 330200 h 1905000"/>
              <a:gd name="connsiteX8-845" fmla="*/ 0 w 3022600"/>
              <a:gd name="connsiteY8-846" fmla="*/ 330200 h 1905000"/>
              <a:gd name="connsiteX9-847" fmla="*/ 88900 w 3022600"/>
              <a:gd name="connsiteY9-848" fmla="*/ 0 h 1905000"/>
              <a:gd name="connsiteX10-849" fmla="*/ 76200 w 3022600"/>
              <a:gd name="connsiteY10-850" fmla="*/ 520700 h 1905000"/>
              <a:gd name="connsiteX11-851" fmla="*/ 91888 w 3022600"/>
              <a:gd name="connsiteY11-852" fmla="*/ 5976 h 1905000"/>
              <a:gd name="connsiteX0-853" fmla="*/ 0 w 3022600"/>
              <a:gd name="connsiteY0-854" fmla="*/ 1549400 h 1905000"/>
              <a:gd name="connsiteX1-855" fmla="*/ 2235200 w 3022600"/>
              <a:gd name="connsiteY1-856" fmla="*/ 1549400 h 1905000"/>
              <a:gd name="connsiteX2-857" fmla="*/ 0 w 3022600"/>
              <a:gd name="connsiteY2-858" fmla="*/ 1549400 h 1905000"/>
              <a:gd name="connsiteX3-859" fmla="*/ 3022600 w 3022600"/>
              <a:gd name="connsiteY3-860" fmla="*/ 1905000 h 1905000"/>
              <a:gd name="connsiteX4-861" fmla="*/ 3022600 w 3022600"/>
              <a:gd name="connsiteY4-862" fmla="*/ 1193800 h 1905000"/>
              <a:gd name="connsiteX5-863" fmla="*/ 3022600 w 3022600"/>
              <a:gd name="connsiteY5-864" fmla="*/ 1905000 h 1905000"/>
              <a:gd name="connsiteX6-865" fmla="*/ 0 w 3022600"/>
              <a:gd name="connsiteY6-866" fmla="*/ 330200 h 1905000"/>
              <a:gd name="connsiteX7-867" fmla="*/ 2235200 w 3022600"/>
              <a:gd name="connsiteY7-868" fmla="*/ 330200 h 1905000"/>
              <a:gd name="connsiteX8-869" fmla="*/ 0 w 3022600"/>
              <a:gd name="connsiteY8-870" fmla="*/ 330200 h 1905000"/>
              <a:gd name="connsiteX9-871" fmla="*/ 88900 w 3022600"/>
              <a:gd name="connsiteY9-872" fmla="*/ 0 h 1905000"/>
              <a:gd name="connsiteX10-873" fmla="*/ 76200 w 3022600"/>
              <a:gd name="connsiteY10-874" fmla="*/ 520700 h 1905000"/>
              <a:gd name="connsiteX11-875" fmla="*/ 88900 w 3022600"/>
              <a:gd name="connsiteY11-876" fmla="*/ 0 h 1905000"/>
              <a:gd name="connsiteX0-877" fmla="*/ 0 w 3022600"/>
              <a:gd name="connsiteY0-878" fmla="*/ 1549400 h 1905000"/>
              <a:gd name="connsiteX1-879" fmla="*/ 2235200 w 3022600"/>
              <a:gd name="connsiteY1-880" fmla="*/ 1549400 h 1905000"/>
              <a:gd name="connsiteX2-881" fmla="*/ 0 w 3022600"/>
              <a:gd name="connsiteY2-882" fmla="*/ 1549400 h 1905000"/>
              <a:gd name="connsiteX3-883" fmla="*/ 3022600 w 3022600"/>
              <a:gd name="connsiteY3-884" fmla="*/ 1905000 h 1905000"/>
              <a:gd name="connsiteX4-885" fmla="*/ 3022600 w 3022600"/>
              <a:gd name="connsiteY4-886" fmla="*/ 1193800 h 1905000"/>
              <a:gd name="connsiteX5-887" fmla="*/ 3022600 w 3022600"/>
              <a:gd name="connsiteY5-888" fmla="*/ 1905000 h 1905000"/>
              <a:gd name="connsiteX6-889" fmla="*/ 0 w 3022600"/>
              <a:gd name="connsiteY6-890" fmla="*/ 330200 h 1905000"/>
              <a:gd name="connsiteX7-891" fmla="*/ 2235200 w 3022600"/>
              <a:gd name="connsiteY7-892" fmla="*/ 330200 h 1905000"/>
              <a:gd name="connsiteX8-893" fmla="*/ 0 w 3022600"/>
              <a:gd name="connsiteY8-894" fmla="*/ 330200 h 1905000"/>
              <a:gd name="connsiteX9-895" fmla="*/ 88900 w 3022600"/>
              <a:gd name="connsiteY9-896" fmla="*/ 0 h 1905000"/>
              <a:gd name="connsiteX10-897" fmla="*/ 76200 w 3022600"/>
              <a:gd name="connsiteY10-898" fmla="*/ 520700 h 1905000"/>
              <a:gd name="connsiteX11-899" fmla="*/ 76200 w 3022600"/>
              <a:gd name="connsiteY11-900" fmla="*/ 0 h 1905000"/>
              <a:gd name="connsiteX0-901" fmla="*/ 0 w 3022600"/>
              <a:gd name="connsiteY0-902" fmla="*/ 1549400 h 1905000"/>
              <a:gd name="connsiteX1-903" fmla="*/ 2235200 w 3022600"/>
              <a:gd name="connsiteY1-904" fmla="*/ 1549400 h 1905000"/>
              <a:gd name="connsiteX2-905" fmla="*/ 0 w 3022600"/>
              <a:gd name="connsiteY2-906" fmla="*/ 1549400 h 1905000"/>
              <a:gd name="connsiteX3-907" fmla="*/ 3022600 w 3022600"/>
              <a:gd name="connsiteY3-908" fmla="*/ 1905000 h 1905000"/>
              <a:gd name="connsiteX4-909" fmla="*/ 3022600 w 3022600"/>
              <a:gd name="connsiteY4-910" fmla="*/ 1193800 h 1905000"/>
              <a:gd name="connsiteX5-911" fmla="*/ 3022600 w 3022600"/>
              <a:gd name="connsiteY5-912" fmla="*/ 1905000 h 1905000"/>
              <a:gd name="connsiteX6-913" fmla="*/ 0 w 3022600"/>
              <a:gd name="connsiteY6-914" fmla="*/ 330200 h 1905000"/>
              <a:gd name="connsiteX7-915" fmla="*/ 2235200 w 3022600"/>
              <a:gd name="connsiteY7-916" fmla="*/ 330200 h 1905000"/>
              <a:gd name="connsiteX8-917" fmla="*/ 0 w 3022600"/>
              <a:gd name="connsiteY8-918" fmla="*/ 330200 h 1905000"/>
              <a:gd name="connsiteX9-919" fmla="*/ 76200 w 3022600"/>
              <a:gd name="connsiteY9-920" fmla="*/ 0 h 1905000"/>
              <a:gd name="connsiteX10-921" fmla="*/ 76200 w 3022600"/>
              <a:gd name="connsiteY10-922" fmla="*/ 520700 h 1905000"/>
              <a:gd name="connsiteX11-923" fmla="*/ 76200 w 3022600"/>
              <a:gd name="connsiteY11-924" fmla="*/ 0 h 1905000"/>
              <a:gd name="connsiteX0-925" fmla="*/ 0 w 3022600"/>
              <a:gd name="connsiteY0-926" fmla="*/ 1549400 h 1905000"/>
              <a:gd name="connsiteX1-927" fmla="*/ 2235200 w 3022600"/>
              <a:gd name="connsiteY1-928" fmla="*/ 1549400 h 1905000"/>
              <a:gd name="connsiteX2-929" fmla="*/ 0 w 3022600"/>
              <a:gd name="connsiteY2-930" fmla="*/ 1549400 h 1905000"/>
              <a:gd name="connsiteX3-931" fmla="*/ 3022600 w 3022600"/>
              <a:gd name="connsiteY3-932" fmla="*/ 1905000 h 1905000"/>
              <a:gd name="connsiteX4-933" fmla="*/ 3022600 w 3022600"/>
              <a:gd name="connsiteY4-934" fmla="*/ 1193800 h 1905000"/>
              <a:gd name="connsiteX5-935" fmla="*/ 3022600 w 3022600"/>
              <a:gd name="connsiteY5-936" fmla="*/ 1905000 h 1905000"/>
              <a:gd name="connsiteX6-937" fmla="*/ 0 w 3022600"/>
              <a:gd name="connsiteY6-938" fmla="*/ 330200 h 1905000"/>
              <a:gd name="connsiteX7-939" fmla="*/ 2235200 w 3022600"/>
              <a:gd name="connsiteY7-940" fmla="*/ 330200 h 1905000"/>
              <a:gd name="connsiteX8-941" fmla="*/ 0 w 3022600"/>
              <a:gd name="connsiteY8-942" fmla="*/ 330200 h 1905000"/>
              <a:gd name="connsiteX9-943" fmla="*/ 76200 w 3022600"/>
              <a:gd name="connsiteY9-944" fmla="*/ 0 h 1905000"/>
              <a:gd name="connsiteX10-945" fmla="*/ 76200 w 3022600"/>
              <a:gd name="connsiteY10-946" fmla="*/ 520700 h 1905000"/>
              <a:gd name="connsiteX11-947" fmla="*/ 76200 w 3022600"/>
              <a:gd name="connsiteY11-948" fmla="*/ 0 h 1905000"/>
              <a:gd name="connsiteX0-949" fmla="*/ 0 w 3022600"/>
              <a:gd name="connsiteY0-950" fmla="*/ 1549400 h 1905000"/>
              <a:gd name="connsiteX1-951" fmla="*/ 2235200 w 3022600"/>
              <a:gd name="connsiteY1-952" fmla="*/ 1549400 h 1905000"/>
              <a:gd name="connsiteX2-953" fmla="*/ 0 w 3022600"/>
              <a:gd name="connsiteY2-954" fmla="*/ 1549400 h 1905000"/>
              <a:gd name="connsiteX3-955" fmla="*/ 3022600 w 3022600"/>
              <a:gd name="connsiteY3-956" fmla="*/ 1905000 h 1905000"/>
              <a:gd name="connsiteX4-957" fmla="*/ 3022600 w 3022600"/>
              <a:gd name="connsiteY4-958" fmla="*/ 1193800 h 1905000"/>
              <a:gd name="connsiteX5-959" fmla="*/ 3022600 w 3022600"/>
              <a:gd name="connsiteY5-960" fmla="*/ 1905000 h 1905000"/>
              <a:gd name="connsiteX6-961" fmla="*/ 0 w 3022600"/>
              <a:gd name="connsiteY6-962" fmla="*/ 330200 h 1905000"/>
              <a:gd name="connsiteX7-963" fmla="*/ 2235200 w 3022600"/>
              <a:gd name="connsiteY7-964" fmla="*/ 330200 h 1905000"/>
              <a:gd name="connsiteX8-965" fmla="*/ 0 w 3022600"/>
              <a:gd name="connsiteY8-966" fmla="*/ 330200 h 1905000"/>
              <a:gd name="connsiteX9-967" fmla="*/ 76200 w 3022600"/>
              <a:gd name="connsiteY9-968" fmla="*/ 0 h 1905000"/>
              <a:gd name="connsiteX10-969" fmla="*/ 76200 w 3022600"/>
              <a:gd name="connsiteY10-970" fmla="*/ 520700 h 1905000"/>
              <a:gd name="connsiteX11-971" fmla="*/ 76200 w 3022600"/>
              <a:gd name="connsiteY11-972" fmla="*/ 0 h 1905000"/>
              <a:gd name="connsiteX0-973" fmla="*/ 0 w 3022600"/>
              <a:gd name="connsiteY0-974" fmla="*/ 1549400 h 1905000"/>
              <a:gd name="connsiteX1-975" fmla="*/ 2235200 w 3022600"/>
              <a:gd name="connsiteY1-976" fmla="*/ 1549400 h 1905000"/>
              <a:gd name="connsiteX2-977" fmla="*/ 0 w 3022600"/>
              <a:gd name="connsiteY2-978" fmla="*/ 1549400 h 1905000"/>
              <a:gd name="connsiteX3-979" fmla="*/ 3022600 w 3022600"/>
              <a:gd name="connsiteY3-980" fmla="*/ 1905000 h 1905000"/>
              <a:gd name="connsiteX4-981" fmla="*/ 3022600 w 3022600"/>
              <a:gd name="connsiteY4-982" fmla="*/ 1193800 h 1905000"/>
              <a:gd name="connsiteX5-983" fmla="*/ 3022600 w 3022600"/>
              <a:gd name="connsiteY5-984" fmla="*/ 1905000 h 1905000"/>
              <a:gd name="connsiteX6-985" fmla="*/ 0 w 3022600"/>
              <a:gd name="connsiteY6-986" fmla="*/ 330200 h 1905000"/>
              <a:gd name="connsiteX7-987" fmla="*/ 2235200 w 3022600"/>
              <a:gd name="connsiteY7-988" fmla="*/ 330200 h 1905000"/>
              <a:gd name="connsiteX8-989" fmla="*/ 0 w 3022600"/>
              <a:gd name="connsiteY8-990" fmla="*/ 330200 h 1905000"/>
              <a:gd name="connsiteX9-991" fmla="*/ 76200 w 3022600"/>
              <a:gd name="connsiteY9-992" fmla="*/ 0 h 1905000"/>
              <a:gd name="connsiteX10-993" fmla="*/ 76200 w 3022600"/>
              <a:gd name="connsiteY10-994" fmla="*/ 520700 h 1905000"/>
              <a:gd name="connsiteX11-995" fmla="*/ 76200 w 3022600"/>
              <a:gd name="connsiteY11-996" fmla="*/ 0 h 1905000"/>
              <a:gd name="connsiteX0-997" fmla="*/ 0 w 3022600"/>
              <a:gd name="connsiteY0-998" fmla="*/ 1549400 h 1905000"/>
              <a:gd name="connsiteX1-999" fmla="*/ 2235200 w 3022600"/>
              <a:gd name="connsiteY1-1000" fmla="*/ 1549400 h 1905000"/>
              <a:gd name="connsiteX2-1001" fmla="*/ 0 w 3022600"/>
              <a:gd name="connsiteY2-1002" fmla="*/ 1549400 h 1905000"/>
              <a:gd name="connsiteX3-1003" fmla="*/ 3022600 w 3022600"/>
              <a:gd name="connsiteY3-1004" fmla="*/ 1905000 h 1905000"/>
              <a:gd name="connsiteX4-1005" fmla="*/ 3022600 w 3022600"/>
              <a:gd name="connsiteY4-1006" fmla="*/ 1193800 h 1905000"/>
              <a:gd name="connsiteX5-1007" fmla="*/ 3022600 w 3022600"/>
              <a:gd name="connsiteY5-1008" fmla="*/ 1905000 h 1905000"/>
              <a:gd name="connsiteX6-1009" fmla="*/ 0 w 3022600"/>
              <a:gd name="connsiteY6-1010" fmla="*/ 330200 h 1905000"/>
              <a:gd name="connsiteX7-1011" fmla="*/ 2235200 w 3022600"/>
              <a:gd name="connsiteY7-1012" fmla="*/ 330200 h 1905000"/>
              <a:gd name="connsiteX8-1013" fmla="*/ 0 w 3022600"/>
              <a:gd name="connsiteY8-1014" fmla="*/ 330200 h 1905000"/>
              <a:gd name="connsiteX9-1015" fmla="*/ 76200 w 3022600"/>
              <a:gd name="connsiteY9-1016" fmla="*/ 0 h 1905000"/>
              <a:gd name="connsiteX10-1017" fmla="*/ 76200 w 3022600"/>
              <a:gd name="connsiteY10-1018" fmla="*/ 520700 h 1905000"/>
              <a:gd name="connsiteX11-1019" fmla="*/ 76200 w 3022600"/>
              <a:gd name="connsiteY11-1020" fmla="*/ 0 h 1905000"/>
              <a:gd name="connsiteX0-1021" fmla="*/ 0 w 3022600"/>
              <a:gd name="connsiteY0-1022" fmla="*/ 1549400 h 1905000"/>
              <a:gd name="connsiteX1-1023" fmla="*/ 2235200 w 3022600"/>
              <a:gd name="connsiteY1-1024" fmla="*/ 1549400 h 1905000"/>
              <a:gd name="connsiteX2-1025" fmla="*/ 0 w 3022600"/>
              <a:gd name="connsiteY2-1026" fmla="*/ 1549400 h 1905000"/>
              <a:gd name="connsiteX3-1027" fmla="*/ 3022600 w 3022600"/>
              <a:gd name="connsiteY3-1028" fmla="*/ 1905000 h 1905000"/>
              <a:gd name="connsiteX4-1029" fmla="*/ 3022600 w 3022600"/>
              <a:gd name="connsiteY4-1030" fmla="*/ 1193800 h 1905000"/>
              <a:gd name="connsiteX5-1031" fmla="*/ 3022600 w 3022600"/>
              <a:gd name="connsiteY5-1032" fmla="*/ 1905000 h 1905000"/>
              <a:gd name="connsiteX6-1033" fmla="*/ 0 w 3022600"/>
              <a:gd name="connsiteY6-1034" fmla="*/ 330200 h 1905000"/>
              <a:gd name="connsiteX7-1035" fmla="*/ 2235200 w 3022600"/>
              <a:gd name="connsiteY7-1036" fmla="*/ 330200 h 1905000"/>
              <a:gd name="connsiteX8-1037" fmla="*/ 0 w 3022600"/>
              <a:gd name="connsiteY8-1038" fmla="*/ 330200 h 1905000"/>
              <a:gd name="connsiteX9-1039" fmla="*/ 76200 w 3022600"/>
              <a:gd name="connsiteY9-1040" fmla="*/ 0 h 1905000"/>
              <a:gd name="connsiteX10-1041" fmla="*/ 76200 w 3022600"/>
              <a:gd name="connsiteY10-1042" fmla="*/ 520700 h 1905000"/>
              <a:gd name="connsiteX11-1043" fmla="*/ 76200 w 3022600"/>
              <a:gd name="connsiteY11-1044" fmla="*/ 0 h 1905000"/>
              <a:gd name="connsiteX0-1045" fmla="*/ 0 w 3022600"/>
              <a:gd name="connsiteY0-1046" fmla="*/ 1549400 h 1905000"/>
              <a:gd name="connsiteX1-1047" fmla="*/ 2235200 w 3022600"/>
              <a:gd name="connsiteY1-1048" fmla="*/ 1549400 h 1905000"/>
              <a:gd name="connsiteX2-1049" fmla="*/ 0 w 3022600"/>
              <a:gd name="connsiteY2-1050" fmla="*/ 1549400 h 1905000"/>
              <a:gd name="connsiteX3-1051" fmla="*/ 3022600 w 3022600"/>
              <a:gd name="connsiteY3-1052" fmla="*/ 1905000 h 1905000"/>
              <a:gd name="connsiteX4-1053" fmla="*/ 3022600 w 3022600"/>
              <a:gd name="connsiteY4-1054" fmla="*/ 1193800 h 1905000"/>
              <a:gd name="connsiteX5-1055" fmla="*/ 3022600 w 3022600"/>
              <a:gd name="connsiteY5-1056" fmla="*/ 1905000 h 1905000"/>
              <a:gd name="connsiteX6-1057" fmla="*/ 0 w 3022600"/>
              <a:gd name="connsiteY6-1058" fmla="*/ 330200 h 1905000"/>
              <a:gd name="connsiteX7-1059" fmla="*/ 2235200 w 3022600"/>
              <a:gd name="connsiteY7-1060" fmla="*/ 330200 h 1905000"/>
              <a:gd name="connsiteX8-1061" fmla="*/ 0 w 3022600"/>
              <a:gd name="connsiteY8-1062" fmla="*/ 330200 h 1905000"/>
              <a:gd name="connsiteX9-1063" fmla="*/ 76200 w 3022600"/>
              <a:gd name="connsiteY9-1064" fmla="*/ 0 h 1905000"/>
              <a:gd name="connsiteX10-1065" fmla="*/ 76200 w 3022600"/>
              <a:gd name="connsiteY10-1066" fmla="*/ 520700 h 1905000"/>
              <a:gd name="connsiteX11-1067" fmla="*/ 76200 w 3022600"/>
              <a:gd name="connsiteY11-1068" fmla="*/ 0 h 1905000"/>
              <a:gd name="connsiteX0-1069" fmla="*/ 0 w 3022600"/>
              <a:gd name="connsiteY0-1070" fmla="*/ 1549400 h 1905000"/>
              <a:gd name="connsiteX1-1071" fmla="*/ 2235200 w 3022600"/>
              <a:gd name="connsiteY1-1072" fmla="*/ 1549400 h 1905000"/>
              <a:gd name="connsiteX2-1073" fmla="*/ 0 w 3022600"/>
              <a:gd name="connsiteY2-1074" fmla="*/ 1549400 h 1905000"/>
              <a:gd name="connsiteX3-1075" fmla="*/ 3022600 w 3022600"/>
              <a:gd name="connsiteY3-1076" fmla="*/ 1905000 h 1905000"/>
              <a:gd name="connsiteX4-1077" fmla="*/ 3022600 w 3022600"/>
              <a:gd name="connsiteY4-1078" fmla="*/ 1193800 h 1905000"/>
              <a:gd name="connsiteX5-1079" fmla="*/ 3022600 w 3022600"/>
              <a:gd name="connsiteY5-1080" fmla="*/ 1905000 h 1905000"/>
              <a:gd name="connsiteX6-1081" fmla="*/ 0 w 3022600"/>
              <a:gd name="connsiteY6-1082" fmla="*/ 330200 h 1905000"/>
              <a:gd name="connsiteX7-1083" fmla="*/ 2235200 w 3022600"/>
              <a:gd name="connsiteY7-1084" fmla="*/ 330200 h 1905000"/>
              <a:gd name="connsiteX8-1085" fmla="*/ 0 w 3022600"/>
              <a:gd name="connsiteY8-1086" fmla="*/ 330200 h 1905000"/>
              <a:gd name="connsiteX9-1087" fmla="*/ 76200 w 3022600"/>
              <a:gd name="connsiteY9-1088" fmla="*/ 0 h 1905000"/>
              <a:gd name="connsiteX10-1089" fmla="*/ 76200 w 3022600"/>
              <a:gd name="connsiteY10-1090" fmla="*/ 520700 h 1905000"/>
              <a:gd name="connsiteX11-1091" fmla="*/ 76200 w 3022600"/>
              <a:gd name="connsiteY11-1092" fmla="*/ 0 h 1905000"/>
              <a:gd name="connsiteX0-1093" fmla="*/ 0 w 3022600"/>
              <a:gd name="connsiteY0-1094" fmla="*/ 1549400 h 1905000"/>
              <a:gd name="connsiteX1-1095" fmla="*/ 2235200 w 3022600"/>
              <a:gd name="connsiteY1-1096" fmla="*/ 1549400 h 1905000"/>
              <a:gd name="connsiteX2-1097" fmla="*/ 0 w 3022600"/>
              <a:gd name="connsiteY2-1098" fmla="*/ 1549400 h 1905000"/>
              <a:gd name="connsiteX3-1099" fmla="*/ 3022600 w 3022600"/>
              <a:gd name="connsiteY3-1100" fmla="*/ 1905000 h 1905000"/>
              <a:gd name="connsiteX4-1101" fmla="*/ 3022600 w 3022600"/>
              <a:gd name="connsiteY4-1102" fmla="*/ 1193800 h 1905000"/>
              <a:gd name="connsiteX5-1103" fmla="*/ 3022600 w 3022600"/>
              <a:gd name="connsiteY5-1104" fmla="*/ 1905000 h 1905000"/>
              <a:gd name="connsiteX6-1105" fmla="*/ 0 w 3022600"/>
              <a:gd name="connsiteY6-1106" fmla="*/ 330200 h 1905000"/>
              <a:gd name="connsiteX7-1107" fmla="*/ 2235200 w 3022600"/>
              <a:gd name="connsiteY7-1108" fmla="*/ 330200 h 1905000"/>
              <a:gd name="connsiteX8-1109" fmla="*/ 0 w 3022600"/>
              <a:gd name="connsiteY8-1110" fmla="*/ 330200 h 1905000"/>
              <a:gd name="connsiteX9-1111" fmla="*/ 76200 w 3022600"/>
              <a:gd name="connsiteY9-1112" fmla="*/ 0 h 1905000"/>
              <a:gd name="connsiteX10-1113" fmla="*/ 76200 w 3022600"/>
              <a:gd name="connsiteY10-1114" fmla="*/ 520700 h 1905000"/>
              <a:gd name="connsiteX11-1115" fmla="*/ 76200 w 3022600"/>
              <a:gd name="connsiteY11-1116" fmla="*/ 0 h 1905000"/>
              <a:gd name="connsiteX0-1117" fmla="*/ 0 w 3022600"/>
              <a:gd name="connsiteY0-1118" fmla="*/ 1549400 h 1905000"/>
              <a:gd name="connsiteX1-1119" fmla="*/ 2235200 w 3022600"/>
              <a:gd name="connsiteY1-1120" fmla="*/ 1549400 h 1905000"/>
              <a:gd name="connsiteX2-1121" fmla="*/ 0 w 3022600"/>
              <a:gd name="connsiteY2-1122" fmla="*/ 1549400 h 1905000"/>
              <a:gd name="connsiteX3-1123" fmla="*/ 3022600 w 3022600"/>
              <a:gd name="connsiteY3-1124" fmla="*/ 1905000 h 1905000"/>
              <a:gd name="connsiteX4-1125" fmla="*/ 3022600 w 3022600"/>
              <a:gd name="connsiteY4-1126" fmla="*/ 1193800 h 1905000"/>
              <a:gd name="connsiteX5-1127" fmla="*/ 3022600 w 3022600"/>
              <a:gd name="connsiteY5-1128" fmla="*/ 1905000 h 1905000"/>
              <a:gd name="connsiteX6-1129" fmla="*/ 0 w 3022600"/>
              <a:gd name="connsiteY6-1130" fmla="*/ 330200 h 1905000"/>
              <a:gd name="connsiteX7-1131" fmla="*/ 2235200 w 3022600"/>
              <a:gd name="connsiteY7-1132" fmla="*/ 330200 h 1905000"/>
              <a:gd name="connsiteX8-1133" fmla="*/ 0 w 3022600"/>
              <a:gd name="connsiteY8-1134" fmla="*/ 330200 h 1905000"/>
              <a:gd name="connsiteX9-1135" fmla="*/ 76200 w 3022600"/>
              <a:gd name="connsiteY9-1136" fmla="*/ 0 h 1905000"/>
              <a:gd name="connsiteX10-1137" fmla="*/ 76200 w 3022600"/>
              <a:gd name="connsiteY10-1138" fmla="*/ 520700 h 1905000"/>
              <a:gd name="connsiteX11-1139" fmla="*/ 76200 w 3022600"/>
              <a:gd name="connsiteY11-1140" fmla="*/ 0 h 1905000"/>
              <a:gd name="connsiteX0-1141" fmla="*/ 0 w 3022600"/>
              <a:gd name="connsiteY0-1142" fmla="*/ 1549400 h 1905000"/>
              <a:gd name="connsiteX1-1143" fmla="*/ 2235200 w 3022600"/>
              <a:gd name="connsiteY1-1144" fmla="*/ 1549400 h 1905000"/>
              <a:gd name="connsiteX2-1145" fmla="*/ 0 w 3022600"/>
              <a:gd name="connsiteY2-1146" fmla="*/ 1549400 h 1905000"/>
              <a:gd name="connsiteX3-1147" fmla="*/ 3022600 w 3022600"/>
              <a:gd name="connsiteY3-1148" fmla="*/ 1905000 h 1905000"/>
              <a:gd name="connsiteX4-1149" fmla="*/ 3022600 w 3022600"/>
              <a:gd name="connsiteY4-1150" fmla="*/ 1193800 h 1905000"/>
              <a:gd name="connsiteX5-1151" fmla="*/ 3022600 w 3022600"/>
              <a:gd name="connsiteY5-1152" fmla="*/ 1905000 h 1905000"/>
              <a:gd name="connsiteX6-1153" fmla="*/ 0 w 3022600"/>
              <a:gd name="connsiteY6-1154" fmla="*/ 330200 h 1905000"/>
              <a:gd name="connsiteX7-1155" fmla="*/ 2235200 w 3022600"/>
              <a:gd name="connsiteY7-1156" fmla="*/ 330200 h 1905000"/>
              <a:gd name="connsiteX8-1157" fmla="*/ 0 w 3022600"/>
              <a:gd name="connsiteY8-1158" fmla="*/ 330200 h 1905000"/>
              <a:gd name="connsiteX9-1159" fmla="*/ 76200 w 3022600"/>
              <a:gd name="connsiteY9-1160" fmla="*/ 0 h 1905000"/>
              <a:gd name="connsiteX10-1161" fmla="*/ 76200 w 3022600"/>
              <a:gd name="connsiteY10-1162" fmla="*/ 520700 h 1905000"/>
              <a:gd name="connsiteX11-1163" fmla="*/ 76200 w 3022600"/>
              <a:gd name="connsiteY11-1164" fmla="*/ 0 h 1905000"/>
              <a:gd name="connsiteX0-1165" fmla="*/ 0 w 3022600"/>
              <a:gd name="connsiteY0-1166" fmla="*/ 1549400 h 1905000"/>
              <a:gd name="connsiteX1-1167" fmla="*/ 2235200 w 3022600"/>
              <a:gd name="connsiteY1-1168" fmla="*/ 1549400 h 1905000"/>
              <a:gd name="connsiteX2-1169" fmla="*/ 0 w 3022600"/>
              <a:gd name="connsiteY2-1170" fmla="*/ 1549400 h 1905000"/>
              <a:gd name="connsiteX3-1171" fmla="*/ 3022600 w 3022600"/>
              <a:gd name="connsiteY3-1172" fmla="*/ 1905000 h 1905000"/>
              <a:gd name="connsiteX4-1173" fmla="*/ 3022600 w 3022600"/>
              <a:gd name="connsiteY4-1174" fmla="*/ 1193800 h 1905000"/>
              <a:gd name="connsiteX5-1175" fmla="*/ 3022600 w 3022600"/>
              <a:gd name="connsiteY5-1176" fmla="*/ 1905000 h 1905000"/>
              <a:gd name="connsiteX6-1177" fmla="*/ 0 w 3022600"/>
              <a:gd name="connsiteY6-1178" fmla="*/ 330200 h 1905000"/>
              <a:gd name="connsiteX7-1179" fmla="*/ 2235200 w 3022600"/>
              <a:gd name="connsiteY7-1180" fmla="*/ 330200 h 1905000"/>
              <a:gd name="connsiteX8-1181" fmla="*/ 0 w 3022600"/>
              <a:gd name="connsiteY8-1182" fmla="*/ 330200 h 1905000"/>
              <a:gd name="connsiteX9-1183" fmla="*/ 76200 w 3022600"/>
              <a:gd name="connsiteY9-1184" fmla="*/ 0 h 1905000"/>
              <a:gd name="connsiteX10-1185" fmla="*/ 76200 w 3022600"/>
              <a:gd name="connsiteY10-1186" fmla="*/ 520700 h 1905000"/>
              <a:gd name="connsiteX11-1187" fmla="*/ 76200 w 3022600"/>
              <a:gd name="connsiteY11-1188" fmla="*/ 0 h 1905000"/>
              <a:gd name="connsiteX0-1189" fmla="*/ 0 w 3022600"/>
              <a:gd name="connsiteY0-1190" fmla="*/ 1549400 h 1905000"/>
              <a:gd name="connsiteX1-1191" fmla="*/ 2235200 w 3022600"/>
              <a:gd name="connsiteY1-1192" fmla="*/ 1549400 h 1905000"/>
              <a:gd name="connsiteX2-1193" fmla="*/ 0 w 3022600"/>
              <a:gd name="connsiteY2-1194" fmla="*/ 1549400 h 1905000"/>
              <a:gd name="connsiteX3-1195" fmla="*/ 3022600 w 3022600"/>
              <a:gd name="connsiteY3-1196" fmla="*/ 1905000 h 1905000"/>
              <a:gd name="connsiteX4-1197" fmla="*/ 3022600 w 3022600"/>
              <a:gd name="connsiteY4-1198" fmla="*/ 1193800 h 1905000"/>
              <a:gd name="connsiteX5-1199" fmla="*/ 3022600 w 3022600"/>
              <a:gd name="connsiteY5-1200" fmla="*/ 1905000 h 1905000"/>
              <a:gd name="connsiteX6-1201" fmla="*/ 0 w 3022600"/>
              <a:gd name="connsiteY6-1202" fmla="*/ 330200 h 1905000"/>
              <a:gd name="connsiteX7-1203" fmla="*/ 2235200 w 3022600"/>
              <a:gd name="connsiteY7-1204" fmla="*/ 330200 h 1905000"/>
              <a:gd name="connsiteX8-1205" fmla="*/ 0 w 3022600"/>
              <a:gd name="connsiteY8-1206" fmla="*/ 330200 h 1905000"/>
              <a:gd name="connsiteX9-1207" fmla="*/ 76200 w 3022600"/>
              <a:gd name="connsiteY9-1208" fmla="*/ 0 h 1905000"/>
              <a:gd name="connsiteX10-1209" fmla="*/ 76200 w 3022600"/>
              <a:gd name="connsiteY10-1210" fmla="*/ 520700 h 1905000"/>
              <a:gd name="connsiteX11-1211" fmla="*/ 76200 w 3022600"/>
              <a:gd name="connsiteY11-1212" fmla="*/ 0 h 1905000"/>
              <a:gd name="connsiteX0-1213" fmla="*/ 0 w 3022600"/>
              <a:gd name="connsiteY0-1214" fmla="*/ 1549400 h 1905000"/>
              <a:gd name="connsiteX1-1215" fmla="*/ 2235200 w 3022600"/>
              <a:gd name="connsiteY1-1216" fmla="*/ 1549400 h 1905000"/>
              <a:gd name="connsiteX2-1217" fmla="*/ 0 w 3022600"/>
              <a:gd name="connsiteY2-1218" fmla="*/ 1549400 h 1905000"/>
              <a:gd name="connsiteX3-1219" fmla="*/ 3022600 w 3022600"/>
              <a:gd name="connsiteY3-1220" fmla="*/ 1905000 h 1905000"/>
              <a:gd name="connsiteX4-1221" fmla="*/ 3022600 w 3022600"/>
              <a:gd name="connsiteY4-1222" fmla="*/ 1193800 h 1905000"/>
              <a:gd name="connsiteX5-1223" fmla="*/ 3022600 w 3022600"/>
              <a:gd name="connsiteY5-1224" fmla="*/ 1905000 h 1905000"/>
              <a:gd name="connsiteX6-1225" fmla="*/ 0 w 3022600"/>
              <a:gd name="connsiteY6-1226" fmla="*/ 330200 h 1905000"/>
              <a:gd name="connsiteX7-1227" fmla="*/ 2235200 w 3022600"/>
              <a:gd name="connsiteY7-1228" fmla="*/ 330200 h 1905000"/>
              <a:gd name="connsiteX8-1229" fmla="*/ 0 w 3022600"/>
              <a:gd name="connsiteY8-1230" fmla="*/ 330200 h 1905000"/>
              <a:gd name="connsiteX9-1231" fmla="*/ 76200 w 3022600"/>
              <a:gd name="connsiteY9-1232" fmla="*/ 0 h 1905000"/>
              <a:gd name="connsiteX10-1233" fmla="*/ 76200 w 3022600"/>
              <a:gd name="connsiteY10-1234" fmla="*/ 520700 h 1905000"/>
              <a:gd name="connsiteX11-1235" fmla="*/ 76200 w 3022600"/>
              <a:gd name="connsiteY11-1236" fmla="*/ 0 h 1905000"/>
              <a:gd name="connsiteX0-1237" fmla="*/ 0 w 3022600"/>
              <a:gd name="connsiteY0-1238" fmla="*/ 1549400 h 1851025"/>
              <a:gd name="connsiteX1-1239" fmla="*/ 2235200 w 3022600"/>
              <a:gd name="connsiteY1-1240" fmla="*/ 1549400 h 1851025"/>
              <a:gd name="connsiteX2-1241" fmla="*/ 0 w 3022600"/>
              <a:gd name="connsiteY2-1242" fmla="*/ 1549400 h 1851025"/>
              <a:gd name="connsiteX3-1243" fmla="*/ 1987550 w 3022600"/>
              <a:gd name="connsiteY3-1244" fmla="*/ 1851025 h 1851025"/>
              <a:gd name="connsiteX4-1245" fmla="*/ 3022600 w 3022600"/>
              <a:gd name="connsiteY4-1246" fmla="*/ 1193800 h 1851025"/>
              <a:gd name="connsiteX5-1247" fmla="*/ 1987550 w 3022600"/>
              <a:gd name="connsiteY5-1248" fmla="*/ 1851025 h 1851025"/>
              <a:gd name="connsiteX6-1249" fmla="*/ 0 w 3022600"/>
              <a:gd name="connsiteY6-1250" fmla="*/ 330200 h 1851025"/>
              <a:gd name="connsiteX7-1251" fmla="*/ 2235200 w 3022600"/>
              <a:gd name="connsiteY7-1252" fmla="*/ 330200 h 1851025"/>
              <a:gd name="connsiteX8-1253" fmla="*/ 0 w 3022600"/>
              <a:gd name="connsiteY8-1254" fmla="*/ 330200 h 1851025"/>
              <a:gd name="connsiteX9-1255" fmla="*/ 76200 w 3022600"/>
              <a:gd name="connsiteY9-1256" fmla="*/ 0 h 1851025"/>
              <a:gd name="connsiteX10-1257" fmla="*/ 76200 w 3022600"/>
              <a:gd name="connsiteY10-1258" fmla="*/ 520700 h 1851025"/>
              <a:gd name="connsiteX11-1259" fmla="*/ 76200 w 3022600"/>
              <a:gd name="connsiteY11-1260" fmla="*/ 0 h 1851025"/>
              <a:gd name="connsiteX0-1261" fmla="*/ 0 w 3022600"/>
              <a:gd name="connsiteY0-1262" fmla="*/ 1549400 h 1905001"/>
              <a:gd name="connsiteX1-1263" fmla="*/ 2235200 w 3022600"/>
              <a:gd name="connsiteY1-1264" fmla="*/ 1549400 h 1905001"/>
              <a:gd name="connsiteX2-1265" fmla="*/ 0 w 3022600"/>
              <a:gd name="connsiteY2-1266" fmla="*/ 1549400 h 1905001"/>
              <a:gd name="connsiteX3-1267" fmla="*/ 1981200 w 3022600"/>
              <a:gd name="connsiteY3-1268" fmla="*/ 1905001 h 1905001"/>
              <a:gd name="connsiteX4-1269" fmla="*/ 3022600 w 3022600"/>
              <a:gd name="connsiteY4-1270" fmla="*/ 1193800 h 1905001"/>
              <a:gd name="connsiteX5-1271" fmla="*/ 1987550 w 3022600"/>
              <a:gd name="connsiteY5-1272" fmla="*/ 1851025 h 1905001"/>
              <a:gd name="connsiteX6-1273" fmla="*/ 0 w 3022600"/>
              <a:gd name="connsiteY6-1274" fmla="*/ 330200 h 1905001"/>
              <a:gd name="connsiteX7-1275" fmla="*/ 2235200 w 3022600"/>
              <a:gd name="connsiteY7-1276" fmla="*/ 330200 h 1905001"/>
              <a:gd name="connsiteX8-1277" fmla="*/ 0 w 3022600"/>
              <a:gd name="connsiteY8-1278" fmla="*/ 330200 h 1905001"/>
              <a:gd name="connsiteX9-1279" fmla="*/ 76200 w 3022600"/>
              <a:gd name="connsiteY9-1280" fmla="*/ 0 h 1905001"/>
              <a:gd name="connsiteX10-1281" fmla="*/ 76200 w 3022600"/>
              <a:gd name="connsiteY10-1282" fmla="*/ 520700 h 1905001"/>
              <a:gd name="connsiteX11-1283" fmla="*/ 76200 w 3022600"/>
              <a:gd name="connsiteY11-1284" fmla="*/ 0 h 1905001"/>
              <a:gd name="connsiteX0-1285" fmla="*/ 0 w 3022600"/>
              <a:gd name="connsiteY0-1286" fmla="*/ 1549400 h 1905001"/>
              <a:gd name="connsiteX1-1287" fmla="*/ 2235200 w 3022600"/>
              <a:gd name="connsiteY1-1288" fmla="*/ 1549400 h 1905001"/>
              <a:gd name="connsiteX2-1289" fmla="*/ 0 w 3022600"/>
              <a:gd name="connsiteY2-1290" fmla="*/ 1549400 h 1905001"/>
              <a:gd name="connsiteX3-1291" fmla="*/ 1981200 w 3022600"/>
              <a:gd name="connsiteY3-1292" fmla="*/ 1905001 h 1905001"/>
              <a:gd name="connsiteX4-1293" fmla="*/ 3022600 w 3022600"/>
              <a:gd name="connsiteY4-1294" fmla="*/ 1193800 h 1905001"/>
              <a:gd name="connsiteX5-1295" fmla="*/ 1981200 w 3022600"/>
              <a:gd name="connsiteY5-1296" fmla="*/ 1905001 h 1905001"/>
              <a:gd name="connsiteX6-1297" fmla="*/ 0 w 3022600"/>
              <a:gd name="connsiteY6-1298" fmla="*/ 330200 h 1905001"/>
              <a:gd name="connsiteX7-1299" fmla="*/ 2235200 w 3022600"/>
              <a:gd name="connsiteY7-1300" fmla="*/ 330200 h 1905001"/>
              <a:gd name="connsiteX8-1301" fmla="*/ 0 w 3022600"/>
              <a:gd name="connsiteY8-1302" fmla="*/ 330200 h 1905001"/>
              <a:gd name="connsiteX9-1303" fmla="*/ 76200 w 3022600"/>
              <a:gd name="connsiteY9-1304" fmla="*/ 0 h 1905001"/>
              <a:gd name="connsiteX10-1305" fmla="*/ 76200 w 3022600"/>
              <a:gd name="connsiteY10-1306" fmla="*/ 520700 h 1905001"/>
              <a:gd name="connsiteX11-1307" fmla="*/ 76200 w 3022600"/>
              <a:gd name="connsiteY11-1308" fmla="*/ 0 h 1905001"/>
              <a:gd name="connsiteX0-1309" fmla="*/ 0 w 2235200"/>
              <a:gd name="connsiteY0-1310" fmla="*/ 1549400 h 1905001"/>
              <a:gd name="connsiteX1-1311" fmla="*/ 2235200 w 2235200"/>
              <a:gd name="connsiteY1-1312" fmla="*/ 1549400 h 1905001"/>
              <a:gd name="connsiteX2-1313" fmla="*/ 0 w 2235200"/>
              <a:gd name="connsiteY2-1314" fmla="*/ 1549400 h 1905001"/>
              <a:gd name="connsiteX3-1315" fmla="*/ 1981200 w 2235200"/>
              <a:gd name="connsiteY3-1316" fmla="*/ 1905001 h 1905001"/>
              <a:gd name="connsiteX4-1317" fmla="*/ 1895475 w 2235200"/>
              <a:gd name="connsiteY4-1318" fmla="*/ 1149350 h 1905001"/>
              <a:gd name="connsiteX5-1319" fmla="*/ 1981200 w 2235200"/>
              <a:gd name="connsiteY5-1320" fmla="*/ 1905001 h 1905001"/>
              <a:gd name="connsiteX6-1321" fmla="*/ 0 w 2235200"/>
              <a:gd name="connsiteY6-1322" fmla="*/ 330200 h 1905001"/>
              <a:gd name="connsiteX7-1323" fmla="*/ 2235200 w 2235200"/>
              <a:gd name="connsiteY7-1324" fmla="*/ 330200 h 1905001"/>
              <a:gd name="connsiteX8-1325" fmla="*/ 0 w 2235200"/>
              <a:gd name="connsiteY8-1326" fmla="*/ 330200 h 1905001"/>
              <a:gd name="connsiteX9-1327" fmla="*/ 76200 w 2235200"/>
              <a:gd name="connsiteY9-1328" fmla="*/ 0 h 1905001"/>
              <a:gd name="connsiteX10-1329" fmla="*/ 76200 w 2235200"/>
              <a:gd name="connsiteY10-1330" fmla="*/ 520700 h 1905001"/>
              <a:gd name="connsiteX11-1331" fmla="*/ 76200 w 2235200"/>
              <a:gd name="connsiteY11-1332" fmla="*/ 0 h 1905001"/>
              <a:gd name="connsiteX0-1333" fmla="*/ 0 w 2235200"/>
              <a:gd name="connsiteY0-1334" fmla="*/ 1549400 h 1905001"/>
              <a:gd name="connsiteX1-1335" fmla="*/ 2235200 w 2235200"/>
              <a:gd name="connsiteY1-1336" fmla="*/ 1549400 h 1905001"/>
              <a:gd name="connsiteX2-1337" fmla="*/ 0 w 2235200"/>
              <a:gd name="connsiteY2-1338" fmla="*/ 1549400 h 1905001"/>
              <a:gd name="connsiteX3-1339" fmla="*/ 1981200 w 2235200"/>
              <a:gd name="connsiteY3-1340" fmla="*/ 1905001 h 1905001"/>
              <a:gd name="connsiteX4-1341" fmla="*/ 1892300 w 2235200"/>
              <a:gd name="connsiteY4-1342" fmla="*/ 1193801 h 1905001"/>
              <a:gd name="connsiteX5-1343" fmla="*/ 1981200 w 2235200"/>
              <a:gd name="connsiteY5-1344" fmla="*/ 1905001 h 1905001"/>
              <a:gd name="connsiteX6-1345" fmla="*/ 0 w 2235200"/>
              <a:gd name="connsiteY6-1346" fmla="*/ 330200 h 1905001"/>
              <a:gd name="connsiteX7-1347" fmla="*/ 2235200 w 2235200"/>
              <a:gd name="connsiteY7-1348" fmla="*/ 330200 h 1905001"/>
              <a:gd name="connsiteX8-1349" fmla="*/ 0 w 2235200"/>
              <a:gd name="connsiteY8-1350" fmla="*/ 330200 h 1905001"/>
              <a:gd name="connsiteX9-1351" fmla="*/ 76200 w 2235200"/>
              <a:gd name="connsiteY9-1352" fmla="*/ 0 h 1905001"/>
              <a:gd name="connsiteX10-1353" fmla="*/ 76200 w 2235200"/>
              <a:gd name="connsiteY10-1354" fmla="*/ 520700 h 1905001"/>
              <a:gd name="connsiteX11-1355" fmla="*/ 76200 w 2235200"/>
              <a:gd name="connsiteY11-1356" fmla="*/ 0 h 1905001"/>
              <a:gd name="connsiteX0-1357" fmla="*/ 0 w 2235200"/>
              <a:gd name="connsiteY0-1358" fmla="*/ 1549400 h 1905001"/>
              <a:gd name="connsiteX1-1359" fmla="*/ 2235200 w 2235200"/>
              <a:gd name="connsiteY1-1360" fmla="*/ 1549400 h 1905001"/>
              <a:gd name="connsiteX2-1361" fmla="*/ 0 w 2235200"/>
              <a:gd name="connsiteY2-1362" fmla="*/ 1549400 h 1905001"/>
              <a:gd name="connsiteX3-1363" fmla="*/ 1981200 w 2235200"/>
              <a:gd name="connsiteY3-1364" fmla="*/ 1905001 h 1905001"/>
              <a:gd name="connsiteX4-1365" fmla="*/ 1981200 w 2235200"/>
              <a:gd name="connsiteY4-1366" fmla="*/ 1193801 h 1905001"/>
              <a:gd name="connsiteX5-1367" fmla="*/ 1981200 w 2235200"/>
              <a:gd name="connsiteY5-1368" fmla="*/ 1905001 h 1905001"/>
              <a:gd name="connsiteX6-1369" fmla="*/ 0 w 2235200"/>
              <a:gd name="connsiteY6-1370" fmla="*/ 330200 h 1905001"/>
              <a:gd name="connsiteX7-1371" fmla="*/ 2235200 w 2235200"/>
              <a:gd name="connsiteY7-1372" fmla="*/ 330200 h 1905001"/>
              <a:gd name="connsiteX8-1373" fmla="*/ 0 w 2235200"/>
              <a:gd name="connsiteY8-1374" fmla="*/ 330200 h 1905001"/>
              <a:gd name="connsiteX9-1375" fmla="*/ 76200 w 2235200"/>
              <a:gd name="connsiteY9-1376" fmla="*/ 0 h 1905001"/>
              <a:gd name="connsiteX10-1377" fmla="*/ 76200 w 2235200"/>
              <a:gd name="connsiteY10-1378" fmla="*/ 520700 h 1905001"/>
              <a:gd name="connsiteX11-1379" fmla="*/ 76200 w 2235200"/>
              <a:gd name="connsiteY11-1380" fmla="*/ 0 h 1905001"/>
              <a:gd name="connsiteX0-1381" fmla="*/ 0 w 2235200"/>
              <a:gd name="connsiteY0-1382" fmla="*/ 1549400 h 1905001"/>
              <a:gd name="connsiteX1-1383" fmla="*/ 2235200 w 2235200"/>
              <a:gd name="connsiteY1-1384" fmla="*/ 1549400 h 1905001"/>
              <a:gd name="connsiteX2-1385" fmla="*/ 0 w 2235200"/>
              <a:gd name="connsiteY2-1386" fmla="*/ 1549400 h 1905001"/>
              <a:gd name="connsiteX3-1387" fmla="*/ 1981200 w 2235200"/>
              <a:gd name="connsiteY3-1388" fmla="*/ 1905001 h 1905001"/>
              <a:gd name="connsiteX4-1389" fmla="*/ 1981200 w 2235200"/>
              <a:gd name="connsiteY4-1390" fmla="*/ 1193801 h 1905001"/>
              <a:gd name="connsiteX5-1391" fmla="*/ 1981200 w 2235200"/>
              <a:gd name="connsiteY5-1392" fmla="*/ 1905001 h 1905001"/>
              <a:gd name="connsiteX6-1393" fmla="*/ 0 w 2235200"/>
              <a:gd name="connsiteY6-1394" fmla="*/ 330200 h 1905001"/>
              <a:gd name="connsiteX7-1395" fmla="*/ 2235200 w 2235200"/>
              <a:gd name="connsiteY7-1396" fmla="*/ 330200 h 1905001"/>
              <a:gd name="connsiteX8-1397" fmla="*/ 0 w 2235200"/>
              <a:gd name="connsiteY8-1398" fmla="*/ 330200 h 1905001"/>
              <a:gd name="connsiteX9-1399" fmla="*/ 76200 w 2235200"/>
              <a:gd name="connsiteY9-1400" fmla="*/ 0 h 1905001"/>
              <a:gd name="connsiteX10-1401" fmla="*/ 76200 w 2235200"/>
              <a:gd name="connsiteY10-1402" fmla="*/ 520701 h 1905001"/>
              <a:gd name="connsiteX11-1403" fmla="*/ 76200 w 2235200"/>
              <a:gd name="connsiteY11-1404" fmla="*/ 0 h 1905001"/>
              <a:gd name="connsiteX0-1405" fmla="*/ 0 w 2235200"/>
              <a:gd name="connsiteY0-1406" fmla="*/ 1549400 h 1905001"/>
              <a:gd name="connsiteX1-1407" fmla="*/ 2235200 w 2235200"/>
              <a:gd name="connsiteY1-1408" fmla="*/ 1549400 h 1905001"/>
              <a:gd name="connsiteX2-1409" fmla="*/ 0 w 2235200"/>
              <a:gd name="connsiteY2-1410" fmla="*/ 1549400 h 1905001"/>
              <a:gd name="connsiteX3-1411" fmla="*/ 1981200 w 2235200"/>
              <a:gd name="connsiteY3-1412" fmla="*/ 1905001 h 1905001"/>
              <a:gd name="connsiteX4-1413" fmla="*/ 1981200 w 2235200"/>
              <a:gd name="connsiteY4-1414" fmla="*/ 1193801 h 1905001"/>
              <a:gd name="connsiteX5-1415" fmla="*/ 1981200 w 2235200"/>
              <a:gd name="connsiteY5-1416" fmla="*/ 1905001 h 1905001"/>
              <a:gd name="connsiteX6-1417" fmla="*/ 0 w 2235200"/>
              <a:gd name="connsiteY6-1418" fmla="*/ 330200 h 1905001"/>
              <a:gd name="connsiteX7-1419" fmla="*/ 2235200 w 2235200"/>
              <a:gd name="connsiteY7-1420" fmla="*/ 330200 h 1905001"/>
              <a:gd name="connsiteX8-1421" fmla="*/ 0 w 2235200"/>
              <a:gd name="connsiteY8-1422" fmla="*/ 330200 h 1905001"/>
              <a:gd name="connsiteX9-1423" fmla="*/ 76200 w 2235200"/>
              <a:gd name="connsiteY9-1424" fmla="*/ 0 h 1905001"/>
              <a:gd name="connsiteX10-1425" fmla="*/ 88900 w 2235200"/>
              <a:gd name="connsiteY10-1426" fmla="*/ 520701 h 1905001"/>
              <a:gd name="connsiteX11-1427" fmla="*/ 76200 w 2235200"/>
              <a:gd name="connsiteY11-1428" fmla="*/ 0 h 1905001"/>
              <a:gd name="connsiteX0-1429" fmla="*/ 0 w 2235200"/>
              <a:gd name="connsiteY0-1430" fmla="*/ 1549400 h 1905001"/>
              <a:gd name="connsiteX1-1431" fmla="*/ 2235200 w 2235200"/>
              <a:gd name="connsiteY1-1432" fmla="*/ 1549400 h 1905001"/>
              <a:gd name="connsiteX2-1433" fmla="*/ 0 w 2235200"/>
              <a:gd name="connsiteY2-1434" fmla="*/ 1549400 h 1905001"/>
              <a:gd name="connsiteX3-1435" fmla="*/ 1981200 w 2235200"/>
              <a:gd name="connsiteY3-1436" fmla="*/ 1905001 h 1905001"/>
              <a:gd name="connsiteX4-1437" fmla="*/ 1981200 w 2235200"/>
              <a:gd name="connsiteY4-1438" fmla="*/ 1193801 h 1905001"/>
              <a:gd name="connsiteX5-1439" fmla="*/ 1981200 w 2235200"/>
              <a:gd name="connsiteY5-1440" fmla="*/ 1905001 h 1905001"/>
              <a:gd name="connsiteX6-1441" fmla="*/ 0 w 2235200"/>
              <a:gd name="connsiteY6-1442" fmla="*/ 330200 h 1905001"/>
              <a:gd name="connsiteX7-1443" fmla="*/ 2235200 w 2235200"/>
              <a:gd name="connsiteY7-1444" fmla="*/ 330200 h 1905001"/>
              <a:gd name="connsiteX8-1445" fmla="*/ 0 w 2235200"/>
              <a:gd name="connsiteY8-1446" fmla="*/ 330200 h 1905001"/>
              <a:gd name="connsiteX9-1447" fmla="*/ 76200 w 2235200"/>
              <a:gd name="connsiteY9-1448" fmla="*/ 0 h 1905001"/>
              <a:gd name="connsiteX10-1449" fmla="*/ 76200 w 2235200"/>
              <a:gd name="connsiteY10-1450" fmla="*/ 520701 h 1905001"/>
              <a:gd name="connsiteX11-1451" fmla="*/ 76200 w 2235200"/>
              <a:gd name="connsiteY11-1452" fmla="*/ 0 h 1905001"/>
              <a:gd name="connsiteX0-1453" fmla="*/ 0 w 2235200"/>
              <a:gd name="connsiteY0-1454" fmla="*/ 3225799 h 3581400"/>
              <a:gd name="connsiteX1-1455" fmla="*/ 2235200 w 2235200"/>
              <a:gd name="connsiteY1-1456" fmla="*/ 3225799 h 3581400"/>
              <a:gd name="connsiteX2-1457" fmla="*/ 0 w 2235200"/>
              <a:gd name="connsiteY2-1458" fmla="*/ 3225799 h 3581400"/>
              <a:gd name="connsiteX3-1459" fmla="*/ 1981200 w 2235200"/>
              <a:gd name="connsiteY3-1460" fmla="*/ 3581400 h 3581400"/>
              <a:gd name="connsiteX4-1461" fmla="*/ 1981200 w 2235200"/>
              <a:gd name="connsiteY4-1462" fmla="*/ 2870200 h 3581400"/>
              <a:gd name="connsiteX5-1463" fmla="*/ 1981200 w 2235200"/>
              <a:gd name="connsiteY5-1464" fmla="*/ 3581400 h 3581400"/>
              <a:gd name="connsiteX6-1465" fmla="*/ 0 w 2235200"/>
              <a:gd name="connsiteY6-1466" fmla="*/ 2006599 h 3581400"/>
              <a:gd name="connsiteX7-1467" fmla="*/ 2235200 w 2235200"/>
              <a:gd name="connsiteY7-1468" fmla="*/ 2006599 h 3581400"/>
              <a:gd name="connsiteX8-1469" fmla="*/ 0 w 2235200"/>
              <a:gd name="connsiteY8-1470" fmla="*/ 0 h 3581400"/>
              <a:gd name="connsiteX9-1471" fmla="*/ 76200 w 2235200"/>
              <a:gd name="connsiteY9-1472" fmla="*/ 1676399 h 3581400"/>
              <a:gd name="connsiteX10-1473" fmla="*/ 76200 w 2235200"/>
              <a:gd name="connsiteY10-1474" fmla="*/ 2197100 h 3581400"/>
              <a:gd name="connsiteX11-1475" fmla="*/ 76200 w 2235200"/>
              <a:gd name="connsiteY11-1476" fmla="*/ 1676399 h 3581400"/>
              <a:gd name="connsiteX0-1477" fmla="*/ 0 w 2235200"/>
              <a:gd name="connsiteY0-1478" fmla="*/ 3047999 h 3403600"/>
              <a:gd name="connsiteX1-1479" fmla="*/ 2235200 w 2235200"/>
              <a:gd name="connsiteY1-1480" fmla="*/ 3047999 h 3403600"/>
              <a:gd name="connsiteX2-1481" fmla="*/ 0 w 2235200"/>
              <a:gd name="connsiteY2-1482" fmla="*/ 3047999 h 3403600"/>
              <a:gd name="connsiteX3-1483" fmla="*/ 1981200 w 2235200"/>
              <a:gd name="connsiteY3-1484" fmla="*/ 3403600 h 3403600"/>
              <a:gd name="connsiteX4-1485" fmla="*/ 1981200 w 2235200"/>
              <a:gd name="connsiteY4-1486" fmla="*/ 2692400 h 3403600"/>
              <a:gd name="connsiteX5-1487" fmla="*/ 1981200 w 2235200"/>
              <a:gd name="connsiteY5-1488" fmla="*/ 3403600 h 3403600"/>
              <a:gd name="connsiteX6-1489" fmla="*/ 0 w 2235200"/>
              <a:gd name="connsiteY6-1490" fmla="*/ 1828799 h 3403600"/>
              <a:gd name="connsiteX7-1491" fmla="*/ 2235200 w 2235200"/>
              <a:gd name="connsiteY7-1492" fmla="*/ 1828799 h 3403600"/>
              <a:gd name="connsiteX8-1493" fmla="*/ 0 w 2235200"/>
              <a:gd name="connsiteY8-1494" fmla="*/ 0 h 3403600"/>
              <a:gd name="connsiteX9-1495" fmla="*/ 76200 w 2235200"/>
              <a:gd name="connsiteY9-1496" fmla="*/ 1498599 h 3403600"/>
              <a:gd name="connsiteX10-1497" fmla="*/ 76200 w 2235200"/>
              <a:gd name="connsiteY10-1498" fmla="*/ 2019300 h 3403600"/>
              <a:gd name="connsiteX11-1499" fmla="*/ 76200 w 2235200"/>
              <a:gd name="connsiteY11-1500" fmla="*/ 1498599 h 3403600"/>
              <a:gd name="connsiteX0-1501" fmla="*/ 0 w 2235200"/>
              <a:gd name="connsiteY0-1502" fmla="*/ 1549400 h 1905001"/>
              <a:gd name="connsiteX1-1503" fmla="*/ 2235200 w 2235200"/>
              <a:gd name="connsiteY1-1504" fmla="*/ 1549400 h 1905001"/>
              <a:gd name="connsiteX2-1505" fmla="*/ 0 w 2235200"/>
              <a:gd name="connsiteY2-1506" fmla="*/ 1549400 h 1905001"/>
              <a:gd name="connsiteX3-1507" fmla="*/ 1981200 w 2235200"/>
              <a:gd name="connsiteY3-1508" fmla="*/ 1905001 h 1905001"/>
              <a:gd name="connsiteX4-1509" fmla="*/ 1981200 w 2235200"/>
              <a:gd name="connsiteY4-1510" fmla="*/ 1193801 h 1905001"/>
              <a:gd name="connsiteX5-1511" fmla="*/ 1981200 w 2235200"/>
              <a:gd name="connsiteY5-1512" fmla="*/ 1905001 h 1905001"/>
              <a:gd name="connsiteX6-1513" fmla="*/ 0 w 2235200"/>
              <a:gd name="connsiteY6-1514" fmla="*/ 330200 h 1905001"/>
              <a:gd name="connsiteX7-1515" fmla="*/ 2235200 w 2235200"/>
              <a:gd name="connsiteY7-1516" fmla="*/ 330200 h 1905001"/>
              <a:gd name="connsiteX8-1517" fmla="*/ 0 w 2235200"/>
              <a:gd name="connsiteY8-1518" fmla="*/ 304801 h 1905001"/>
              <a:gd name="connsiteX9-1519" fmla="*/ 76200 w 2235200"/>
              <a:gd name="connsiteY9-1520" fmla="*/ 0 h 1905001"/>
              <a:gd name="connsiteX10-1521" fmla="*/ 76200 w 2235200"/>
              <a:gd name="connsiteY10-1522" fmla="*/ 520701 h 1905001"/>
              <a:gd name="connsiteX11-1523" fmla="*/ 76200 w 2235200"/>
              <a:gd name="connsiteY11-1524" fmla="*/ 0 h 1905001"/>
              <a:gd name="connsiteX0-1525" fmla="*/ 0 w 2235200"/>
              <a:gd name="connsiteY0-1526" fmla="*/ 1549400 h 1905001"/>
              <a:gd name="connsiteX1-1527" fmla="*/ 2235200 w 2235200"/>
              <a:gd name="connsiteY1-1528" fmla="*/ 1549400 h 1905001"/>
              <a:gd name="connsiteX2-1529" fmla="*/ 0 w 2235200"/>
              <a:gd name="connsiteY2-1530" fmla="*/ 1549400 h 1905001"/>
              <a:gd name="connsiteX3-1531" fmla="*/ 1981200 w 2235200"/>
              <a:gd name="connsiteY3-1532" fmla="*/ 1905001 h 1905001"/>
              <a:gd name="connsiteX4-1533" fmla="*/ 1981200 w 2235200"/>
              <a:gd name="connsiteY4-1534" fmla="*/ 1193801 h 1905001"/>
              <a:gd name="connsiteX5-1535" fmla="*/ 1981200 w 2235200"/>
              <a:gd name="connsiteY5-1536" fmla="*/ 1905001 h 1905001"/>
              <a:gd name="connsiteX6-1537" fmla="*/ 0 w 2235200"/>
              <a:gd name="connsiteY6-1538" fmla="*/ 330200 h 1905001"/>
              <a:gd name="connsiteX7-1539" fmla="*/ 2235200 w 2235200"/>
              <a:gd name="connsiteY7-1540" fmla="*/ 330200 h 1905001"/>
              <a:gd name="connsiteX8-1541" fmla="*/ 0 w 2235200"/>
              <a:gd name="connsiteY8-1542" fmla="*/ 330200 h 1905001"/>
              <a:gd name="connsiteX9-1543" fmla="*/ 76200 w 2235200"/>
              <a:gd name="connsiteY9-1544" fmla="*/ 0 h 1905001"/>
              <a:gd name="connsiteX10-1545" fmla="*/ 76200 w 2235200"/>
              <a:gd name="connsiteY10-1546" fmla="*/ 520701 h 1905001"/>
              <a:gd name="connsiteX11-1547" fmla="*/ 76200 w 2235200"/>
              <a:gd name="connsiteY11-1548" fmla="*/ 0 h 1905001"/>
              <a:gd name="connsiteX0-1549" fmla="*/ 0 w 2235200"/>
              <a:gd name="connsiteY0-1550" fmla="*/ 1549400 h 1905001"/>
              <a:gd name="connsiteX1-1551" fmla="*/ 2235200 w 2235200"/>
              <a:gd name="connsiteY1-1552" fmla="*/ 1549400 h 1905001"/>
              <a:gd name="connsiteX2-1553" fmla="*/ 0 w 2235200"/>
              <a:gd name="connsiteY2-1554" fmla="*/ 1549400 h 1905001"/>
              <a:gd name="connsiteX3-1555" fmla="*/ 1981200 w 2235200"/>
              <a:gd name="connsiteY3-1556" fmla="*/ 1905001 h 1905001"/>
              <a:gd name="connsiteX4-1557" fmla="*/ 1981200 w 2235200"/>
              <a:gd name="connsiteY4-1558" fmla="*/ 1193801 h 1905001"/>
              <a:gd name="connsiteX5-1559" fmla="*/ 1981200 w 2235200"/>
              <a:gd name="connsiteY5-1560" fmla="*/ 1905001 h 1905001"/>
              <a:gd name="connsiteX6-1561" fmla="*/ 0 w 2235200"/>
              <a:gd name="connsiteY6-1562" fmla="*/ 330200 h 1905001"/>
              <a:gd name="connsiteX7-1563" fmla="*/ 2222500 w 2235200"/>
              <a:gd name="connsiteY7-1564" fmla="*/ 206375 h 1905001"/>
              <a:gd name="connsiteX8-1565" fmla="*/ 0 w 2235200"/>
              <a:gd name="connsiteY8-1566" fmla="*/ 330200 h 1905001"/>
              <a:gd name="connsiteX9-1567" fmla="*/ 76200 w 2235200"/>
              <a:gd name="connsiteY9-1568" fmla="*/ 0 h 1905001"/>
              <a:gd name="connsiteX10-1569" fmla="*/ 76200 w 2235200"/>
              <a:gd name="connsiteY10-1570" fmla="*/ 520701 h 1905001"/>
              <a:gd name="connsiteX11-1571" fmla="*/ 76200 w 2235200"/>
              <a:gd name="connsiteY11-1572" fmla="*/ 0 h 1905001"/>
              <a:gd name="connsiteX0-1573" fmla="*/ 0 w 2235200"/>
              <a:gd name="connsiteY0-1574" fmla="*/ 1549400 h 1905001"/>
              <a:gd name="connsiteX1-1575" fmla="*/ 2235200 w 2235200"/>
              <a:gd name="connsiteY1-1576" fmla="*/ 1549400 h 1905001"/>
              <a:gd name="connsiteX2-1577" fmla="*/ 0 w 2235200"/>
              <a:gd name="connsiteY2-1578" fmla="*/ 1549400 h 1905001"/>
              <a:gd name="connsiteX3-1579" fmla="*/ 1981200 w 2235200"/>
              <a:gd name="connsiteY3-1580" fmla="*/ 1905001 h 1905001"/>
              <a:gd name="connsiteX4-1581" fmla="*/ 1981200 w 2235200"/>
              <a:gd name="connsiteY4-1582" fmla="*/ 1193801 h 1905001"/>
              <a:gd name="connsiteX5-1583" fmla="*/ 1981200 w 2235200"/>
              <a:gd name="connsiteY5-1584" fmla="*/ 1905001 h 1905001"/>
              <a:gd name="connsiteX6-1585" fmla="*/ 0 w 2235200"/>
              <a:gd name="connsiteY6-1586" fmla="*/ 330200 h 1905001"/>
              <a:gd name="connsiteX7-1587" fmla="*/ 2222500 w 2235200"/>
              <a:gd name="connsiteY7-1588" fmla="*/ 330201 h 1905001"/>
              <a:gd name="connsiteX8-1589" fmla="*/ 0 w 2235200"/>
              <a:gd name="connsiteY8-1590" fmla="*/ 330200 h 1905001"/>
              <a:gd name="connsiteX9-1591" fmla="*/ 76200 w 2235200"/>
              <a:gd name="connsiteY9-1592" fmla="*/ 0 h 1905001"/>
              <a:gd name="connsiteX10-1593" fmla="*/ 76200 w 2235200"/>
              <a:gd name="connsiteY10-1594" fmla="*/ 520701 h 1905001"/>
              <a:gd name="connsiteX11-1595" fmla="*/ 76200 w 2235200"/>
              <a:gd name="connsiteY11-1596" fmla="*/ 0 h 1905001"/>
              <a:gd name="connsiteX0-1597" fmla="*/ 0 w 2235200"/>
              <a:gd name="connsiteY0-1598" fmla="*/ 1549400 h 1905001"/>
              <a:gd name="connsiteX1-1599" fmla="*/ 2235200 w 2235200"/>
              <a:gd name="connsiteY1-1600" fmla="*/ 1549400 h 1905001"/>
              <a:gd name="connsiteX2-1601" fmla="*/ 0 w 2235200"/>
              <a:gd name="connsiteY2-1602" fmla="*/ 1549400 h 1905001"/>
              <a:gd name="connsiteX3-1603" fmla="*/ 1981200 w 2235200"/>
              <a:gd name="connsiteY3-1604" fmla="*/ 1905001 h 1905001"/>
              <a:gd name="connsiteX4-1605" fmla="*/ 1981200 w 2235200"/>
              <a:gd name="connsiteY4-1606" fmla="*/ 1193801 h 1905001"/>
              <a:gd name="connsiteX5-1607" fmla="*/ 1981200 w 2235200"/>
              <a:gd name="connsiteY5-1608" fmla="*/ 1905001 h 1905001"/>
              <a:gd name="connsiteX6-1609" fmla="*/ 0 w 2235200"/>
              <a:gd name="connsiteY6-1610" fmla="*/ 330200 h 1905001"/>
              <a:gd name="connsiteX7-1611" fmla="*/ 2222500 w 2235200"/>
              <a:gd name="connsiteY7-1612" fmla="*/ 330201 h 1905001"/>
              <a:gd name="connsiteX8-1613" fmla="*/ 0 w 2235200"/>
              <a:gd name="connsiteY8-1614" fmla="*/ 330201 h 1905001"/>
              <a:gd name="connsiteX9-1615" fmla="*/ 76200 w 2235200"/>
              <a:gd name="connsiteY9-1616" fmla="*/ 0 h 1905001"/>
              <a:gd name="connsiteX10-1617" fmla="*/ 76200 w 2235200"/>
              <a:gd name="connsiteY10-1618" fmla="*/ 520701 h 1905001"/>
              <a:gd name="connsiteX11-1619" fmla="*/ 76200 w 2235200"/>
              <a:gd name="connsiteY11-1620" fmla="*/ 0 h 1905001"/>
              <a:gd name="connsiteX0-1621" fmla="*/ 0 w 2235200"/>
              <a:gd name="connsiteY0-1622" fmla="*/ 3047999 h 3403600"/>
              <a:gd name="connsiteX1-1623" fmla="*/ 2235200 w 2235200"/>
              <a:gd name="connsiteY1-1624" fmla="*/ 3047999 h 3403600"/>
              <a:gd name="connsiteX2-1625" fmla="*/ 0 w 2235200"/>
              <a:gd name="connsiteY2-1626" fmla="*/ 3047999 h 3403600"/>
              <a:gd name="connsiteX3-1627" fmla="*/ 1981200 w 2235200"/>
              <a:gd name="connsiteY3-1628" fmla="*/ 3403600 h 3403600"/>
              <a:gd name="connsiteX4-1629" fmla="*/ 1981200 w 2235200"/>
              <a:gd name="connsiteY4-1630" fmla="*/ 2692400 h 3403600"/>
              <a:gd name="connsiteX5-1631" fmla="*/ 1981200 w 2235200"/>
              <a:gd name="connsiteY5-1632" fmla="*/ 3403600 h 3403600"/>
              <a:gd name="connsiteX6-1633" fmla="*/ 0 w 2235200"/>
              <a:gd name="connsiteY6-1634" fmla="*/ 1828799 h 3403600"/>
              <a:gd name="connsiteX7-1635" fmla="*/ 2222500 w 2235200"/>
              <a:gd name="connsiteY7-1636" fmla="*/ 0 h 3403600"/>
              <a:gd name="connsiteX8-1637" fmla="*/ 0 w 2235200"/>
              <a:gd name="connsiteY8-1638" fmla="*/ 1828800 h 3403600"/>
              <a:gd name="connsiteX9-1639" fmla="*/ 76200 w 2235200"/>
              <a:gd name="connsiteY9-1640" fmla="*/ 1498599 h 3403600"/>
              <a:gd name="connsiteX10-1641" fmla="*/ 76200 w 2235200"/>
              <a:gd name="connsiteY10-1642" fmla="*/ 2019300 h 3403600"/>
              <a:gd name="connsiteX11-1643" fmla="*/ 76200 w 2235200"/>
              <a:gd name="connsiteY11-1644" fmla="*/ 1498599 h 3403600"/>
              <a:gd name="connsiteX0-1645" fmla="*/ 0 w 2235200"/>
              <a:gd name="connsiteY0-1646" fmla="*/ 1549400 h 1905001"/>
              <a:gd name="connsiteX1-1647" fmla="*/ 2235200 w 2235200"/>
              <a:gd name="connsiteY1-1648" fmla="*/ 1549400 h 1905001"/>
              <a:gd name="connsiteX2-1649" fmla="*/ 0 w 2235200"/>
              <a:gd name="connsiteY2-1650" fmla="*/ 1549400 h 1905001"/>
              <a:gd name="connsiteX3-1651" fmla="*/ 1981200 w 2235200"/>
              <a:gd name="connsiteY3-1652" fmla="*/ 1905001 h 1905001"/>
              <a:gd name="connsiteX4-1653" fmla="*/ 1981200 w 2235200"/>
              <a:gd name="connsiteY4-1654" fmla="*/ 1193801 h 1905001"/>
              <a:gd name="connsiteX5-1655" fmla="*/ 1981200 w 2235200"/>
              <a:gd name="connsiteY5-1656" fmla="*/ 1905001 h 1905001"/>
              <a:gd name="connsiteX6-1657" fmla="*/ 0 w 2235200"/>
              <a:gd name="connsiteY6-1658" fmla="*/ 330200 h 1905001"/>
              <a:gd name="connsiteX7-1659" fmla="*/ 2222500 w 2235200"/>
              <a:gd name="connsiteY7-1660" fmla="*/ 304801 h 1905001"/>
              <a:gd name="connsiteX8-1661" fmla="*/ 0 w 2235200"/>
              <a:gd name="connsiteY8-1662" fmla="*/ 330201 h 1905001"/>
              <a:gd name="connsiteX9-1663" fmla="*/ 76200 w 2235200"/>
              <a:gd name="connsiteY9-1664" fmla="*/ 0 h 1905001"/>
              <a:gd name="connsiteX10-1665" fmla="*/ 76200 w 2235200"/>
              <a:gd name="connsiteY10-1666" fmla="*/ 520701 h 1905001"/>
              <a:gd name="connsiteX11-1667" fmla="*/ 76200 w 2235200"/>
              <a:gd name="connsiteY11-1668" fmla="*/ 0 h 1905001"/>
              <a:gd name="connsiteX0-1669" fmla="*/ 0 w 2235200"/>
              <a:gd name="connsiteY0-1670" fmla="*/ 3047999 h 3403600"/>
              <a:gd name="connsiteX1-1671" fmla="*/ 2235200 w 2235200"/>
              <a:gd name="connsiteY1-1672" fmla="*/ 3047999 h 3403600"/>
              <a:gd name="connsiteX2-1673" fmla="*/ 0 w 2235200"/>
              <a:gd name="connsiteY2-1674" fmla="*/ 3047999 h 3403600"/>
              <a:gd name="connsiteX3-1675" fmla="*/ 1981200 w 2235200"/>
              <a:gd name="connsiteY3-1676" fmla="*/ 3403600 h 3403600"/>
              <a:gd name="connsiteX4-1677" fmla="*/ 1981200 w 2235200"/>
              <a:gd name="connsiteY4-1678" fmla="*/ 2692400 h 3403600"/>
              <a:gd name="connsiteX5-1679" fmla="*/ 1981200 w 2235200"/>
              <a:gd name="connsiteY5-1680" fmla="*/ 3403600 h 3403600"/>
              <a:gd name="connsiteX6-1681" fmla="*/ 0 w 2235200"/>
              <a:gd name="connsiteY6-1682" fmla="*/ 1828799 h 3403600"/>
              <a:gd name="connsiteX7-1683" fmla="*/ 2222500 w 2235200"/>
              <a:gd name="connsiteY7-1684" fmla="*/ 0 h 3403600"/>
              <a:gd name="connsiteX8-1685" fmla="*/ 0 w 2235200"/>
              <a:gd name="connsiteY8-1686" fmla="*/ 1828800 h 3403600"/>
              <a:gd name="connsiteX9-1687" fmla="*/ 76200 w 2235200"/>
              <a:gd name="connsiteY9-1688" fmla="*/ 1498599 h 3403600"/>
              <a:gd name="connsiteX10-1689" fmla="*/ 76200 w 2235200"/>
              <a:gd name="connsiteY10-1690" fmla="*/ 2019300 h 3403600"/>
              <a:gd name="connsiteX11-1691" fmla="*/ 76200 w 2235200"/>
              <a:gd name="connsiteY11-1692" fmla="*/ 1498599 h 3403600"/>
              <a:gd name="connsiteX0-1693" fmla="*/ 0 w 2235200"/>
              <a:gd name="connsiteY0-1694" fmla="*/ 1549400 h 1905001"/>
              <a:gd name="connsiteX1-1695" fmla="*/ 2235200 w 2235200"/>
              <a:gd name="connsiteY1-1696" fmla="*/ 1549400 h 1905001"/>
              <a:gd name="connsiteX2-1697" fmla="*/ 0 w 2235200"/>
              <a:gd name="connsiteY2-1698" fmla="*/ 1549400 h 1905001"/>
              <a:gd name="connsiteX3-1699" fmla="*/ 1981200 w 2235200"/>
              <a:gd name="connsiteY3-1700" fmla="*/ 1905001 h 1905001"/>
              <a:gd name="connsiteX4-1701" fmla="*/ 1981200 w 2235200"/>
              <a:gd name="connsiteY4-1702" fmla="*/ 1193801 h 1905001"/>
              <a:gd name="connsiteX5-1703" fmla="*/ 1981200 w 2235200"/>
              <a:gd name="connsiteY5-1704" fmla="*/ 1905001 h 1905001"/>
              <a:gd name="connsiteX6-1705" fmla="*/ 0 w 2235200"/>
              <a:gd name="connsiteY6-1706" fmla="*/ 330200 h 1905001"/>
              <a:gd name="connsiteX7-1707" fmla="*/ 2222500 w 2235200"/>
              <a:gd name="connsiteY7-1708" fmla="*/ 330201 h 1905001"/>
              <a:gd name="connsiteX8-1709" fmla="*/ 0 w 2235200"/>
              <a:gd name="connsiteY8-1710" fmla="*/ 330201 h 1905001"/>
              <a:gd name="connsiteX9-1711" fmla="*/ 76200 w 2235200"/>
              <a:gd name="connsiteY9-1712" fmla="*/ 0 h 1905001"/>
              <a:gd name="connsiteX10-1713" fmla="*/ 76200 w 2235200"/>
              <a:gd name="connsiteY10-1714" fmla="*/ 520701 h 1905001"/>
              <a:gd name="connsiteX11-1715" fmla="*/ 76200 w 2235200"/>
              <a:gd name="connsiteY11-1716" fmla="*/ 0 h 1905001"/>
              <a:gd name="connsiteX0-1717" fmla="*/ 41275 w 2235200"/>
              <a:gd name="connsiteY0-1718" fmla="*/ 1298575 h 1905001"/>
              <a:gd name="connsiteX1-1719" fmla="*/ 2235200 w 2235200"/>
              <a:gd name="connsiteY1-1720" fmla="*/ 1549400 h 1905001"/>
              <a:gd name="connsiteX2-1721" fmla="*/ 41275 w 2235200"/>
              <a:gd name="connsiteY2-1722" fmla="*/ 1298575 h 1905001"/>
              <a:gd name="connsiteX3-1723" fmla="*/ 1981200 w 2235200"/>
              <a:gd name="connsiteY3-1724" fmla="*/ 1905001 h 1905001"/>
              <a:gd name="connsiteX4-1725" fmla="*/ 1981200 w 2235200"/>
              <a:gd name="connsiteY4-1726" fmla="*/ 1193801 h 1905001"/>
              <a:gd name="connsiteX5-1727" fmla="*/ 1981200 w 2235200"/>
              <a:gd name="connsiteY5-1728" fmla="*/ 1905001 h 1905001"/>
              <a:gd name="connsiteX6-1729" fmla="*/ 0 w 2235200"/>
              <a:gd name="connsiteY6-1730" fmla="*/ 330200 h 1905001"/>
              <a:gd name="connsiteX7-1731" fmla="*/ 2222500 w 2235200"/>
              <a:gd name="connsiteY7-1732" fmla="*/ 330201 h 1905001"/>
              <a:gd name="connsiteX8-1733" fmla="*/ 0 w 2235200"/>
              <a:gd name="connsiteY8-1734" fmla="*/ 330201 h 1905001"/>
              <a:gd name="connsiteX9-1735" fmla="*/ 0 w 2235200"/>
              <a:gd name="connsiteY9-1736" fmla="*/ 330200 h 1905001"/>
              <a:gd name="connsiteX10-1737" fmla="*/ 76200 w 2235200"/>
              <a:gd name="connsiteY10-1738" fmla="*/ 0 h 1905001"/>
              <a:gd name="connsiteX11-1739" fmla="*/ 76200 w 2235200"/>
              <a:gd name="connsiteY11-1740" fmla="*/ 520701 h 1905001"/>
              <a:gd name="connsiteX12-1741" fmla="*/ 76200 w 2235200"/>
              <a:gd name="connsiteY12-1742" fmla="*/ 0 h 1905001"/>
              <a:gd name="connsiteX0-1743" fmla="*/ 38100 w 2235200"/>
              <a:gd name="connsiteY0-1744" fmla="*/ 1549401 h 1905001"/>
              <a:gd name="connsiteX1-1745" fmla="*/ 2235200 w 2235200"/>
              <a:gd name="connsiteY1-1746" fmla="*/ 1549400 h 1905001"/>
              <a:gd name="connsiteX2-1747" fmla="*/ 41275 w 2235200"/>
              <a:gd name="connsiteY2-1748" fmla="*/ 1298575 h 1905001"/>
              <a:gd name="connsiteX3-1749" fmla="*/ 1981200 w 2235200"/>
              <a:gd name="connsiteY3-1750" fmla="*/ 1905001 h 1905001"/>
              <a:gd name="connsiteX4-1751" fmla="*/ 1981200 w 2235200"/>
              <a:gd name="connsiteY4-1752" fmla="*/ 1193801 h 1905001"/>
              <a:gd name="connsiteX5-1753" fmla="*/ 1981200 w 2235200"/>
              <a:gd name="connsiteY5-1754" fmla="*/ 1905001 h 1905001"/>
              <a:gd name="connsiteX6-1755" fmla="*/ 0 w 2235200"/>
              <a:gd name="connsiteY6-1756" fmla="*/ 330200 h 1905001"/>
              <a:gd name="connsiteX7-1757" fmla="*/ 2222500 w 2235200"/>
              <a:gd name="connsiteY7-1758" fmla="*/ 330201 h 1905001"/>
              <a:gd name="connsiteX8-1759" fmla="*/ 0 w 2235200"/>
              <a:gd name="connsiteY8-1760" fmla="*/ 330201 h 1905001"/>
              <a:gd name="connsiteX9-1761" fmla="*/ 0 w 2235200"/>
              <a:gd name="connsiteY9-1762" fmla="*/ 330200 h 1905001"/>
              <a:gd name="connsiteX10-1763" fmla="*/ 76200 w 2235200"/>
              <a:gd name="connsiteY10-1764" fmla="*/ 0 h 1905001"/>
              <a:gd name="connsiteX11-1765" fmla="*/ 76200 w 2235200"/>
              <a:gd name="connsiteY11-1766" fmla="*/ 520701 h 1905001"/>
              <a:gd name="connsiteX12-1767" fmla="*/ 76200 w 2235200"/>
              <a:gd name="connsiteY12-1768" fmla="*/ 0 h 1905001"/>
              <a:gd name="connsiteX0-1769" fmla="*/ 38100 w 2235200"/>
              <a:gd name="connsiteY0-1770" fmla="*/ 1549401 h 1905001"/>
              <a:gd name="connsiteX1-1771" fmla="*/ 2235200 w 2235200"/>
              <a:gd name="connsiteY1-1772" fmla="*/ 1549400 h 1905001"/>
              <a:gd name="connsiteX2-1773" fmla="*/ 38100 w 2235200"/>
              <a:gd name="connsiteY2-1774" fmla="*/ 1549401 h 1905001"/>
              <a:gd name="connsiteX3-1775" fmla="*/ 1981200 w 2235200"/>
              <a:gd name="connsiteY3-1776" fmla="*/ 1905001 h 1905001"/>
              <a:gd name="connsiteX4-1777" fmla="*/ 1981200 w 2235200"/>
              <a:gd name="connsiteY4-1778" fmla="*/ 1193801 h 1905001"/>
              <a:gd name="connsiteX5-1779" fmla="*/ 1981200 w 2235200"/>
              <a:gd name="connsiteY5-1780" fmla="*/ 1905001 h 1905001"/>
              <a:gd name="connsiteX6-1781" fmla="*/ 0 w 2235200"/>
              <a:gd name="connsiteY6-1782" fmla="*/ 330200 h 1905001"/>
              <a:gd name="connsiteX7-1783" fmla="*/ 2222500 w 2235200"/>
              <a:gd name="connsiteY7-1784" fmla="*/ 330201 h 1905001"/>
              <a:gd name="connsiteX8-1785" fmla="*/ 0 w 2235200"/>
              <a:gd name="connsiteY8-1786" fmla="*/ 330201 h 1905001"/>
              <a:gd name="connsiteX9-1787" fmla="*/ 0 w 2235200"/>
              <a:gd name="connsiteY9-1788" fmla="*/ 330200 h 1905001"/>
              <a:gd name="connsiteX10-1789" fmla="*/ 76200 w 2235200"/>
              <a:gd name="connsiteY10-1790" fmla="*/ 0 h 1905001"/>
              <a:gd name="connsiteX11-1791" fmla="*/ 76200 w 2235200"/>
              <a:gd name="connsiteY11-1792" fmla="*/ 520701 h 1905001"/>
              <a:gd name="connsiteX12-1793" fmla="*/ 76200 w 2235200"/>
              <a:gd name="connsiteY12-1794" fmla="*/ 0 h 1905001"/>
              <a:gd name="connsiteX0-1795" fmla="*/ 38100 w 2235200"/>
              <a:gd name="connsiteY0-1796" fmla="*/ 1549401 h 1905001"/>
              <a:gd name="connsiteX1-1797" fmla="*/ 2235200 w 2235200"/>
              <a:gd name="connsiteY1-1798" fmla="*/ 1549400 h 1905001"/>
              <a:gd name="connsiteX2-1799" fmla="*/ 38100 w 2235200"/>
              <a:gd name="connsiteY2-1800" fmla="*/ 1549401 h 1905001"/>
              <a:gd name="connsiteX3-1801" fmla="*/ 1981200 w 2235200"/>
              <a:gd name="connsiteY3-1802" fmla="*/ 1905001 h 1905001"/>
              <a:gd name="connsiteX4-1803" fmla="*/ 1981200 w 2235200"/>
              <a:gd name="connsiteY4-1804" fmla="*/ 1193801 h 1905001"/>
              <a:gd name="connsiteX5-1805" fmla="*/ 1981200 w 2235200"/>
              <a:gd name="connsiteY5-1806" fmla="*/ 1905001 h 1905001"/>
              <a:gd name="connsiteX6-1807" fmla="*/ 0 w 2235200"/>
              <a:gd name="connsiteY6-1808" fmla="*/ 330200 h 1905001"/>
              <a:gd name="connsiteX7-1809" fmla="*/ 2222500 w 2235200"/>
              <a:gd name="connsiteY7-1810" fmla="*/ 330201 h 1905001"/>
              <a:gd name="connsiteX8-1811" fmla="*/ 0 w 2235200"/>
              <a:gd name="connsiteY8-1812" fmla="*/ 330201 h 1905001"/>
              <a:gd name="connsiteX9-1813" fmla="*/ 0 w 2235200"/>
              <a:gd name="connsiteY9-1814" fmla="*/ 1 h 1905001"/>
              <a:gd name="connsiteX10-1815" fmla="*/ 76200 w 2235200"/>
              <a:gd name="connsiteY10-1816" fmla="*/ 0 h 1905001"/>
              <a:gd name="connsiteX11-1817" fmla="*/ 76200 w 2235200"/>
              <a:gd name="connsiteY11-1818" fmla="*/ 520701 h 1905001"/>
              <a:gd name="connsiteX12-1819" fmla="*/ 76200 w 2235200"/>
              <a:gd name="connsiteY12-1820" fmla="*/ 0 h 1905001"/>
              <a:gd name="connsiteX0-1821" fmla="*/ 38100 w 2235200"/>
              <a:gd name="connsiteY0-1822" fmla="*/ 1549401 h 1905001"/>
              <a:gd name="connsiteX1-1823" fmla="*/ 2235200 w 2235200"/>
              <a:gd name="connsiteY1-1824" fmla="*/ 1549400 h 1905001"/>
              <a:gd name="connsiteX2-1825" fmla="*/ 38100 w 2235200"/>
              <a:gd name="connsiteY2-1826" fmla="*/ 1549401 h 1905001"/>
              <a:gd name="connsiteX3-1827" fmla="*/ 1981200 w 2235200"/>
              <a:gd name="connsiteY3-1828" fmla="*/ 1905001 h 1905001"/>
              <a:gd name="connsiteX4-1829" fmla="*/ 1981200 w 2235200"/>
              <a:gd name="connsiteY4-1830" fmla="*/ 1193801 h 1905001"/>
              <a:gd name="connsiteX5-1831" fmla="*/ 1981200 w 2235200"/>
              <a:gd name="connsiteY5-1832" fmla="*/ 1905001 h 1905001"/>
              <a:gd name="connsiteX6-1833" fmla="*/ 0 w 2235200"/>
              <a:gd name="connsiteY6-1834" fmla="*/ 330200 h 1905001"/>
              <a:gd name="connsiteX7-1835" fmla="*/ 2222500 w 2235200"/>
              <a:gd name="connsiteY7-1836" fmla="*/ 330201 h 1905001"/>
              <a:gd name="connsiteX8-1837" fmla="*/ 0 w 2235200"/>
              <a:gd name="connsiteY8-1838" fmla="*/ 330201 h 1905001"/>
              <a:gd name="connsiteX9-1839" fmla="*/ 0 w 2235200"/>
              <a:gd name="connsiteY9-1840" fmla="*/ 1 h 1905001"/>
              <a:gd name="connsiteX10-1841" fmla="*/ 76200 w 2235200"/>
              <a:gd name="connsiteY10-1842" fmla="*/ 1 h 1905001"/>
              <a:gd name="connsiteX11-1843" fmla="*/ 76200 w 2235200"/>
              <a:gd name="connsiteY11-1844" fmla="*/ 520701 h 1905001"/>
              <a:gd name="connsiteX12-1845" fmla="*/ 76200 w 2235200"/>
              <a:gd name="connsiteY12-1846" fmla="*/ 0 h 1905001"/>
              <a:gd name="connsiteX0-1847" fmla="*/ 38100 w 2235200"/>
              <a:gd name="connsiteY0-1848" fmla="*/ 1549401 h 1905001"/>
              <a:gd name="connsiteX1-1849" fmla="*/ 2235200 w 2235200"/>
              <a:gd name="connsiteY1-1850" fmla="*/ 1549400 h 1905001"/>
              <a:gd name="connsiteX2-1851" fmla="*/ 38100 w 2235200"/>
              <a:gd name="connsiteY2-1852" fmla="*/ 1549401 h 1905001"/>
              <a:gd name="connsiteX3-1853" fmla="*/ 1981200 w 2235200"/>
              <a:gd name="connsiteY3-1854" fmla="*/ 1905001 h 1905001"/>
              <a:gd name="connsiteX4-1855" fmla="*/ 1981200 w 2235200"/>
              <a:gd name="connsiteY4-1856" fmla="*/ 1193801 h 1905001"/>
              <a:gd name="connsiteX5-1857" fmla="*/ 1981200 w 2235200"/>
              <a:gd name="connsiteY5-1858" fmla="*/ 1905001 h 1905001"/>
              <a:gd name="connsiteX6-1859" fmla="*/ 0 w 2235200"/>
              <a:gd name="connsiteY6-1860" fmla="*/ 330200 h 1905001"/>
              <a:gd name="connsiteX7-1861" fmla="*/ 2222500 w 2235200"/>
              <a:gd name="connsiteY7-1862" fmla="*/ 330201 h 1905001"/>
              <a:gd name="connsiteX8-1863" fmla="*/ 0 w 2235200"/>
              <a:gd name="connsiteY8-1864" fmla="*/ 330201 h 1905001"/>
              <a:gd name="connsiteX9-1865" fmla="*/ 0 w 2235200"/>
              <a:gd name="connsiteY9-1866" fmla="*/ 1 h 1905001"/>
              <a:gd name="connsiteX10-1867" fmla="*/ 76200 w 2235200"/>
              <a:gd name="connsiteY10-1868" fmla="*/ 1 h 1905001"/>
              <a:gd name="connsiteX11-1869" fmla="*/ 76200 w 2235200"/>
              <a:gd name="connsiteY11-1870" fmla="*/ 520701 h 1905001"/>
              <a:gd name="connsiteX12-1871" fmla="*/ 76200 w 2235200"/>
              <a:gd name="connsiteY12-1872" fmla="*/ 0 h 1905001"/>
              <a:gd name="connsiteX0-1873" fmla="*/ 38100 w 2235200"/>
              <a:gd name="connsiteY0-1874" fmla="*/ 1549401 h 1905001"/>
              <a:gd name="connsiteX1-1875" fmla="*/ 2235200 w 2235200"/>
              <a:gd name="connsiteY1-1876" fmla="*/ 1549400 h 1905001"/>
              <a:gd name="connsiteX2-1877" fmla="*/ 38100 w 2235200"/>
              <a:gd name="connsiteY2-1878" fmla="*/ 1549401 h 1905001"/>
              <a:gd name="connsiteX3-1879" fmla="*/ 1981200 w 2235200"/>
              <a:gd name="connsiteY3-1880" fmla="*/ 1905001 h 1905001"/>
              <a:gd name="connsiteX4-1881" fmla="*/ 1981200 w 2235200"/>
              <a:gd name="connsiteY4-1882" fmla="*/ 1193801 h 1905001"/>
              <a:gd name="connsiteX5-1883" fmla="*/ 1981200 w 2235200"/>
              <a:gd name="connsiteY5-1884" fmla="*/ 1905001 h 1905001"/>
              <a:gd name="connsiteX6-1885" fmla="*/ 0 w 2235200"/>
              <a:gd name="connsiteY6-1886" fmla="*/ 330200 h 1905001"/>
              <a:gd name="connsiteX7-1887" fmla="*/ 2222500 w 2235200"/>
              <a:gd name="connsiteY7-1888" fmla="*/ 330201 h 1905001"/>
              <a:gd name="connsiteX8-1889" fmla="*/ 0 w 2235200"/>
              <a:gd name="connsiteY8-1890" fmla="*/ 330201 h 1905001"/>
              <a:gd name="connsiteX9-1891" fmla="*/ 0 w 2235200"/>
              <a:gd name="connsiteY9-1892" fmla="*/ 330200 h 1905001"/>
              <a:gd name="connsiteX10-1893" fmla="*/ 76200 w 2235200"/>
              <a:gd name="connsiteY10-1894" fmla="*/ 1 h 1905001"/>
              <a:gd name="connsiteX11-1895" fmla="*/ 76200 w 2235200"/>
              <a:gd name="connsiteY11-1896" fmla="*/ 520701 h 1905001"/>
              <a:gd name="connsiteX12-1897" fmla="*/ 76200 w 2235200"/>
              <a:gd name="connsiteY12-1898" fmla="*/ 0 h 1905001"/>
              <a:gd name="connsiteX13-1899" fmla="*/ 76200 w 2235200"/>
              <a:gd name="connsiteY13-1900" fmla="*/ 1 h 1905001"/>
              <a:gd name="connsiteX0-1901" fmla="*/ 206375 w 2403475"/>
              <a:gd name="connsiteY0-1902" fmla="*/ 1549401 h 1905001"/>
              <a:gd name="connsiteX1-1903" fmla="*/ 2403475 w 2403475"/>
              <a:gd name="connsiteY1-1904" fmla="*/ 1549400 h 1905001"/>
              <a:gd name="connsiteX2-1905" fmla="*/ 206375 w 2403475"/>
              <a:gd name="connsiteY2-1906" fmla="*/ 1549401 h 1905001"/>
              <a:gd name="connsiteX3-1907" fmla="*/ 2149475 w 2403475"/>
              <a:gd name="connsiteY3-1908" fmla="*/ 1905001 h 1905001"/>
              <a:gd name="connsiteX4-1909" fmla="*/ 2149475 w 2403475"/>
              <a:gd name="connsiteY4-1910" fmla="*/ 1193801 h 1905001"/>
              <a:gd name="connsiteX5-1911" fmla="*/ 2149475 w 2403475"/>
              <a:gd name="connsiteY5-1912" fmla="*/ 1905001 h 1905001"/>
              <a:gd name="connsiteX6-1913" fmla="*/ 0 w 2403475"/>
              <a:gd name="connsiteY6-1914" fmla="*/ 212725 h 1905001"/>
              <a:gd name="connsiteX7-1915" fmla="*/ 2390775 w 2403475"/>
              <a:gd name="connsiteY7-1916" fmla="*/ 330201 h 1905001"/>
              <a:gd name="connsiteX8-1917" fmla="*/ 168275 w 2403475"/>
              <a:gd name="connsiteY8-1918" fmla="*/ 330201 h 1905001"/>
              <a:gd name="connsiteX9-1919" fmla="*/ 0 w 2403475"/>
              <a:gd name="connsiteY9-1920" fmla="*/ 212725 h 1905001"/>
              <a:gd name="connsiteX10-1921" fmla="*/ 244475 w 2403475"/>
              <a:gd name="connsiteY10-1922" fmla="*/ 1 h 1905001"/>
              <a:gd name="connsiteX11-1923" fmla="*/ 244475 w 2403475"/>
              <a:gd name="connsiteY11-1924" fmla="*/ 520701 h 1905001"/>
              <a:gd name="connsiteX12-1925" fmla="*/ 244475 w 2403475"/>
              <a:gd name="connsiteY12-1926" fmla="*/ 0 h 1905001"/>
              <a:gd name="connsiteX13-1927" fmla="*/ 244475 w 2403475"/>
              <a:gd name="connsiteY13-1928" fmla="*/ 1 h 1905001"/>
              <a:gd name="connsiteX0-1929" fmla="*/ 38100 w 2235200"/>
              <a:gd name="connsiteY0-1930" fmla="*/ 1549401 h 1905001"/>
              <a:gd name="connsiteX1-1931" fmla="*/ 2235200 w 2235200"/>
              <a:gd name="connsiteY1-1932" fmla="*/ 1549400 h 1905001"/>
              <a:gd name="connsiteX2-1933" fmla="*/ 38100 w 2235200"/>
              <a:gd name="connsiteY2-1934" fmla="*/ 1549401 h 1905001"/>
              <a:gd name="connsiteX3-1935" fmla="*/ 1981200 w 2235200"/>
              <a:gd name="connsiteY3-1936" fmla="*/ 1905001 h 1905001"/>
              <a:gd name="connsiteX4-1937" fmla="*/ 1981200 w 2235200"/>
              <a:gd name="connsiteY4-1938" fmla="*/ 1193801 h 1905001"/>
              <a:gd name="connsiteX5-1939" fmla="*/ 1981200 w 2235200"/>
              <a:gd name="connsiteY5-1940" fmla="*/ 1905001 h 1905001"/>
              <a:gd name="connsiteX6-1941" fmla="*/ 0 w 2235200"/>
              <a:gd name="connsiteY6-1942" fmla="*/ 330201 h 1905001"/>
              <a:gd name="connsiteX7-1943" fmla="*/ 2222500 w 2235200"/>
              <a:gd name="connsiteY7-1944" fmla="*/ 330201 h 1905001"/>
              <a:gd name="connsiteX8-1945" fmla="*/ 0 w 2235200"/>
              <a:gd name="connsiteY8-1946" fmla="*/ 330201 h 1905001"/>
              <a:gd name="connsiteX9-1947" fmla="*/ 76200 w 2235200"/>
              <a:gd name="connsiteY9-1948" fmla="*/ 1 h 1905001"/>
              <a:gd name="connsiteX10-1949" fmla="*/ 76200 w 2235200"/>
              <a:gd name="connsiteY10-1950" fmla="*/ 520701 h 1905001"/>
              <a:gd name="connsiteX11-1951" fmla="*/ 76200 w 2235200"/>
              <a:gd name="connsiteY11-1952" fmla="*/ 0 h 1905001"/>
              <a:gd name="connsiteX12-1953" fmla="*/ 76200 w 2235200"/>
              <a:gd name="connsiteY12-1954" fmla="*/ 1 h 1905001"/>
              <a:gd name="connsiteX0-1955" fmla="*/ 38100 w 2235200"/>
              <a:gd name="connsiteY0-1956" fmla="*/ 1549401 h 1905001"/>
              <a:gd name="connsiteX1-1957" fmla="*/ 2235200 w 2235200"/>
              <a:gd name="connsiteY1-1958" fmla="*/ 1549400 h 1905001"/>
              <a:gd name="connsiteX2-1959" fmla="*/ 38100 w 2235200"/>
              <a:gd name="connsiteY2-1960" fmla="*/ 1549401 h 1905001"/>
              <a:gd name="connsiteX3-1961" fmla="*/ 1981200 w 2235200"/>
              <a:gd name="connsiteY3-1962" fmla="*/ 1905001 h 1905001"/>
              <a:gd name="connsiteX4-1963" fmla="*/ 1981200 w 2235200"/>
              <a:gd name="connsiteY4-1964" fmla="*/ 1193801 h 1905001"/>
              <a:gd name="connsiteX5-1965" fmla="*/ 1981200 w 2235200"/>
              <a:gd name="connsiteY5-1966" fmla="*/ 1905001 h 1905001"/>
              <a:gd name="connsiteX6-1967" fmla="*/ 0 w 2235200"/>
              <a:gd name="connsiteY6-1968" fmla="*/ 330201 h 1905001"/>
              <a:gd name="connsiteX7-1969" fmla="*/ 2222500 w 2235200"/>
              <a:gd name="connsiteY7-1970" fmla="*/ 330201 h 1905001"/>
              <a:gd name="connsiteX8-1971" fmla="*/ 0 w 2235200"/>
              <a:gd name="connsiteY8-1972" fmla="*/ 330201 h 1905001"/>
              <a:gd name="connsiteX9-1973" fmla="*/ 307975 w 2235200"/>
              <a:gd name="connsiteY9-1974" fmla="*/ 1 h 1905001"/>
              <a:gd name="connsiteX10-1975" fmla="*/ 76200 w 2235200"/>
              <a:gd name="connsiteY10-1976" fmla="*/ 520701 h 1905001"/>
              <a:gd name="connsiteX11-1977" fmla="*/ 76200 w 2235200"/>
              <a:gd name="connsiteY11-1978" fmla="*/ 0 h 1905001"/>
              <a:gd name="connsiteX12-1979" fmla="*/ 307975 w 2235200"/>
              <a:gd name="connsiteY12-1980" fmla="*/ 1 h 1905001"/>
              <a:gd name="connsiteX0-1981" fmla="*/ 38100 w 2235200"/>
              <a:gd name="connsiteY0-1982" fmla="*/ 1549401 h 1905001"/>
              <a:gd name="connsiteX1-1983" fmla="*/ 2235200 w 2235200"/>
              <a:gd name="connsiteY1-1984" fmla="*/ 1549400 h 1905001"/>
              <a:gd name="connsiteX2-1985" fmla="*/ 38100 w 2235200"/>
              <a:gd name="connsiteY2-1986" fmla="*/ 1549401 h 1905001"/>
              <a:gd name="connsiteX3-1987" fmla="*/ 1981200 w 2235200"/>
              <a:gd name="connsiteY3-1988" fmla="*/ 1905001 h 1905001"/>
              <a:gd name="connsiteX4-1989" fmla="*/ 1981200 w 2235200"/>
              <a:gd name="connsiteY4-1990" fmla="*/ 1193801 h 1905001"/>
              <a:gd name="connsiteX5-1991" fmla="*/ 1981200 w 2235200"/>
              <a:gd name="connsiteY5-1992" fmla="*/ 1905001 h 1905001"/>
              <a:gd name="connsiteX6-1993" fmla="*/ 0 w 2235200"/>
              <a:gd name="connsiteY6-1994" fmla="*/ 330201 h 1905001"/>
              <a:gd name="connsiteX7-1995" fmla="*/ 2222500 w 2235200"/>
              <a:gd name="connsiteY7-1996" fmla="*/ 330201 h 1905001"/>
              <a:gd name="connsiteX8-1997" fmla="*/ 0 w 2235200"/>
              <a:gd name="connsiteY8-1998" fmla="*/ 330201 h 1905001"/>
              <a:gd name="connsiteX9-1999" fmla="*/ 76200 w 2235200"/>
              <a:gd name="connsiteY9-2000" fmla="*/ 0 h 1905001"/>
              <a:gd name="connsiteX10-2001" fmla="*/ 76200 w 2235200"/>
              <a:gd name="connsiteY10-2002" fmla="*/ 520701 h 1905001"/>
              <a:gd name="connsiteX11-2003" fmla="*/ 76200 w 2235200"/>
              <a:gd name="connsiteY11-2004" fmla="*/ 0 h 1905001"/>
              <a:gd name="connsiteX0-2005" fmla="*/ 38100 w 2235200"/>
              <a:gd name="connsiteY0-2006" fmla="*/ 1549401 h 1905001"/>
              <a:gd name="connsiteX1-2007" fmla="*/ 2235200 w 2235200"/>
              <a:gd name="connsiteY1-2008" fmla="*/ 1549400 h 1905001"/>
              <a:gd name="connsiteX2-2009" fmla="*/ 38100 w 2235200"/>
              <a:gd name="connsiteY2-2010" fmla="*/ 1549401 h 1905001"/>
              <a:gd name="connsiteX3-2011" fmla="*/ 1981200 w 2235200"/>
              <a:gd name="connsiteY3-2012" fmla="*/ 1905001 h 1905001"/>
              <a:gd name="connsiteX4-2013" fmla="*/ 1981200 w 2235200"/>
              <a:gd name="connsiteY4-2014" fmla="*/ 1193801 h 1905001"/>
              <a:gd name="connsiteX5-2015" fmla="*/ 1981200 w 2235200"/>
              <a:gd name="connsiteY5-2016" fmla="*/ 1905001 h 1905001"/>
              <a:gd name="connsiteX6-2017" fmla="*/ 0 w 2235200"/>
              <a:gd name="connsiteY6-2018" fmla="*/ 330201 h 1905001"/>
              <a:gd name="connsiteX7-2019" fmla="*/ 2222500 w 2235200"/>
              <a:gd name="connsiteY7-2020" fmla="*/ 330201 h 1905001"/>
              <a:gd name="connsiteX8-2021" fmla="*/ 0 w 2235200"/>
              <a:gd name="connsiteY8-2022" fmla="*/ 330201 h 1905001"/>
              <a:gd name="connsiteX9-2023" fmla="*/ 76200 w 2235200"/>
              <a:gd name="connsiteY9-2024" fmla="*/ 0 h 1905001"/>
              <a:gd name="connsiteX10-2025" fmla="*/ 76200 w 2235200"/>
              <a:gd name="connsiteY10-2026" fmla="*/ 520701 h 1905001"/>
              <a:gd name="connsiteX11-2027" fmla="*/ 76200 w 2235200"/>
              <a:gd name="connsiteY11-2028" fmla="*/ 0 h 1905001"/>
              <a:gd name="connsiteX0-2029" fmla="*/ 38100 w 2235200"/>
              <a:gd name="connsiteY0-2030" fmla="*/ 1549401 h 1905001"/>
              <a:gd name="connsiteX1-2031" fmla="*/ 2235200 w 2235200"/>
              <a:gd name="connsiteY1-2032" fmla="*/ 1549401 h 1905001"/>
              <a:gd name="connsiteX2-2033" fmla="*/ 38100 w 2235200"/>
              <a:gd name="connsiteY2-2034" fmla="*/ 1549401 h 1905001"/>
              <a:gd name="connsiteX3-2035" fmla="*/ 1981200 w 2235200"/>
              <a:gd name="connsiteY3-2036" fmla="*/ 1905001 h 1905001"/>
              <a:gd name="connsiteX4-2037" fmla="*/ 1981200 w 2235200"/>
              <a:gd name="connsiteY4-2038" fmla="*/ 1193801 h 1905001"/>
              <a:gd name="connsiteX5-2039" fmla="*/ 1981200 w 2235200"/>
              <a:gd name="connsiteY5-2040" fmla="*/ 1905001 h 1905001"/>
              <a:gd name="connsiteX6-2041" fmla="*/ 0 w 2235200"/>
              <a:gd name="connsiteY6-2042" fmla="*/ 330201 h 1905001"/>
              <a:gd name="connsiteX7-2043" fmla="*/ 2222500 w 2235200"/>
              <a:gd name="connsiteY7-2044" fmla="*/ 330201 h 1905001"/>
              <a:gd name="connsiteX8-2045" fmla="*/ 0 w 2235200"/>
              <a:gd name="connsiteY8-2046" fmla="*/ 330201 h 1905001"/>
              <a:gd name="connsiteX9-2047" fmla="*/ 76200 w 2235200"/>
              <a:gd name="connsiteY9-2048" fmla="*/ 0 h 1905001"/>
              <a:gd name="connsiteX10-2049" fmla="*/ 76200 w 2235200"/>
              <a:gd name="connsiteY10-2050" fmla="*/ 520701 h 1905001"/>
              <a:gd name="connsiteX11-2051" fmla="*/ 76200 w 2235200"/>
              <a:gd name="connsiteY11-2052" fmla="*/ 0 h 1905001"/>
              <a:gd name="connsiteX0-2053" fmla="*/ 38100 w 2235200"/>
              <a:gd name="connsiteY0-2054" fmla="*/ 1549401 h 1905001"/>
              <a:gd name="connsiteX1-2055" fmla="*/ 2235200 w 2235200"/>
              <a:gd name="connsiteY1-2056" fmla="*/ 1549401 h 1905001"/>
              <a:gd name="connsiteX2-2057" fmla="*/ 38100 w 2235200"/>
              <a:gd name="connsiteY2-2058" fmla="*/ 1549401 h 1905001"/>
              <a:gd name="connsiteX3-2059" fmla="*/ 1981200 w 2235200"/>
              <a:gd name="connsiteY3-2060" fmla="*/ 1905001 h 1905001"/>
              <a:gd name="connsiteX4-2061" fmla="*/ 1981200 w 2235200"/>
              <a:gd name="connsiteY4-2062" fmla="*/ 1193801 h 1905001"/>
              <a:gd name="connsiteX5-2063" fmla="*/ 1981200 w 2235200"/>
              <a:gd name="connsiteY5-2064" fmla="*/ 1905001 h 1905001"/>
              <a:gd name="connsiteX6-2065" fmla="*/ 0 w 2235200"/>
              <a:gd name="connsiteY6-2066" fmla="*/ 330201 h 1905001"/>
              <a:gd name="connsiteX7-2067" fmla="*/ 2222500 w 2235200"/>
              <a:gd name="connsiteY7-2068" fmla="*/ 330201 h 1905001"/>
              <a:gd name="connsiteX8-2069" fmla="*/ 0 w 2235200"/>
              <a:gd name="connsiteY8-2070" fmla="*/ 330201 h 1905001"/>
              <a:gd name="connsiteX9-2071" fmla="*/ 76200 w 2235200"/>
              <a:gd name="connsiteY9-2072" fmla="*/ 0 h 1905001"/>
              <a:gd name="connsiteX10-2073" fmla="*/ 76200 w 2235200"/>
              <a:gd name="connsiteY10-2074" fmla="*/ 520701 h 1905001"/>
              <a:gd name="connsiteX11-2075" fmla="*/ 76200 w 2235200"/>
              <a:gd name="connsiteY11-2076" fmla="*/ 0 h 1905001"/>
              <a:gd name="connsiteX0-2077" fmla="*/ 38100 w 2235200"/>
              <a:gd name="connsiteY0-2078" fmla="*/ 1549401 h 1905001"/>
              <a:gd name="connsiteX1-2079" fmla="*/ 2235200 w 2235200"/>
              <a:gd name="connsiteY1-2080" fmla="*/ 1549401 h 1905001"/>
              <a:gd name="connsiteX2-2081" fmla="*/ 38100 w 2235200"/>
              <a:gd name="connsiteY2-2082" fmla="*/ 1549401 h 1905001"/>
              <a:gd name="connsiteX3-2083" fmla="*/ 1981200 w 2235200"/>
              <a:gd name="connsiteY3-2084" fmla="*/ 1905001 h 1905001"/>
              <a:gd name="connsiteX4-2085" fmla="*/ 1981200 w 2235200"/>
              <a:gd name="connsiteY4-2086" fmla="*/ 1193801 h 1905001"/>
              <a:gd name="connsiteX5-2087" fmla="*/ 1981200 w 2235200"/>
              <a:gd name="connsiteY5-2088" fmla="*/ 1905001 h 1905001"/>
              <a:gd name="connsiteX6-2089" fmla="*/ 0 w 2235200"/>
              <a:gd name="connsiteY6-2090" fmla="*/ 330201 h 1905001"/>
              <a:gd name="connsiteX7-2091" fmla="*/ 2222500 w 2235200"/>
              <a:gd name="connsiteY7-2092" fmla="*/ 330201 h 1905001"/>
              <a:gd name="connsiteX8-2093" fmla="*/ 0 w 2235200"/>
              <a:gd name="connsiteY8-2094" fmla="*/ 330201 h 1905001"/>
              <a:gd name="connsiteX9-2095" fmla="*/ 76200 w 2235200"/>
              <a:gd name="connsiteY9-2096" fmla="*/ 0 h 1905001"/>
              <a:gd name="connsiteX10-2097" fmla="*/ 76200 w 2235200"/>
              <a:gd name="connsiteY10-2098" fmla="*/ 520701 h 1905001"/>
              <a:gd name="connsiteX11-2099" fmla="*/ 76200 w 2235200"/>
              <a:gd name="connsiteY11-2100" fmla="*/ 0 h 1905001"/>
              <a:gd name="connsiteX0-2101" fmla="*/ 38100 w 2235200"/>
              <a:gd name="connsiteY0-2102" fmla="*/ 1549401 h 1905001"/>
              <a:gd name="connsiteX1-2103" fmla="*/ 2235200 w 2235200"/>
              <a:gd name="connsiteY1-2104" fmla="*/ 1549401 h 1905001"/>
              <a:gd name="connsiteX2-2105" fmla="*/ 38100 w 2235200"/>
              <a:gd name="connsiteY2-2106" fmla="*/ 1549401 h 1905001"/>
              <a:gd name="connsiteX3-2107" fmla="*/ 1981200 w 2235200"/>
              <a:gd name="connsiteY3-2108" fmla="*/ 1905001 h 1905001"/>
              <a:gd name="connsiteX4-2109" fmla="*/ 1981200 w 2235200"/>
              <a:gd name="connsiteY4-2110" fmla="*/ 1193801 h 1905001"/>
              <a:gd name="connsiteX5-2111" fmla="*/ 1981200 w 2235200"/>
              <a:gd name="connsiteY5-2112" fmla="*/ 1905001 h 1905001"/>
              <a:gd name="connsiteX6-2113" fmla="*/ 0 w 2235200"/>
              <a:gd name="connsiteY6-2114" fmla="*/ 330201 h 1905001"/>
              <a:gd name="connsiteX7-2115" fmla="*/ 2222500 w 2235200"/>
              <a:gd name="connsiteY7-2116" fmla="*/ 330201 h 1905001"/>
              <a:gd name="connsiteX8-2117" fmla="*/ 0 w 2235200"/>
              <a:gd name="connsiteY8-2118" fmla="*/ 330201 h 1905001"/>
              <a:gd name="connsiteX9-2119" fmla="*/ 76200 w 2235200"/>
              <a:gd name="connsiteY9-2120" fmla="*/ 0 h 1905001"/>
              <a:gd name="connsiteX10-2121" fmla="*/ 76200 w 2235200"/>
              <a:gd name="connsiteY10-2122" fmla="*/ 520701 h 1905001"/>
              <a:gd name="connsiteX11-2123" fmla="*/ 76200 w 2235200"/>
              <a:gd name="connsiteY11-2124" fmla="*/ 0 h 1905001"/>
              <a:gd name="connsiteX0-2125" fmla="*/ 38100 w 2235200"/>
              <a:gd name="connsiteY0-2126" fmla="*/ 1549401 h 1905001"/>
              <a:gd name="connsiteX1-2127" fmla="*/ 2235200 w 2235200"/>
              <a:gd name="connsiteY1-2128" fmla="*/ 1549401 h 1905001"/>
              <a:gd name="connsiteX2-2129" fmla="*/ 38100 w 2235200"/>
              <a:gd name="connsiteY2-2130" fmla="*/ 1549401 h 1905001"/>
              <a:gd name="connsiteX3-2131" fmla="*/ 1981200 w 2235200"/>
              <a:gd name="connsiteY3-2132" fmla="*/ 1905001 h 1905001"/>
              <a:gd name="connsiteX4-2133" fmla="*/ 1981200 w 2235200"/>
              <a:gd name="connsiteY4-2134" fmla="*/ 1193801 h 1905001"/>
              <a:gd name="connsiteX5-2135" fmla="*/ 1981200 w 2235200"/>
              <a:gd name="connsiteY5-2136" fmla="*/ 1905001 h 1905001"/>
              <a:gd name="connsiteX6-2137" fmla="*/ 0 w 2235200"/>
              <a:gd name="connsiteY6-2138" fmla="*/ 330201 h 1905001"/>
              <a:gd name="connsiteX7-2139" fmla="*/ 2222500 w 2235200"/>
              <a:gd name="connsiteY7-2140" fmla="*/ 330201 h 1905001"/>
              <a:gd name="connsiteX8-2141" fmla="*/ 0 w 2235200"/>
              <a:gd name="connsiteY8-2142" fmla="*/ 330201 h 1905001"/>
              <a:gd name="connsiteX9-2143" fmla="*/ 76200 w 2235200"/>
              <a:gd name="connsiteY9-2144" fmla="*/ 0 h 1905001"/>
              <a:gd name="connsiteX10-2145" fmla="*/ 76200 w 2235200"/>
              <a:gd name="connsiteY10-2146" fmla="*/ 520701 h 1905001"/>
              <a:gd name="connsiteX11-2147" fmla="*/ 76200 w 2235200"/>
              <a:gd name="connsiteY11-2148" fmla="*/ 0 h 1905001"/>
              <a:gd name="connsiteX0-2149" fmla="*/ 38100 w 2235200"/>
              <a:gd name="connsiteY0-2150" fmla="*/ 1549401 h 1905001"/>
              <a:gd name="connsiteX1-2151" fmla="*/ 2235200 w 2235200"/>
              <a:gd name="connsiteY1-2152" fmla="*/ 1549401 h 1905001"/>
              <a:gd name="connsiteX2-2153" fmla="*/ 38100 w 2235200"/>
              <a:gd name="connsiteY2-2154" fmla="*/ 1549401 h 1905001"/>
              <a:gd name="connsiteX3-2155" fmla="*/ 1981200 w 2235200"/>
              <a:gd name="connsiteY3-2156" fmla="*/ 1905001 h 1905001"/>
              <a:gd name="connsiteX4-2157" fmla="*/ 1981200 w 2235200"/>
              <a:gd name="connsiteY4-2158" fmla="*/ 1193801 h 1905001"/>
              <a:gd name="connsiteX5-2159" fmla="*/ 1981200 w 2235200"/>
              <a:gd name="connsiteY5-2160" fmla="*/ 1905001 h 1905001"/>
              <a:gd name="connsiteX6-2161" fmla="*/ 0 w 2235200"/>
              <a:gd name="connsiteY6-2162" fmla="*/ 330201 h 1905001"/>
              <a:gd name="connsiteX7-2163" fmla="*/ 2222500 w 2235200"/>
              <a:gd name="connsiteY7-2164" fmla="*/ 330201 h 1905001"/>
              <a:gd name="connsiteX8-2165" fmla="*/ 0 w 2235200"/>
              <a:gd name="connsiteY8-2166" fmla="*/ 330201 h 1905001"/>
              <a:gd name="connsiteX9-2167" fmla="*/ 76200 w 2235200"/>
              <a:gd name="connsiteY9-2168" fmla="*/ 0 h 1905001"/>
              <a:gd name="connsiteX10-2169" fmla="*/ 76200 w 2235200"/>
              <a:gd name="connsiteY10-2170" fmla="*/ 520701 h 1905001"/>
              <a:gd name="connsiteX11-2171" fmla="*/ 76200 w 2235200"/>
              <a:gd name="connsiteY11-2172" fmla="*/ 0 h 1905001"/>
              <a:gd name="connsiteX0-2173" fmla="*/ 38100 w 2235200"/>
              <a:gd name="connsiteY0-2174" fmla="*/ 1549401 h 1905001"/>
              <a:gd name="connsiteX1-2175" fmla="*/ 2235200 w 2235200"/>
              <a:gd name="connsiteY1-2176" fmla="*/ 1549401 h 1905001"/>
              <a:gd name="connsiteX2-2177" fmla="*/ 38100 w 2235200"/>
              <a:gd name="connsiteY2-2178" fmla="*/ 1549401 h 1905001"/>
              <a:gd name="connsiteX3-2179" fmla="*/ 1981200 w 2235200"/>
              <a:gd name="connsiteY3-2180" fmla="*/ 1905001 h 1905001"/>
              <a:gd name="connsiteX4-2181" fmla="*/ 1981200 w 2235200"/>
              <a:gd name="connsiteY4-2182" fmla="*/ 1193801 h 1905001"/>
              <a:gd name="connsiteX5-2183" fmla="*/ 1981200 w 2235200"/>
              <a:gd name="connsiteY5-2184" fmla="*/ 1905001 h 1905001"/>
              <a:gd name="connsiteX6-2185" fmla="*/ 0 w 2235200"/>
              <a:gd name="connsiteY6-2186" fmla="*/ 330201 h 1905001"/>
              <a:gd name="connsiteX7-2187" fmla="*/ 2222500 w 2235200"/>
              <a:gd name="connsiteY7-2188" fmla="*/ 330201 h 1905001"/>
              <a:gd name="connsiteX8-2189" fmla="*/ 0 w 2235200"/>
              <a:gd name="connsiteY8-2190" fmla="*/ 330201 h 1905001"/>
              <a:gd name="connsiteX9-2191" fmla="*/ 76200 w 2235200"/>
              <a:gd name="connsiteY9-2192" fmla="*/ 0 h 1905001"/>
              <a:gd name="connsiteX10-2193" fmla="*/ 76200 w 2235200"/>
              <a:gd name="connsiteY10-2194" fmla="*/ 520701 h 1905001"/>
              <a:gd name="connsiteX11-2195" fmla="*/ 76200 w 2235200"/>
              <a:gd name="connsiteY11-2196" fmla="*/ 0 h 1905001"/>
              <a:gd name="connsiteX0-2197" fmla="*/ 38100 w 2235200"/>
              <a:gd name="connsiteY0-2198" fmla="*/ 1549401 h 1905001"/>
              <a:gd name="connsiteX1-2199" fmla="*/ 2235200 w 2235200"/>
              <a:gd name="connsiteY1-2200" fmla="*/ 1549401 h 1905001"/>
              <a:gd name="connsiteX2-2201" fmla="*/ 38100 w 2235200"/>
              <a:gd name="connsiteY2-2202" fmla="*/ 1549401 h 1905001"/>
              <a:gd name="connsiteX3-2203" fmla="*/ 1981200 w 2235200"/>
              <a:gd name="connsiteY3-2204" fmla="*/ 1905001 h 1905001"/>
              <a:gd name="connsiteX4-2205" fmla="*/ 1981200 w 2235200"/>
              <a:gd name="connsiteY4-2206" fmla="*/ 1193801 h 1905001"/>
              <a:gd name="connsiteX5-2207" fmla="*/ 1981200 w 2235200"/>
              <a:gd name="connsiteY5-2208" fmla="*/ 1905001 h 1905001"/>
              <a:gd name="connsiteX6-2209" fmla="*/ 0 w 2235200"/>
              <a:gd name="connsiteY6-2210" fmla="*/ 330201 h 1905001"/>
              <a:gd name="connsiteX7-2211" fmla="*/ 2222500 w 2235200"/>
              <a:gd name="connsiteY7-2212" fmla="*/ 330201 h 1905001"/>
              <a:gd name="connsiteX8-2213" fmla="*/ 0 w 2235200"/>
              <a:gd name="connsiteY8-2214" fmla="*/ 330201 h 1905001"/>
              <a:gd name="connsiteX9-2215" fmla="*/ 76200 w 2235200"/>
              <a:gd name="connsiteY9-2216" fmla="*/ 0 h 1905001"/>
              <a:gd name="connsiteX10-2217" fmla="*/ 76200 w 2235200"/>
              <a:gd name="connsiteY10-2218" fmla="*/ 520701 h 1905001"/>
              <a:gd name="connsiteX11-2219" fmla="*/ 76200 w 2235200"/>
              <a:gd name="connsiteY11-2220" fmla="*/ 0 h 1905001"/>
              <a:gd name="connsiteX0-2221" fmla="*/ 38100 w 2235200"/>
              <a:gd name="connsiteY0-2222" fmla="*/ 1549401 h 1905001"/>
              <a:gd name="connsiteX1-2223" fmla="*/ 2235200 w 2235200"/>
              <a:gd name="connsiteY1-2224" fmla="*/ 1549401 h 1905001"/>
              <a:gd name="connsiteX2-2225" fmla="*/ 38100 w 2235200"/>
              <a:gd name="connsiteY2-2226" fmla="*/ 1549401 h 1905001"/>
              <a:gd name="connsiteX3-2227" fmla="*/ 1981200 w 2235200"/>
              <a:gd name="connsiteY3-2228" fmla="*/ 1905001 h 1905001"/>
              <a:gd name="connsiteX4-2229" fmla="*/ 1981200 w 2235200"/>
              <a:gd name="connsiteY4-2230" fmla="*/ 1193801 h 1905001"/>
              <a:gd name="connsiteX5-2231" fmla="*/ 1981200 w 2235200"/>
              <a:gd name="connsiteY5-2232" fmla="*/ 1905001 h 1905001"/>
              <a:gd name="connsiteX6-2233" fmla="*/ 0 w 2235200"/>
              <a:gd name="connsiteY6-2234" fmla="*/ 330201 h 1905001"/>
              <a:gd name="connsiteX7-2235" fmla="*/ 2222500 w 2235200"/>
              <a:gd name="connsiteY7-2236" fmla="*/ 330201 h 1905001"/>
              <a:gd name="connsiteX8-2237" fmla="*/ 0 w 2235200"/>
              <a:gd name="connsiteY8-2238" fmla="*/ 330201 h 1905001"/>
              <a:gd name="connsiteX9-2239" fmla="*/ 76200 w 2235200"/>
              <a:gd name="connsiteY9-2240" fmla="*/ 1 h 1905001"/>
              <a:gd name="connsiteX10-2241" fmla="*/ 76200 w 2235200"/>
              <a:gd name="connsiteY10-2242" fmla="*/ 520701 h 1905001"/>
              <a:gd name="connsiteX11-2243" fmla="*/ 76200 w 2235200"/>
              <a:gd name="connsiteY11-2244" fmla="*/ 0 h 1905001"/>
              <a:gd name="connsiteX0-2245" fmla="*/ 38100 w 2235200"/>
              <a:gd name="connsiteY0-2246" fmla="*/ 1549401 h 1905001"/>
              <a:gd name="connsiteX1-2247" fmla="*/ 2235200 w 2235200"/>
              <a:gd name="connsiteY1-2248" fmla="*/ 1549401 h 1905001"/>
              <a:gd name="connsiteX2-2249" fmla="*/ 38100 w 2235200"/>
              <a:gd name="connsiteY2-2250" fmla="*/ 1549401 h 1905001"/>
              <a:gd name="connsiteX3-2251" fmla="*/ 1981200 w 2235200"/>
              <a:gd name="connsiteY3-2252" fmla="*/ 1905001 h 1905001"/>
              <a:gd name="connsiteX4-2253" fmla="*/ 1981200 w 2235200"/>
              <a:gd name="connsiteY4-2254" fmla="*/ 1193801 h 1905001"/>
              <a:gd name="connsiteX5-2255" fmla="*/ 1981200 w 2235200"/>
              <a:gd name="connsiteY5-2256" fmla="*/ 1905001 h 1905001"/>
              <a:gd name="connsiteX6-2257" fmla="*/ 0 w 2235200"/>
              <a:gd name="connsiteY6-2258" fmla="*/ 330201 h 1905001"/>
              <a:gd name="connsiteX7-2259" fmla="*/ 2222500 w 2235200"/>
              <a:gd name="connsiteY7-2260" fmla="*/ 330201 h 1905001"/>
              <a:gd name="connsiteX8-2261" fmla="*/ 0 w 2235200"/>
              <a:gd name="connsiteY8-2262" fmla="*/ 330201 h 1905001"/>
              <a:gd name="connsiteX9-2263" fmla="*/ 76200 w 2235200"/>
              <a:gd name="connsiteY9-2264" fmla="*/ 1 h 1905001"/>
              <a:gd name="connsiteX10-2265" fmla="*/ 76200 w 2235200"/>
              <a:gd name="connsiteY10-2266" fmla="*/ 520701 h 1905001"/>
              <a:gd name="connsiteX11-2267" fmla="*/ 76200 w 2235200"/>
              <a:gd name="connsiteY11-2268" fmla="*/ 0 h 1905001"/>
              <a:gd name="connsiteX0-2269" fmla="*/ 38100 w 2235200"/>
              <a:gd name="connsiteY0-2270" fmla="*/ 1549400 h 1905000"/>
              <a:gd name="connsiteX1-2271" fmla="*/ 2235200 w 2235200"/>
              <a:gd name="connsiteY1-2272" fmla="*/ 1549400 h 1905000"/>
              <a:gd name="connsiteX2-2273" fmla="*/ 38100 w 2235200"/>
              <a:gd name="connsiteY2-2274" fmla="*/ 1549400 h 1905000"/>
              <a:gd name="connsiteX3-2275" fmla="*/ 1981200 w 2235200"/>
              <a:gd name="connsiteY3-2276" fmla="*/ 1905000 h 1905000"/>
              <a:gd name="connsiteX4-2277" fmla="*/ 1981200 w 2235200"/>
              <a:gd name="connsiteY4-2278" fmla="*/ 1193800 h 1905000"/>
              <a:gd name="connsiteX5-2279" fmla="*/ 1981200 w 2235200"/>
              <a:gd name="connsiteY5-2280" fmla="*/ 1905000 h 1905000"/>
              <a:gd name="connsiteX6-2281" fmla="*/ 0 w 2235200"/>
              <a:gd name="connsiteY6-2282" fmla="*/ 330200 h 1905000"/>
              <a:gd name="connsiteX7-2283" fmla="*/ 2222500 w 2235200"/>
              <a:gd name="connsiteY7-2284" fmla="*/ 330200 h 1905000"/>
              <a:gd name="connsiteX8-2285" fmla="*/ 0 w 2235200"/>
              <a:gd name="connsiteY8-2286" fmla="*/ 330200 h 1905000"/>
              <a:gd name="connsiteX9-2287" fmla="*/ 76200 w 2235200"/>
              <a:gd name="connsiteY9-2288" fmla="*/ 0 h 1905000"/>
              <a:gd name="connsiteX10-2289" fmla="*/ 76200 w 2235200"/>
              <a:gd name="connsiteY10-2290" fmla="*/ 520700 h 1905000"/>
              <a:gd name="connsiteX11-2291" fmla="*/ 76200 w 2235200"/>
              <a:gd name="connsiteY11-2292" fmla="*/ 0 h 1905000"/>
              <a:gd name="connsiteX0-2293" fmla="*/ 38100 w 2235200"/>
              <a:gd name="connsiteY0-2294" fmla="*/ 1298575 h 1654175"/>
              <a:gd name="connsiteX1-2295" fmla="*/ 2235200 w 2235200"/>
              <a:gd name="connsiteY1-2296" fmla="*/ 1298575 h 1654175"/>
              <a:gd name="connsiteX2-2297" fmla="*/ 38100 w 2235200"/>
              <a:gd name="connsiteY2-2298" fmla="*/ 1298575 h 1654175"/>
              <a:gd name="connsiteX3-2299" fmla="*/ 1981200 w 2235200"/>
              <a:gd name="connsiteY3-2300" fmla="*/ 1654175 h 1654175"/>
              <a:gd name="connsiteX4-2301" fmla="*/ 1981200 w 2235200"/>
              <a:gd name="connsiteY4-2302" fmla="*/ 942975 h 1654175"/>
              <a:gd name="connsiteX5-2303" fmla="*/ 1981200 w 2235200"/>
              <a:gd name="connsiteY5-2304" fmla="*/ 1654175 h 1654175"/>
              <a:gd name="connsiteX6-2305" fmla="*/ 0 w 2235200"/>
              <a:gd name="connsiteY6-2306" fmla="*/ 79375 h 1654175"/>
              <a:gd name="connsiteX7-2307" fmla="*/ 2222500 w 2235200"/>
              <a:gd name="connsiteY7-2308" fmla="*/ 79375 h 1654175"/>
              <a:gd name="connsiteX8-2309" fmla="*/ 0 w 2235200"/>
              <a:gd name="connsiteY8-2310" fmla="*/ 79375 h 1654175"/>
              <a:gd name="connsiteX9-2311" fmla="*/ 76200 w 2235200"/>
              <a:gd name="connsiteY9-2312" fmla="*/ 0 h 1654175"/>
              <a:gd name="connsiteX10-2313" fmla="*/ 76200 w 2235200"/>
              <a:gd name="connsiteY10-2314" fmla="*/ 269875 h 1654175"/>
              <a:gd name="connsiteX11-2315" fmla="*/ 76200 w 2235200"/>
              <a:gd name="connsiteY11-2316" fmla="*/ 0 h 1654175"/>
              <a:gd name="connsiteX0-2317" fmla="*/ 38100 w 2235200"/>
              <a:gd name="connsiteY0-2318" fmla="*/ 1298575 h 1368425"/>
              <a:gd name="connsiteX1-2319" fmla="*/ 2235200 w 2235200"/>
              <a:gd name="connsiteY1-2320" fmla="*/ 1298575 h 1368425"/>
              <a:gd name="connsiteX2-2321" fmla="*/ 38100 w 2235200"/>
              <a:gd name="connsiteY2-2322" fmla="*/ 1298575 h 1368425"/>
              <a:gd name="connsiteX3-2323" fmla="*/ 2206625 w 2235200"/>
              <a:gd name="connsiteY3-2324" fmla="*/ 1368425 h 1368425"/>
              <a:gd name="connsiteX4-2325" fmla="*/ 1981200 w 2235200"/>
              <a:gd name="connsiteY4-2326" fmla="*/ 942975 h 1368425"/>
              <a:gd name="connsiteX5-2327" fmla="*/ 2206625 w 2235200"/>
              <a:gd name="connsiteY5-2328" fmla="*/ 1368425 h 1368425"/>
              <a:gd name="connsiteX6-2329" fmla="*/ 0 w 2235200"/>
              <a:gd name="connsiteY6-2330" fmla="*/ 79375 h 1368425"/>
              <a:gd name="connsiteX7-2331" fmla="*/ 2222500 w 2235200"/>
              <a:gd name="connsiteY7-2332" fmla="*/ 79375 h 1368425"/>
              <a:gd name="connsiteX8-2333" fmla="*/ 0 w 2235200"/>
              <a:gd name="connsiteY8-2334" fmla="*/ 79375 h 1368425"/>
              <a:gd name="connsiteX9-2335" fmla="*/ 76200 w 2235200"/>
              <a:gd name="connsiteY9-2336" fmla="*/ 0 h 1368425"/>
              <a:gd name="connsiteX10-2337" fmla="*/ 76200 w 2235200"/>
              <a:gd name="connsiteY10-2338" fmla="*/ 269875 h 1368425"/>
              <a:gd name="connsiteX11-2339" fmla="*/ 76200 w 2235200"/>
              <a:gd name="connsiteY11-2340" fmla="*/ 0 h 1368425"/>
              <a:gd name="connsiteX0-2341" fmla="*/ 38100 w 2235200"/>
              <a:gd name="connsiteY0-2342" fmla="*/ 1298575 h 1654174"/>
              <a:gd name="connsiteX1-2343" fmla="*/ 2235200 w 2235200"/>
              <a:gd name="connsiteY1-2344" fmla="*/ 1298575 h 1654174"/>
              <a:gd name="connsiteX2-2345" fmla="*/ 38100 w 2235200"/>
              <a:gd name="connsiteY2-2346" fmla="*/ 1298575 h 1654174"/>
              <a:gd name="connsiteX3-2347" fmla="*/ 2209800 w 2235200"/>
              <a:gd name="connsiteY3-2348" fmla="*/ 1654174 h 1654174"/>
              <a:gd name="connsiteX4-2349" fmla="*/ 1981200 w 2235200"/>
              <a:gd name="connsiteY4-2350" fmla="*/ 942975 h 1654174"/>
              <a:gd name="connsiteX5-2351" fmla="*/ 2206625 w 2235200"/>
              <a:gd name="connsiteY5-2352" fmla="*/ 1368425 h 1654174"/>
              <a:gd name="connsiteX6-2353" fmla="*/ 0 w 2235200"/>
              <a:gd name="connsiteY6-2354" fmla="*/ 79375 h 1654174"/>
              <a:gd name="connsiteX7-2355" fmla="*/ 2222500 w 2235200"/>
              <a:gd name="connsiteY7-2356" fmla="*/ 79375 h 1654174"/>
              <a:gd name="connsiteX8-2357" fmla="*/ 0 w 2235200"/>
              <a:gd name="connsiteY8-2358" fmla="*/ 79375 h 1654174"/>
              <a:gd name="connsiteX9-2359" fmla="*/ 76200 w 2235200"/>
              <a:gd name="connsiteY9-2360" fmla="*/ 0 h 1654174"/>
              <a:gd name="connsiteX10-2361" fmla="*/ 76200 w 2235200"/>
              <a:gd name="connsiteY10-2362" fmla="*/ 269875 h 1654174"/>
              <a:gd name="connsiteX11-2363" fmla="*/ 76200 w 2235200"/>
              <a:gd name="connsiteY11-2364" fmla="*/ 0 h 1654174"/>
              <a:gd name="connsiteX0-2365" fmla="*/ 38100 w 2235200"/>
              <a:gd name="connsiteY0-2366" fmla="*/ 1298575 h 1654174"/>
              <a:gd name="connsiteX1-2367" fmla="*/ 2235200 w 2235200"/>
              <a:gd name="connsiteY1-2368" fmla="*/ 1298575 h 1654174"/>
              <a:gd name="connsiteX2-2369" fmla="*/ 38100 w 2235200"/>
              <a:gd name="connsiteY2-2370" fmla="*/ 1298575 h 1654174"/>
              <a:gd name="connsiteX3-2371" fmla="*/ 2209800 w 2235200"/>
              <a:gd name="connsiteY3-2372" fmla="*/ 1654174 h 1654174"/>
              <a:gd name="connsiteX4-2373" fmla="*/ 1981200 w 2235200"/>
              <a:gd name="connsiteY4-2374" fmla="*/ 942975 h 1654174"/>
              <a:gd name="connsiteX5-2375" fmla="*/ 2209800 w 2235200"/>
              <a:gd name="connsiteY5-2376" fmla="*/ 1654173 h 1654174"/>
              <a:gd name="connsiteX6-2377" fmla="*/ 0 w 2235200"/>
              <a:gd name="connsiteY6-2378" fmla="*/ 79375 h 1654174"/>
              <a:gd name="connsiteX7-2379" fmla="*/ 2222500 w 2235200"/>
              <a:gd name="connsiteY7-2380" fmla="*/ 79375 h 1654174"/>
              <a:gd name="connsiteX8-2381" fmla="*/ 0 w 2235200"/>
              <a:gd name="connsiteY8-2382" fmla="*/ 79375 h 1654174"/>
              <a:gd name="connsiteX9-2383" fmla="*/ 76200 w 2235200"/>
              <a:gd name="connsiteY9-2384" fmla="*/ 0 h 1654174"/>
              <a:gd name="connsiteX10-2385" fmla="*/ 76200 w 2235200"/>
              <a:gd name="connsiteY10-2386" fmla="*/ 269875 h 1654174"/>
              <a:gd name="connsiteX11-2387" fmla="*/ 76200 w 2235200"/>
              <a:gd name="connsiteY11-2388" fmla="*/ 0 h 1654174"/>
              <a:gd name="connsiteX0-2389" fmla="*/ 38100 w 2235200"/>
              <a:gd name="connsiteY0-2390" fmla="*/ 1298575 h 1654174"/>
              <a:gd name="connsiteX1-2391" fmla="*/ 2235200 w 2235200"/>
              <a:gd name="connsiteY1-2392" fmla="*/ 1298575 h 1654174"/>
              <a:gd name="connsiteX2-2393" fmla="*/ 38100 w 2235200"/>
              <a:gd name="connsiteY2-2394" fmla="*/ 1298575 h 1654174"/>
              <a:gd name="connsiteX3-2395" fmla="*/ 2209800 w 2235200"/>
              <a:gd name="connsiteY3-2396" fmla="*/ 1654174 h 1654174"/>
              <a:gd name="connsiteX4-2397" fmla="*/ 1981200 w 2235200"/>
              <a:gd name="connsiteY4-2398" fmla="*/ 942975 h 1654174"/>
              <a:gd name="connsiteX5-2399" fmla="*/ 2209800 w 2235200"/>
              <a:gd name="connsiteY5-2400" fmla="*/ 1654173 h 1654174"/>
              <a:gd name="connsiteX6-2401" fmla="*/ 0 w 2235200"/>
              <a:gd name="connsiteY6-2402" fmla="*/ 79375 h 1654174"/>
              <a:gd name="connsiteX7-2403" fmla="*/ 2222500 w 2235200"/>
              <a:gd name="connsiteY7-2404" fmla="*/ 79375 h 1654174"/>
              <a:gd name="connsiteX8-2405" fmla="*/ 0 w 2235200"/>
              <a:gd name="connsiteY8-2406" fmla="*/ 79375 h 1654174"/>
              <a:gd name="connsiteX9-2407" fmla="*/ 76200 w 2235200"/>
              <a:gd name="connsiteY9-2408" fmla="*/ 3173 h 1654174"/>
              <a:gd name="connsiteX10-2409" fmla="*/ 76200 w 2235200"/>
              <a:gd name="connsiteY10-2410" fmla="*/ 269875 h 1654174"/>
              <a:gd name="connsiteX11-2411" fmla="*/ 76200 w 2235200"/>
              <a:gd name="connsiteY11-2412" fmla="*/ 0 h 1654174"/>
              <a:gd name="connsiteX0-2413" fmla="*/ 38100 w 2235200"/>
              <a:gd name="connsiteY0-2414" fmla="*/ 1295402 h 1651001"/>
              <a:gd name="connsiteX1-2415" fmla="*/ 2235200 w 2235200"/>
              <a:gd name="connsiteY1-2416" fmla="*/ 1295402 h 1651001"/>
              <a:gd name="connsiteX2-2417" fmla="*/ 38100 w 2235200"/>
              <a:gd name="connsiteY2-2418" fmla="*/ 1295402 h 1651001"/>
              <a:gd name="connsiteX3-2419" fmla="*/ 2209800 w 2235200"/>
              <a:gd name="connsiteY3-2420" fmla="*/ 1651001 h 1651001"/>
              <a:gd name="connsiteX4-2421" fmla="*/ 1981200 w 2235200"/>
              <a:gd name="connsiteY4-2422" fmla="*/ 939802 h 1651001"/>
              <a:gd name="connsiteX5-2423" fmla="*/ 2209800 w 2235200"/>
              <a:gd name="connsiteY5-2424" fmla="*/ 1651000 h 1651001"/>
              <a:gd name="connsiteX6-2425" fmla="*/ 0 w 2235200"/>
              <a:gd name="connsiteY6-2426" fmla="*/ 76202 h 1651001"/>
              <a:gd name="connsiteX7-2427" fmla="*/ 2222500 w 2235200"/>
              <a:gd name="connsiteY7-2428" fmla="*/ 76202 h 1651001"/>
              <a:gd name="connsiteX8-2429" fmla="*/ 0 w 2235200"/>
              <a:gd name="connsiteY8-2430" fmla="*/ 76202 h 1651001"/>
              <a:gd name="connsiteX9-2431" fmla="*/ 76200 w 2235200"/>
              <a:gd name="connsiteY9-2432" fmla="*/ 0 h 1651001"/>
              <a:gd name="connsiteX10-2433" fmla="*/ 76200 w 2235200"/>
              <a:gd name="connsiteY10-2434" fmla="*/ 266702 h 1651001"/>
              <a:gd name="connsiteX11-2435" fmla="*/ 76200 w 2235200"/>
              <a:gd name="connsiteY11-2436" fmla="*/ 0 h 1651001"/>
              <a:gd name="connsiteX0-2437" fmla="*/ 38100 w 2235200"/>
              <a:gd name="connsiteY0-2438" fmla="*/ 1295402 h 1651000"/>
              <a:gd name="connsiteX1-2439" fmla="*/ 2235200 w 2235200"/>
              <a:gd name="connsiteY1-2440" fmla="*/ 1295402 h 1651000"/>
              <a:gd name="connsiteX2-2441" fmla="*/ 38100 w 2235200"/>
              <a:gd name="connsiteY2-2442" fmla="*/ 1295402 h 1651000"/>
              <a:gd name="connsiteX3-2443" fmla="*/ 2200275 w 2235200"/>
              <a:gd name="connsiteY3-2444" fmla="*/ 1352551 h 1651000"/>
              <a:gd name="connsiteX4-2445" fmla="*/ 1981200 w 2235200"/>
              <a:gd name="connsiteY4-2446" fmla="*/ 939802 h 1651000"/>
              <a:gd name="connsiteX5-2447" fmla="*/ 2209800 w 2235200"/>
              <a:gd name="connsiteY5-2448" fmla="*/ 1651000 h 1651000"/>
              <a:gd name="connsiteX6-2449" fmla="*/ 2200275 w 2235200"/>
              <a:gd name="connsiteY6-2450" fmla="*/ 1352551 h 1651000"/>
              <a:gd name="connsiteX7-2451" fmla="*/ 0 w 2235200"/>
              <a:gd name="connsiteY7-2452" fmla="*/ 76202 h 1651000"/>
              <a:gd name="connsiteX8-2453" fmla="*/ 2222500 w 2235200"/>
              <a:gd name="connsiteY8-2454" fmla="*/ 76202 h 1651000"/>
              <a:gd name="connsiteX9-2455" fmla="*/ 0 w 2235200"/>
              <a:gd name="connsiteY9-2456" fmla="*/ 76202 h 1651000"/>
              <a:gd name="connsiteX10-2457" fmla="*/ 76200 w 2235200"/>
              <a:gd name="connsiteY10-2458" fmla="*/ 0 h 1651000"/>
              <a:gd name="connsiteX11-2459" fmla="*/ 76200 w 2235200"/>
              <a:gd name="connsiteY11-2460" fmla="*/ 266702 h 1651000"/>
              <a:gd name="connsiteX12-2461" fmla="*/ 76200 w 2235200"/>
              <a:gd name="connsiteY12-2462" fmla="*/ 0 h 1651000"/>
              <a:gd name="connsiteX0-2463" fmla="*/ 38100 w 2235200"/>
              <a:gd name="connsiteY0-2464" fmla="*/ 1295402 h 1651000"/>
              <a:gd name="connsiteX1-2465" fmla="*/ 2235200 w 2235200"/>
              <a:gd name="connsiteY1-2466" fmla="*/ 1295402 h 1651000"/>
              <a:gd name="connsiteX2-2467" fmla="*/ 38100 w 2235200"/>
              <a:gd name="connsiteY2-2468" fmla="*/ 1295402 h 1651000"/>
              <a:gd name="connsiteX3-2469" fmla="*/ 2209800 w 2235200"/>
              <a:gd name="connsiteY3-2470" fmla="*/ 1651000 h 1651000"/>
              <a:gd name="connsiteX4-2471" fmla="*/ 1981200 w 2235200"/>
              <a:gd name="connsiteY4-2472" fmla="*/ 939802 h 1651000"/>
              <a:gd name="connsiteX5-2473" fmla="*/ 2209800 w 2235200"/>
              <a:gd name="connsiteY5-2474" fmla="*/ 1651000 h 1651000"/>
              <a:gd name="connsiteX6-2475" fmla="*/ 0 w 2235200"/>
              <a:gd name="connsiteY6-2476" fmla="*/ 76202 h 1651000"/>
              <a:gd name="connsiteX7-2477" fmla="*/ 2222500 w 2235200"/>
              <a:gd name="connsiteY7-2478" fmla="*/ 76202 h 1651000"/>
              <a:gd name="connsiteX8-2479" fmla="*/ 0 w 2235200"/>
              <a:gd name="connsiteY8-2480" fmla="*/ 76202 h 1651000"/>
              <a:gd name="connsiteX9-2481" fmla="*/ 76200 w 2235200"/>
              <a:gd name="connsiteY9-2482" fmla="*/ 0 h 1651000"/>
              <a:gd name="connsiteX10-2483" fmla="*/ 76200 w 2235200"/>
              <a:gd name="connsiteY10-2484" fmla="*/ 266702 h 1651000"/>
              <a:gd name="connsiteX11-2485" fmla="*/ 76200 w 2235200"/>
              <a:gd name="connsiteY11-2486" fmla="*/ 0 h 1651000"/>
              <a:gd name="connsiteX0-2487" fmla="*/ 38100 w 2235200"/>
              <a:gd name="connsiteY0-2488" fmla="*/ 1295402 h 1416050"/>
              <a:gd name="connsiteX1-2489" fmla="*/ 2235200 w 2235200"/>
              <a:gd name="connsiteY1-2490" fmla="*/ 1295402 h 1416050"/>
              <a:gd name="connsiteX2-2491" fmla="*/ 38100 w 2235200"/>
              <a:gd name="connsiteY2-2492" fmla="*/ 1295402 h 1416050"/>
              <a:gd name="connsiteX3-2493" fmla="*/ 2206625 w 2235200"/>
              <a:gd name="connsiteY3-2494" fmla="*/ 1416050 h 1416050"/>
              <a:gd name="connsiteX4-2495" fmla="*/ 1981200 w 2235200"/>
              <a:gd name="connsiteY4-2496" fmla="*/ 939802 h 1416050"/>
              <a:gd name="connsiteX5-2497" fmla="*/ 2206625 w 2235200"/>
              <a:gd name="connsiteY5-2498" fmla="*/ 1416050 h 1416050"/>
              <a:gd name="connsiteX6-2499" fmla="*/ 0 w 2235200"/>
              <a:gd name="connsiteY6-2500" fmla="*/ 76202 h 1416050"/>
              <a:gd name="connsiteX7-2501" fmla="*/ 2222500 w 2235200"/>
              <a:gd name="connsiteY7-2502" fmla="*/ 76202 h 1416050"/>
              <a:gd name="connsiteX8-2503" fmla="*/ 0 w 2235200"/>
              <a:gd name="connsiteY8-2504" fmla="*/ 76202 h 1416050"/>
              <a:gd name="connsiteX9-2505" fmla="*/ 76200 w 2235200"/>
              <a:gd name="connsiteY9-2506" fmla="*/ 0 h 1416050"/>
              <a:gd name="connsiteX10-2507" fmla="*/ 76200 w 2235200"/>
              <a:gd name="connsiteY10-2508" fmla="*/ 266702 h 1416050"/>
              <a:gd name="connsiteX11-2509" fmla="*/ 76200 w 2235200"/>
              <a:gd name="connsiteY11-2510" fmla="*/ 0 h 1416050"/>
              <a:gd name="connsiteX0-2511" fmla="*/ 38100 w 2235200"/>
              <a:gd name="connsiteY0-2512" fmla="*/ 1295402 h 1416050"/>
              <a:gd name="connsiteX1-2513" fmla="*/ 2235200 w 2235200"/>
              <a:gd name="connsiteY1-2514" fmla="*/ 1295402 h 1416050"/>
              <a:gd name="connsiteX2-2515" fmla="*/ 38100 w 2235200"/>
              <a:gd name="connsiteY2-2516" fmla="*/ 1295402 h 1416050"/>
              <a:gd name="connsiteX3-2517" fmla="*/ 2206625 w 2235200"/>
              <a:gd name="connsiteY3-2518" fmla="*/ 1416050 h 1416050"/>
              <a:gd name="connsiteX4-2519" fmla="*/ 2209800 w 2235200"/>
              <a:gd name="connsiteY4-2520" fmla="*/ 1111252 h 1416050"/>
              <a:gd name="connsiteX5-2521" fmla="*/ 2206625 w 2235200"/>
              <a:gd name="connsiteY5-2522" fmla="*/ 1416050 h 1416050"/>
              <a:gd name="connsiteX6-2523" fmla="*/ 0 w 2235200"/>
              <a:gd name="connsiteY6-2524" fmla="*/ 76202 h 1416050"/>
              <a:gd name="connsiteX7-2525" fmla="*/ 2222500 w 2235200"/>
              <a:gd name="connsiteY7-2526" fmla="*/ 76202 h 1416050"/>
              <a:gd name="connsiteX8-2527" fmla="*/ 0 w 2235200"/>
              <a:gd name="connsiteY8-2528" fmla="*/ 76202 h 1416050"/>
              <a:gd name="connsiteX9-2529" fmla="*/ 76200 w 2235200"/>
              <a:gd name="connsiteY9-2530" fmla="*/ 0 h 1416050"/>
              <a:gd name="connsiteX10-2531" fmla="*/ 76200 w 2235200"/>
              <a:gd name="connsiteY10-2532" fmla="*/ 266702 h 1416050"/>
              <a:gd name="connsiteX11-2533" fmla="*/ 76200 w 2235200"/>
              <a:gd name="connsiteY11-2534" fmla="*/ 0 h 1416050"/>
              <a:gd name="connsiteX0-2535" fmla="*/ 38100 w 2235200"/>
              <a:gd name="connsiteY0-2536" fmla="*/ 1295402 h 1365250"/>
              <a:gd name="connsiteX1-2537" fmla="*/ 2235200 w 2235200"/>
              <a:gd name="connsiteY1-2538" fmla="*/ 1295402 h 1365250"/>
              <a:gd name="connsiteX2-2539" fmla="*/ 38100 w 2235200"/>
              <a:gd name="connsiteY2-2540" fmla="*/ 1295402 h 1365250"/>
              <a:gd name="connsiteX3-2541" fmla="*/ 2168525 w 2235200"/>
              <a:gd name="connsiteY3-2542" fmla="*/ 1365250 h 1365250"/>
              <a:gd name="connsiteX4-2543" fmla="*/ 2209800 w 2235200"/>
              <a:gd name="connsiteY4-2544" fmla="*/ 1111252 h 1365250"/>
              <a:gd name="connsiteX5-2545" fmla="*/ 2168525 w 2235200"/>
              <a:gd name="connsiteY5-2546" fmla="*/ 1365250 h 1365250"/>
              <a:gd name="connsiteX6-2547" fmla="*/ 0 w 2235200"/>
              <a:gd name="connsiteY6-2548" fmla="*/ 76202 h 1365250"/>
              <a:gd name="connsiteX7-2549" fmla="*/ 2222500 w 2235200"/>
              <a:gd name="connsiteY7-2550" fmla="*/ 76202 h 1365250"/>
              <a:gd name="connsiteX8-2551" fmla="*/ 0 w 2235200"/>
              <a:gd name="connsiteY8-2552" fmla="*/ 76202 h 1365250"/>
              <a:gd name="connsiteX9-2553" fmla="*/ 76200 w 2235200"/>
              <a:gd name="connsiteY9-2554" fmla="*/ 0 h 1365250"/>
              <a:gd name="connsiteX10-2555" fmla="*/ 76200 w 2235200"/>
              <a:gd name="connsiteY10-2556" fmla="*/ 266702 h 1365250"/>
              <a:gd name="connsiteX11-2557" fmla="*/ 76200 w 2235200"/>
              <a:gd name="connsiteY11-2558" fmla="*/ 0 h 1365250"/>
              <a:gd name="connsiteX0-2559" fmla="*/ 38100 w 2235200"/>
              <a:gd name="connsiteY0-2560" fmla="*/ 1295400 h 1365250"/>
              <a:gd name="connsiteX1-2561" fmla="*/ 2235200 w 2235200"/>
              <a:gd name="connsiteY1-2562" fmla="*/ 1295402 h 1365250"/>
              <a:gd name="connsiteX2-2563" fmla="*/ 38100 w 2235200"/>
              <a:gd name="connsiteY2-2564" fmla="*/ 1295402 h 1365250"/>
              <a:gd name="connsiteX3-2565" fmla="*/ 2168525 w 2235200"/>
              <a:gd name="connsiteY3-2566" fmla="*/ 1365250 h 1365250"/>
              <a:gd name="connsiteX4-2567" fmla="*/ 2209800 w 2235200"/>
              <a:gd name="connsiteY4-2568" fmla="*/ 1111252 h 1365250"/>
              <a:gd name="connsiteX5-2569" fmla="*/ 2168525 w 2235200"/>
              <a:gd name="connsiteY5-2570" fmla="*/ 1365250 h 1365250"/>
              <a:gd name="connsiteX6-2571" fmla="*/ 0 w 2235200"/>
              <a:gd name="connsiteY6-2572" fmla="*/ 76202 h 1365250"/>
              <a:gd name="connsiteX7-2573" fmla="*/ 2222500 w 2235200"/>
              <a:gd name="connsiteY7-2574" fmla="*/ 76202 h 1365250"/>
              <a:gd name="connsiteX8-2575" fmla="*/ 0 w 2235200"/>
              <a:gd name="connsiteY8-2576" fmla="*/ 76202 h 1365250"/>
              <a:gd name="connsiteX9-2577" fmla="*/ 76200 w 2235200"/>
              <a:gd name="connsiteY9-2578" fmla="*/ 0 h 1365250"/>
              <a:gd name="connsiteX10-2579" fmla="*/ 76200 w 2235200"/>
              <a:gd name="connsiteY10-2580" fmla="*/ 266702 h 1365250"/>
              <a:gd name="connsiteX11-2581" fmla="*/ 76200 w 2235200"/>
              <a:gd name="connsiteY11-2582" fmla="*/ 0 h 1365250"/>
              <a:gd name="connsiteX0-2583" fmla="*/ 38100 w 2235200"/>
              <a:gd name="connsiteY0-2584" fmla="*/ 1295400 h 1365250"/>
              <a:gd name="connsiteX1-2585" fmla="*/ 2235200 w 2235200"/>
              <a:gd name="connsiteY1-2586" fmla="*/ 1295400 h 1365250"/>
              <a:gd name="connsiteX2-2587" fmla="*/ 38100 w 2235200"/>
              <a:gd name="connsiteY2-2588" fmla="*/ 1295402 h 1365250"/>
              <a:gd name="connsiteX3-2589" fmla="*/ 2168525 w 2235200"/>
              <a:gd name="connsiteY3-2590" fmla="*/ 1365250 h 1365250"/>
              <a:gd name="connsiteX4-2591" fmla="*/ 2209800 w 2235200"/>
              <a:gd name="connsiteY4-2592" fmla="*/ 1111252 h 1365250"/>
              <a:gd name="connsiteX5-2593" fmla="*/ 2168525 w 2235200"/>
              <a:gd name="connsiteY5-2594" fmla="*/ 1365250 h 1365250"/>
              <a:gd name="connsiteX6-2595" fmla="*/ 0 w 2235200"/>
              <a:gd name="connsiteY6-2596" fmla="*/ 76202 h 1365250"/>
              <a:gd name="connsiteX7-2597" fmla="*/ 2222500 w 2235200"/>
              <a:gd name="connsiteY7-2598" fmla="*/ 76202 h 1365250"/>
              <a:gd name="connsiteX8-2599" fmla="*/ 0 w 2235200"/>
              <a:gd name="connsiteY8-2600" fmla="*/ 76202 h 1365250"/>
              <a:gd name="connsiteX9-2601" fmla="*/ 76200 w 2235200"/>
              <a:gd name="connsiteY9-2602" fmla="*/ 0 h 1365250"/>
              <a:gd name="connsiteX10-2603" fmla="*/ 76200 w 2235200"/>
              <a:gd name="connsiteY10-2604" fmla="*/ 266702 h 1365250"/>
              <a:gd name="connsiteX11-2605" fmla="*/ 76200 w 2235200"/>
              <a:gd name="connsiteY11-2606" fmla="*/ 0 h 1365250"/>
              <a:gd name="connsiteX0-2607" fmla="*/ 38100 w 2235200"/>
              <a:gd name="connsiteY0-2608" fmla="*/ 1295400 h 1365250"/>
              <a:gd name="connsiteX1-2609" fmla="*/ 2235200 w 2235200"/>
              <a:gd name="connsiteY1-2610" fmla="*/ 1295400 h 1365250"/>
              <a:gd name="connsiteX2-2611" fmla="*/ 38100 w 2235200"/>
              <a:gd name="connsiteY2-2612" fmla="*/ 1295400 h 1365250"/>
              <a:gd name="connsiteX3-2613" fmla="*/ 2168525 w 2235200"/>
              <a:gd name="connsiteY3-2614" fmla="*/ 1365250 h 1365250"/>
              <a:gd name="connsiteX4-2615" fmla="*/ 2209800 w 2235200"/>
              <a:gd name="connsiteY4-2616" fmla="*/ 1111252 h 1365250"/>
              <a:gd name="connsiteX5-2617" fmla="*/ 2168525 w 2235200"/>
              <a:gd name="connsiteY5-2618" fmla="*/ 1365250 h 1365250"/>
              <a:gd name="connsiteX6-2619" fmla="*/ 0 w 2235200"/>
              <a:gd name="connsiteY6-2620" fmla="*/ 76202 h 1365250"/>
              <a:gd name="connsiteX7-2621" fmla="*/ 2222500 w 2235200"/>
              <a:gd name="connsiteY7-2622" fmla="*/ 76202 h 1365250"/>
              <a:gd name="connsiteX8-2623" fmla="*/ 0 w 2235200"/>
              <a:gd name="connsiteY8-2624" fmla="*/ 76202 h 1365250"/>
              <a:gd name="connsiteX9-2625" fmla="*/ 76200 w 2235200"/>
              <a:gd name="connsiteY9-2626" fmla="*/ 0 h 1365250"/>
              <a:gd name="connsiteX10-2627" fmla="*/ 76200 w 2235200"/>
              <a:gd name="connsiteY10-2628" fmla="*/ 266702 h 1365250"/>
              <a:gd name="connsiteX11-2629" fmla="*/ 76200 w 2235200"/>
              <a:gd name="connsiteY11-2630" fmla="*/ 0 h 1365250"/>
              <a:gd name="connsiteX0-2631" fmla="*/ 38100 w 2235200"/>
              <a:gd name="connsiteY0-2632" fmla="*/ 1295400 h 1365250"/>
              <a:gd name="connsiteX1-2633" fmla="*/ 2235200 w 2235200"/>
              <a:gd name="connsiteY1-2634" fmla="*/ 1295400 h 1365250"/>
              <a:gd name="connsiteX2-2635" fmla="*/ 38100 w 2235200"/>
              <a:gd name="connsiteY2-2636" fmla="*/ 1295400 h 1365250"/>
              <a:gd name="connsiteX3-2637" fmla="*/ 2171700 w 2235200"/>
              <a:gd name="connsiteY3-2638" fmla="*/ 1358900 h 1365250"/>
              <a:gd name="connsiteX4-2639" fmla="*/ 2209800 w 2235200"/>
              <a:gd name="connsiteY4-2640" fmla="*/ 1111252 h 1365250"/>
              <a:gd name="connsiteX5-2641" fmla="*/ 2168525 w 2235200"/>
              <a:gd name="connsiteY5-2642" fmla="*/ 1365250 h 1365250"/>
              <a:gd name="connsiteX6-2643" fmla="*/ 0 w 2235200"/>
              <a:gd name="connsiteY6-2644" fmla="*/ 76202 h 1365250"/>
              <a:gd name="connsiteX7-2645" fmla="*/ 2222500 w 2235200"/>
              <a:gd name="connsiteY7-2646" fmla="*/ 76202 h 1365250"/>
              <a:gd name="connsiteX8-2647" fmla="*/ 0 w 2235200"/>
              <a:gd name="connsiteY8-2648" fmla="*/ 76202 h 1365250"/>
              <a:gd name="connsiteX9-2649" fmla="*/ 76200 w 2235200"/>
              <a:gd name="connsiteY9-2650" fmla="*/ 0 h 1365250"/>
              <a:gd name="connsiteX10-2651" fmla="*/ 76200 w 2235200"/>
              <a:gd name="connsiteY10-2652" fmla="*/ 266702 h 1365250"/>
              <a:gd name="connsiteX11-2653" fmla="*/ 76200 w 2235200"/>
              <a:gd name="connsiteY11-2654" fmla="*/ 0 h 1365250"/>
              <a:gd name="connsiteX0-2655" fmla="*/ 38100 w 2235200"/>
              <a:gd name="connsiteY0-2656" fmla="*/ 1295400 h 1365250"/>
              <a:gd name="connsiteX1-2657" fmla="*/ 2235200 w 2235200"/>
              <a:gd name="connsiteY1-2658" fmla="*/ 1295400 h 1365250"/>
              <a:gd name="connsiteX2-2659" fmla="*/ 38100 w 2235200"/>
              <a:gd name="connsiteY2-2660" fmla="*/ 1295400 h 1365250"/>
              <a:gd name="connsiteX3-2661" fmla="*/ 2171700 w 2235200"/>
              <a:gd name="connsiteY3-2662" fmla="*/ 1358900 h 1365250"/>
              <a:gd name="connsiteX4-2663" fmla="*/ 2209800 w 2235200"/>
              <a:gd name="connsiteY4-2664" fmla="*/ 1111252 h 1365250"/>
              <a:gd name="connsiteX5-2665" fmla="*/ 2168525 w 2235200"/>
              <a:gd name="connsiteY5-2666" fmla="*/ 1365250 h 1365250"/>
              <a:gd name="connsiteX6-2667" fmla="*/ 0 w 2235200"/>
              <a:gd name="connsiteY6-2668" fmla="*/ 76202 h 1365250"/>
              <a:gd name="connsiteX7-2669" fmla="*/ 2222500 w 2235200"/>
              <a:gd name="connsiteY7-2670" fmla="*/ 76202 h 1365250"/>
              <a:gd name="connsiteX8-2671" fmla="*/ 0 w 2235200"/>
              <a:gd name="connsiteY8-2672" fmla="*/ 76202 h 1365250"/>
              <a:gd name="connsiteX9-2673" fmla="*/ 76200 w 2235200"/>
              <a:gd name="connsiteY9-2674" fmla="*/ 0 h 1365250"/>
              <a:gd name="connsiteX10-2675" fmla="*/ 76200 w 2235200"/>
              <a:gd name="connsiteY10-2676" fmla="*/ 266702 h 1365250"/>
              <a:gd name="connsiteX11-2677" fmla="*/ 76200 w 2235200"/>
              <a:gd name="connsiteY11-2678" fmla="*/ 0 h 1365250"/>
              <a:gd name="connsiteX0-2679" fmla="*/ 38100 w 2235200"/>
              <a:gd name="connsiteY0-2680" fmla="*/ 1295400 h 1365250"/>
              <a:gd name="connsiteX1-2681" fmla="*/ 2235200 w 2235200"/>
              <a:gd name="connsiteY1-2682" fmla="*/ 1295400 h 1365250"/>
              <a:gd name="connsiteX2-2683" fmla="*/ 38100 w 2235200"/>
              <a:gd name="connsiteY2-2684" fmla="*/ 1295400 h 1365250"/>
              <a:gd name="connsiteX3-2685" fmla="*/ 2171700 w 2235200"/>
              <a:gd name="connsiteY3-2686" fmla="*/ 1358900 h 1365250"/>
              <a:gd name="connsiteX4-2687" fmla="*/ 2209800 w 2235200"/>
              <a:gd name="connsiteY4-2688" fmla="*/ 1111252 h 1365250"/>
              <a:gd name="connsiteX5-2689" fmla="*/ 2168525 w 2235200"/>
              <a:gd name="connsiteY5-2690" fmla="*/ 1365250 h 1365250"/>
              <a:gd name="connsiteX6-2691" fmla="*/ 0 w 2235200"/>
              <a:gd name="connsiteY6-2692" fmla="*/ 76202 h 1365250"/>
              <a:gd name="connsiteX7-2693" fmla="*/ 2222500 w 2235200"/>
              <a:gd name="connsiteY7-2694" fmla="*/ 76202 h 1365250"/>
              <a:gd name="connsiteX8-2695" fmla="*/ 0 w 2235200"/>
              <a:gd name="connsiteY8-2696" fmla="*/ 76202 h 1365250"/>
              <a:gd name="connsiteX9-2697" fmla="*/ 76200 w 2235200"/>
              <a:gd name="connsiteY9-2698" fmla="*/ 0 h 1365250"/>
              <a:gd name="connsiteX10-2699" fmla="*/ 76200 w 2235200"/>
              <a:gd name="connsiteY10-2700" fmla="*/ 266702 h 1365250"/>
              <a:gd name="connsiteX11-2701" fmla="*/ 76200 w 2235200"/>
              <a:gd name="connsiteY11-2702" fmla="*/ 0 h 1365250"/>
              <a:gd name="connsiteX0-2703" fmla="*/ 38100 w 2235200"/>
              <a:gd name="connsiteY0-2704" fmla="*/ 1295400 h 1365250"/>
              <a:gd name="connsiteX1-2705" fmla="*/ 2235200 w 2235200"/>
              <a:gd name="connsiteY1-2706" fmla="*/ 1295400 h 1365250"/>
              <a:gd name="connsiteX2-2707" fmla="*/ 38100 w 2235200"/>
              <a:gd name="connsiteY2-2708" fmla="*/ 1295400 h 1365250"/>
              <a:gd name="connsiteX3-2709" fmla="*/ 2171700 w 2235200"/>
              <a:gd name="connsiteY3-2710" fmla="*/ 1358900 h 1365250"/>
              <a:gd name="connsiteX4-2711" fmla="*/ 2209800 w 2235200"/>
              <a:gd name="connsiteY4-2712" fmla="*/ 1117600 h 1365250"/>
              <a:gd name="connsiteX5-2713" fmla="*/ 2168525 w 2235200"/>
              <a:gd name="connsiteY5-2714" fmla="*/ 1365250 h 1365250"/>
              <a:gd name="connsiteX6-2715" fmla="*/ 0 w 2235200"/>
              <a:gd name="connsiteY6-2716" fmla="*/ 76202 h 1365250"/>
              <a:gd name="connsiteX7-2717" fmla="*/ 2222500 w 2235200"/>
              <a:gd name="connsiteY7-2718" fmla="*/ 76202 h 1365250"/>
              <a:gd name="connsiteX8-2719" fmla="*/ 0 w 2235200"/>
              <a:gd name="connsiteY8-2720" fmla="*/ 76202 h 1365250"/>
              <a:gd name="connsiteX9-2721" fmla="*/ 76200 w 2235200"/>
              <a:gd name="connsiteY9-2722" fmla="*/ 0 h 1365250"/>
              <a:gd name="connsiteX10-2723" fmla="*/ 76200 w 2235200"/>
              <a:gd name="connsiteY10-2724" fmla="*/ 266702 h 1365250"/>
              <a:gd name="connsiteX11-2725" fmla="*/ 76200 w 2235200"/>
              <a:gd name="connsiteY11-2726" fmla="*/ 0 h 1365250"/>
              <a:gd name="connsiteX0-2727" fmla="*/ 38100 w 2235200"/>
              <a:gd name="connsiteY0-2728" fmla="*/ 1295400 h 1365250"/>
              <a:gd name="connsiteX1-2729" fmla="*/ 2235200 w 2235200"/>
              <a:gd name="connsiteY1-2730" fmla="*/ 1295400 h 1365250"/>
              <a:gd name="connsiteX2-2731" fmla="*/ 38100 w 2235200"/>
              <a:gd name="connsiteY2-2732" fmla="*/ 1295400 h 1365250"/>
              <a:gd name="connsiteX3-2733" fmla="*/ 2171700 w 2235200"/>
              <a:gd name="connsiteY3-2734" fmla="*/ 1358900 h 1365250"/>
              <a:gd name="connsiteX4-2735" fmla="*/ 2209800 w 2235200"/>
              <a:gd name="connsiteY4-2736" fmla="*/ 1117600 h 1365250"/>
              <a:gd name="connsiteX5-2737" fmla="*/ 2168525 w 2235200"/>
              <a:gd name="connsiteY5-2738" fmla="*/ 1365250 h 1365250"/>
              <a:gd name="connsiteX6-2739" fmla="*/ 0 w 2235200"/>
              <a:gd name="connsiteY6-2740" fmla="*/ 76202 h 1365250"/>
              <a:gd name="connsiteX7-2741" fmla="*/ 2222500 w 2235200"/>
              <a:gd name="connsiteY7-2742" fmla="*/ 76202 h 1365250"/>
              <a:gd name="connsiteX8-2743" fmla="*/ 0 w 2235200"/>
              <a:gd name="connsiteY8-2744" fmla="*/ 76202 h 1365250"/>
              <a:gd name="connsiteX9-2745" fmla="*/ 76200 w 2235200"/>
              <a:gd name="connsiteY9-2746" fmla="*/ 0 h 1365250"/>
              <a:gd name="connsiteX10-2747" fmla="*/ 76200 w 2235200"/>
              <a:gd name="connsiteY10-2748" fmla="*/ 266702 h 1365250"/>
              <a:gd name="connsiteX11-2749" fmla="*/ 76200 w 2235200"/>
              <a:gd name="connsiteY11-2750" fmla="*/ 0 h 1365250"/>
              <a:gd name="connsiteX0-2751" fmla="*/ 38100 w 2235200"/>
              <a:gd name="connsiteY0-2752" fmla="*/ 1295400 h 1365250"/>
              <a:gd name="connsiteX1-2753" fmla="*/ 2235200 w 2235200"/>
              <a:gd name="connsiteY1-2754" fmla="*/ 1295400 h 1365250"/>
              <a:gd name="connsiteX2-2755" fmla="*/ 38100 w 2235200"/>
              <a:gd name="connsiteY2-2756" fmla="*/ 1295400 h 1365250"/>
              <a:gd name="connsiteX3-2757" fmla="*/ 2171700 w 2235200"/>
              <a:gd name="connsiteY3-2758" fmla="*/ 1358900 h 1365250"/>
              <a:gd name="connsiteX4-2759" fmla="*/ 2209800 w 2235200"/>
              <a:gd name="connsiteY4-2760" fmla="*/ 1117600 h 1365250"/>
              <a:gd name="connsiteX5-2761" fmla="*/ 2168525 w 2235200"/>
              <a:gd name="connsiteY5-2762" fmla="*/ 1365250 h 1365250"/>
              <a:gd name="connsiteX6-2763" fmla="*/ 0 w 2235200"/>
              <a:gd name="connsiteY6-2764" fmla="*/ 76202 h 1365250"/>
              <a:gd name="connsiteX7-2765" fmla="*/ 2222500 w 2235200"/>
              <a:gd name="connsiteY7-2766" fmla="*/ 76202 h 1365250"/>
              <a:gd name="connsiteX8-2767" fmla="*/ 0 w 2235200"/>
              <a:gd name="connsiteY8-2768" fmla="*/ 76202 h 1365250"/>
              <a:gd name="connsiteX9-2769" fmla="*/ 76200 w 2235200"/>
              <a:gd name="connsiteY9-2770" fmla="*/ 0 h 1365250"/>
              <a:gd name="connsiteX10-2771" fmla="*/ 76200 w 2235200"/>
              <a:gd name="connsiteY10-2772" fmla="*/ 266702 h 1365250"/>
              <a:gd name="connsiteX11-2773" fmla="*/ 76200 w 2235200"/>
              <a:gd name="connsiteY11-2774" fmla="*/ 0 h 1365250"/>
              <a:gd name="connsiteX0-2775" fmla="*/ 38100 w 2235200"/>
              <a:gd name="connsiteY0-2776" fmla="*/ 1295400 h 1358900"/>
              <a:gd name="connsiteX1-2777" fmla="*/ 2235200 w 2235200"/>
              <a:gd name="connsiteY1-2778" fmla="*/ 1295400 h 1358900"/>
              <a:gd name="connsiteX2-2779" fmla="*/ 38100 w 2235200"/>
              <a:gd name="connsiteY2-2780" fmla="*/ 1295400 h 1358900"/>
              <a:gd name="connsiteX3-2781" fmla="*/ 2171700 w 2235200"/>
              <a:gd name="connsiteY3-2782" fmla="*/ 1358900 h 1358900"/>
              <a:gd name="connsiteX4-2783" fmla="*/ 2209800 w 2235200"/>
              <a:gd name="connsiteY4-2784" fmla="*/ 1117600 h 1358900"/>
              <a:gd name="connsiteX5-2785" fmla="*/ 2171700 w 2235200"/>
              <a:gd name="connsiteY5-2786" fmla="*/ 1358900 h 1358900"/>
              <a:gd name="connsiteX6-2787" fmla="*/ 0 w 2235200"/>
              <a:gd name="connsiteY6-2788" fmla="*/ 76202 h 1358900"/>
              <a:gd name="connsiteX7-2789" fmla="*/ 2222500 w 2235200"/>
              <a:gd name="connsiteY7-2790" fmla="*/ 76202 h 1358900"/>
              <a:gd name="connsiteX8-2791" fmla="*/ 0 w 2235200"/>
              <a:gd name="connsiteY8-2792" fmla="*/ 76202 h 1358900"/>
              <a:gd name="connsiteX9-2793" fmla="*/ 76200 w 2235200"/>
              <a:gd name="connsiteY9-2794" fmla="*/ 0 h 1358900"/>
              <a:gd name="connsiteX10-2795" fmla="*/ 76200 w 2235200"/>
              <a:gd name="connsiteY10-2796" fmla="*/ 266702 h 1358900"/>
              <a:gd name="connsiteX11-2797" fmla="*/ 76200 w 2235200"/>
              <a:gd name="connsiteY11-2798" fmla="*/ 0 h 1358900"/>
              <a:gd name="connsiteX0-2799" fmla="*/ 38100 w 2235200"/>
              <a:gd name="connsiteY0-2800" fmla="*/ 1295400 h 1358900"/>
              <a:gd name="connsiteX1-2801" fmla="*/ 2235200 w 2235200"/>
              <a:gd name="connsiteY1-2802" fmla="*/ 1295400 h 1358900"/>
              <a:gd name="connsiteX2-2803" fmla="*/ 38100 w 2235200"/>
              <a:gd name="connsiteY2-2804" fmla="*/ 1295400 h 1358900"/>
              <a:gd name="connsiteX3-2805" fmla="*/ 2171700 w 2235200"/>
              <a:gd name="connsiteY3-2806" fmla="*/ 1358900 h 1358900"/>
              <a:gd name="connsiteX4-2807" fmla="*/ 2209800 w 2235200"/>
              <a:gd name="connsiteY4-2808" fmla="*/ 1117600 h 1358900"/>
              <a:gd name="connsiteX5-2809" fmla="*/ 2171700 w 2235200"/>
              <a:gd name="connsiteY5-2810" fmla="*/ 1358900 h 1358900"/>
              <a:gd name="connsiteX6-2811" fmla="*/ 0 w 2235200"/>
              <a:gd name="connsiteY6-2812" fmla="*/ 76200 h 1358900"/>
              <a:gd name="connsiteX7-2813" fmla="*/ 2222500 w 2235200"/>
              <a:gd name="connsiteY7-2814" fmla="*/ 76202 h 1358900"/>
              <a:gd name="connsiteX8-2815" fmla="*/ 0 w 2235200"/>
              <a:gd name="connsiteY8-2816" fmla="*/ 76202 h 1358900"/>
              <a:gd name="connsiteX9-2817" fmla="*/ 76200 w 2235200"/>
              <a:gd name="connsiteY9-2818" fmla="*/ 0 h 1358900"/>
              <a:gd name="connsiteX10-2819" fmla="*/ 76200 w 2235200"/>
              <a:gd name="connsiteY10-2820" fmla="*/ 266702 h 1358900"/>
              <a:gd name="connsiteX11-2821" fmla="*/ 76200 w 2235200"/>
              <a:gd name="connsiteY11-2822" fmla="*/ 0 h 1358900"/>
              <a:gd name="connsiteX0-2823" fmla="*/ 38100 w 2235200"/>
              <a:gd name="connsiteY0-2824" fmla="*/ 1295400 h 1358900"/>
              <a:gd name="connsiteX1-2825" fmla="*/ 2235200 w 2235200"/>
              <a:gd name="connsiteY1-2826" fmla="*/ 1295400 h 1358900"/>
              <a:gd name="connsiteX2-2827" fmla="*/ 38100 w 2235200"/>
              <a:gd name="connsiteY2-2828" fmla="*/ 1295400 h 1358900"/>
              <a:gd name="connsiteX3-2829" fmla="*/ 2171700 w 2235200"/>
              <a:gd name="connsiteY3-2830" fmla="*/ 1358900 h 1358900"/>
              <a:gd name="connsiteX4-2831" fmla="*/ 2209800 w 2235200"/>
              <a:gd name="connsiteY4-2832" fmla="*/ 1117600 h 1358900"/>
              <a:gd name="connsiteX5-2833" fmla="*/ 2171700 w 2235200"/>
              <a:gd name="connsiteY5-2834" fmla="*/ 1358900 h 1358900"/>
              <a:gd name="connsiteX6-2835" fmla="*/ 0 w 2235200"/>
              <a:gd name="connsiteY6-2836" fmla="*/ 76200 h 1358900"/>
              <a:gd name="connsiteX7-2837" fmla="*/ 2222500 w 2235200"/>
              <a:gd name="connsiteY7-2838" fmla="*/ 76200 h 1358900"/>
              <a:gd name="connsiteX8-2839" fmla="*/ 0 w 2235200"/>
              <a:gd name="connsiteY8-2840" fmla="*/ 76202 h 1358900"/>
              <a:gd name="connsiteX9-2841" fmla="*/ 76200 w 2235200"/>
              <a:gd name="connsiteY9-2842" fmla="*/ 0 h 1358900"/>
              <a:gd name="connsiteX10-2843" fmla="*/ 76200 w 2235200"/>
              <a:gd name="connsiteY10-2844" fmla="*/ 266702 h 1358900"/>
              <a:gd name="connsiteX11-2845" fmla="*/ 76200 w 2235200"/>
              <a:gd name="connsiteY11-2846" fmla="*/ 0 h 1358900"/>
              <a:gd name="connsiteX0-2847" fmla="*/ 38100 w 2235200"/>
              <a:gd name="connsiteY0-2848" fmla="*/ 1295400 h 1358900"/>
              <a:gd name="connsiteX1-2849" fmla="*/ 2235200 w 2235200"/>
              <a:gd name="connsiteY1-2850" fmla="*/ 1295400 h 1358900"/>
              <a:gd name="connsiteX2-2851" fmla="*/ 38100 w 2235200"/>
              <a:gd name="connsiteY2-2852" fmla="*/ 1295400 h 1358900"/>
              <a:gd name="connsiteX3-2853" fmla="*/ 2171700 w 2235200"/>
              <a:gd name="connsiteY3-2854" fmla="*/ 1358900 h 1358900"/>
              <a:gd name="connsiteX4-2855" fmla="*/ 2209800 w 2235200"/>
              <a:gd name="connsiteY4-2856" fmla="*/ 1117600 h 1358900"/>
              <a:gd name="connsiteX5-2857" fmla="*/ 2171700 w 2235200"/>
              <a:gd name="connsiteY5-2858" fmla="*/ 1358900 h 1358900"/>
              <a:gd name="connsiteX6-2859" fmla="*/ 0 w 2235200"/>
              <a:gd name="connsiteY6-2860" fmla="*/ 76200 h 1358900"/>
              <a:gd name="connsiteX7-2861" fmla="*/ 2222500 w 2235200"/>
              <a:gd name="connsiteY7-2862" fmla="*/ 76200 h 1358900"/>
              <a:gd name="connsiteX8-2863" fmla="*/ 0 w 2235200"/>
              <a:gd name="connsiteY8-2864" fmla="*/ 76200 h 1358900"/>
              <a:gd name="connsiteX9-2865" fmla="*/ 76200 w 2235200"/>
              <a:gd name="connsiteY9-2866" fmla="*/ 0 h 1358900"/>
              <a:gd name="connsiteX10-2867" fmla="*/ 76200 w 2235200"/>
              <a:gd name="connsiteY10-2868" fmla="*/ 266702 h 1358900"/>
              <a:gd name="connsiteX11-2869" fmla="*/ 76200 w 2235200"/>
              <a:gd name="connsiteY11-2870" fmla="*/ 0 h 1358900"/>
              <a:gd name="connsiteX0-2871" fmla="*/ 38100 w 2235200"/>
              <a:gd name="connsiteY0-2872" fmla="*/ 1295400 h 1358900"/>
              <a:gd name="connsiteX1-2873" fmla="*/ 2235200 w 2235200"/>
              <a:gd name="connsiteY1-2874" fmla="*/ 1295400 h 1358900"/>
              <a:gd name="connsiteX2-2875" fmla="*/ 38100 w 2235200"/>
              <a:gd name="connsiteY2-2876" fmla="*/ 1295400 h 1358900"/>
              <a:gd name="connsiteX3-2877" fmla="*/ 2171700 w 2235200"/>
              <a:gd name="connsiteY3-2878" fmla="*/ 1358900 h 1358900"/>
              <a:gd name="connsiteX4-2879" fmla="*/ 2209800 w 2235200"/>
              <a:gd name="connsiteY4-2880" fmla="*/ 1117600 h 1358900"/>
              <a:gd name="connsiteX5-2881" fmla="*/ 2171700 w 2235200"/>
              <a:gd name="connsiteY5-2882" fmla="*/ 1358900 h 1358900"/>
              <a:gd name="connsiteX6-2883" fmla="*/ 0 w 2235200"/>
              <a:gd name="connsiteY6-2884" fmla="*/ 76200 h 1358900"/>
              <a:gd name="connsiteX7-2885" fmla="*/ 2222500 w 2235200"/>
              <a:gd name="connsiteY7-2886" fmla="*/ 76200 h 1358900"/>
              <a:gd name="connsiteX8-2887" fmla="*/ 0 w 2235200"/>
              <a:gd name="connsiteY8-2888" fmla="*/ 76200 h 1358900"/>
              <a:gd name="connsiteX9-2889" fmla="*/ 76200 w 2235200"/>
              <a:gd name="connsiteY9-2890" fmla="*/ 0 h 1358900"/>
              <a:gd name="connsiteX10-2891" fmla="*/ 76200 w 2235200"/>
              <a:gd name="connsiteY10-2892" fmla="*/ 266702 h 1358900"/>
              <a:gd name="connsiteX11-2893" fmla="*/ 76200 w 2235200"/>
              <a:gd name="connsiteY11-2894" fmla="*/ 0 h 1358900"/>
              <a:gd name="connsiteX0-2895" fmla="*/ 38100 w 2235200"/>
              <a:gd name="connsiteY0-2896" fmla="*/ 1295400 h 1358900"/>
              <a:gd name="connsiteX1-2897" fmla="*/ 2235200 w 2235200"/>
              <a:gd name="connsiteY1-2898" fmla="*/ 1295400 h 1358900"/>
              <a:gd name="connsiteX2-2899" fmla="*/ 38100 w 2235200"/>
              <a:gd name="connsiteY2-2900" fmla="*/ 1295400 h 1358900"/>
              <a:gd name="connsiteX3-2901" fmla="*/ 2171700 w 2235200"/>
              <a:gd name="connsiteY3-2902" fmla="*/ 1358900 h 1358900"/>
              <a:gd name="connsiteX4-2903" fmla="*/ 2209800 w 2235200"/>
              <a:gd name="connsiteY4-2904" fmla="*/ 1117600 h 1358900"/>
              <a:gd name="connsiteX5-2905" fmla="*/ 2171700 w 2235200"/>
              <a:gd name="connsiteY5-2906" fmla="*/ 1358900 h 1358900"/>
              <a:gd name="connsiteX6-2907" fmla="*/ 0 w 2235200"/>
              <a:gd name="connsiteY6-2908" fmla="*/ 76200 h 1358900"/>
              <a:gd name="connsiteX7-2909" fmla="*/ 2222500 w 2235200"/>
              <a:gd name="connsiteY7-2910" fmla="*/ 76200 h 1358900"/>
              <a:gd name="connsiteX8-2911" fmla="*/ 0 w 2235200"/>
              <a:gd name="connsiteY8-2912" fmla="*/ 76200 h 1358900"/>
              <a:gd name="connsiteX9-2913" fmla="*/ 76200 w 2235200"/>
              <a:gd name="connsiteY9-2914" fmla="*/ 0 h 1358900"/>
              <a:gd name="connsiteX10-2915" fmla="*/ 76200 w 2235200"/>
              <a:gd name="connsiteY10-2916" fmla="*/ 266700 h 1358900"/>
              <a:gd name="connsiteX11-2917" fmla="*/ 76200 w 2235200"/>
              <a:gd name="connsiteY11-2918" fmla="*/ 0 h 1358900"/>
              <a:gd name="connsiteX0-2919" fmla="*/ 38100 w 2235200"/>
              <a:gd name="connsiteY0-2920" fmla="*/ 1295400 h 1358900"/>
              <a:gd name="connsiteX1-2921" fmla="*/ 2235200 w 2235200"/>
              <a:gd name="connsiteY1-2922" fmla="*/ 1295400 h 1358900"/>
              <a:gd name="connsiteX2-2923" fmla="*/ 38100 w 2235200"/>
              <a:gd name="connsiteY2-2924" fmla="*/ 1295400 h 1358900"/>
              <a:gd name="connsiteX3-2925" fmla="*/ 2171700 w 2235200"/>
              <a:gd name="connsiteY3-2926" fmla="*/ 1358900 h 1358900"/>
              <a:gd name="connsiteX4-2927" fmla="*/ 2209800 w 2235200"/>
              <a:gd name="connsiteY4-2928" fmla="*/ 1117600 h 1358900"/>
              <a:gd name="connsiteX5-2929" fmla="*/ 2171700 w 2235200"/>
              <a:gd name="connsiteY5-2930" fmla="*/ 1358900 h 1358900"/>
              <a:gd name="connsiteX6-2931" fmla="*/ 0 w 2235200"/>
              <a:gd name="connsiteY6-2932" fmla="*/ 76200 h 1358900"/>
              <a:gd name="connsiteX7-2933" fmla="*/ 2222500 w 2235200"/>
              <a:gd name="connsiteY7-2934" fmla="*/ 76200 h 1358900"/>
              <a:gd name="connsiteX8-2935" fmla="*/ 0 w 2235200"/>
              <a:gd name="connsiteY8-2936" fmla="*/ 76200 h 1358900"/>
              <a:gd name="connsiteX9-2937" fmla="*/ 76200 w 2235200"/>
              <a:gd name="connsiteY9-2938" fmla="*/ 0 h 1358900"/>
              <a:gd name="connsiteX10-2939" fmla="*/ 76200 w 2235200"/>
              <a:gd name="connsiteY10-2940" fmla="*/ 266700 h 1358900"/>
              <a:gd name="connsiteX11-2941" fmla="*/ 76200 w 2235200"/>
              <a:gd name="connsiteY11-2942" fmla="*/ 0 h 1358900"/>
              <a:gd name="connsiteX0-2943" fmla="*/ 38100 w 2235200"/>
              <a:gd name="connsiteY0-2944" fmla="*/ 1295400 h 1358900"/>
              <a:gd name="connsiteX1-2945" fmla="*/ 2235200 w 2235200"/>
              <a:gd name="connsiteY1-2946" fmla="*/ 1295400 h 1358900"/>
              <a:gd name="connsiteX2-2947" fmla="*/ 38100 w 2235200"/>
              <a:gd name="connsiteY2-2948" fmla="*/ 1295400 h 1358900"/>
              <a:gd name="connsiteX3-2949" fmla="*/ 2171700 w 2235200"/>
              <a:gd name="connsiteY3-2950" fmla="*/ 1358900 h 1358900"/>
              <a:gd name="connsiteX4-2951" fmla="*/ 2174875 w 2235200"/>
              <a:gd name="connsiteY4-2952" fmla="*/ 1120775 h 1358900"/>
              <a:gd name="connsiteX5-2953" fmla="*/ 2171700 w 2235200"/>
              <a:gd name="connsiteY5-2954" fmla="*/ 1358900 h 1358900"/>
              <a:gd name="connsiteX6-2955" fmla="*/ 0 w 2235200"/>
              <a:gd name="connsiteY6-2956" fmla="*/ 76200 h 1358900"/>
              <a:gd name="connsiteX7-2957" fmla="*/ 2222500 w 2235200"/>
              <a:gd name="connsiteY7-2958" fmla="*/ 76200 h 1358900"/>
              <a:gd name="connsiteX8-2959" fmla="*/ 0 w 2235200"/>
              <a:gd name="connsiteY8-2960" fmla="*/ 76200 h 1358900"/>
              <a:gd name="connsiteX9-2961" fmla="*/ 76200 w 2235200"/>
              <a:gd name="connsiteY9-2962" fmla="*/ 0 h 1358900"/>
              <a:gd name="connsiteX10-2963" fmla="*/ 76200 w 2235200"/>
              <a:gd name="connsiteY10-2964" fmla="*/ 266700 h 1358900"/>
              <a:gd name="connsiteX11-2965" fmla="*/ 76200 w 2235200"/>
              <a:gd name="connsiteY11-2966" fmla="*/ 0 h 1358900"/>
              <a:gd name="connsiteX0-2967" fmla="*/ 38100 w 2235200"/>
              <a:gd name="connsiteY0-2968" fmla="*/ 1295400 h 1358900"/>
              <a:gd name="connsiteX1-2969" fmla="*/ 2235200 w 2235200"/>
              <a:gd name="connsiteY1-2970" fmla="*/ 1295400 h 1358900"/>
              <a:gd name="connsiteX2-2971" fmla="*/ 38100 w 2235200"/>
              <a:gd name="connsiteY2-2972" fmla="*/ 1295400 h 1358900"/>
              <a:gd name="connsiteX3-2973" fmla="*/ 2171700 w 2235200"/>
              <a:gd name="connsiteY3-2974" fmla="*/ 1358900 h 1358900"/>
              <a:gd name="connsiteX4-2975" fmla="*/ 2165350 w 2235200"/>
              <a:gd name="connsiteY4-2976" fmla="*/ 1123950 h 1358900"/>
              <a:gd name="connsiteX5-2977" fmla="*/ 2171700 w 2235200"/>
              <a:gd name="connsiteY5-2978" fmla="*/ 1358900 h 1358900"/>
              <a:gd name="connsiteX6-2979" fmla="*/ 0 w 2235200"/>
              <a:gd name="connsiteY6-2980" fmla="*/ 76200 h 1358900"/>
              <a:gd name="connsiteX7-2981" fmla="*/ 2222500 w 2235200"/>
              <a:gd name="connsiteY7-2982" fmla="*/ 76200 h 1358900"/>
              <a:gd name="connsiteX8-2983" fmla="*/ 0 w 2235200"/>
              <a:gd name="connsiteY8-2984" fmla="*/ 76200 h 1358900"/>
              <a:gd name="connsiteX9-2985" fmla="*/ 76200 w 2235200"/>
              <a:gd name="connsiteY9-2986" fmla="*/ 0 h 1358900"/>
              <a:gd name="connsiteX10-2987" fmla="*/ 76200 w 2235200"/>
              <a:gd name="connsiteY10-2988" fmla="*/ 266700 h 1358900"/>
              <a:gd name="connsiteX11-2989" fmla="*/ 76200 w 2235200"/>
              <a:gd name="connsiteY11-2990" fmla="*/ 0 h 1358900"/>
              <a:gd name="connsiteX0-2991" fmla="*/ 38100 w 2235200"/>
              <a:gd name="connsiteY0-2992" fmla="*/ 1295400 h 1358900"/>
              <a:gd name="connsiteX1-2993" fmla="*/ 2235200 w 2235200"/>
              <a:gd name="connsiteY1-2994" fmla="*/ 1295400 h 1358900"/>
              <a:gd name="connsiteX2-2995" fmla="*/ 38100 w 2235200"/>
              <a:gd name="connsiteY2-2996" fmla="*/ 1295400 h 1358900"/>
              <a:gd name="connsiteX3-2997" fmla="*/ 2171700 w 2235200"/>
              <a:gd name="connsiteY3-2998" fmla="*/ 1358900 h 1358900"/>
              <a:gd name="connsiteX4-2999" fmla="*/ 2181225 w 2235200"/>
              <a:gd name="connsiteY4-3000" fmla="*/ 1127125 h 1358900"/>
              <a:gd name="connsiteX5-3001" fmla="*/ 2171700 w 2235200"/>
              <a:gd name="connsiteY5-3002" fmla="*/ 1358900 h 1358900"/>
              <a:gd name="connsiteX6-3003" fmla="*/ 0 w 2235200"/>
              <a:gd name="connsiteY6-3004" fmla="*/ 76200 h 1358900"/>
              <a:gd name="connsiteX7-3005" fmla="*/ 2222500 w 2235200"/>
              <a:gd name="connsiteY7-3006" fmla="*/ 76200 h 1358900"/>
              <a:gd name="connsiteX8-3007" fmla="*/ 0 w 2235200"/>
              <a:gd name="connsiteY8-3008" fmla="*/ 76200 h 1358900"/>
              <a:gd name="connsiteX9-3009" fmla="*/ 76200 w 2235200"/>
              <a:gd name="connsiteY9-3010" fmla="*/ 0 h 1358900"/>
              <a:gd name="connsiteX10-3011" fmla="*/ 76200 w 2235200"/>
              <a:gd name="connsiteY10-3012" fmla="*/ 266700 h 1358900"/>
              <a:gd name="connsiteX11-3013" fmla="*/ 76200 w 2235200"/>
              <a:gd name="connsiteY11-3014" fmla="*/ 0 h 1358900"/>
              <a:gd name="connsiteX0-3015" fmla="*/ 38100 w 2235200"/>
              <a:gd name="connsiteY0-3016" fmla="*/ 1295400 h 1358900"/>
              <a:gd name="connsiteX1-3017" fmla="*/ 2235200 w 2235200"/>
              <a:gd name="connsiteY1-3018" fmla="*/ 1295400 h 1358900"/>
              <a:gd name="connsiteX2-3019" fmla="*/ 38100 w 2235200"/>
              <a:gd name="connsiteY2-3020" fmla="*/ 1295400 h 1358900"/>
              <a:gd name="connsiteX3-3021" fmla="*/ 2171700 w 2235200"/>
              <a:gd name="connsiteY3-3022" fmla="*/ 1358900 h 1358900"/>
              <a:gd name="connsiteX4-3023" fmla="*/ 2181225 w 2235200"/>
              <a:gd name="connsiteY4-3024" fmla="*/ 1127125 h 1358900"/>
              <a:gd name="connsiteX5-3025" fmla="*/ 2171700 w 2235200"/>
              <a:gd name="connsiteY5-3026" fmla="*/ 1358900 h 1358900"/>
              <a:gd name="connsiteX6-3027" fmla="*/ 0 w 2235200"/>
              <a:gd name="connsiteY6-3028" fmla="*/ 76200 h 1358900"/>
              <a:gd name="connsiteX7-3029" fmla="*/ 2222500 w 2235200"/>
              <a:gd name="connsiteY7-3030" fmla="*/ 76200 h 1358900"/>
              <a:gd name="connsiteX8-3031" fmla="*/ 0 w 2235200"/>
              <a:gd name="connsiteY8-3032" fmla="*/ 76200 h 1358900"/>
              <a:gd name="connsiteX9-3033" fmla="*/ 76200 w 2235200"/>
              <a:gd name="connsiteY9-3034" fmla="*/ 0 h 1358900"/>
              <a:gd name="connsiteX10-3035" fmla="*/ 76200 w 2235200"/>
              <a:gd name="connsiteY10-3036" fmla="*/ 266700 h 1358900"/>
              <a:gd name="connsiteX11-3037" fmla="*/ 76200 w 2235200"/>
              <a:gd name="connsiteY11-3038" fmla="*/ 0 h 1358900"/>
              <a:gd name="connsiteX0-3039" fmla="*/ 38100 w 2235200"/>
              <a:gd name="connsiteY0-3040" fmla="*/ 1295400 h 1358900"/>
              <a:gd name="connsiteX1-3041" fmla="*/ 2235200 w 2235200"/>
              <a:gd name="connsiteY1-3042" fmla="*/ 1295400 h 1358900"/>
              <a:gd name="connsiteX2-3043" fmla="*/ 38100 w 2235200"/>
              <a:gd name="connsiteY2-3044" fmla="*/ 1295400 h 1358900"/>
              <a:gd name="connsiteX3-3045" fmla="*/ 2171700 w 2235200"/>
              <a:gd name="connsiteY3-3046" fmla="*/ 1358900 h 1358900"/>
              <a:gd name="connsiteX4-3047" fmla="*/ 2181225 w 2235200"/>
              <a:gd name="connsiteY4-3048" fmla="*/ 1127125 h 1358900"/>
              <a:gd name="connsiteX5-3049" fmla="*/ 2171700 w 2235200"/>
              <a:gd name="connsiteY5-3050" fmla="*/ 1358900 h 1358900"/>
              <a:gd name="connsiteX6-3051" fmla="*/ 0 w 2235200"/>
              <a:gd name="connsiteY6-3052" fmla="*/ 76200 h 1358900"/>
              <a:gd name="connsiteX7-3053" fmla="*/ 2222500 w 2235200"/>
              <a:gd name="connsiteY7-3054" fmla="*/ 76200 h 1358900"/>
              <a:gd name="connsiteX8-3055" fmla="*/ 0 w 2235200"/>
              <a:gd name="connsiteY8-3056" fmla="*/ 76200 h 1358900"/>
              <a:gd name="connsiteX9-3057" fmla="*/ 76200 w 2235200"/>
              <a:gd name="connsiteY9-3058" fmla="*/ 0 h 1358900"/>
              <a:gd name="connsiteX10-3059" fmla="*/ 76200 w 2235200"/>
              <a:gd name="connsiteY10-3060" fmla="*/ 266700 h 1358900"/>
              <a:gd name="connsiteX11-3061" fmla="*/ 76200 w 2235200"/>
              <a:gd name="connsiteY11-3062" fmla="*/ 0 h 1358900"/>
              <a:gd name="connsiteX0-3063" fmla="*/ 38100 w 2235200"/>
              <a:gd name="connsiteY0-3064" fmla="*/ 1295400 h 1358900"/>
              <a:gd name="connsiteX1-3065" fmla="*/ 2235200 w 2235200"/>
              <a:gd name="connsiteY1-3066" fmla="*/ 1295400 h 1358900"/>
              <a:gd name="connsiteX2-3067" fmla="*/ 38100 w 2235200"/>
              <a:gd name="connsiteY2-3068" fmla="*/ 1295400 h 1358900"/>
              <a:gd name="connsiteX3-3069" fmla="*/ 2171700 w 2235200"/>
              <a:gd name="connsiteY3-3070" fmla="*/ 1358900 h 1358900"/>
              <a:gd name="connsiteX4-3071" fmla="*/ 2181225 w 2235200"/>
              <a:gd name="connsiteY4-3072" fmla="*/ 1127125 h 1358900"/>
              <a:gd name="connsiteX5-3073" fmla="*/ 2171700 w 2235200"/>
              <a:gd name="connsiteY5-3074" fmla="*/ 1358900 h 1358900"/>
              <a:gd name="connsiteX6-3075" fmla="*/ 0 w 2235200"/>
              <a:gd name="connsiteY6-3076" fmla="*/ 76200 h 1358900"/>
              <a:gd name="connsiteX7-3077" fmla="*/ 2222500 w 2235200"/>
              <a:gd name="connsiteY7-3078" fmla="*/ 76200 h 1358900"/>
              <a:gd name="connsiteX8-3079" fmla="*/ 0 w 2235200"/>
              <a:gd name="connsiteY8-3080" fmla="*/ 76200 h 1358900"/>
              <a:gd name="connsiteX9-3081" fmla="*/ 76200 w 2235200"/>
              <a:gd name="connsiteY9-3082" fmla="*/ 0 h 1358900"/>
              <a:gd name="connsiteX10-3083" fmla="*/ 76200 w 2235200"/>
              <a:gd name="connsiteY10-3084" fmla="*/ 266700 h 1358900"/>
              <a:gd name="connsiteX11-3085" fmla="*/ 76200 w 2235200"/>
              <a:gd name="connsiteY11-3086" fmla="*/ 0 h 1358900"/>
              <a:gd name="connsiteX0-3087" fmla="*/ 38100 w 2235200"/>
              <a:gd name="connsiteY0-3088" fmla="*/ 1295400 h 1358900"/>
              <a:gd name="connsiteX1-3089" fmla="*/ 2235200 w 2235200"/>
              <a:gd name="connsiteY1-3090" fmla="*/ 1295400 h 1358900"/>
              <a:gd name="connsiteX2-3091" fmla="*/ 38100 w 2235200"/>
              <a:gd name="connsiteY2-3092" fmla="*/ 1295400 h 1358900"/>
              <a:gd name="connsiteX3-3093" fmla="*/ 2171700 w 2235200"/>
              <a:gd name="connsiteY3-3094" fmla="*/ 1358900 h 1358900"/>
              <a:gd name="connsiteX4-3095" fmla="*/ 2181225 w 2235200"/>
              <a:gd name="connsiteY4-3096" fmla="*/ 1127125 h 1358900"/>
              <a:gd name="connsiteX5-3097" fmla="*/ 2171700 w 2235200"/>
              <a:gd name="connsiteY5-3098" fmla="*/ 1358900 h 1358900"/>
              <a:gd name="connsiteX6-3099" fmla="*/ 0 w 2235200"/>
              <a:gd name="connsiteY6-3100" fmla="*/ 76200 h 1358900"/>
              <a:gd name="connsiteX7-3101" fmla="*/ 2222500 w 2235200"/>
              <a:gd name="connsiteY7-3102" fmla="*/ 76200 h 1358900"/>
              <a:gd name="connsiteX8-3103" fmla="*/ 0 w 2235200"/>
              <a:gd name="connsiteY8-3104" fmla="*/ 76200 h 1358900"/>
              <a:gd name="connsiteX9-3105" fmla="*/ 76200 w 2235200"/>
              <a:gd name="connsiteY9-3106" fmla="*/ 0 h 1358900"/>
              <a:gd name="connsiteX10-3107" fmla="*/ 76200 w 2235200"/>
              <a:gd name="connsiteY10-3108" fmla="*/ 266700 h 1358900"/>
              <a:gd name="connsiteX11-3109" fmla="*/ 76200 w 2235200"/>
              <a:gd name="connsiteY11-3110" fmla="*/ 0 h 1358900"/>
              <a:gd name="connsiteX0-3111" fmla="*/ 38100 w 2235200"/>
              <a:gd name="connsiteY0-3112" fmla="*/ 1295400 h 1358900"/>
              <a:gd name="connsiteX1-3113" fmla="*/ 2235200 w 2235200"/>
              <a:gd name="connsiteY1-3114" fmla="*/ 1295400 h 1358900"/>
              <a:gd name="connsiteX2-3115" fmla="*/ 38100 w 2235200"/>
              <a:gd name="connsiteY2-3116" fmla="*/ 1295400 h 1358900"/>
              <a:gd name="connsiteX3-3117" fmla="*/ 2171700 w 2235200"/>
              <a:gd name="connsiteY3-3118" fmla="*/ 1358900 h 1358900"/>
              <a:gd name="connsiteX4-3119" fmla="*/ 2181225 w 2235200"/>
              <a:gd name="connsiteY4-3120" fmla="*/ 1127125 h 1358900"/>
              <a:gd name="connsiteX5-3121" fmla="*/ 2171700 w 2235200"/>
              <a:gd name="connsiteY5-3122" fmla="*/ 1358900 h 1358900"/>
              <a:gd name="connsiteX6-3123" fmla="*/ 0 w 2235200"/>
              <a:gd name="connsiteY6-3124" fmla="*/ 76200 h 1358900"/>
              <a:gd name="connsiteX7-3125" fmla="*/ 2222500 w 2235200"/>
              <a:gd name="connsiteY7-3126" fmla="*/ 76200 h 1358900"/>
              <a:gd name="connsiteX8-3127" fmla="*/ 0 w 2235200"/>
              <a:gd name="connsiteY8-3128" fmla="*/ 76200 h 1358900"/>
              <a:gd name="connsiteX9-3129" fmla="*/ 76200 w 2235200"/>
              <a:gd name="connsiteY9-3130" fmla="*/ 0 h 1358900"/>
              <a:gd name="connsiteX10-3131" fmla="*/ 76200 w 2235200"/>
              <a:gd name="connsiteY10-3132" fmla="*/ 266700 h 1358900"/>
              <a:gd name="connsiteX11-3133" fmla="*/ 76200 w 2235200"/>
              <a:gd name="connsiteY11-3134" fmla="*/ 0 h 1358900"/>
              <a:gd name="connsiteX0-3135" fmla="*/ 38100 w 2235200"/>
              <a:gd name="connsiteY0-3136" fmla="*/ 1295400 h 1358900"/>
              <a:gd name="connsiteX1-3137" fmla="*/ 2235200 w 2235200"/>
              <a:gd name="connsiteY1-3138" fmla="*/ 1295400 h 1358900"/>
              <a:gd name="connsiteX2-3139" fmla="*/ 38100 w 2235200"/>
              <a:gd name="connsiteY2-3140" fmla="*/ 1295400 h 1358900"/>
              <a:gd name="connsiteX3-3141" fmla="*/ 2171700 w 2235200"/>
              <a:gd name="connsiteY3-3142" fmla="*/ 1358900 h 1358900"/>
              <a:gd name="connsiteX4-3143" fmla="*/ 2181225 w 2235200"/>
              <a:gd name="connsiteY4-3144" fmla="*/ 1127125 h 1358900"/>
              <a:gd name="connsiteX5-3145" fmla="*/ 2171700 w 2235200"/>
              <a:gd name="connsiteY5-3146" fmla="*/ 1358900 h 1358900"/>
              <a:gd name="connsiteX6-3147" fmla="*/ 0 w 2235200"/>
              <a:gd name="connsiteY6-3148" fmla="*/ 76200 h 1358900"/>
              <a:gd name="connsiteX7-3149" fmla="*/ 2222500 w 2235200"/>
              <a:gd name="connsiteY7-3150" fmla="*/ 76200 h 1358900"/>
              <a:gd name="connsiteX8-3151" fmla="*/ 0 w 2235200"/>
              <a:gd name="connsiteY8-3152" fmla="*/ 76200 h 1358900"/>
              <a:gd name="connsiteX9-3153" fmla="*/ 76200 w 2235200"/>
              <a:gd name="connsiteY9-3154" fmla="*/ 0 h 1358900"/>
              <a:gd name="connsiteX10-3155" fmla="*/ 76200 w 2235200"/>
              <a:gd name="connsiteY10-3156" fmla="*/ 266700 h 1358900"/>
              <a:gd name="connsiteX11-3157" fmla="*/ 76200 w 2235200"/>
              <a:gd name="connsiteY11-3158" fmla="*/ 0 h 1358900"/>
              <a:gd name="connsiteX0-3159" fmla="*/ 38100 w 2235200"/>
              <a:gd name="connsiteY0-3160" fmla="*/ 1295400 h 1358900"/>
              <a:gd name="connsiteX1-3161" fmla="*/ 2235200 w 2235200"/>
              <a:gd name="connsiteY1-3162" fmla="*/ 1295400 h 1358900"/>
              <a:gd name="connsiteX2-3163" fmla="*/ 38100 w 2235200"/>
              <a:gd name="connsiteY2-3164" fmla="*/ 1295400 h 1358900"/>
              <a:gd name="connsiteX3-3165" fmla="*/ 2171700 w 2235200"/>
              <a:gd name="connsiteY3-3166" fmla="*/ 1358900 h 1358900"/>
              <a:gd name="connsiteX4-3167" fmla="*/ 2184400 w 2235200"/>
              <a:gd name="connsiteY4-3168" fmla="*/ 1130300 h 1358900"/>
              <a:gd name="connsiteX5-3169" fmla="*/ 2171700 w 2235200"/>
              <a:gd name="connsiteY5-3170" fmla="*/ 1358900 h 1358900"/>
              <a:gd name="connsiteX6-3171" fmla="*/ 0 w 2235200"/>
              <a:gd name="connsiteY6-3172" fmla="*/ 76200 h 1358900"/>
              <a:gd name="connsiteX7-3173" fmla="*/ 2222500 w 2235200"/>
              <a:gd name="connsiteY7-3174" fmla="*/ 76200 h 1358900"/>
              <a:gd name="connsiteX8-3175" fmla="*/ 0 w 2235200"/>
              <a:gd name="connsiteY8-3176" fmla="*/ 76200 h 1358900"/>
              <a:gd name="connsiteX9-3177" fmla="*/ 76200 w 2235200"/>
              <a:gd name="connsiteY9-3178" fmla="*/ 0 h 1358900"/>
              <a:gd name="connsiteX10-3179" fmla="*/ 76200 w 2235200"/>
              <a:gd name="connsiteY10-3180" fmla="*/ 266700 h 1358900"/>
              <a:gd name="connsiteX11-3181" fmla="*/ 76200 w 2235200"/>
              <a:gd name="connsiteY11-3182" fmla="*/ 0 h 1358900"/>
              <a:gd name="connsiteX0-3183" fmla="*/ 38100 w 2235200"/>
              <a:gd name="connsiteY0-3184" fmla="*/ 1295400 h 1358900"/>
              <a:gd name="connsiteX1-3185" fmla="*/ 2235200 w 2235200"/>
              <a:gd name="connsiteY1-3186" fmla="*/ 1295400 h 1358900"/>
              <a:gd name="connsiteX2-3187" fmla="*/ 38100 w 2235200"/>
              <a:gd name="connsiteY2-3188" fmla="*/ 1295400 h 1358900"/>
              <a:gd name="connsiteX3-3189" fmla="*/ 2171700 w 2235200"/>
              <a:gd name="connsiteY3-3190" fmla="*/ 1358900 h 1358900"/>
              <a:gd name="connsiteX4-3191" fmla="*/ 2184400 w 2235200"/>
              <a:gd name="connsiteY4-3192" fmla="*/ 1130300 h 1358900"/>
              <a:gd name="connsiteX5-3193" fmla="*/ 2171700 w 2235200"/>
              <a:gd name="connsiteY5-3194" fmla="*/ 1358900 h 1358900"/>
              <a:gd name="connsiteX6-3195" fmla="*/ 0 w 2235200"/>
              <a:gd name="connsiteY6-3196" fmla="*/ 76200 h 1358900"/>
              <a:gd name="connsiteX7-3197" fmla="*/ 2222500 w 2235200"/>
              <a:gd name="connsiteY7-3198" fmla="*/ 76200 h 1358900"/>
              <a:gd name="connsiteX8-3199" fmla="*/ 0 w 2235200"/>
              <a:gd name="connsiteY8-3200" fmla="*/ 76200 h 1358900"/>
              <a:gd name="connsiteX9-3201" fmla="*/ 76200 w 2235200"/>
              <a:gd name="connsiteY9-3202" fmla="*/ 0 h 1358900"/>
              <a:gd name="connsiteX10-3203" fmla="*/ 76200 w 2235200"/>
              <a:gd name="connsiteY10-3204" fmla="*/ 266700 h 1358900"/>
              <a:gd name="connsiteX11-3205" fmla="*/ 76200 w 2235200"/>
              <a:gd name="connsiteY11-3206" fmla="*/ 0 h 1358900"/>
              <a:gd name="connsiteX0-3207" fmla="*/ 38100 w 2235200"/>
              <a:gd name="connsiteY0-3208" fmla="*/ 1295400 h 1358900"/>
              <a:gd name="connsiteX1-3209" fmla="*/ 2235200 w 2235200"/>
              <a:gd name="connsiteY1-3210" fmla="*/ 1295400 h 1358900"/>
              <a:gd name="connsiteX2-3211" fmla="*/ 38100 w 2235200"/>
              <a:gd name="connsiteY2-3212" fmla="*/ 1295400 h 1358900"/>
              <a:gd name="connsiteX3-3213" fmla="*/ 2171700 w 2235200"/>
              <a:gd name="connsiteY3-3214" fmla="*/ 1358900 h 1358900"/>
              <a:gd name="connsiteX4-3215" fmla="*/ 2184400 w 2235200"/>
              <a:gd name="connsiteY4-3216" fmla="*/ 1130300 h 1358900"/>
              <a:gd name="connsiteX5-3217" fmla="*/ 2171700 w 2235200"/>
              <a:gd name="connsiteY5-3218" fmla="*/ 1358900 h 1358900"/>
              <a:gd name="connsiteX6-3219" fmla="*/ 0 w 2235200"/>
              <a:gd name="connsiteY6-3220" fmla="*/ 76200 h 1358900"/>
              <a:gd name="connsiteX7-3221" fmla="*/ 2222500 w 2235200"/>
              <a:gd name="connsiteY7-3222" fmla="*/ 76200 h 1358900"/>
              <a:gd name="connsiteX8-3223" fmla="*/ 0 w 2235200"/>
              <a:gd name="connsiteY8-3224" fmla="*/ 76200 h 1358900"/>
              <a:gd name="connsiteX9-3225" fmla="*/ 76200 w 2235200"/>
              <a:gd name="connsiteY9-3226" fmla="*/ 0 h 1358900"/>
              <a:gd name="connsiteX10-3227" fmla="*/ 76200 w 2235200"/>
              <a:gd name="connsiteY10-3228" fmla="*/ 266700 h 1358900"/>
              <a:gd name="connsiteX11-3229" fmla="*/ 76200 w 2235200"/>
              <a:gd name="connsiteY11-3230" fmla="*/ 0 h 1358900"/>
              <a:gd name="connsiteX0-3231" fmla="*/ 38100 w 2235200"/>
              <a:gd name="connsiteY0-3232" fmla="*/ 1295400 h 1358900"/>
              <a:gd name="connsiteX1-3233" fmla="*/ 2235200 w 2235200"/>
              <a:gd name="connsiteY1-3234" fmla="*/ 1295400 h 1358900"/>
              <a:gd name="connsiteX2-3235" fmla="*/ 38100 w 2235200"/>
              <a:gd name="connsiteY2-3236" fmla="*/ 1295400 h 1358900"/>
              <a:gd name="connsiteX3-3237" fmla="*/ 2171700 w 2235200"/>
              <a:gd name="connsiteY3-3238" fmla="*/ 1358900 h 1358900"/>
              <a:gd name="connsiteX4-3239" fmla="*/ 2184400 w 2235200"/>
              <a:gd name="connsiteY4-3240" fmla="*/ 1130300 h 1358900"/>
              <a:gd name="connsiteX5-3241" fmla="*/ 2171700 w 2235200"/>
              <a:gd name="connsiteY5-3242" fmla="*/ 1358900 h 1358900"/>
              <a:gd name="connsiteX6-3243" fmla="*/ 0 w 2235200"/>
              <a:gd name="connsiteY6-3244" fmla="*/ 76200 h 1358900"/>
              <a:gd name="connsiteX7-3245" fmla="*/ 2222500 w 2235200"/>
              <a:gd name="connsiteY7-3246" fmla="*/ 76200 h 1358900"/>
              <a:gd name="connsiteX8-3247" fmla="*/ 0 w 2235200"/>
              <a:gd name="connsiteY8-3248" fmla="*/ 76200 h 1358900"/>
              <a:gd name="connsiteX9-3249" fmla="*/ 76200 w 2235200"/>
              <a:gd name="connsiteY9-3250" fmla="*/ 0 h 1358900"/>
              <a:gd name="connsiteX10-3251" fmla="*/ 76200 w 2235200"/>
              <a:gd name="connsiteY10-3252" fmla="*/ 266700 h 1358900"/>
              <a:gd name="connsiteX11-3253" fmla="*/ 76200 w 2235200"/>
              <a:gd name="connsiteY11-3254" fmla="*/ 0 h 1358900"/>
              <a:gd name="connsiteX0-3255" fmla="*/ 38100 w 2235200"/>
              <a:gd name="connsiteY0-3256" fmla="*/ 1295400 h 1358900"/>
              <a:gd name="connsiteX1-3257" fmla="*/ 2235200 w 2235200"/>
              <a:gd name="connsiteY1-3258" fmla="*/ 1295400 h 1358900"/>
              <a:gd name="connsiteX2-3259" fmla="*/ 38100 w 2235200"/>
              <a:gd name="connsiteY2-3260" fmla="*/ 1295400 h 1358900"/>
              <a:gd name="connsiteX3-3261" fmla="*/ 2171700 w 2235200"/>
              <a:gd name="connsiteY3-3262" fmla="*/ 1358900 h 1358900"/>
              <a:gd name="connsiteX4-3263" fmla="*/ 2184400 w 2235200"/>
              <a:gd name="connsiteY4-3264" fmla="*/ 1130300 h 1358900"/>
              <a:gd name="connsiteX5-3265" fmla="*/ 2171700 w 2235200"/>
              <a:gd name="connsiteY5-3266" fmla="*/ 1358900 h 1358900"/>
              <a:gd name="connsiteX6-3267" fmla="*/ 0 w 2235200"/>
              <a:gd name="connsiteY6-3268" fmla="*/ 76200 h 1358900"/>
              <a:gd name="connsiteX7-3269" fmla="*/ 2222500 w 2235200"/>
              <a:gd name="connsiteY7-3270" fmla="*/ 76200 h 1358900"/>
              <a:gd name="connsiteX8-3271" fmla="*/ 0 w 2235200"/>
              <a:gd name="connsiteY8-3272" fmla="*/ 76200 h 1358900"/>
              <a:gd name="connsiteX9-3273" fmla="*/ 76200 w 2235200"/>
              <a:gd name="connsiteY9-3274" fmla="*/ 0 h 1358900"/>
              <a:gd name="connsiteX10-3275" fmla="*/ 76200 w 2235200"/>
              <a:gd name="connsiteY10-3276" fmla="*/ 266700 h 1358900"/>
              <a:gd name="connsiteX11-3277" fmla="*/ 76200 w 2235200"/>
              <a:gd name="connsiteY11-3278" fmla="*/ 0 h 1358900"/>
              <a:gd name="connsiteX0-3279" fmla="*/ 38100 w 2235200"/>
              <a:gd name="connsiteY0-3280" fmla="*/ 1295400 h 1358900"/>
              <a:gd name="connsiteX1-3281" fmla="*/ 2235200 w 2235200"/>
              <a:gd name="connsiteY1-3282" fmla="*/ 1295400 h 1358900"/>
              <a:gd name="connsiteX2-3283" fmla="*/ 38100 w 2235200"/>
              <a:gd name="connsiteY2-3284" fmla="*/ 1295400 h 1358900"/>
              <a:gd name="connsiteX3-3285" fmla="*/ 2171700 w 2235200"/>
              <a:gd name="connsiteY3-3286" fmla="*/ 1358900 h 1358900"/>
              <a:gd name="connsiteX4-3287" fmla="*/ 2184400 w 2235200"/>
              <a:gd name="connsiteY4-3288" fmla="*/ 1130300 h 1358900"/>
              <a:gd name="connsiteX5-3289" fmla="*/ 2171700 w 2235200"/>
              <a:gd name="connsiteY5-3290" fmla="*/ 1358900 h 1358900"/>
              <a:gd name="connsiteX6-3291" fmla="*/ 0 w 2235200"/>
              <a:gd name="connsiteY6-3292" fmla="*/ 76200 h 1358900"/>
              <a:gd name="connsiteX7-3293" fmla="*/ 2222500 w 2235200"/>
              <a:gd name="connsiteY7-3294" fmla="*/ 76200 h 1358900"/>
              <a:gd name="connsiteX8-3295" fmla="*/ 0 w 2235200"/>
              <a:gd name="connsiteY8-3296" fmla="*/ 76200 h 1358900"/>
              <a:gd name="connsiteX9-3297" fmla="*/ 76200 w 2235200"/>
              <a:gd name="connsiteY9-3298" fmla="*/ 0 h 1358900"/>
              <a:gd name="connsiteX10-3299" fmla="*/ 76200 w 2235200"/>
              <a:gd name="connsiteY10-3300" fmla="*/ 266700 h 1358900"/>
              <a:gd name="connsiteX11-3301" fmla="*/ 76200 w 2235200"/>
              <a:gd name="connsiteY11-3302" fmla="*/ 0 h 1358900"/>
              <a:gd name="connsiteX0-3303" fmla="*/ 38100 w 2235200"/>
              <a:gd name="connsiteY0-3304" fmla="*/ 1295400 h 1358900"/>
              <a:gd name="connsiteX1-3305" fmla="*/ 2235200 w 2235200"/>
              <a:gd name="connsiteY1-3306" fmla="*/ 1295400 h 1358900"/>
              <a:gd name="connsiteX2-3307" fmla="*/ 38100 w 2235200"/>
              <a:gd name="connsiteY2-3308" fmla="*/ 1295400 h 1358900"/>
              <a:gd name="connsiteX3-3309" fmla="*/ 2171700 w 2235200"/>
              <a:gd name="connsiteY3-3310" fmla="*/ 1358900 h 1358900"/>
              <a:gd name="connsiteX4-3311" fmla="*/ 2184400 w 2235200"/>
              <a:gd name="connsiteY4-3312" fmla="*/ 1130300 h 1358900"/>
              <a:gd name="connsiteX5-3313" fmla="*/ 2171700 w 2235200"/>
              <a:gd name="connsiteY5-3314" fmla="*/ 1358900 h 1358900"/>
              <a:gd name="connsiteX6-3315" fmla="*/ 0 w 2235200"/>
              <a:gd name="connsiteY6-3316" fmla="*/ 76200 h 1358900"/>
              <a:gd name="connsiteX7-3317" fmla="*/ 2222500 w 2235200"/>
              <a:gd name="connsiteY7-3318" fmla="*/ 76200 h 1358900"/>
              <a:gd name="connsiteX8-3319" fmla="*/ 0 w 2235200"/>
              <a:gd name="connsiteY8-3320" fmla="*/ 76200 h 1358900"/>
              <a:gd name="connsiteX9-3321" fmla="*/ 76200 w 2235200"/>
              <a:gd name="connsiteY9-3322" fmla="*/ 0 h 1358900"/>
              <a:gd name="connsiteX10-3323" fmla="*/ 76200 w 2235200"/>
              <a:gd name="connsiteY10-3324" fmla="*/ 266700 h 1358900"/>
              <a:gd name="connsiteX11-3325" fmla="*/ 76200 w 2235200"/>
              <a:gd name="connsiteY11-3326" fmla="*/ 0 h 1358900"/>
              <a:gd name="connsiteX0-3327" fmla="*/ 38100 w 2235200"/>
              <a:gd name="connsiteY0-3328" fmla="*/ 1295400 h 1358900"/>
              <a:gd name="connsiteX1-3329" fmla="*/ 2235200 w 2235200"/>
              <a:gd name="connsiteY1-3330" fmla="*/ 1295400 h 1358900"/>
              <a:gd name="connsiteX2-3331" fmla="*/ 38100 w 2235200"/>
              <a:gd name="connsiteY2-3332" fmla="*/ 1295400 h 1358900"/>
              <a:gd name="connsiteX3-3333" fmla="*/ 2171700 w 2235200"/>
              <a:gd name="connsiteY3-3334" fmla="*/ 1358900 h 1358900"/>
              <a:gd name="connsiteX4-3335" fmla="*/ 2184400 w 2235200"/>
              <a:gd name="connsiteY4-3336" fmla="*/ 1130300 h 1358900"/>
              <a:gd name="connsiteX5-3337" fmla="*/ 2171700 w 2235200"/>
              <a:gd name="connsiteY5-3338" fmla="*/ 1358900 h 1358900"/>
              <a:gd name="connsiteX6-3339" fmla="*/ 0 w 2235200"/>
              <a:gd name="connsiteY6-3340" fmla="*/ 76200 h 1358900"/>
              <a:gd name="connsiteX7-3341" fmla="*/ 2222500 w 2235200"/>
              <a:gd name="connsiteY7-3342" fmla="*/ 76200 h 1358900"/>
              <a:gd name="connsiteX8-3343" fmla="*/ 0 w 2235200"/>
              <a:gd name="connsiteY8-3344" fmla="*/ 76200 h 1358900"/>
              <a:gd name="connsiteX9-3345" fmla="*/ 76200 w 2235200"/>
              <a:gd name="connsiteY9-3346" fmla="*/ 0 h 1358900"/>
              <a:gd name="connsiteX10-3347" fmla="*/ 76200 w 2235200"/>
              <a:gd name="connsiteY10-3348" fmla="*/ 266700 h 1358900"/>
              <a:gd name="connsiteX11-3349" fmla="*/ 76200 w 2235200"/>
              <a:gd name="connsiteY11-3350" fmla="*/ 0 h 1358900"/>
              <a:gd name="connsiteX0-3351" fmla="*/ 38100 w 2235200"/>
              <a:gd name="connsiteY0-3352" fmla="*/ 1295400 h 1358900"/>
              <a:gd name="connsiteX1-3353" fmla="*/ 2235200 w 2235200"/>
              <a:gd name="connsiteY1-3354" fmla="*/ 1295400 h 1358900"/>
              <a:gd name="connsiteX2-3355" fmla="*/ 38100 w 2235200"/>
              <a:gd name="connsiteY2-3356" fmla="*/ 1295400 h 1358900"/>
              <a:gd name="connsiteX3-3357" fmla="*/ 2171700 w 2235200"/>
              <a:gd name="connsiteY3-3358" fmla="*/ 1358900 h 1358900"/>
              <a:gd name="connsiteX4-3359" fmla="*/ 2184400 w 2235200"/>
              <a:gd name="connsiteY4-3360" fmla="*/ 1130300 h 1358900"/>
              <a:gd name="connsiteX5-3361" fmla="*/ 2171700 w 2235200"/>
              <a:gd name="connsiteY5-3362" fmla="*/ 1358900 h 1358900"/>
              <a:gd name="connsiteX6-3363" fmla="*/ 0 w 2235200"/>
              <a:gd name="connsiteY6-3364" fmla="*/ 76200 h 1358900"/>
              <a:gd name="connsiteX7-3365" fmla="*/ 2222500 w 2235200"/>
              <a:gd name="connsiteY7-3366" fmla="*/ 76200 h 1358900"/>
              <a:gd name="connsiteX8-3367" fmla="*/ 0 w 2235200"/>
              <a:gd name="connsiteY8-3368" fmla="*/ 76200 h 1358900"/>
              <a:gd name="connsiteX9-3369" fmla="*/ 76200 w 2235200"/>
              <a:gd name="connsiteY9-3370" fmla="*/ 0 h 1358900"/>
              <a:gd name="connsiteX10-3371" fmla="*/ 76200 w 2235200"/>
              <a:gd name="connsiteY10-3372" fmla="*/ 266700 h 1358900"/>
              <a:gd name="connsiteX11-3373" fmla="*/ 76200 w 2235200"/>
              <a:gd name="connsiteY11-3374" fmla="*/ 0 h 1358900"/>
              <a:gd name="connsiteX0-3375" fmla="*/ 38100 w 2235200"/>
              <a:gd name="connsiteY0-3376" fmla="*/ 1295400 h 1358900"/>
              <a:gd name="connsiteX1-3377" fmla="*/ 2235200 w 2235200"/>
              <a:gd name="connsiteY1-3378" fmla="*/ 1295400 h 1358900"/>
              <a:gd name="connsiteX2-3379" fmla="*/ 38100 w 2235200"/>
              <a:gd name="connsiteY2-3380" fmla="*/ 1295400 h 1358900"/>
              <a:gd name="connsiteX3-3381" fmla="*/ 2171700 w 2235200"/>
              <a:gd name="connsiteY3-3382" fmla="*/ 1358900 h 1358900"/>
              <a:gd name="connsiteX4-3383" fmla="*/ 2184400 w 2235200"/>
              <a:gd name="connsiteY4-3384" fmla="*/ 1130300 h 1358900"/>
              <a:gd name="connsiteX5-3385" fmla="*/ 2171700 w 2235200"/>
              <a:gd name="connsiteY5-3386" fmla="*/ 1358900 h 1358900"/>
              <a:gd name="connsiteX6-3387" fmla="*/ 0 w 2235200"/>
              <a:gd name="connsiteY6-3388" fmla="*/ 76200 h 1358900"/>
              <a:gd name="connsiteX7-3389" fmla="*/ 2222500 w 2235200"/>
              <a:gd name="connsiteY7-3390" fmla="*/ 76200 h 1358900"/>
              <a:gd name="connsiteX8-3391" fmla="*/ 0 w 2235200"/>
              <a:gd name="connsiteY8-3392" fmla="*/ 76200 h 1358900"/>
              <a:gd name="connsiteX9-3393" fmla="*/ 76200 w 2235200"/>
              <a:gd name="connsiteY9-3394" fmla="*/ 0 h 1358900"/>
              <a:gd name="connsiteX10-3395" fmla="*/ 76200 w 2235200"/>
              <a:gd name="connsiteY10-3396" fmla="*/ 266700 h 1358900"/>
              <a:gd name="connsiteX11-3397" fmla="*/ 76200 w 2235200"/>
              <a:gd name="connsiteY11-3398" fmla="*/ 0 h 1358900"/>
              <a:gd name="connsiteX0-3399" fmla="*/ 38100 w 2235200"/>
              <a:gd name="connsiteY0-3400" fmla="*/ 1295400 h 1358900"/>
              <a:gd name="connsiteX1-3401" fmla="*/ 2235200 w 2235200"/>
              <a:gd name="connsiteY1-3402" fmla="*/ 1295400 h 1358900"/>
              <a:gd name="connsiteX2-3403" fmla="*/ 38100 w 2235200"/>
              <a:gd name="connsiteY2-3404" fmla="*/ 1295400 h 1358900"/>
              <a:gd name="connsiteX3-3405" fmla="*/ 2171700 w 2235200"/>
              <a:gd name="connsiteY3-3406" fmla="*/ 1358900 h 1358900"/>
              <a:gd name="connsiteX4-3407" fmla="*/ 2171700 w 2235200"/>
              <a:gd name="connsiteY4-3408" fmla="*/ 1130300 h 1358900"/>
              <a:gd name="connsiteX5-3409" fmla="*/ 2171700 w 2235200"/>
              <a:gd name="connsiteY5-3410" fmla="*/ 1358900 h 1358900"/>
              <a:gd name="connsiteX6-3411" fmla="*/ 0 w 2235200"/>
              <a:gd name="connsiteY6-3412" fmla="*/ 76200 h 1358900"/>
              <a:gd name="connsiteX7-3413" fmla="*/ 2222500 w 2235200"/>
              <a:gd name="connsiteY7-3414" fmla="*/ 76200 h 1358900"/>
              <a:gd name="connsiteX8-3415" fmla="*/ 0 w 2235200"/>
              <a:gd name="connsiteY8-3416" fmla="*/ 76200 h 1358900"/>
              <a:gd name="connsiteX9-3417" fmla="*/ 76200 w 2235200"/>
              <a:gd name="connsiteY9-3418" fmla="*/ 0 h 1358900"/>
              <a:gd name="connsiteX10-3419" fmla="*/ 76200 w 2235200"/>
              <a:gd name="connsiteY10-3420" fmla="*/ 266700 h 1358900"/>
              <a:gd name="connsiteX11-3421" fmla="*/ 76200 w 2235200"/>
              <a:gd name="connsiteY11-3422" fmla="*/ 0 h 1358900"/>
              <a:gd name="connsiteX0-3423" fmla="*/ 38100 w 2235200"/>
              <a:gd name="connsiteY0-3424" fmla="*/ 1295400 h 1358900"/>
              <a:gd name="connsiteX1-3425" fmla="*/ 2235200 w 2235200"/>
              <a:gd name="connsiteY1-3426" fmla="*/ 1295400 h 1358900"/>
              <a:gd name="connsiteX2-3427" fmla="*/ 38100 w 2235200"/>
              <a:gd name="connsiteY2-3428" fmla="*/ 1295400 h 1358900"/>
              <a:gd name="connsiteX3-3429" fmla="*/ 2171700 w 2235200"/>
              <a:gd name="connsiteY3-3430" fmla="*/ 1358900 h 1358900"/>
              <a:gd name="connsiteX4-3431" fmla="*/ 2171700 w 2235200"/>
              <a:gd name="connsiteY4-3432" fmla="*/ 1130300 h 1358900"/>
              <a:gd name="connsiteX5-3433" fmla="*/ 2171700 w 2235200"/>
              <a:gd name="connsiteY5-3434" fmla="*/ 1358900 h 1358900"/>
              <a:gd name="connsiteX6-3435" fmla="*/ 0 w 2235200"/>
              <a:gd name="connsiteY6-3436" fmla="*/ 76200 h 1358900"/>
              <a:gd name="connsiteX7-3437" fmla="*/ 2222500 w 2235200"/>
              <a:gd name="connsiteY7-3438" fmla="*/ 76200 h 1358900"/>
              <a:gd name="connsiteX8-3439" fmla="*/ 0 w 2235200"/>
              <a:gd name="connsiteY8-3440" fmla="*/ 76200 h 1358900"/>
              <a:gd name="connsiteX9-3441" fmla="*/ 76200 w 2235200"/>
              <a:gd name="connsiteY9-3442" fmla="*/ 0 h 1358900"/>
              <a:gd name="connsiteX10-3443" fmla="*/ 76200 w 2235200"/>
              <a:gd name="connsiteY10-3444" fmla="*/ 266700 h 1358900"/>
              <a:gd name="connsiteX11-3445" fmla="*/ 76200 w 2235200"/>
              <a:gd name="connsiteY11-3446" fmla="*/ 0 h 1358900"/>
              <a:gd name="connsiteX0-3447" fmla="*/ 38100 w 2235200"/>
              <a:gd name="connsiteY0-3448" fmla="*/ 1295400 h 1358900"/>
              <a:gd name="connsiteX1-3449" fmla="*/ 2235200 w 2235200"/>
              <a:gd name="connsiteY1-3450" fmla="*/ 1295400 h 1358900"/>
              <a:gd name="connsiteX2-3451" fmla="*/ 38100 w 2235200"/>
              <a:gd name="connsiteY2-3452" fmla="*/ 1295400 h 1358900"/>
              <a:gd name="connsiteX3-3453" fmla="*/ 2171700 w 2235200"/>
              <a:gd name="connsiteY3-3454" fmla="*/ 1358900 h 1358900"/>
              <a:gd name="connsiteX4-3455" fmla="*/ 2171700 w 2235200"/>
              <a:gd name="connsiteY4-3456" fmla="*/ 1130300 h 1358900"/>
              <a:gd name="connsiteX5-3457" fmla="*/ 2171700 w 2235200"/>
              <a:gd name="connsiteY5-3458" fmla="*/ 1358900 h 1358900"/>
              <a:gd name="connsiteX6-3459" fmla="*/ 0 w 2235200"/>
              <a:gd name="connsiteY6-3460" fmla="*/ 76200 h 1358900"/>
              <a:gd name="connsiteX7-3461" fmla="*/ 2222500 w 2235200"/>
              <a:gd name="connsiteY7-3462" fmla="*/ 76200 h 1358900"/>
              <a:gd name="connsiteX8-3463" fmla="*/ 0 w 2235200"/>
              <a:gd name="connsiteY8-3464" fmla="*/ 76200 h 1358900"/>
              <a:gd name="connsiteX9-3465" fmla="*/ 76200 w 2235200"/>
              <a:gd name="connsiteY9-3466" fmla="*/ 0 h 1358900"/>
              <a:gd name="connsiteX10-3467" fmla="*/ 76200 w 2235200"/>
              <a:gd name="connsiteY10-3468" fmla="*/ 266700 h 1358900"/>
              <a:gd name="connsiteX11-3469" fmla="*/ 76200 w 2235200"/>
              <a:gd name="connsiteY11-3470" fmla="*/ 0 h 1358900"/>
              <a:gd name="connsiteX0-3471" fmla="*/ 38100 w 2235200"/>
              <a:gd name="connsiteY0-3472" fmla="*/ 1295400 h 1358900"/>
              <a:gd name="connsiteX1-3473" fmla="*/ 2235200 w 2235200"/>
              <a:gd name="connsiteY1-3474" fmla="*/ 1295400 h 1358900"/>
              <a:gd name="connsiteX2-3475" fmla="*/ 38100 w 2235200"/>
              <a:gd name="connsiteY2-3476" fmla="*/ 1295400 h 1358900"/>
              <a:gd name="connsiteX3-3477" fmla="*/ 2171700 w 2235200"/>
              <a:gd name="connsiteY3-3478" fmla="*/ 1358900 h 1358900"/>
              <a:gd name="connsiteX4-3479" fmla="*/ 2171700 w 2235200"/>
              <a:gd name="connsiteY4-3480" fmla="*/ 1130300 h 1358900"/>
              <a:gd name="connsiteX5-3481" fmla="*/ 2171700 w 2235200"/>
              <a:gd name="connsiteY5-3482" fmla="*/ 1358900 h 1358900"/>
              <a:gd name="connsiteX6-3483" fmla="*/ 0 w 2235200"/>
              <a:gd name="connsiteY6-3484" fmla="*/ 76200 h 1358900"/>
              <a:gd name="connsiteX7-3485" fmla="*/ 2222500 w 2235200"/>
              <a:gd name="connsiteY7-3486" fmla="*/ 76200 h 1358900"/>
              <a:gd name="connsiteX8-3487" fmla="*/ 0 w 2235200"/>
              <a:gd name="connsiteY8-3488" fmla="*/ 76200 h 1358900"/>
              <a:gd name="connsiteX9-3489" fmla="*/ 76200 w 2235200"/>
              <a:gd name="connsiteY9-3490" fmla="*/ 0 h 1358900"/>
              <a:gd name="connsiteX10-3491" fmla="*/ 76200 w 2235200"/>
              <a:gd name="connsiteY10-3492" fmla="*/ 266700 h 1358900"/>
              <a:gd name="connsiteX11-3493" fmla="*/ 76200 w 2235200"/>
              <a:gd name="connsiteY11-3494" fmla="*/ 0 h 1358900"/>
              <a:gd name="connsiteX0-3495" fmla="*/ 38100 w 2235200"/>
              <a:gd name="connsiteY0-3496" fmla="*/ 1295400 h 1358900"/>
              <a:gd name="connsiteX1-3497" fmla="*/ 2235200 w 2235200"/>
              <a:gd name="connsiteY1-3498" fmla="*/ 1295400 h 1358900"/>
              <a:gd name="connsiteX2-3499" fmla="*/ 38100 w 2235200"/>
              <a:gd name="connsiteY2-3500" fmla="*/ 1295400 h 1358900"/>
              <a:gd name="connsiteX3-3501" fmla="*/ 2171700 w 2235200"/>
              <a:gd name="connsiteY3-3502" fmla="*/ 1358900 h 1358900"/>
              <a:gd name="connsiteX4-3503" fmla="*/ 2171700 w 2235200"/>
              <a:gd name="connsiteY4-3504" fmla="*/ 1130300 h 1358900"/>
              <a:gd name="connsiteX5-3505" fmla="*/ 2171700 w 2235200"/>
              <a:gd name="connsiteY5-3506" fmla="*/ 1358900 h 1358900"/>
              <a:gd name="connsiteX6-3507" fmla="*/ 0 w 2235200"/>
              <a:gd name="connsiteY6-3508" fmla="*/ 76200 h 1358900"/>
              <a:gd name="connsiteX7-3509" fmla="*/ 2222500 w 2235200"/>
              <a:gd name="connsiteY7-3510" fmla="*/ 76200 h 1358900"/>
              <a:gd name="connsiteX8-3511" fmla="*/ 0 w 2235200"/>
              <a:gd name="connsiteY8-3512" fmla="*/ 76200 h 1358900"/>
              <a:gd name="connsiteX9-3513" fmla="*/ 76200 w 2235200"/>
              <a:gd name="connsiteY9-3514" fmla="*/ 0 h 1358900"/>
              <a:gd name="connsiteX10-3515" fmla="*/ 76200 w 2235200"/>
              <a:gd name="connsiteY10-3516" fmla="*/ 266700 h 1358900"/>
              <a:gd name="connsiteX11-3517" fmla="*/ 76200 w 2235200"/>
              <a:gd name="connsiteY11-3518" fmla="*/ 0 h 1358900"/>
              <a:gd name="connsiteX0-3519" fmla="*/ 38100 w 2235200"/>
              <a:gd name="connsiteY0-3520" fmla="*/ 1295400 h 1358900"/>
              <a:gd name="connsiteX1-3521" fmla="*/ 2235200 w 2235200"/>
              <a:gd name="connsiteY1-3522" fmla="*/ 1295400 h 1358900"/>
              <a:gd name="connsiteX2-3523" fmla="*/ 38100 w 2235200"/>
              <a:gd name="connsiteY2-3524" fmla="*/ 1295400 h 1358900"/>
              <a:gd name="connsiteX3-3525" fmla="*/ 2171700 w 2235200"/>
              <a:gd name="connsiteY3-3526" fmla="*/ 1358900 h 1358900"/>
              <a:gd name="connsiteX4-3527" fmla="*/ 2171700 w 2235200"/>
              <a:gd name="connsiteY4-3528" fmla="*/ 1130300 h 1358900"/>
              <a:gd name="connsiteX5-3529" fmla="*/ 2171700 w 2235200"/>
              <a:gd name="connsiteY5-3530" fmla="*/ 1358900 h 1358900"/>
              <a:gd name="connsiteX6-3531" fmla="*/ 0 w 2235200"/>
              <a:gd name="connsiteY6-3532" fmla="*/ 76200 h 1358900"/>
              <a:gd name="connsiteX7-3533" fmla="*/ 2222500 w 2235200"/>
              <a:gd name="connsiteY7-3534" fmla="*/ 76200 h 1358900"/>
              <a:gd name="connsiteX8-3535" fmla="*/ 0 w 2235200"/>
              <a:gd name="connsiteY8-3536" fmla="*/ 76200 h 1358900"/>
              <a:gd name="connsiteX9-3537" fmla="*/ 76200 w 2235200"/>
              <a:gd name="connsiteY9-3538" fmla="*/ 0 h 1358900"/>
              <a:gd name="connsiteX10-3539" fmla="*/ 76200 w 2235200"/>
              <a:gd name="connsiteY10-3540" fmla="*/ 266700 h 1358900"/>
              <a:gd name="connsiteX11-3541" fmla="*/ 76200 w 2235200"/>
              <a:gd name="connsiteY11-3542" fmla="*/ 0 h 1358900"/>
              <a:gd name="connsiteX0-3543" fmla="*/ 38100 w 2235200"/>
              <a:gd name="connsiteY0-3544" fmla="*/ 1295400 h 1358900"/>
              <a:gd name="connsiteX1-3545" fmla="*/ 2235200 w 2235200"/>
              <a:gd name="connsiteY1-3546" fmla="*/ 1295400 h 1358900"/>
              <a:gd name="connsiteX2-3547" fmla="*/ 38100 w 2235200"/>
              <a:gd name="connsiteY2-3548" fmla="*/ 1295400 h 1358900"/>
              <a:gd name="connsiteX3-3549" fmla="*/ 2171700 w 2235200"/>
              <a:gd name="connsiteY3-3550" fmla="*/ 1358900 h 1358900"/>
              <a:gd name="connsiteX4-3551" fmla="*/ 2171700 w 2235200"/>
              <a:gd name="connsiteY4-3552" fmla="*/ 1130300 h 1358900"/>
              <a:gd name="connsiteX5-3553" fmla="*/ 2171700 w 2235200"/>
              <a:gd name="connsiteY5-3554" fmla="*/ 1358900 h 1358900"/>
              <a:gd name="connsiteX6-3555" fmla="*/ 0 w 2235200"/>
              <a:gd name="connsiteY6-3556" fmla="*/ 76200 h 1358900"/>
              <a:gd name="connsiteX7-3557" fmla="*/ 2222500 w 2235200"/>
              <a:gd name="connsiteY7-3558" fmla="*/ 76200 h 1358900"/>
              <a:gd name="connsiteX8-3559" fmla="*/ 0 w 2235200"/>
              <a:gd name="connsiteY8-3560" fmla="*/ 76200 h 1358900"/>
              <a:gd name="connsiteX9-3561" fmla="*/ 76200 w 2235200"/>
              <a:gd name="connsiteY9-3562" fmla="*/ 0 h 1358900"/>
              <a:gd name="connsiteX10-3563" fmla="*/ 76200 w 2235200"/>
              <a:gd name="connsiteY10-3564" fmla="*/ 266700 h 1358900"/>
              <a:gd name="connsiteX11-3565" fmla="*/ 76200 w 2235200"/>
              <a:gd name="connsiteY11-3566" fmla="*/ 0 h 1358900"/>
              <a:gd name="connsiteX0-3567" fmla="*/ 38100 w 2235200"/>
              <a:gd name="connsiteY0-3568" fmla="*/ 1295400 h 1358900"/>
              <a:gd name="connsiteX1-3569" fmla="*/ 2235200 w 2235200"/>
              <a:gd name="connsiteY1-3570" fmla="*/ 1295400 h 1358900"/>
              <a:gd name="connsiteX2-3571" fmla="*/ 38100 w 2235200"/>
              <a:gd name="connsiteY2-3572" fmla="*/ 1295400 h 1358900"/>
              <a:gd name="connsiteX3-3573" fmla="*/ 2171700 w 2235200"/>
              <a:gd name="connsiteY3-3574" fmla="*/ 1358900 h 1358900"/>
              <a:gd name="connsiteX4-3575" fmla="*/ 2171700 w 2235200"/>
              <a:gd name="connsiteY4-3576" fmla="*/ 1130300 h 1358900"/>
              <a:gd name="connsiteX5-3577" fmla="*/ 2171700 w 2235200"/>
              <a:gd name="connsiteY5-3578" fmla="*/ 1358900 h 1358900"/>
              <a:gd name="connsiteX6-3579" fmla="*/ 0 w 2235200"/>
              <a:gd name="connsiteY6-3580" fmla="*/ 76200 h 1358900"/>
              <a:gd name="connsiteX7-3581" fmla="*/ 2222500 w 2235200"/>
              <a:gd name="connsiteY7-3582" fmla="*/ 76200 h 1358900"/>
              <a:gd name="connsiteX8-3583" fmla="*/ 0 w 2235200"/>
              <a:gd name="connsiteY8-3584" fmla="*/ 76200 h 1358900"/>
              <a:gd name="connsiteX9-3585" fmla="*/ 76200 w 2235200"/>
              <a:gd name="connsiteY9-3586" fmla="*/ 0 h 1358900"/>
              <a:gd name="connsiteX10-3587" fmla="*/ 76200 w 2235200"/>
              <a:gd name="connsiteY10-3588" fmla="*/ 266700 h 1358900"/>
              <a:gd name="connsiteX11-3589" fmla="*/ 76200 w 2235200"/>
              <a:gd name="connsiteY11-3590" fmla="*/ 0 h 1358900"/>
              <a:gd name="connsiteX0-3591" fmla="*/ 38100 w 2235200"/>
              <a:gd name="connsiteY0-3592" fmla="*/ 1295400 h 1358900"/>
              <a:gd name="connsiteX1-3593" fmla="*/ 2235200 w 2235200"/>
              <a:gd name="connsiteY1-3594" fmla="*/ 1295400 h 1358900"/>
              <a:gd name="connsiteX2-3595" fmla="*/ 38100 w 2235200"/>
              <a:gd name="connsiteY2-3596" fmla="*/ 1295400 h 1358900"/>
              <a:gd name="connsiteX3-3597" fmla="*/ 2171700 w 2235200"/>
              <a:gd name="connsiteY3-3598" fmla="*/ 1358900 h 1358900"/>
              <a:gd name="connsiteX4-3599" fmla="*/ 2171700 w 2235200"/>
              <a:gd name="connsiteY4-3600" fmla="*/ 1130300 h 1358900"/>
              <a:gd name="connsiteX5-3601" fmla="*/ 2171700 w 2235200"/>
              <a:gd name="connsiteY5-3602" fmla="*/ 1358900 h 1358900"/>
              <a:gd name="connsiteX6-3603" fmla="*/ 0 w 2235200"/>
              <a:gd name="connsiteY6-3604" fmla="*/ 76200 h 1358900"/>
              <a:gd name="connsiteX7-3605" fmla="*/ 2222500 w 2235200"/>
              <a:gd name="connsiteY7-3606" fmla="*/ 76200 h 1358900"/>
              <a:gd name="connsiteX8-3607" fmla="*/ 0 w 2235200"/>
              <a:gd name="connsiteY8-3608" fmla="*/ 76200 h 1358900"/>
              <a:gd name="connsiteX9-3609" fmla="*/ 76200 w 2235200"/>
              <a:gd name="connsiteY9-3610" fmla="*/ 0 h 1358900"/>
              <a:gd name="connsiteX10-3611" fmla="*/ 76200 w 2235200"/>
              <a:gd name="connsiteY10-3612" fmla="*/ 266700 h 1358900"/>
              <a:gd name="connsiteX11-3613" fmla="*/ 76200 w 2235200"/>
              <a:gd name="connsiteY11-3614" fmla="*/ 0 h 1358900"/>
              <a:gd name="connsiteX0-3615" fmla="*/ 38100 w 2235200"/>
              <a:gd name="connsiteY0-3616" fmla="*/ 1295400 h 1358900"/>
              <a:gd name="connsiteX1-3617" fmla="*/ 2235200 w 2235200"/>
              <a:gd name="connsiteY1-3618" fmla="*/ 1295400 h 1358900"/>
              <a:gd name="connsiteX2-3619" fmla="*/ 38100 w 2235200"/>
              <a:gd name="connsiteY2-3620" fmla="*/ 1295400 h 1358900"/>
              <a:gd name="connsiteX3-3621" fmla="*/ 2171700 w 2235200"/>
              <a:gd name="connsiteY3-3622" fmla="*/ 1358900 h 1358900"/>
              <a:gd name="connsiteX4-3623" fmla="*/ 2171700 w 2235200"/>
              <a:gd name="connsiteY4-3624" fmla="*/ 1130300 h 1358900"/>
              <a:gd name="connsiteX5-3625" fmla="*/ 2171700 w 2235200"/>
              <a:gd name="connsiteY5-3626" fmla="*/ 1358900 h 1358900"/>
              <a:gd name="connsiteX6-3627" fmla="*/ 0 w 2235200"/>
              <a:gd name="connsiteY6-3628" fmla="*/ 76200 h 1358900"/>
              <a:gd name="connsiteX7-3629" fmla="*/ 2222500 w 2235200"/>
              <a:gd name="connsiteY7-3630" fmla="*/ 76200 h 1358900"/>
              <a:gd name="connsiteX8-3631" fmla="*/ 0 w 2235200"/>
              <a:gd name="connsiteY8-3632" fmla="*/ 76200 h 1358900"/>
              <a:gd name="connsiteX9-3633" fmla="*/ 76200 w 2235200"/>
              <a:gd name="connsiteY9-3634" fmla="*/ 0 h 1358900"/>
              <a:gd name="connsiteX10-3635" fmla="*/ 76200 w 2235200"/>
              <a:gd name="connsiteY10-3636" fmla="*/ 266700 h 1358900"/>
              <a:gd name="connsiteX11-3637" fmla="*/ 76200 w 2235200"/>
              <a:gd name="connsiteY11-3638" fmla="*/ 0 h 1358900"/>
              <a:gd name="connsiteX0-3639" fmla="*/ 38100 w 2235200"/>
              <a:gd name="connsiteY0-3640" fmla="*/ 1295400 h 1358900"/>
              <a:gd name="connsiteX1-3641" fmla="*/ 2235200 w 2235200"/>
              <a:gd name="connsiteY1-3642" fmla="*/ 1295400 h 1358900"/>
              <a:gd name="connsiteX2-3643" fmla="*/ 38100 w 2235200"/>
              <a:gd name="connsiteY2-3644" fmla="*/ 1295400 h 1358900"/>
              <a:gd name="connsiteX3-3645" fmla="*/ 2171700 w 2235200"/>
              <a:gd name="connsiteY3-3646" fmla="*/ 1358900 h 1358900"/>
              <a:gd name="connsiteX4-3647" fmla="*/ 2171700 w 2235200"/>
              <a:gd name="connsiteY4-3648" fmla="*/ 1130300 h 1358900"/>
              <a:gd name="connsiteX5-3649" fmla="*/ 2171700 w 2235200"/>
              <a:gd name="connsiteY5-3650" fmla="*/ 1358900 h 1358900"/>
              <a:gd name="connsiteX6-3651" fmla="*/ 0 w 2235200"/>
              <a:gd name="connsiteY6-3652" fmla="*/ 76200 h 1358900"/>
              <a:gd name="connsiteX7-3653" fmla="*/ 2222500 w 2235200"/>
              <a:gd name="connsiteY7-3654" fmla="*/ 76200 h 1358900"/>
              <a:gd name="connsiteX8-3655" fmla="*/ 0 w 2235200"/>
              <a:gd name="connsiteY8-3656" fmla="*/ 76200 h 1358900"/>
              <a:gd name="connsiteX9-3657" fmla="*/ 76200 w 2235200"/>
              <a:gd name="connsiteY9-3658" fmla="*/ 0 h 1358900"/>
              <a:gd name="connsiteX10-3659" fmla="*/ 76200 w 2235200"/>
              <a:gd name="connsiteY10-3660" fmla="*/ 266700 h 1358900"/>
              <a:gd name="connsiteX11-3661" fmla="*/ 76200 w 2235200"/>
              <a:gd name="connsiteY11-3662" fmla="*/ 0 h 1358900"/>
              <a:gd name="connsiteX0-3663" fmla="*/ 38100 w 2235200"/>
              <a:gd name="connsiteY0-3664" fmla="*/ 1295400 h 1358900"/>
              <a:gd name="connsiteX1-3665" fmla="*/ 2235200 w 2235200"/>
              <a:gd name="connsiteY1-3666" fmla="*/ 1295400 h 1358900"/>
              <a:gd name="connsiteX2-3667" fmla="*/ 38100 w 2235200"/>
              <a:gd name="connsiteY2-3668" fmla="*/ 1295400 h 1358900"/>
              <a:gd name="connsiteX3-3669" fmla="*/ 2171700 w 2235200"/>
              <a:gd name="connsiteY3-3670" fmla="*/ 1358900 h 1358900"/>
              <a:gd name="connsiteX4-3671" fmla="*/ 2171700 w 2235200"/>
              <a:gd name="connsiteY4-3672" fmla="*/ 1130300 h 1358900"/>
              <a:gd name="connsiteX5-3673" fmla="*/ 2171700 w 2235200"/>
              <a:gd name="connsiteY5-3674" fmla="*/ 1358900 h 1358900"/>
              <a:gd name="connsiteX6-3675" fmla="*/ 0 w 2235200"/>
              <a:gd name="connsiteY6-3676" fmla="*/ 76200 h 1358900"/>
              <a:gd name="connsiteX7-3677" fmla="*/ 2222500 w 2235200"/>
              <a:gd name="connsiteY7-3678" fmla="*/ 76200 h 1358900"/>
              <a:gd name="connsiteX8-3679" fmla="*/ 0 w 2235200"/>
              <a:gd name="connsiteY8-3680" fmla="*/ 76200 h 1358900"/>
              <a:gd name="connsiteX9-3681" fmla="*/ 76200 w 2235200"/>
              <a:gd name="connsiteY9-3682" fmla="*/ 0 h 1358900"/>
              <a:gd name="connsiteX10-3683" fmla="*/ 76200 w 2235200"/>
              <a:gd name="connsiteY10-3684" fmla="*/ 266700 h 1358900"/>
              <a:gd name="connsiteX11-3685" fmla="*/ 76200 w 2235200"/>
              <a:gd name="connsiteY11-3686" fmla="*/ 0 h 1358900"/>
              <a:gd name="connsiteX0-3687" fmla="*/ 38100 w 2235200"/>
              <a:gd name="connsiteY0-3688" fmla="*/ 1295400 h 1358900"/>
              <a:gd name="connsiteX1-3689" fmla="*/ 2235200 w 2235200"/>
              <a:gd name="connsiteY1-3690" fmla="*/ 1295400 h 1358900"/>
              <a:gd name="connsiteX2-3691" fmla="*/ 38100 w 2235200"/>
              <a:gd name="connsiteY2-3692" fmla="*/ 1295400 h 1358900"/>
              <a:gd name="connsiteX3-3693" fmla="*/ 2171700 w 2235200"/>
              <a:gd name="connsiteY3-3694" fmla="*/ 1358900 h 1358900"/>
              <a:gd name="connsiteX4-3695" fmla="*/ 2171700 w 2235200"/>
              <a:gd name="connsiteY4-3696" fmla="*/ 1130300 h 1358900"/>
              <a:gd name="connsiteX5-3697" fmla="*/ 2171700 w 2235200"/>
              <a:gd name="connsiteY5-3698" fmla="*/ 1358900 h 1358900"/>
              <a:gd name="connsiteX6-3699" fmla="*/ 0 w 2235200"/>
              <a:gd name="connsiteY6-3700" fmla="*/ 76200 h 1358900"/>
              <a:gd name="connsiteX7-3701" fmla="*/ 2222500 w 2235200"/>
              <a:gd name="connsiteY7-3702" fmla="*/ 76200 h 1358900"/>
              <a:gd name="connsiteX8-3703" fmla="*/ 0 w 2235200"/>
              <a:gd name="connsiteY8-3704" fmla="*/ 76200 h 1358900"/>
              <a:gd name="connsiteX9-3705" fmla="*/ 76200 w 2235200"/>
              <a:gd name="connsiteY9-3706" fmla="*/ 0 h 1358900"/>
              <a:gd name="connsiteX10-3707" fmla="*/ 76200 w 2235200"/>
              <a:gd name="connsiteY10-3708" fmla="*/ 266700 h 1358900"/>
              <a:gd name="connsiteX11-3709" fmla="*/ 76200 w 2235200"/>
              <a:gd name="connsiteY11-3710" fmla="*/ 0 h 1358900"/>
              <a:gd name="connsiteX0-3711" fmla="*/ 38100 w 2235200"/>
              <a:gd name="connsiteY0-3712" fmla="*/ 1295400 h 1358900"/>
              <a:gd name="connsiteX1-3713" fmla="*/ 2235200 w 2235200"/>
              <a:gd name="connsiteY1-3714" fmla="*/ 1295400 h 1358900"/>
              <a:gd name="connsiteX2-3715" fmla="*/ 38100 w 2235200"/>
              <a:gd name="connsiteY2-3716" fmla="*/ 1295400 h 1358900"/>
              <a:gd name="connsiteX3-3717" fmla="*/ 2171700 w 2235200"/>
              <a:gd name="connsiteY3-3718" fmla="*/ 1358900 h 1358900"/>
              <a:gd name="connsiteX4-3719" fmla="*/ 2171700 w 2235200"/>
              <a:gd name="connsiteY4-3720" fmla="*/ 1130300 h 1358900"/>
              <a:gd name="connsiteX5-3721" fmla="*/ 2171700 w 2235200"/>
              <a:gd name="connsiteY5-3722" fmla="*/ 1358900 h 1358900"/>
              <a:gd name="connsiteX6-3723" fmla="*/ 0 w 2235200"/>
              <a:gd name="connsiteY6-3724" fmla="*/ 76200 h 1358900"/>
              <a:gd name="connsiteX7-3725" fmla="*/ 2222500 w 2235200"/>
              <a:gd name="connsiteY7-3726" fmla="*/ 76200 h 1358900"/>
              <a:gd name="connsiteX8-3727" fmla="*/ 0 w 2235200"/>
              <a:gd name="connsiteY8-3728" fmla="*/ 76200 h 1358900"/>
              <a:gd name="connsiteX9-3729" fmla="*/ 76200 w 2235200"/>
              <a:gd name="connsiteY9-3730" fmla="*/ 0 h 1358900"/>
              <a:gd name="connsiteX10-3731" fmla="*/ 76200 w 2235200"/>
              <a:gd name="connsiteY10-3732" fmla="*/ 266700 h 1358900"/>
              <a:gd name="connsiteX11-3733" fmla="*/ 76200 w 2235200"/>
              <a:gd name="connsiteY11-3734" fmla="*/ 0 h 1358900"/>
              <a:gd name="connsiteX0-3735" fmla="*/ 38100 w 2235200"/>
              <a:gd name="connsiteY0-3736" fmla="*/ 1295400 h 1358900"/>
              <a:gd name="connsiteX1-3737" fmla="*/ 2235200 w 2235200"/>
              <a:gd name="connsiteY1-3738" fmla="*/ 1295400 h 1358900"/>
              <a:gd name="connsiteX2-3739" fmla="*/ 38100 w 2235200"/>
              <a:gd name="connsiteY2-3740" fmla="*/ 1295400 h 1358900"/>
              <a:gd name="connsiteX3-3741" fmla="*/ 2171700 w 2235200"/>
              <a:gd name="connsiteY3-3742" fmla="*/ 1358900 h 1358900"/>
              <a:gd name="connsiteX4-3743" fmla="*/ 2171700 w 2235200"/>
              <a:gd name="connsiteY4-3744" fmla="*/ 1130300 h 1358900"/>
              <a:gd name="connsiteX5-3745" fmla="*/ 2171700 w 2235200"/>
              <a:gd name="connsiteY5-3746" fmla="*/ 1358900 h 1358900"/>
              <a:gd name="connsiteX6-3747" fmla="*/ 0 w 2235200"/>
              <a:gd name="connsiteY6-3748" fmla="*/ 76200 h 1358900"/>
              <a:gd name="connsiteX7-3749" fmla="*/ 2222500 w 2235200"/>
              <a:gd name="connsiteY7-3750" fmla="*/ 76200 h 1358900"/>
              <a:gd name="connsiteX8-3751" fmla="*/ 0 w 2235200"/>
              <a:gd name="connsiteY8-3752" fmla="*/ 76200 h 1358900"/>
              <a:gd name="connsiteX9-3753" fmla="*/ 76200 w 2235200"/>
              <a:gd name="connsiteY9-3754" fmla="*/ 0 h 1358900"/>
              <a:gd name="connsiteX10-3755" fmla="*/ 76200 w 2235200"/>
              <a:gd name="connsiteY10-3756" fmla="*/ 266700 h 1358900"/>
              <a:gd name="connsiteX11-3757" fmla="*/ 76200 w 2235200"/>
              <a:gd name="connsiteY11-3758" fmla="*/ 0 h 1358900"/>
              <a:gd name="connsiteX0-3759" fmla="*/ 39368 w 2235200"/>
              <a:gd name="connsiteY0-3760" fmla="*/ 1295807 h 1358900"/>
              <a:gd name="connsiteX1-3761" fmla="*/ 2235200 w 2235200"/>
              <a:gd name="connsiteY1-3762" fmla="*/ 1295400 h 1358900"/>
              <a:gd name="connsiteX2-3763" fmla="*/ 38100 w 2235200"/>
              <a:gd name="connsiteY2-3764" fmla="*/ 1295400 h 1358900"/>
              <a:gd name="connsiteX3-3765" fmla="*/ 2171700 w 2235200"/>
              <a:gd name="connsiteY3-3766" fmla="*/ 1358900 h 1358900"/>
              <a:gd name="connsiteX4-3767" fmla="*/ 2171700 w 2235200"/>
              <a:gd name="connsiteY4-3768" fmla="*/ 1130300 h 1358900"/>
              <a:gd name="connsiteX5-3769" fmla="*/ 2171700 w 2235200"/>
              <a:gd name="connsiteY5-3770" fmla="*/ 1358900 h 1358900"/>
              <a:gd name="connsiteX6-3771" fmla="*/ 0 w 2235200"/>
              <a:gd name="connsiteY6-3772" fmla="*/ 76200 h 1358900"/>
              <a:gd name="connsiteX7-3773" fmla="*/ 2222500 w 2235200"/>
              <a:gd name="connsiteY7-3774" fmla="*/ 76200 h 1358900"/>
              <a:gd name="connsiteX8-3775" fmla="*/ 0 w 2235200"/>
              <a:gd name="connsiteY8-3776" fmla="*/ 76200 h 1358900"/>
              <a:gd name="connsiteX9-3777" fmla="*/ 76200 w 2235200"/>
              <a:gd name="connsiteY9-3778" fmla="*/ 0 h 1358900"/>
              <a:gd name="connsiteX10-3779" fmla="*/ 76200 w 2235200"/>
              <a:gd name="connsiteY10-3780" fmla="*/ 266700 h 1358900"/>
              <a:gd name="connsiteX11-3781" fmla="*/ 76200 w 2235200"/>
              <a:gd name="connsiteY11-3782" fmla="*/ 0 h 1358900"/>
              <a:gd name="connsiteX0-3783" fmla="*/ 39368 w 2234632"/>
              <a:gd name="connsiteY0-3784" fmla="*/ 1295807 h 1358900"/>
              <a:gd name="connsiteX1-3785" fmla="*/ 2234632 w 2234632"/>
              <a:gd name="connsiteY1-3786" fmla="*/ 1295807 h 1358900"/>
              <a:gd name="connsiteX2-3787" fmla="*/ 38100 w 2234632"/>
              <a:gd name="connsiteY2-3788" fmla="*/ 1295400 h 1358900"/>
              <a:gd name="connsiteX3-3789" fmla="*/ 2171700 w 2234632"/>
              <a:gd name="connsiteY3-3790" fmla="*/ 1358900 h 1358900"/>
              <a:gd name="connsiteX4-3791" fmla="*/ 2171700 w 2234632"/>
              <a:gd name="connsiteY4-3792" fmla="*/ 1130300 h 1358900"/>
              <a:gd name="connsiteX5-3793" fmla="*/ 2171700 w 2234632"/>
              <a:gd name="connsiteY5-3794" fmla="*/ 1358900 h 1358900"/>
              <a:gd name="connsiteX6-3795" fmla="*/ 0 w 2234632"/>
              <a:gd name="connsiteY6-3796" fmla="*/ 76200 h 1358900"/>
              <a:gd name="connsiteX7-3797" fmla="*/ 2222500 w 2234632"/>
              <a:gd name="connsiteY7-3798" fmla="*/ 76200 h 1358900"/>
              <a:gd name="connsiteX8-3799" fmla="*/ 0 w 2234632"/>
              <a:gd name="connsiteY8-3800" fmla="*/ 76200 h 1358900"/>
              <a:gd name="connsiteX9-3801" fmla="*/ 76200 w 2234632"/>
              <a:gd name="connsiteY9-3802" fmla="*/ 0 h 1358900"/>
              <a:gd name="connsiteX10-3803" fmla="*/ 76200 w 2234632"/>
              <a:gd name="connsiteY10-3804" fmla="*/ 266700 h 1358900"/>
              <a:gd name="connsiteX11-3805" fmla="*/ 76200 w 2234632"/>
              <a:gd name="connsiteY11-3806" fmla="*/ 0 h 1358900"/>
              <a:gd name="connsiteX0-3807" fmla="*/ 39368 w 2234632"/>
              <a:gd name="connsiteY0-3808" fmla="*/ 1295807 h 1358900"/>
              <a:gd name="connsiteX1-3809" fmla="*/ 2234632 w 2234632"/>
              <a:gd name="connsiteY1-3810" fmla="*/ 1295807 h 1358900"/>
              <a:gd name="connsiteX2-3811" fmla="*/ 39368 w 2234632"/>
              <a:gd name="connsiteY2-3812" fmla="*/ 1295807 h 1358900"/>
              <a:gd name="connsiteX3-3813" fmla="*/ 2171700 w 2234632"/>
              <a:gd name="connsiteY3-3814" fmla="*/ 1358900 h 1358900"/>
              <a:gd name="connsiteX4-3815" fmla="*/ 2171700 w 2234632"/>
              <a:gd name="connsiteY4-3816" fmla="*/ 1130300 h 1358900"/>
              <a:gd name="connsiteX5-3817" fmla="*/ 2171700 w 2234632"/>
              <a:gd name="connsiteY5-3818" fmla="*/ 1358900 h 1358900"/>
              <a:gd name="connsiteX6-3819" fmla="*/ 0 w 2234632"/>
              <a:gd name="connsiteY6-3820" fmla="*/ 76200 h 1358900"/>
              <a:gd name="connsiteX7-3821" fmla="*/ 2222500 w 2234632"/>
              <a:gd name="connsiteY7-3822" fmla="*/ 76200 h 1358900"/>
              <a:gd name="connsiteX8-3823" fmla="*/ 0 w 2234632"/>
              <a:gd name="connsiteY8-3824" fmla="*/ 76200 h 1358900"/>
              <a:gd name="connsiteX9-3825" fmla="*/ 76200 w 2234632"/>
              <a:gd name="connsiteY9-3826" fmla="*/ 0 h 1358900"/>
              <a:gd name="connsiteX10-3827" fmla="*/ 76200 w 2234632"/>
              <a:gd name="connsiteY10-3828" fmla="*/ 266700 h 1358900"/>
              <a:gd name="connsiteX11-3829" fmla="*/ 76200 w 2234632"/>
              <a:gd name="connsiteY11-3830" fmla="*/ 0 h 1358900"/>
              <a:gd name="connsiteX0-3831" fmla="*/ 39368 w 2234632"/>
              <a:gd name="connsiteY0-3832" fmla="*/ 1295807 h 1359516"/>
              <a:gd name="connsiteX1-3833" fmla="*/ 2234632 w 2234632"/>
              <a:gd name="connsiteY1-3834" fmla="*/ 1295807 h 1359516"/>
              <a:gd name="connsiteX2-3835" fmla="*/ 39368 w 2234632"/>
              <a:gd name="connsiteY2-3836" fmla="*/ 1295807 h 1359516"/>
              <a:gd name="connsiteX3-3837" fmla="*/ 2171610 w 2234632"/>
              <a:gd name="connsiteY3-3838" fmla="*/ 1359516 h 1359516"/>
              <a:gd name="connsiteX4-3839" fmla="*/ 2171700 w 2234632"/>
              <a:gd name="connsiteY4-3840" fmla="*/ 1130300 h 1359516"/>
              <a:gd name="connsiteX5-3841" fmla="*/ 2171700 w 2234632"/>
              <a:gd name="connsiteY5-3842" fmla="*/ 1358900 h 1359516"/>
              <a:gd name="connsiteX6-3843" fmla="*/ 0 w 2234632"/>
              <a:gd name="connsiteY6-3844" fmla="*/ 76200 h 1359516"/>
              <a:gd name="connsiteX7-3845" fmla="*/ 2222500 w 2234632"/>
              <a:gd name="connsiteY7-3846" fmla="*/ 76200 h 1359516"/>
              <a:gd name="connsiteX8-3847" fmla="*/ 0 w 2234632"/>
              <a:gd name="connsiteY8-3848" fmla="*/ 76200 h 1359516"/>
              <a:gd name="connsiteX9-3849" fmla="*/ 76200 w 2234632"/>
              <a:gd name="connsiteY9-3850" fmla="*/ 0 h 1359516"/>
              <a:gd name="connsiteX10-3851" fmla="*/ 76200 w 2234632"/>
              <a:gd name="connsiteY10-3852" fmla="*/ 266700 h 1359516"/>
              <a:gd name="connsiteX11-3853" fmla="*/ 76200 w 2234632"/>
              <a:gd name="connsiteY11-3854" fmla="*/ 0 h 1359516"/>
              <a:gd name="connsiteX0-3855" fmla="*/ 39368 w 2234632"/>
              <a:gd name="connsiteY0-3856" fmla="*/ 1295807 h 1359516"/>
              <a:gd name="connsiteX1-3857" fmla="*/ 2234632 w 2234632"/>
              <a:gd name="connsiteY1-3858" fmla="*/ 1295807 h 1359516"/>
              <a:gd name="connsiteX2-3859" fmla="*/ 39368 w 2234632"/>
              <a:gd name="connsiteY2-3860" fmla="*/ 1295807 h 1359516"/>
              <a:gd name="connsiteX3-3861" fmla="*/ 2171610 w 2234632"/>
              <a:gd name="connsiteY3-3862" fmla="*/ 1359516 h 1359516"/>
              <a:gd name="connsiteX4-3863" fmla="*/ 2171610 w 2234632"/>
              <a:gd name="connsiteY4-3864" fmla="*/ 1128949 h 1359516"/>
              <a:gd name="connsiteX5-3865" fmla="*/ 2171700 w 2234632"/>
              <a:gd name="connsiteY5-3866" fmla="*/ 1358900 h 1359516"/>
              <a:gd name="connsiteX6-3867" fmla="*/ 0 w 2234632"/>
              <a:gd name="connsiteY6-3868" fmla="*/ 76200 h 1359516"/>
              <a:gd name="connsiteX7-3869" fmla="*/ 2222500 w 2234632"/>
              <a:gd name="connsiteY7-3870" fmla="*/ 76200 h 1359516"/>
              <a:gd name="connsiteX8-3871" fmla="*/ 0 w 2234632"/>
              <a:gd name="connsiteY8-3872" fmla="*/ 76200 h 1359516"/>
              <a:gd name="connsiteX9-3873" fmla="*/ 76200 w 2234632"/>
              <a:gd name="connsiteY9-3874" fmla="*/ 0 h 1359516"/>
              <a:gd name="connsiteX10-3875" fmla="*/ 76200 w 2234632"/>
              <a:gd name="connsiteY10-3876" fmla="*/ 266700 h 1359516"/>
              <a:gd name="connsiteX11-3877" fmla="*/ 76200 w 2234632"/>
              <a:gd name="connsiteY11-3878" fmla="*/ 0 h 1359516"/>
              <a:gd name="connsiteX0-3879" fmla="*/ 39368 w 2234632"/>
              <a:gd name="connsiteY0-3880" fmla="*/ 1295807 h 1359516"/>
              <a:gd name="connsiteX1-3881" fmla="*/ 2234632 w 2234632"/>
              <a:gd name="connsiteY1-3882" fmla="*/ 1295807 h 1359516"/>
              <a:gd name="connsiteX2-3883" fmla="*/ 39368 w 2234632"/>
              <a:gd name="connsiteY2-3884" fmla="*/ 1295807 h 1359516"/>
              <a:gd name="connsiteX3-3885" fmla="*/ 2171610 w 2234632"/>
              <a:gd name="connsiteY3-3886" fmla="*/ 1359516 h 1359516"/>
              <a:gd name="connsiteX4-3887" fmla="*/ 2171610 w 2234632"/>
              <a:gd name="connsiteY4-3888" fmla="*/ 1128949 h 1359516"/>
              <a:gd name="connsiteX5-3889" fmla="*/ 2171610 w 2234632"/>
              <a:gd name="connsiteY5-3890" fmla="*/ 1359516 h 1359516"/>
              <a:gd name="connsiteX6-3891" fmla="*/ 0 w 2234632"/>
              <a:gd name="connsiteY6-3892" fmla="*/ 76200 h 1359516"/>
              <a:gd name="connsiteX7-3893" fmla="*/ 2222500 w 2234632"/>
              <a:gd name="connsiteY7-3894" fmla="*/ 76200 h 1359516"/>
              <a:gd name="connsiteX8-3895" fmla="*/ 0 w 2234632"/>
              <a:gd name="connsiteY8-3896" fmla="*/ 76200 h 1359516"/>
              <a:gd name="connsiteX9-3897" fmla="*/ 76200 w 2234632"/>
              <a:gd name="connsiteY9-3898" fmla="*/ 0 h 1359516"/>
              <a:gd name="connsiteX10-3899" fmla="*/ 76200 w 2234632"/>
              <a:gd name="connsiteY10-3900" fmla="*/ 266700 h 1359516"/>
              <a:gd name="connsiteX11-3901" fmla="*/ 76200 w 2234632"/>
              <a:gd name="connsiteY11-3902" fmla="*/ 0 h 1359516"/>
              <a:gd name="connsiteX0-3903" fmla="*/ 39368 w 2234632"/>
              <a:gd name="connsiteY0-3904" fmla="*/ 1295807 h 1359516"/>
              <a:gd name="connsiteX1-3905" fmla="*/ 2234632 w 2234632"/>
              <a:gd name="connsiteY1-3906" fmla="*/ 1295807 h 1359516"/>
              <a:gd name="connsiteX2-3907" fmla="*/ 39368 w 2234632"/>
              <a:gd name="connsiteY2-3908" fmla="*/ 1295807 h 1359516"/>
              <a:gd name="connsiteX3-3909" fmla="*/ 2171610 w 2234632"/>
              <a:gd name="connsiteY3-3910" fmla="*/ 1359516 h 1359516"/>
              <a:gd name="connsiteX4-3911" fmla="*/ 2171610 w 2234632"/>
              <a:gd name="connsiteY4-3912" fmla="*/ 1128949 h 1359516"/>
              <a:gd name="connsiteX5-3913" fmla="*/ 2171610 w 2234632"/>
              <a:gd name="connsiteY5-3914" fmla="*/ 1359516 h 1359516"/>
              <a:gd name="connsiteX6-3915" fmla="*/ 2605 w 2234632"/>
              <a:gd name="connsiteY6-3916" fmla="*/ 76229 h 1359516"/>
              <a:gd name="connsiteX7-3917" fmla="*/ 2222500 w 2234632"/>
              <a:gd name="connsiteY7-3918" fmla="*/ 76200 h 1359516"/>
              <a:gd name="connsiteX8-3919" fmla="*/ 0 w 2234632"/>
              <a:gd name="connsiteY8-3920" fmla="*/ 76200 h 1359516"/>
              <a:gd name="connsiteX9-3921" fmla="*/ 76200 w 2234632"/>
              <a:gd name="connsiteY9-3922" fmla="*/ 0 h 1359516"/>
              <a:gd name="connsiteX10-3923" fmla="*/ 76200 w 2234632"/>
              <a:gd name="connsiteY10-3924" fmla="*/ 266700 h 1359516"/>
              <a:gd name="connsiteX11-3925" fmla="*/ 76200 w 2234632"/>
              <a:gd name="connsiteY11-3926" fmla="*/ 0 h 1359516"/>
              <a:gd name="connsiteX0-3927" fmla="*/ 39368 w 2234632"/>
              <a:gd name="connsiteY0-3928" fmla="*/ 1295807 h 1359516"/>
              <a:gd name="connsiteX1-3929" fmla="*/ 2234632 w 2234632"/>
              <a:gd name="connsiteY1-3930" fmla="*/ 1295807 h 1359516"/>
              <a:gd name="connsiteX2-3931" fmla="*/ 39368 w 2234632"/>
              <a:gd name="connsiteY2-3932" fmla="*/ 1295807 h 1359516"/>
              <a:gd name="connsiteX3-3933" fmla="*/ 2171610 w 2234632"/>
              <a:gd name="connsiteY3-3934" fmla="*/ 1359516 h 1359516"/>
              <a:gd name="connsiteX4-3935" fmla="*/ 2171610 w 2234632"/>
              <a:gd name="connsiteY4-3936" fmla="*/ 1128949 h 1359516"/>
              <a:gd name="connsiteX5-3937" fmla="*/ 2171610 w 2234632"/>
              <a:gd name="connsiteY5-3938" fmla="*/ 1359516 h 1359516"/>
              <a:gd name="connsiteX6-3939" fmla="*/ 2605 w 2234632"/>
              <a:gd name="connsiteY6-3940" fmla="*/ 76229 h 1359516"/>
              <a:gd name="connsiteX7-3941" fmla="*/ 2224128 w 2234632"/>
              <a:gd name="connsiteY7-3942" fmla="*/ 76229 h 1359516"/>
              <a:gd name="connsiteX8-3943" fmla="*/ 0 w 2234632"/>
              <a:gd name="connsiteY8-3944" fmla="*/ 76200 h 1359516"/>
              <a:gd name="connsiteX9-3945" fmla="*/ 76200 w 2234632"/>
              <a:gd name="connsiteY9-3946" fmla="*/ 0 h 1359516"/>
              <a:gd name="connsiteX10-3947" fmla="*/ 76200 w 2234632"/>
              <a:gd name="connsiteY10-3948" fmla="*/ 266700 h 1359516"/>
              <a:gd name="connsiteX11-3949" fmla="*/ 76200 w 2234632"/>
              <a:gd name="connsiteY11-3950" fmla="*/ 0 h 1359516"/>
              <a:gd name="connsiteX0-3951" fmla="*/ 36763 w 2232027"/>
              <a:gd name="connsiteY0-3952" fmla="*/ 1295807 h 1359516"/>
              <a:gd name="connsiteX1-3953" fmla="*/ 2232027 w 2232027"/>
              <a:gd name="connsiteY1-3954" fmla="*/ 1295807 h 1359516"/>
              <a:gd name="connsiteX2-3955" fmla="*/ 36763 w 2232027"/>
              <a:gd name="connsiteY2-3956" fmla="*/ 1295807 h 1359516"/>
              <a:gd name="connsiteX3-3957" fmla="*/ 2169005 w 2232027"/>
              <a:gd name="connsiteY3-3958" fmla="*/ 1359516 h 1359516"/>
              <a:gd name="connsiteX4-3959" fmla="*/ 2169005 w 2232027"/>
              <a:gd name="connsiteY4-3960" fmla="*/ 1128949 h 1359516"/>
              <a:gd name="connsiteX5-3961" fmla="*/ 2169005 w 2232027"/>
              <a:gd name="connsiteY5-3962" fmla="*/ 1359516 h 1359516"/>
              <a:gd name="connsiteX6-3963" fmla="*/ 0 w 2232027"/>
              <a:gd name="connsiteY6-3964" fmla="*/ 76229 h 1359516"/>
              <a:gd name="connsiteX7-3965" fmla="*/ 2221523 w 2232027"/>
              <a:gd name="connsiteY7-3966" fmla="*/ 76229 h 1359516"/>
              <a:gd name="connsiteX8-3967" fmla="*/ 0 w 2232027"/>
              <a:gd name="connsiteY8-3968" fmla="*/ 76229 h 1359516"/>
              <a:gd name="connsiteX9-3969" fmla="*/ 73595 w 2232027"/>
              <a:gd name="connsiteY9-3970" fmla="*/ 0 h 1359516"/>
              <a:gd name="connsiteX10-3971" fmla="*/ 73595 w 2232027"/>
              <a:gd name="connsiteY10-3972" fmla="*/ 266700 h 1359516"/>
              <a:gd name="connsiteX11-3973" fmla="*/ 73595 w 2232027"/>
              <a:gd name="connsiteY11-3974" fmla="*/ 0 h 1359516"/>
              <a:gd name="connsiteX0-3975" fmla="*/ 36763 w 2232027"/>
              <a:gd name="connsiteY0-3976" fmla="*/ 1295807 h 1359516"/>
              <a:gd name="connsiteX1-3977" fmla="*/ 2232027 w 2232027"/>
              <a:gd name="connsiteY1-3978" fmla="*/ 1295807 h 1359516"/>
              <a:gd name="connsiteX2-3979" fmla="*/ 36763 w 2232027"/>
              <a:gd name="connsiteY2-3980" fmla="*/ 1295807 h 1359516"/>
              <a:gd name="connsiteX3-3981" fmla="*/ 2169005 w 2232027"/>
              <a:gd name="connsiteY3-3982" fmla="*/ 1359516 h 1359516"/>
              <a:gd name="connsiteX4-3983" fmla="*/ 2169005 w 2232027"/>
              <a:gd name="connsiteY4-3984" fmla="*/ 1128949 h 1359516"/>
              <a:gd name="connsiteX5-3985" fmla="*/ 2169005 w 2232027"/>
              <a:gd name="connsiteY5-3986" fmla="*/ 1359516 h 1359516"/>
              <a:gd name="connsiteX6-3987" fmla="*/ 0 w 2232027"/>
              <a:gd name="connsiteY6-3988" fmla="*/ 76229 h 1359516"/>
              <a:gd name="connsiteX7-3989" fmla="*/ 2221523 w 2232027"/>
              <a:gd name="connsiteY7-3990" fmla="*/ 76229 h 1359516"/>
              <a:gd name="connsiteX8-3991" fmla="*/ 0 w 2232027"/>
              <a:gd name="connsiteY8-3992" fmla="*/ 76229 h 1359516"/>
              <a:gd name="connsiteX9-3993" fmla="*/ 73526 w 2232027"/>
              <a:gd name="connsiteY9-3994" fmla="*/ 385 h 1359516"/>
              <a:gd name="connsiteX10-3995" fmla="*/ 73595 w 2232027"/>
              <a:gd name="connsiteY10-3996" fmla="*/ 266700 h 1359516"/>
              <a:gd name="connsiteX11-3997" fmla="*/ 73595 w 2232027"/>
              <a:gd name="connsiteY11-3998" fmla="*/ 0 h 1359516"/>
              <a:gd name="connsiteX0-3999" fmla="*/ 36763 w 2232027"/>
              <a:gd name="connsiteY0-4000" fmla="*/ 1295807 h 1359516"/>
              <a:gd name="connsiteX1-4001" fmla="*/ 2232027 w 2232027"/>
              <a:gd name="connsiteY1-4002" fmla="*/ 1295807 h 1359516"/>
              <a:gd name="connsiteX2-4003" fmla="*/ 36763 w 2232027"/>
              <a:gd name="connsiteY2-4004" fmla="*/ 1295807 h 1359516"/>
              <a:gd name="connsiteX3-4005" fmla="*/ 2169005 w 2232027"/>
              <a:gd name="connsiteY3-4006" fmla="*/ 1359516 h 1359516"/>
              <a:gd name="connsiteX4-4007" fmla="*/ 2169005 w 2232027"/>
              <a:gd name="connsiteY4-4008" fmla="*/ 1128949 h 1359516"/>
              <a:gd name="connsiteX5-4009" fmla="*/ 2169005 w 2232027"/>
              <a:gd name="connsiteY5-4010" fmla="*/ 1359516 h 1359516"/>
              <a:gd name="connsiteX6-4011" fmla="*/ 0 w 2232027"/>
              <a:gd name="connsiteY6-4012" fmla="*/ 76229 h 1359516"/>
              <a:gd name="connsiteX7-4013" fmla="*/ 2221523 w 2232027"/>
              <a:gd name="connsiteY7-4014" fmla="*/ 76229 h 1359516"/>
              <a:gd name="connsiteX8-4015" fmla="*/ 0 w 2232027"/>
              <a:gd name="connsiteY8-4016" fmla="*/ 76229 h 1359516"/>
              <a:gd name="connsiteX9-4017" fmla="*/ 73526 w 2232027"/>
              <a:gd name="connsiteY9-4018" fmla="*/ 385 h 1359516"/>
              <a:gd name="connsiteX10-4019" fmla="*/ 73526 w 2232027"/>
              <a:gd name="connsiteY10-4020" fmla="*/ 267357 h 1359516"/>
              <a:gd name="connsiteX11-4021" fmla="*/ 73595 w 2232027"/>
              <a:gd name="connsiteY11-4022" fmla="*/ 0 h 1359516"/>
              <a:gd name="connsiteX0-4023" fmla="*/ 36763 w 2232027"/>
              <a:gd name="connsiteY0-4024" fmla="*/ 1295422 h 1359131"/>
              <a:gd name="connsiteX1-4025" fmla="*/ 2232027 w 2232027"/>
              <a:gd name="connsiteY1-4026" fmla="*/ 1295422 h 1359131"/>
              <a:gd name="connsiteX2-4027" fmla="*/ 36763 w 2232027"/>
              <a:gd name="connsiteY2-4028" fmla="*/ 1295422 h 1359131"/>
              <a:gd name="connsiteX3-4029" fmla="*/ 2169005 w 2232027"/>
              <a:gd name="connsiteY3-4030" fmla="*/ 1359131 h 1359131"/>
              <a:gd name="connsiteX4-4031" fmla="*/ 2169005 w 2232027"/>
              <a:gd name="connsiteY4-4032" fmla="*/ 1128564 h 1359131"/>
              <a:gd name="connsiteX5-4033" fmla="*/ 2169005 w 2232027"/>
              <a:gd name="connsiteY5-4034" fmla="*/ 1359131 h 1359131"/>
              <a:gd name="connsiteX6-4035" fmla="*/ 0 w 2232027"/>
              <a:gd name="connsiteY6-4036" fmla="*/ 75844 h 1359131"/>
              <a:gd name="connsiteX7-4037" fmla="*/ 2221523 w 2232027"/>
              <a:gd name="connsiteY7-4038" fmla="*/ 75844 h 1359131"/>
              <a:gd name="connsiteX8-4039" fmla="*/ 0 w 2232027"/>
              <a:gd name="connsiteY8-4040" fmla="*/ 75844 h 1359131"/>
              <a:gd name="connsiteX9-4041" fmla="*/ 73526 w 2232027"/>
              <a:gd name="connsiteY9-4042" fmla="*/ 0 h 1359131"/>
              <a:gd name="connsiteX10-4043" fmla="*/ 73526 w 2232027"/>
              <a:gd name="connsiteY10-4044" fmla="*/ 266972 h 1359131"/>
              <a:gd name="connsiteX11-4045" fmla="*/ 73526 w 2232027"/>
              <a:gd name="connsiteY11-4046" fmla="*/ 0 h 1359131"/>
              <a:gd name="connsiteX0-4047" fmla="*/ 404390 w 2599654"/>
              <a:gd name="connsiteY0-4048" fmla="*/ 1295422 h 1359131"/>
              <a:gd name="connsiteX1-4049" fmla="*/ 2599654 w 2599654"/>
              <a:gd name="connsiteY1-4050" fmla="*/ 1295422 h 1359131"/>
              <a:gd name="connsiteX2-4051" fmla="*/ 0 w 2599654"/>
              <a:gd name="connsiteY2-4052" fmla="*/ 1295422 h 1359131"/>
              <a:gd name="connsiteX3-4053" fmla="*/ 2536632 w 2599654"/>
              <a:gd name="connsiteY3-4054" fmla="*/ 1359131 h 1359131"/>
              <a:gd name="connsiteX4-4055" fmla="*/ 2536632 w 2599654"/>
              <a:gd name="connsiteY4-4056" fmla="*/ 1128564 h 1359131"/>
              <a:gd name="connsiteX5-4057" fmla="*/ 2536632 w 2599654"/>
              <a:gd name="connsiteY5-4058" fmla="*/ 1359131 h 1359131"/>
              <a:gd name="connsiteX6-4059" fmla="*/ 367627 w 2599654"/>
              <a:gd name="connsiteY6-4060" fmla="*/ 75844 h 1359131"/>
              <a:gd name="connsiteX7-4061" fmla="*/ 2589150 w 2599654"/>
              <a:gd name="connsiteY7-4062" fmla="*/ 75844 h 1359131"/>
              <a:gd name="connsiteX8-4063" fmla="*/ 367627 w 2599654"/>
              <a:gd name="connsiteY8-4064" fmla="*/ 75844 h 1359131"/>
              <a:gd name="connsiteX9-4065" fmla="*/ 441153 w 2599654"/>
              <a:gd name="connsiteY9-4066" fmla="*/ 0 h 1359131"/>
              <a:gd name="connsiteX10-4067" fmla="*/ 441153 w 2599654"/>
              <a:gd name="connsiteY10-4068" fmla="*/ 266972 h 1359131"/>
              <a:gd name="connsiteX11-4069" fmla="*/ 441153 w 2599654"/>
              <a:gd name="connsiteY11-4070" fmla="*/ 0 h 1359131"/>
              <a:gd name="connsiteX0-4071" fmla="*/ 36763 w 2232027"/>
              <a:gd name="connsiteY0-4072" fmla="*/ 1295422 h 1359131"/>
              <a:gd name="connsiteX1-4073" fmla="*/ 2232027 w 2232027"/>
              <a:gd name="connsiteY1-4074" fmla="*/ 1295422 h 1359131"/>
              <a:gd name="connsiteX2-4075" fmla="*/ 0 w 2232027"/>
              <a:gd name="connsiteY2-4076" fmla="*/ 1295422 h 1359131"/>
              <a:gd name="connsiteX3-4077" fmla="*/ 2169005 w 2232027"/>
              <a:gd name="connsiteY3-4078" fmla="*/ 1359131 h 1359131"/>
              <a:gd name="connsiteX4-4079" fmla="*/ 2169005 w 2232027"/>
              <a:gd name="connsiteY4-4080" fmla="*/ 1128564 h 1359131"/>
              <a:gd name="connsiteX5-4081" fmla="*/ 2169005 w 2232027"/>
              <a:gd name="connsiteY5-4082" fmla="*/ 1359131 h 1359131"/>
              <a:gd name="connsiteX6-4083" fmla="*/ 0 w 2232027"/>
              <a:gd name="connsiteY6-4084" fmla="*/ 75844 h 1359131"/>
              <a:gd name="connsiteX7-4085" fmla="*/ 2221523 w 2232027"/>
              <a:gd name="connsiteY7-4086" fmla="*/ 75844 h 1359131"/>
              <a:gd name="connsiteX8-4087" fmla="*/ 0 w 2232027"/>
              <a:gd name="connsiteY8-4088" fmla="*/ 75844 h 1359131"/>
              <a:gd name="connsiteX9-4089" fmla="*/ 73526 w 2232027"/>
              <a:gd name="connsiteY9-4090" fmla="*/ 0 h 1359131"/>
              <a:gd name="connsiteX10-4091" fmla="*/ 73526 w 2232027"/>
              <a:gd name="connsiteY10-4092" fmla="*/ 266972 h 1359131"/>
              <a:gd name="connsiteX11-4093" fmla="*/ 73526 w 2232027"/>
              <a:gd name="connsiteY11-4094" fmla="*/ 0 h 1359131"/>
              <a:gd name="connsiteX0-4095" fmla="*/ 0 w 2232027"/>
              <a:gd name="connsiteY0-4096" fmla="*/ 1295422 h 1359131"/>
              <a:gd name="connsiteX1-4097" fmla="*/ 2232027 w 2232027"/>
              <a:gd name="connsiteY1-4098" fmla="*/ 1295422 h 1359131"/>
              <a:gd name="connsiteX2-4099" fmla="*/ 0 w 2232027"/>
              <a:gd name="connsiteY2-4100" fmla="*/ 1295422 h 1359131"/>
              <a:gd name="connsiteX3-4101" fmla="*/ 2169005 w 2232027"/>
              <a:gd name="connsiteY3-4102" fmla="*/ 1359131 h 1359131"/>
              <a:gd name="connsiteX4-4103" fmla="*/ 2169005 w 2232027"/>
              <a:gd name="connsiteY4-4104" fmla="*/ 1128564 h 1359131"/>
              <a:gd name="connsiteX5-4105" fmla="*/ 2169005 w 2232027"/>
              <a:gd name="connsiteY5-4106" fmla="*/ 1359131 h 1359131"/>
              <a:gd name="connsiteX6-4107" fmla="*/ 0 w 2232027"/>
              <a:gd name="connsiteY6-4108" fmla="*/ 75844 h 1359131"/>
              <a:gd name="connsiteX7-4109" fmla="*/ 2221523 w 2232027"/>
              <a:gd name="connsiteY7-4110" fmla="*/ 75844 h 1359131"/>
              <a:gd name="connsiteX8-4111" fmla="*/ 0 w 2232027"/>
              <a:gd name="connsiteY8-4112" fmla="*/ 75844 h 1359131"/>
              <a:gd name="connsiteX9-4113" fmla="*/ 73526 w 2232027"/>
              <a:gd name="connsiteY9-4114" fmla="*/ 0 h 1359131"/>
              <a:gd name="connsiteX10-4115" fmla="*/ 73526 w 2232027"/>
              <a:gd name="connsiteY10-4116" fmla="*/ 266972 h 1359131"/>
              <a:gd name="connsiteX11-4117" fmla="*/ 73526 w 2232027"/>
              <a:gd name="connsiteY11-4118" fmla="*/ 0 h 1359131"/>
              <a:gd name="connsiteX0-4119" fmla="*/ 0 w 2232027"/>
              <a:gd name="connsiteY0-4120" fmla="*/ 1295422 h 1359131"/>
              <a:gd name="connsiteX1-4121" fmla="*/ 2232027 w 2232027"/>
              <a:gd name="connsiteY1-4122" fmla="*/ 1295422 h 1359131"/>
              <a:gd name="connsiteX2-4123" fmla="*/ 0 w 2232027"/>
              <a:gd name="connsiteY2-4124" fmla="*/ 1295422 h 1359131"/>
              <a:gd name="connsiteX3-4125" fmla="*/ 2169005 w 2232027"/>
              <a:gd name="connsiteY3-4126" fmla="*/ 1359131 h 1359131"/>
              <a:gd name="connsiteX4-4127" fmla="*/ 2169005 w 2232027"/>
              <a:gd name="connsiteY4-4128" fmla="*/ 1128564 h 1359131"/>
              <a:gd name="connsiteX5-4129" fmla="*/ 2169005 w 2232027"/>
              <a:gd name="connsiteY5-4130" fmla="*/ 1359131 h 1359131"/>
              <a:gd name="connsiteX6-4131" fmla="*/ 0 w 2232027"/>
              <a:gd name="connsiteY6-4132" fmla="*/ 75844 h 1359131"/>
              <a:gd name="connsiteX7-4133" fmla="*/ 2221523 w 2232027"/>
              <a:gd name="connsiteY7-4134" fmla="*/ 75844 h 1359131"/>
              <a:gd name="connsiteX8-4135" fmla="*/ 0 w 2232027"/>
              <a:gd name="connsiteY8-4136" fmla="*/ 75844 h 1359131"/>
              <a:gd name="connsiteX9-4137" fmla="*/ 73526 w 2232027"/>
              <a:gd name="connsiteY9-4138" fmla="*/ 0 h 1359131"/>
              <a:gd name="connsiteX10-4139" fmla="*/ 73526 w 2232027"/>
              <a:gd name="connsiteY10-4140" fmla="*/ 266972 h 1359131"/>
              <a:gd name="connsiteX11-4141" fmla="*/ 73526 w 2232027"/>
              <a:gd name="connsiteY11-4142" fmla="*/ 0 h 1359131"/>
              <a:gd name="connsiteX0-4143" fmla="*/ 7509 w 2232027"/>
              <a:gd name="connsiteY0-4144" fmla="*/ 1290773 h 1359131"/>
              <a:gd name="connsiteX1-4145" fmla="*/ 2232027 w 2232027"/>
              <a:gd name="connsiteY1-4146" fmla="*/ 1295422 h 1359131"/>
              <a:gd name="connsiteX2-4147" fmla="*/ 0 w 2232027"/>
              <a:gd name="connsiteY2-4148" fmla="*/ 1295422 h 1359131"/>
              <a:gd name="connsiteX3-4149" fmla="*/ 2169005 w 2232027"/>
              <a:gd name="connsiteY3-4150" fmla="*/ 1359131 h 1359131"/>
              <a:gd name="connsiteX4-4151" fmla="*/ 2169005 w 2232027"/>
              <a:gd name="connsiteY4-4152" fmla="*/ 1128564 h 1359131"/>
              <a:gd name="connsiteX5-4153" fmla="*/ 2169005 w 2232027"/>
              <a:gd name="connsiteY5-4154" fmla="*/ 1359131 h 1359131"/>
              <a:gd name="connsiteX6-4155" fmla="*/ 0 w 2232027"/>
              <a:gd name="connsiteY6-4156" fmla="*/ 75844 h 1359131"/>
              <a:gd name="connsiteX7-4157" fmla="*/ 2221523 w 2232027"/>
              <a:gd name="connsiteY7-4158" fmla="*/ 75844 h 1359131"/>
              <a:gd name="connsiteX8-4159" fmla="*/ 0 w 2232027"/>
              <a:gd name="connsiteY8-4160" fmla="*/ 75844 h 1359131"/>
              <a:gd name="connsiteX9-4161" fmla="*/ 73526 w 2232027"/>
              <a:gd name="connsiteY9-4162" fmla="*/ 0 h 1359131"/>
              <a:gd name="connsiteX10-4163" fmla="*/ 73526 w 2232027"/>
              <a:gd name="connsiteY10-4164" fmla="*/ 266972 h 1359131"/>
              <a:gd name="connsiteX11-4165" fmla="*/ 73526 w 2232027"/>
              <a:gd name="connsiteY11-4166" fmla="*/ 0 h 1359131"/>
              <a:gd name="connsiteX0-4167" fmla="*/ 7509 w 2235183"/>
              <a:gd name="connsiteY0-4168" fmla="*/ 1290773 h 1359131"/>
              <a:gd name="connsiteX1-4169" fmla="*/ 2235183 w 2235183"/>
              <a:gd name="connsiteY1-4170" fmla="*/ 1290773 h 1359131"/>
              <a:gd name="connsiteX2-4171" fmla="*/ 0 w 2235183"/>
              <a:gd name="connsiteY2-4172" fmla="*/ 1295422 h 1359131"/>
              <a:gd name="connsiteX3-4173" fmla="*/ 2169005 w 2235183"/>
              <a:gd name="connsiteY3-4174" fmla="*/ 1359131 h 1359131"/>
              <a:gd name="connsiteX4-4175" fmla="*/ 2169005 w 2235183"/>
              <a:gd name="connsiteY4-4176" fmla="*/ 1128564 h 1359131"/>
              <a:gd name="connsiteX5-4177" fmla="*/ 2169005 w 2235183"/>
              <a:gd name="connsiteY5-4178" fmla="*/ 1359131 h 1359131"/>
              <a:gd name="connsiteX6-4179" fmla="*/ 0 w 2235183"/>
              <a:gd name="connsiteY6-4180" fmla="*/ 75844 h 1359131"/>
              <a:gd name="connsiteX7-4181" fmla="*/ 2221523 w 2235183"/>
              <a:gd name="connsiteY7-4182" fmla="*/ 75844 h 1359131"/>
              <a:gd name="connsiteX8-4183" fmla="*/ 0 w 2235183"/>
              <a:gd name="connsiteY8-4184" fmla="*/ 75844 h 1359131"/>
              <a:gd name="connsiteX9-4185" fmla="*/ 73526 w 2235183"/>
              <a:gd name="connsiteY9-4186" fmla="*/ 0 h 1359131"/>
              <a:gd name="connsiteX10-4187" fmla="*/ 73526 w 2235183"/>
              <a:gd name="connsiteY10-4188" fmla="*/ 266972 h 1359131"/>
              <a:gd name="connsiteX11-4189" fmla="*/ 73526 w 2235183"/>
              <a:gd name="connsiteY11-4190" fmla="*/ 0 h 1359131"/>
              <a:gd name="connsiteX0-4191" fmla="*/ 7509 w 2235183"/>
              <a:gd name="connsiteY0-4192" fmla="*/ 1290773 h 1359131"/>
              <a:gd name="connsiteX1-4193" fmla="*/ 2235183 w 2235183"/>
              <a:gd name="connsiteY1-4194" fmla="*/ 1290773 h 1359131"/>
              <a:gd name="connsiteX2-4195" fmla="*/ 7507 w 2235183"/>
              <a:gd name="connsiteY2-4196" fmla="*/ 1290773 h 1359131"/>
              <a:gd name="connsiteX3-4197" fmla="*/ 2169005 w 2235183"/>
              <a:gd name="connsiteY3-4198" fmla="*/ 1359131 h 1359131"/>
              <a:gd name="connsiteX4-4199" fmla="*/ 2169005 w 2235183"/>
              <a:gd name="connsiteY4-4200" fmla="*/ 1128564 h 1359131"/>
              <a:gd name="connsiteX5-4201" fmla="*/ 2169005 w 2235183"/>
              <a:gd name="connsiteY5-4202" fmla="*/ 1359131 h 1359131"/>
              <a:gd name="connsiteX6-4203" fmla="*/ 0 w 2235183"/>
              <a:gd name="connsiteY6-4204" fmla="*/ 75844 h 1359131"/>
              <a:gd name="connsiteX7-4205" fmla="*/ 2221523 w 2235183"/>
              <a:gd name="connsiteY7-4206" fmla="*/ 75844 h 1359131"/>
              <a:gd name="connsiteX8-4207" fmla="*/ 0 w 2235183"/>
              <a:gd name="connsiteY8-4208" fmla="*/ 75844 h 1359131"/>
              <a:gd name="connsiteX9-4209" fmla="*/ 73526 w 2235183"/>
              <a:gd name="connsiteY9-4210" fmla="*/ 0 h 1359131"/>
              <a:gd name="connsiteX10-4211" fmla="*/ 73526 w 2235183"/>
              <a:gd name="connsiteY10-4212" fmla="*/ 266972 h 1359131"/>
              <a:gd name="connsiteX11-4213" fmla="*/ 73526 w 2235183"/>
              <a:gd name="connsiteY11-4214" fmla="*/ 0 h 1359131"/>
              <a:gd name="connsiteX0-4215" fmla="*/ 7509 w 2235183"/>
              <a:gd name="connsiteY0-4216" fmla="*/ 1290773 h 1363417"/>
              <a:gd name="connsiteX1-4217" fmla="*/ 2235183 w 2235183"/>
              <a:gd name="connsiteY1-4218" fmla="*/ 1290773 h 1363417"/>
              <a:gd name="connsiteX2-4219" fmla="*/ 7507 w 2235183"/>
              <a:gd name="connsiteY2-4220" fmla="*/ 1290773 h 1363417"/>
              <a:gd name="connsiteX3-4221" fmla="*/ 2163321 w 2235183"/>
              <a:gd name="connsiteY3-4222" fmla="*/ 1363417 h 1363417"/>
              <a:gd name="connsiteX4-4223" fmla="*/ 2169005 w 2235183"/>
              <a:gd name="connsiteY4-4224" fmla="*/ 1128564 h 1363417"/>
              <a:gd name="connsiteX5-4225" fmla="*/ 2169005 w 2235183"/>
              <a:gd name="connsiteY5-4226" fmla="*/ 1359131 h 1363417"/>
              <a:gd name="connsiteX6-4227" fmla="*/ 0 w 2235183"/>
              <a:gd name="connsiteY6-4228" fmla="*/ 75844 h 1363417"/>
              <a:gd name="connsiteX7-4229" fmla="*/ 2221523 w 2235183"/>
              <a:gd name="connsiteY7-4230" fmla="*/ 75844 h 1363417"/>
              <a:gd name="connsiteX8-4231" fmla="*/ 0 w 2235183"/>
              <a:gd name="connsiteY8-4232" fmla="*/ 75844 h 1363417"/>
              <a:gd name="connsiteX9-4233" fmla="*/ 73526 w 2235183"/>
              <a:gd name="connsiteY9-4234" fmla="*/ 0 h 1363417"/>
              <a:gd name="connsiteX10-4235" fmla="*/ 73526 w 2235183"/>
              <a:gd name="connsiteY10-4236" fmla="*/ 266972 h 1363417"/>
              <a:gd name="connsiteX11-4237" fmla="*/ 73526 w 2235183"/>
              <a:gd name="connsiteY11-4238" fmla="*/ 0 h 1363417"/>
              <a:gd name="connsiteX0-4239" fmla="*/ 7509 w 2235183"/>
              <a:gd name="connsiteY0-4240" fmla="*/ 1290773 h 1363417"/>
              <a:gd name="connsiteX1-4241" fmla="*/ 2235183 w 2235183"/>
              <a:gd name="connsiteY1-4242" fmla="*/ 1290773 h 1363417"/>
              <a:gd name="connsiteX2-4243" fmla="*/ 7507 w 2235183"/>
              <a:gd name="connsiteY2-4244" fmla="*/ 1290773 h 1363417"/>
              <a:gd name="connsiteX3-4245" fmla="*/ 2163321 w 2235183"/>
              <a:gd name="connsiteY3-4246" fmla="*/ 1363417 h 1363417"/>
              <a:gd name="connsiteX4-4247" fmla="*/ 2163321 w 2235183"/>
              <a:gd name="connsiteY4-4248" fmla="*/ 1124728 h 1363417"/>
              <a:gd name="connsiteX5-4249" fmla="*/ 2169005 w 2235183"/>
              <a:gd name="connsiteY5-4250" fmla="*/ 1359131 h 1363417"/>
              <a:gd name="connsiteX6-4251" fmla="*/ 0 w 2235183"/>
              <a:gd name="connsiteY6-4252" fmla="*/ 75844 h 1363417"/>
              <a:gd name="connsiteX7-4253" fmla="*/ 2221523 w 2235183"/>
              <a:gd name="connsiteY7-4254" fmla="*/ 75844 h 1363417"/>
              <a:gd name="connsiteX8-4255" fmla="*/ 0 w 2235183"/>
              <a:gd name="connsiteY8-4256" fmla="*/ 75844 h 1363417"/>
              <a:gd name="connsiteX9-4257" fmla="*/ 73526 w 2235183"/>
              <a:gd name="connsiteY9-4258" fmla="*/ 0 h 1363417"/>
              <a:gd name="connsiteX10-4259" fmla="*/ 73526 w 2235183"/>
              <a:gd name="connsiteY10-4260" fmla="*/ 266972 h 1363417"/>
              <a:gd name="connsiteX11-4261" fmla="*/ 73526 w 2235183"/>
              <a:gd name="connsiteY11-4262" fmla="*/ 0 h 1363417"/>
              <a:gd name="connsiteX0-4263" fmla="*/ 7509 w 2235183"/>
              <a:gd name="connsiteY0-4264" fmla="*/ 1290773 h 1363417"/>
              <a:gd name="connsiteX1-4265" fmla="*/ 2235183 w 2235183"/>
              <a:gd name="connsiteY1-4266" fmla="*/ 1290773 h 1363417"/>
              <a:gd name="connsiteX2-4267" fmla="*/ 7507 w 2235183"/>
              <a:gd name="connsiteY2-4268" fmla="*/ 1290773 h 1363417"/>
              <a:gd name="connsiteX3-4269" fmla="*/ 2163321 w 2235183"/>
              <a:gd name="connsiteY3-4270" fmla="*/ 1363417 h 1363417"/>
              <a:gd name="connsiteX4-4271" fmla="*/ 2163321 w 2235183"/>
              <a:gd name="connsiteY4-4272" fmla="*/ 1124728 h 1363417"/>
              <a:gd name="connsiteX5-4273" fmla="*/ 2163321 w 2235183"/>
              <a:gd name="connsiteY5-4274" fmla="*/ 1363416 h 1363417"/>
              <a:gd name="connsiteX6-4275" fmla="*/ 0 w 2235183"/>
              <a:gd name="connsiteY6-4276" fmla="*/ 75844 h 1363417"/>
              <a:gd name="connsiteX7-4277" fmla="*/ 2221523 w 2235183"/>
              <a:gd name="connsiteY7-4278" fmla="*/ 75844 h 1363417"/>
              <a:gd name="connsiteX8-4279" fmla="*/ 0 w 2235183"/>
              <a:gd name="connsiteY8-4280" fmla="*/ 75844 h 1363417"/>
              <a:gd name="connsiteX9-4281" fmla="*/ 73526 w 2235183"/>
              <a:gd name="connsiteY9-4282" fmla="*/ 0 h 1363417"/>
              <a:gd name="connsiteX10-4283" fmla="*/ 73526 w 2235183"/>
              <a:gd name="connsiteY10-4284" fmla="*/ 266972 h 1363417"/>
              <a:gd name="connsiteX11-4285" fmla="*/ 73526 w 2235183"/>
              <a:gd name="connsiteY11-4286" fmla="*/ 0 h 1363417"/>
              <a:gd name="connsiteX0-4287" fmla="*/ 7509 w 2235183"/>
              <a:gd name="connsiteY0-4288" fmla="*/ 1290773 h 1363417"/>
              <a:gd name="connsiteX1-4289" fmla="*/ 2235183 w 2235183"/>
              <a:gd name="connsiteY1-4290" fmla="*/ 1290773 h 1363417"/>
              <a:gd name="connsiteX2-4291" fmla="*/ 7507 w 2235183"/>
              <a:gd name="connsiteY2-4292" fmla="*/ 1290773 h 1363417"/>
              <a:gd name="connsiteX3-4293" fmla="*/ 2163321 w 2235183"/>
              <a:gd name="connsiteY3-4294" fmla="*/ 1363417 h 1363417"/>
              <a:gd name="connsiteX4-4295" fmla="*/ 2163321 w 2235183"/>
              <a:gd name="connsiteY4-4296" fmla="*/ 1124728 h 1363417"/>
              <a:gd name="connsiteX5-4297" fmla="*/ 2163321 w 2235183"/>
              <a:gd name="connsiteY5-4298" fmla="*/ 1363416 h 1363417"/>
              <a:gd name="connsiteX6-4299" fmla="*/ 7507 w 2235183"/>
              <a:gd name="connsiteY6-4300" fmla="*/ 76576 h 1363417"/>
              <a:gd name="connsiteX7-4301" fmla="*/ 2221523 w 2235183"/>
              <a:gd name="connsiteY7-4302" fmla="*/ 75844 h 1363417"/>
              <a:gd name="connsiteX8-4303" fmla="*/ 0 w 2235183"/>
              <a:gd name="connsiteY8-4304" fmla="*/ 75844 h 1363417"/>
              <a:gd name="connsiteX9-4305" fmla="*/ 73526 w 2235183"/>
              <a:gd name="connsiteY9-4306" fmla="*/ 0 h 1363417"/>
              <a:gd name="connsiteX10-4307" fmla="*/ 73526 w 2235183"/>
              <a:gd name="connsiteY10-4308" fmla="*/ 266972 h 1363417"/>
              <a:gd name="connsiteX11-4309" fmla="*/ 73526 w 2235183"/>
              <a:gd name="connsiteY11-4310" fmla="*/ 0 h 1363417"/>
              <a:gd name="connsiteX0-4311" fmla="*/ 7509 w 2235183"/>
              <a:gd name="connsiteY0-4312" fmla="*/ 1290773 h 1363417"/>
              <a:gd name="connsiteX1-4313" fmla="*/ 2235183 w 2235183"/>
              <a:gd name="connsiteY1-4314" fmla="*/ 1290773 h 1363417"/>
              <a:gd name="connsiteX2-4315" fmla="*/ 7507 w 2235183"/>
              <a:gd name="connsiteY2-4316" fmla="*/ 1290773 h 1363417"/>
              <a:gd name="connsiteX3-4317" fmla="*/ 2163321 w 2235183"/>
              <a:gd name="connsiteY3-4318" fmla="*/ 1363417 h 1363417"/>
              <a:gd name="connsiteX4-4319" fmla="*/ 2163321 w 2235183"/>
              <a:gd name="connsiteY4-4320" fmla="*/ 1124728 h 1363417"/>
              <a:gd name="connsiteX5-4321" fmla="*/ 2163321 w 2235183"/>
              <a:gd name="connsiteY5-4322" fmla="*/ 1363416 h 1363417"/>
              <a:gd name="connsiteX6-4323" fmla="*/ 7507 w 2235183"/>
              <a:gd name="connsiteY6-4324" fmla="*/ 76576 h 1363417"/>
              <a:gd name="connsiteX7-4325" fmla="*/ 2217216 w 2235183"/>
              <a:gd name="connsiteY7-4326" fmla="*/ 76576 h 1363417"/>
              <a:gd name="connsiteX8-4327" fmla="*/ 0 w 2235183"/>
              <a:gd name="connsiteY8-4328" fmla="*/ 75844 h 1363417"/>
              <a:gd name="connsiteX9-4329" fmla="*/ 73526 w 2235183"/>
              <a:gd name="connsiteY9-4330" fmla="*/ 0 h 1363417"/>
              <a:gd name="connsiteX10-4331" fmla="*/ 73526 w 2235183"/>
              <a:gd name="connsiteY10-4332" fmla="*/ 266972 h 1363417"/>
              <a:gd name="connsiteX11-4333" fmla="*/ 73526 w 2235183"/>
              <a:gd name="connsiteY11-4334" fmla="*/ 0 h 1363417"/>
              <a:gd name="connsiteX0-4335" fmla="*/ 2 w 2227676"/>
              <a:gd name="connsiteY0-4336" fmla="*/ 1290773 h 1363417"/>
              <a:gd name="connsiteX1-4337" fmla="*/ 2227676 w 2227676"/>
              <a:gd name="connsiteY1-4338" fmla="*/ 1290773 h 1363417"/>
              <a:gd name="connsiteX2-4339" fmla="*/ 0 w 2227676"/>
              <a:gd name="connsiteY2-4340" fmla="*/ 1290773 h 1363417"/>
              <a:gd name="connsiteX3-4341" fmla="*/ 2155814 w 2227676"/>
              <a:gd name="connsiteY3-4342" fmla="*/ 1363417 h 1363417"/>
              <a:gd name="connsiteX4-4343" fmla="*/ 2155814 w 2227676"/>
              <a:gd name="connsiteY4-4344" fmla="*/ 1124728 h 1363417"/>
              <a:gd name="connsiteX5-4345" fmla="*/ 2155814 w 2227676"/>
              <a:gd name="connsiteY5-4346" fmla="*/ 1363416 h 1363417"/>
              <a:gd name="connsiteX6-4347" fmla="*/ 0 w 2227676"/>
              <a:gd name="connsiteY6-4348" fmla="*/ 76576 h 1363417"/>
              <a:gd name="connsiteX7-4349" fmla="*/ 2209709 w 2227676"/>
              <a:gd name="connsiteY7-4350" fmla="*/ 76576 h 1363417"/>
              <a:gd name="connsiteX8-4351" fmla="*/ 0 w 2227676"/>
              <a:gd name="connsiteY8-4352" fmla="*/ 76576 h 1363417"/>
              <a:gd name="connsiteX9-4353" fmla="*/ 66019 w 2227676"/>
              <a:gd name="connsiteY9-4354" fmla="*/ 0 h 1363417"/>
              <a:gd name="connsiteX10-4355" fmla="*/ 66019 w 2227676"/>
              <a:gd name="connsiteY10-4356" fmla="*/ 266972 h 1363417"/>
              <a:gd name="connsiteX11-4357" fmla="*/ 66019 w 2227676"/>
              <a:gd name="connsiteY11-4358" fmla="*/ 0 h 1363417"/>
              <a:gd name="connsiteX0-4359" fmla="*/ 2 w 2227676"/>
              <a:gd name="connsiteY0-4360" fmla="*/ 1290773 h 1363417"/>
              <a:gd name="connsiteX1-4361" fmla="*/ 2227676 w 2227676"/>
              <a:gd name="connsiteY1-4362" fmla="*/ 1290773 h 1363417"/>
              <a:gd name="connsiteX2-4363" fmla="*/ 0 w 2227676"/>
              <a:gd name="connsiteY2-4364" fmla="*/ 1290773 h 1363417"/>
              <a:gd name="connsiteX3-4365" fmla="*/ 2155814 w 2227676"/>
              <a:gd name="connsiteY3-4366" fmla="*/ 1363417 h 1363417"/>
              <a:gd name="connsiteX4-4367" fmla="*/ 2155814 w 2227676"/>
              <a:gd name="connsiteY4-4368" fmla="*/ 1124728 h 1363417"/>
              <a:gd name="connsiteX5-4369" fmla="*/ 2155814 w 2227676"/>
              <a:gd name="connsiteY5-4370" fmla="*/ 1363416 h 1363417"/>
              <a:gd name="connsiteX6-4371" fmla="*/ 0 w 2227676"/>
              <a:gd name="connsiteY6-4372" fmla="*/ 76576 h 1363417"/>
              <a:gd name="connsiteX7-4373" fmla="*/ 2209709 w 2227676"/>
              <a:gd name="connsiteY7-4374" fmla="*/ 76576 h 1363417"/>
              <a:gd name="connsiteX8-4375" fmla="*/ 0 w 2227676"/>
              <a:gd name="connsiteY8-4376" fmla="*/ 76576 h 1363417"/>
              <a:gd name="connsiteX9-4377" fmla="*/ 71860 w 2227676"/>
              <a:gd name="connsiteY9-4378" fmla="*/ 3931 h 1363417"/>
              <a:gd name="connsiteX10-4379" fmla="*/ 66019 w 2227676"/>
              <a:gd name="connsiteY10-4380" fmla="*/ 266972 h 1363417"/>
              <a:gd name="connsiteX11-4381" fmla="*/ 66019 w 2227676"/>
              <a:gd name="connsiteY11-4382" fmla="*/ 0 h 1363417"/>
              <a:gd name="connsiteX0-4383" fmla="*/ 2 w 2227676"/>
              <a:gd name="connsiteY0-4384" fmla="*/ 1290773 h 1363417"/>
              <a:gd name="connsiteX1-4385" fmla="*/ 2227676 w 2227676"/>
              <a:gd name="connsiteY1-4386" fmla="*/ 1290773 h 1363417"/>
              <a:gd name="connsiteX2-4387" fmla="*/ 0 w 2227676"/>
              <a:gd name="connsiteY2-4388" fmla="*/ 1290773 h 1363417"/>
              <a:gd name="connsiteX3-4389" fmla="*/ 2155814 w 2227676"/>
              <a:gd name="connsiteY3-4390" fmla="*/ 1363417 h 1363417"/>
              <a:gd name="connsiteX4-4391" fmla="*/ 2155814 w 2227676"/>
              <a:gd name="connsiteY4-4392" fmla="*/ 1124728 h 1363417"/>
              <a:gd name="connsiteX5-4393" fmla="*/ 2155814 w 2227676"/>
              <a:gd name="connsiteY5-4394" fmla="*/ 1363416 h 1363417"/>
              <a:gd name="connsiteX6-4395" fmla="*/ 0 w 2227676"/>
              <a:gd name="connsiteY6-4396" fmla="*/ 76576 h 1363417"/>
              <a:gd name="connsiteX7-4397" fmla="*/ 2209709 w 2227676"/>
              <a:gd name="connsiteY7-4398" fmla="*/ 76576 h 1363417"/>
              <a:gd name="connsiteX8-4399" fmla="*/ 0 w 2227676"/>
              <a:gd name="connsiteY8-4400" fmla="*/ 76576 h 1363417"/>
              <a:gd name="connsiteX9-4401" fmla="*/ 71860 w 2227676"/>
              <a:gd name="connsiteY9-4402" fmla="*/ 3931 h 1363417"/>
              <a:gd name="connsiteX10-4403" fmla="*/ 71860 w 2227676"/>
              <a:gd name="connsiteY10-4404" fmla="*/ 263375 h 1363417"/>
              <a:gd name="connsiteX11-4405" fmla="*/ 66019 w 2227676"/>
              <a:gd name="connsiteY11-4406" fmla="*/ 0 h 1363417"/>
              <a:gd name="connsiteX0-4407" fmla="*/ 2 w 2227676"/>
              <a:gd name="connsiteY0-4408" fmla="*/ 1286842 h 1359486"/>
              <a:gd name="connsiteX1-4409" fmla="*/ 2227676 w 2227676"/>
              <a:gd name="connsiteY1-4410" fmla="*/ 1286842 h 1359486"/>
              <a:gd name="connsiteX2-4411" fmla="*/ 0 w 2227676"/>
              <a:gd name="connsiteY2-4412" fmla="*/ 1286842 h 1359486"/>
              <a:gd name="connsiteX3-4413" fmla="*/ 2155814 w 2227676"/>
              <a:gd name="connsiteY3-4414" fmla="*/ 1359486 h 1359486"/>
              <a:gd name="connsiteX4-4415" fmla="*/ 2155814 w 2227676"/>
              <a:gd name="connsiteY4-4416" fmla="*/ 1120797 h 1359486"/>
              <a:gd name="connsiteX5-4417" fmla="*/ 2155814 w 2227676"/>
              <a:gd name="connsiteY5-4418" fmla="*/ 1359485 h 1359486"/>
              <a:gd name="connsiteX6-4419" fmla="*/ 0 w 2227676"/>
              <a:gd name="connsiteY6-4420" fmla="*/ 72645 h 1359486"/>
              <a:gd name="connsiteX7-4421" fmla="*/ 2209709 w 2227676"/>
              <a:gd name="connsiteY7-4422" fmla="*/ 72645 h 1359486"/>
              <a:gd name="connsiteX8-4423" fmla="*/ 0 w 2227676"/>
              <a:gd name="connsiteY8-4424" fmla="*/ 72645 h 1359486"/>
              <a:gd name="connsiteX9-4425" fmla="*/ 71860 w 2227676"/>
              <a:gd name="connsiteY9-4426" fmla="*/ 0 h 1359486"/>
              <a:gd name="connsiteX10-4427" fmla="*/ 71860 w 2227676"/>
              <a:gd name="connsiteY10-4428" fmla="*/ 259444 h 1359486"/>
              <a:gd name="connsiteX11-4429" fmla="*/ 71860 w 2227676"/>
              <a:gd name="connsiteY11-4430" fmla="*/ 0 h 13594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27676" h="1359486">
                <a:moveTo>
                  <a:pt x="2" y="1286842"/>
                </a:moveTo>
                <a:lnTo>
                  <a:pt x="2227676" y="1286842"/>
                </a:lnTo>
                <a:lnTo>
                  <a:pt x="0" y="1286842"/>
                </a:lnTo>
                <a:close/>
                <a:moveTo>
                  <a:pt x="2155814" y="1359486"/>
                </a:moveTo>
                <a:lnTo>
                  <a:pt x="2155814" y="1120797"/>
                </a:lnTo>
                <a:lnTo>
                  <a:pt x="2155814" y="1359485"/>
                </a:lnTo>
                <a:close/>
                <a:moveTo>
                  <a:pt x="0" y="72645"/>
                </a:moveTo>
                <a:lnTo>
                  <a:pt x="2209709" y="72645"/>
                </a:lnTo>
                <a:lnTo>
                  <a:pt x="0" y="72645"/>
                </a:lnTo>
                <a:close/>
                <a:moveTo>
                  <a:pt x="71860" y="0"/>
                </a:moveTo>
                <a:lnTo>
                  <a:pt x="71860" y="259444"/>
                </a:lnTo>
                <a:lnTo>
                  <a:pt x="71860" y="0"/>
                </a:lnTo>
                <a:close/>
              </a:path>
            </a:pathLst>
          </a:custGeom>
          <a:solidFill>
            <a:schemeClr val="accent1"/>
          </a:solidFill>
          <a:ln w="3175" cap="sq">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216000" tIns="180000" rIns="216000" bIns="180000" rtlCol="0" anchor="ctr">
            <a:normAutofit/>
          </a:bodyPr>
          <a:lstStyle/>
          <a:p>
            <a:pPr algn="just">
              <a:lnSpc>
                <a:spcPct val="150000"/>
              </a:lnSpc>
            </a:pPr>
            <a:endParaRPr lang="zh-CN" altLang="en-US" dirty="0">
              <a:solidFill>
                <a:schemeClr val="tx1"/>
              </a:solidFill>
            </a:endParaRPr>
          </a:p>
        </p:txBody>
      </p:sp>
      <p:sp>
        <p:nvSpPr>
          <p:cNvPr id="4" name="Content Placeholder 3"/>
          <p:cNvSpPr>
            <a:spLocks noGrp="1"/>
          </p:cNvSpPr>
          <p:nvPr>
            <p:ph sz="half" idx="1"/>
          </p:nvPr>
        </p:nvSpPr>
        <p:spPr>
          <a:xfrm>
            <a:off x="1250265" y="1016341"/>
            <a:ext cx="4413740" cy="4114800"/>
          </a:xfrm>
        </p:spPr>
        <p:txBody>
          <a:bodyPr/>
          <a:lstStyle/>
          <a:p>
            <a:pPr marL="0" indent="0">
              <a:buNone/>
            </a:pPr>
            <a:r>
              <a:rPr lang="en-US" b="1" u="sng">
                <a:sym typeface="+mn-ea"/>
              </a:rPr>
              <a:t>Tại sao là Jenkins?</a:t>
            </a:r>
          </a:p>
          <a:p>
            <a:pPr marL="0" indent="0">
              <a:buNone/>
            </a:pPr>
            <a:endParaRPr lang="en-US" b="1" u="sng"/>
          </a:p>
          <a:p>
            <a:pPr marL="0" indent="0">
              <a:buNone/>
            </a:pPr>
            <a:endParaRPr lang="en-US" b="1" u="sng"/>
          </a:p>
        </p:txBody>
      </p:sp>
      <p:sp>
        <p:nvSpPr>
          <p:cNvPr id="14" name="Text Box 13"/>
          <p:cNvSpPr txBox="1"/>
          <p:nvPr/>
        </p:nvSpPr>
        <p:spPr>
          <a:xfrm>
            <a:off x="5384165" y="2829560"/>
            <a:ext cx="1899920" cy="1198880"/>
          </a:xfrm>
          <a:prstGeom prst="rect">
            <a:avLst/>
          </a:prstGeom>
          <a:noFill/>
        </p:spPr>
        <p:txBody>
          <a:bodyPr wrap="square" rtlCol="0">
            <a:spAutoFit/>
          </a:bodyPr>
          <a:lstStyle/>
          <a:p>
            <a:r>
              <a:rPr lang="en-US" sz="7200" b="1" dirty="0"/>
              <a:t>CI</a:t>
            </a:r>
          </a:p>
        </p:txBody>
      </p:sp>
      <p:pic>
        <p:nvPicPr>
          <p:cNvPr id="15" name="Content Placeholder 14" descr="TeamCity-large"/>
          <p:cNvPicPr>
            <a:picLocks noGrp="1" noChangeAspect="1"/>
          </p:cNvPicPr>
          <p:nvPr>
            <p:ph sz="half" idx="2"/>
          </p:nvPr>
        </p:nvPicPr>
        <p:blipFill>
          <a:blip r:embed="rId6"/>
          <a:stretch>
            <a:fillRect/>
          </a:stretch>
        </p:blipFill>
        <p:spPr>
          <a:xfrm>
            <a:off x="2095500" y="3721100"/>
            <a:ext cx="2319020" cy="1519555"/>
          </a:xfrm>
          <a:prstGeom prst="rect">
            <a:avLst/>
          </a:prstGeom>
        </p:spPr>
      </p:pic>
      <p:pic>
        <p:nvPicPr>
          <p:cNvPr id="17" name="Picture 16" descr="TravisCI-Full-Color"/>
          <p:cNvPicPr>
            <a:picLocks noChangeAspect="1"/>
          </p:cNvPicPr>
          <p:nvPr/>
        </p:nvPicPr>
        <p:blipFill>
          <a:blip r:embed="rId7"/>
          <a:stretch>
            <a:fillRect/>
          </a:stretch>
        </p:blipFill>
        <p:spPr>
          <a:xfrm>
            <a:off x="2095500" y="1897380"/>
            <a:ext cx="2406015" cy="754380"/>
          </a:xfrm>
          <a:prstGeom prst="rect">
            <a:avLst/>
          </a:prstGeom>
        </p:spPr>
      </p:pic>
      <p:pic>
        <p:nvPicPr>
          <p:cNvPr id="18" name="Picture 17" descr="bamboo_logo"/>
          <p:cNvPicPr>
            <a:picLocks noChangeAspect="1"/>
          </p:cNvPicPr>
          <p:nvPr/>
        </p:nvPicPr>
        <p:blipFill>
          <a:blip r:embed="rId8"/>
          <a:stretch>
            <a:fillRect/>
          </a:stretch>
        </p:blipFill>
        <p:spPr>
          <a:xfrm>
            <a:off x="1250315" y="3058795"/>
            <a:ext cx="1762125" cy="504825"/>
          </a:xfrm>
          <a:prstGeom prst="rect">
            <a:avLst/>
          </a:prstGeom>
        </p:spPr>
      </p:pic>
      <p:pic>
        <p:nvPicPr>
          <p:cNvPr id="19" name="Picture 18" descr="circleci-300x95"/>
          <p:cNvPicPr>
            <a:picLocks noChangeAspect="1"/>
          </p:cNvPicPr>
          <p:nvPr/>
        </p:nvPicPr>
        <p:blipFill>
          <a:blip r:embed="rId9"/>
          <a:stretch>
            <a:fillRect/>
          </a:stretch>
        </p:blipFill>
        <p:spPr>
          <a:xfrm>
            <a:off x="4826000" y="1374775"/>
            <a:ext cx="2628900" cy="832485"/>
          </a:xfrm>
          <a:prstGeom prst="rect">
            <a:avLst/>
          </a:prstGeom>
        </p:spPr>
      </p:pic>
      <p:pic>
        <p:nvPicPr>
          <p:cNvPr id="20" name="Picture 19" descr="codeship-logo-300x72"/>
          <p:cNvPicPr>
            <a:picLocks noChangeAspect="1"/>
          </p:cNvPicPr>
          <p:nvPr/>
        </p:nvPicPr>
        <p:blipFill>
          <a:blip r:embed="rId10"/>
          <a:stretch>
            <a:fillRect/>
          </a:stretch>
        </p:blipFill>
        <p:spPr>
          <a:xfrm>
            <a:off x="8662035" y="3136900"/>
            <a:ext cx="2430780" cy="583565"/>
          </a:xfrm>
          <a:prstGeom prst="rect">
            <a:avLst/>
          </a:prstGeom>
        </p:spPr>
      </p:pic>
      <p:pic>
        <p:nvPicPr>
          <p:cNvPr id="21" name="Picture 20" descr="wm_no_bg-250x95"/>
          <p:cNvPicPr>
            <a:picLocks noChangeAspect="1"/>
          </p:cNvPicPr>
          <p:nvPr/>
        </p:nvPicPr>
        <p:blipFill>
          <a:blip r:embed="rId11"/>
          <a:stretch>
            <a:fillRect/>
          </a:stretch>
        </p:blipFill>
        <p:spPr>
          <a:xfrm>
            <a:off x="5117465" y="4624705"/>
            <a:ext cx="1956435" cy="743585"/>
          </a:xfrm>
          <a:prstGeom prst="rect">
            <a:avLst/>
          </a:prstGeom>
        </p:spPr>
      </p:pic>
      <p:pic>
        <p:nvPicPr>
          <p:cNvPr id="22" name="Picture 21" descr="jenkins-logo-text-300x96"/>
          <p:cNvPicPr>
            <a:picLocks noChangeAspect="1"/>
          </p:cNvPicPr>
          <p:nvPr/>
        </p:nvPicPr>
        <p:blipFill>
          <a:blip r:embed="rId12"/>
          <a:stretch>
            <a:fillRect/>
          </a:stretch>
        </p:blipFill>
        <p:spPr>
          <a:xfrm>
            <a:off x="8006079" y="1683939"/>
            <a:ext cx="3024555" cy="967822"/>
          </a:xfrm>
          <a:prstGeom prst="rect">
            <a:avLst/>
          </a:prstGeom>
        </p:spPr>
      </p:pic>
      <p:pic>
        <p:nvPicPr>
          <p:cNvPr id="11" name="Picture 10">
            <a:extLst>
              <a:ext uri="{FF2B5EF4-FFF2-40B4-BE49-F238E27FC236}">
                <a16:creationId xmlns:a16="http://schemas.microsoft.com/office/drawing/2014/main" id="{0BCA31CC-5803-4E27-A1A8-0729040380E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76845" y="3997543"/>
            <a:ext cx="2732244" cy="913794"/>
          </a:xfrm>
          <a:prstGeom prst="rect">
            <a:avLst/>
          </a:prstGeom>
        </p:spPr>
      </p:pic>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12" presetClass="entr" presetSubtype="2"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1000"/>
                                        <p:tgtEl>
                                          <p:spTgt spid="20"/>
                                        </p:tgtEl>
                                        <p:attrNameLst>
                                          <p:attrName>ppt_x</p:attrName>
                                        </p:attrNameLst>
                                      </p:cBhvr>
                                      <p:tavLst>
                                        <p:tav tm="0">
                                          <p:val>
                                            <p:strVal val="#ppt_x+#ppt_w*1.125000"/>
                                          </p:val>
                                        </p:tav>
                                        <p:tav tm="100000">
                                          <p:val>
                                            <p:strVal val="#ppt_x"/>
                                          </p:val>
                                        </p:tav>
                                      </p:tavLst>
                                    </p:anim>
                                    <p:animEffect transition="in" filter="wipe(left)">
                                      <p:cBhvr>
                                        <p:cTn id="11" dur="1000"/>
                                        <p:tgtEl>
                                          <p:spTgt spid="20"/>
                                        </p:tgtEl>
                                      </p:cBhvr>
                                    </p:animEffect>
                                  </p:childTnLst>
                                </p:cTn>
                              </p:par>
                              <p:par>
                                <p:cTn id="12" presetID="12" presetClass="entr" presetSubtype="2"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1000"/>
                                        <p:tgtEl>
                                          <p:spTgt spid="22"/>
                                        </p:tgtEl>
                                        <p:attrNameLst>
                                          <p:attrName>ppt_x</p:attrName>
                                        </p:attrNameLst>
                                      </p:cBhvr>
                                      <p:tavLst>
                                        <p:tav tm="0">
                                          <p:val>
                                            <p:strVal val="#ppt_x+#ppt_w*1.125000"/>
                                          </p:val>
                                        </p:tav>
                                        <p:tav tm="100000">
                                          <p:val>
                                            <p:strVal val="#ppt_x"/>
                                          </p:val>
                                        </p:tav>
                                      </p:tavLst>
                                    </p:anim>
                                    <p:animEffect transition="in" filter="wipe(left)">
                                      <p:cBhvr>
                                        <p:cTn id="15" dur="10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p:tgtEl>
                                          <p:spTgt spid="15"/>
                                        </p:tgtEl>
                                        <p:attrNameLst>
                                          <p:attrName>ppt_x</p:attrName>
                                        </p:attrNameLst>
                                      </p:cBhvr>
                                      <p:tavLst>
                                        <p:tav tm="0">
                                          <p:val>
                                            <p:strVal val="#ppt_x-#ppt_w*1.125000"/>
                                          </p:val>
                                        </p:tav>
                                        <p:tav tm="100000">
                                          <p:val>
                                            <p:strVal val="#ppt_x"/>
                                          </p:val>
                                        </p:tav>
                                      </p:tavLst>
                                    </p:anim>
                                    <p:animEffect transition="in" filter="wipe(right)">
                                      <p:cBhvr>
                                        <p:cTn id="21" dur="1000"/>
                                        <p:tgtEl>
                                          <p:spTgt spid="15"/>
                                        </p:tgtEl>
                                      </p:cBhvr>
                                    </p:animEffect>
                                  </p:childTnLst>
                                </p:cTn>
                              </p:par>
                              <p:par>
                                <p:cTn id="22" presetID="12" presetClass="entr" presetSubtype="8"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0"/>
                                        <p:tgtEl>
                                          <p:spTgt spid="18"/>
                                        </p:tgtEl>
                                        <p:attrNameLst>
                                          <p:attrName>ppt_x</p:attrName>
                                        </p:attrNameLst>
                                      </p:cBhvr>
                                      <p:tavLst>
                                        <p:tav tm="0">
                                          <p:val>
                                            <p:strVal val="#ppt_x-#ppt_w*1.125000"/>
                                          </p:val>
                                        </p:tav>
                                        <p:tav tm="100000">
                                          <p:val>
                                            <p:strVal val="#ppt_x"/>
                                          </p:val>
                                        </p:tav>
                                      </p:tavLst>
                                    </p:anim>
                                    <p:animEffect transition="in" filter="wipe(right)">
                                      <p:cBhvr>
                                        <p:cTn id="25" dur="1000"/>
                                        <p:tgtEl>
                                          <p:spTgt spid="18"/>
                                        </p:tgtEl>
                                      </p:cBhvr>
                                    </p:animEffect>
                                  </p:childTnLst>
                                </p:cTn>
                              </p:par>
                              <p:par>
                                <p:cTn id="26" presetID="12" presetClass="entr" presetSubtype="8"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000"/>
                                        <p:tgtEl>
                                          <p:spTgt spid="17"/>
                                        </p:tgtEl>
                                        <p:attrNameLst>
                                          <p:attrName>ppt_x</p:attrName>
                                        </p:attrNameLst>
                                      </p:cBhvr>
                                      <p:tavLst>
                                        <p:tav tm="0">
                                          <p:val>
                                            <p:strVal val="#ppt_x-#ppt_w*1.125000"/>
                                          </p:val>
                                        </p:tav>
                                        <p:tav tm="100000">
                                          <p:val>
                                            <p:strVal val="#ppt_x"/>
                                          </p:val>
                                        </p:tav>
                                      </p:tavLst>
                                    </p:anim>
                                    <p:animEffect transition="in" filter="wipe(right)">
                                      <p:cBhvr>
                                        <p:cTn id="29" dur="1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ppt_y</p:attrName>
                                        </p:attrNameLst>
                                      </p:cBhvr>
                                      <p:tavLst>
                                        <p:tav tm="0">
                                          <p:val>
                                            <p:strVal val="#ppt_y+#ppt_h*1.125000"/>
                                          </p:val>
                                        </p:tav>
                                        <p:tav tm="100000">
                                          <p:val>
                                            <p:strVal val="#ppt_y"/>
                                          </p:val>
                                        </p:tav>
                                      </p:tavLst>
                                    </p:anim>
                                    <p:animEffect transition="in" filter="wipe(up)">
                                      <p:cBhvr>
                                        <p:cTn id="35" dur="500"/>
                                        <p:tgtEl>
                                          <p:spTgt spid="21"/>
                                        </p:tgtEl>
                                      </p:cBhvr>
                                    </p:animEffect>
                                  </p:childTnLst>
                                </p:cTn>
                              </p:par>
                              <p:par>
                                <p:cTn id="36" presetID="12" presetClass="entr" presetSubtype="1"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ppt_y</p:attrName>
                                        </p:attrNameLst>
                                      </p:cBhvr>
                                      <p:tavLst>
                                        <p:tav tm="0">
                                          <p:val>
                                            <p:strVal val="#ppt_y-#ppt_h*1.125000"/>
                                          </p:val>
                                        </p:tav>
                                        <p:tav tm="100000">
                                          <p:val>
                                            <p:strVal val="#ppt_y"/>
                                          </p:val>
                                        </p:tav>
                                      </p:tavLst>
                                    </p:anim>
                                    <p:animEffect transition="in" filter="wipe(down)">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sz="3200" dirty="0">
                <a:sym typeface="+mn-ea"/>
              </a:rPr>
              <a:t>Jenkins</a:t>
            </a:r>
            <a:endParaRPr lang="en-US" sz="3200" dirty="0">
              <a:latin typeface="+mn-lt"/>
            </a:endParaRPr>
          </a:p>
        </p:txBody>
      </p:sp>
      <p:sp>
        <p:nvSpPr>
          <p:cNvPr id="5" name="任意多边形 4"/>
          <p:cNvSpPr/>
          <p:nvPr>
            <p:custDataLst>
              <p:tags r:id="rId3"/>
            </p:custDataLst>
          </p:nvPr>
        </p:nvSpPr>
        <p:spPr>
          <a:xfrm>
            <a:off x="838200" y="845085"/>
            <a:ext cx="10515600" cy="4931996"/>
          </a:xfrm>
          <a:custGeom>
            <a:avLst/>
            <a:gdLst>
              <a:gd name="connsiteX0" fmla="*/ 720080 w 3744416"/>
              <a:gd name="connsiteY0" fmla="*/ 1656184 h 2016224"/>
              <a:gd name="connsiteX1" fmla="*/ 2952328 w 3744416"/>
              <a:gd name="connsiteY1" fmla="*/ 1656184 h 2016224"/>
              <a:gd name="connsiteX2" fmla="*/ 2952328 w 3744416"/>
              <a:gd name="connsiteY2" fmla="*/ 1800200 h 2016224"/>
              <a:gd name="connsiteX3" fmla="*/ 720080 w 3744416"/>
              <a:gd name="connsiteY3" fmla="*/ 1800200 h 2016224"/>
              <a:gd name="connsiteX4" fmla="*/ 3600400 w 3744416"/>
              <a:gd name="connsiteY4" fmla="*/ 1296144 h 2016224"/>
              <a:gd name="connsiteX5" fmla="*/ 3744416 w 3744416"/>
              <a:gd name="connsiteY5" fmla="*/ 1296144 h 2016224"/>
              <a:gd name="connsiteX6" fmla="*/ 3744416 w 3744416"/>
              <a:gd name="connsiteY6" fmla="*/ 2016224 h 2016224"/>
              <a:gd name="connsiteX7" fmla="*/ 3600400 w 3744416"/>
              <a:gd name="connsiteY7" fmla="*/ 2016224 h 2016224"/>
              <a:gd name="connsiteX8" fmla="*/ 720080 w 3744416"/>
              <a:gd name="connsiteY8" fmla="*/ 432048 h 2016224"/>
              <a:gd name="connsiteX9" fmla="*/ 2952328 w 3744416"/>
              <a:gd name="connsiteY9" fmla="*/ 432048 h 2016224"/>
              <a:gd name="connsiteX10" fmla="*/ 2952328 w 3744416"/>
              <a:gd name="connsiteY10" fmla="*/ 576064 h 2016224"/>
              <a:gd name="connsiteX11" fmla="*/ 720080 w 3744416"/>
              <a:gd name="connsiteY11" fmla="*/ 576064 h 2016224"/>
              <a:gd name="connsiteX12" fmla="*/ 0 w 3744416"/>
              <a:gd name="connsiteY12" fmla="*/ 0 h 2016224"/>
              <a:gd name="connsiteX13" fmla="*/ 144016 w 3744416"/>
              <a:gd name="connsiteY13" fmla="*/ 0 h 2016224"/>
              <a:gd name="connsiteX14" fmla="*/ 144016 w 3744416"/>
              <a:gd name="connsiteY14" fmla="*/ 720080 h 2016224"/>
              <a:gd name="connsiteX15" fmla="*/ 0 w 3744416"/>
              <a:gd name="connsiteY15" fmla="*/ 720080 h 2016224"/>
              <a:gd name="connsiteX0-1" fmla="*/ 720080 w 3744416"/>
              <a:gd name="connsiteY0-2" fmla="*/ 1656184 h 2016224"/>
              <a:gd name="connsiteX1-3" fmla="*/ 2952328 w 3744416"/>
              <a:gd name="connsiteY1-4" fmla="*/ 1656184 h 2016224"/>
              <a:gd name="connsiteX2-5" fmla="*/ 2952328 w 3744416"/>
              <a:gd name="connsiteY2-6" fmla="*/ 1800200 h 2016224"/>
              <a:gd name="connsiteX3-7" fmla="*/ 720080 w 3744416"/>
              <a:gd name="connsiteY3-8" fmla="*/ 1800200 h 2016224"/>
              <a:gd name="connsiteX4-9" fmla="*/ 720080 w 3744416"/>
              <a:gd name="connsiteY4-10" fmla="*/ 1656184 h 2016224"/>
              <a:gd name="connsiteX5-11" fmla="*/ 3600400 w 3744416"/>
              <a:gd name="connsiteY5-12" fmla="*/ 1296144 h 2016224"/>
              <a:gd name="connsiteX6-13" fmla="*/ 3744416 w 3744416"/>
              <a:gd name="connsiteY6-14" fmla="*/ 1296144 h 2016224"/>
              <a:gd name="connsiteX7-15" fmla="*/ 3744416 w 3744416"/>
              <a:gd name="connsiteY7-16" fmla="*/ 2016224 h 2016224"/>
              <a:gd name="connsiteX8-17" fmla="*/ 3600400 w 3744416"/>
              <a:gd name="connsiteY8-18" fmla="*/ 2016224 h 2016224"/>
              <a:gd name="connsiteX9-19" fmla="*/ 3600400 w 3744416"/>
              <a:gd name="connsiteY9-20" fmla="*/ 1296144 h 2016224"/>
              <a:gd name="connsiteX10-21" fmla="*/ 720080 w 3744416"/>
              <a:gd name="connsiteY10-22" fmla="*/ 432048 h 2016224"/>
              <a:gd name="connsiteX11-23" fmla="*/ 2952328 w 3744416"/>
              <a:gd name="connsiteY11-24" fmla="*/ 432048 h 2016224"/>
              <a:gd name="connsiteX12-25" fmla="*/ 2952328 w 3744416"/>
              <a:gd name="connsiteY12-26" fmla="*/ 576064 h 2016224"/>
              <a:gd name="connsiteX13-27" fmla="*/ 720080 w 3744416"/>
              <a:gd name="connsiteY13-28" fmla="*/ 576064 h 2016224"/>
              <a:gd name="connsiteX14-29" fmla="*/ 720080 w 3744416"/>
              <a:gd name="connsiteY14-30" fmla="*/ 432048 h 2016224"/>
              <a:gd name="connsiteX15-31" fmla="*/ 0 w 3744416"/>
              <a:gd name="connsiteY15-32" fmla="*/ 0 h 2016224"/>
              <a:gd name="connsiteX16" fmla="*/ 144016 w 3744416"/>
              <a:gd name="connsiteY16" fmla="*/ 720080 h 2016224"/>
              <a:gd name="connsiteX17" fmla="*/ 0 w 3744416"/>
              <a:gd name="connsiteY17" fmla="*/ 720080 h 2016224"/>
              <a:gd name="connsiteX18" fmla="*/ 0 w 3744416"/>
              <a:gd name="connsiteY18" fmla="*/ 0 h 2016224"/>
              <a:gd name="connsiteX0-33" fmla="*/ 720080 w 3744416"/>
              <a:gd name="connsiteY0-34" fmla="*/ 1656184 h 2016224"/>
              <a:gd name="connsiteX1-35" fmla="*/ 2952328 w 3744416"/>
              <a:gd name="connsiteY1-36" fmla="*/ 1656184 h 2016224"/>
              <a:gd name="connsiteX2-37" fmla="*/ 2952328 w 3744416"/>
              <a:gd name="connsiteY2-38" fmla="*/ 1800200 h 2016224"/>
              <a:gd name="connsiteX3-39" fmla="*/ 720080 w 3744416"/>
              <a:gd name="connsiteY3-40" fmla="*/ 1800200 h 2016224"/>
              <a:gd name="connsiteX4-41" fmla="*/ 720080 w 3744416"/>
              <a:gd name="connsiteY4-42" fmla="*/ 1656184 h 2016224"/>
              <a:gd name="connsiteX5-43" fmla="*/ 3600400 w 3744416"/>
              <a:gd name="connsiteY5-44" fmla="*/ 1296144 h 2016224"/>
              <a:gd name="connsiteX6-45" fmla="*/ 3744416 w 3744416"/>
              <a:gd name="connsiteY6-46" fmla="*/ 1296144 h 2016224"/>
              <a:gd name="connsiteX7-47" fmla="*/ 3744416 w 3744416"/>
              <a:gd name="connsiteY7-48" fmla="*/ 2016224 h 2016224"/>
              <a:gd name="connsiteX8-49" fmla="*/ 3600400 w 3744416"/>
              <a:gd name="connsiteY8-50" fmla="*/ 2016224 h 2016224"/>
              <a:gd name="connsiteX9-51" fmla="*/ 3600400 w 3744416"/>
              <a:gd name="connsiteY9-52" fmla="*/ 1296144 h 2016224"/>
              <a:gd name="connsiteX10-53" fmla="*/ 720080 w 3744416"/>
              <a:gd name="connsiteY10-54" fmla="*/ 432048 h 2016224"/>
              <a:gd name="connsiteX11-55" fmla="*/ 2952328 w 3744416"/>
              <a:gd name="connsiteY11-56" fmla="*/ 432048 h 2016224"/>
              <a:gd name="connsiteX12-57" fmla="*/ 2952328 w 3744416"/>
              <a:gd name="connsiteY12-58" fmla="*/ 576064 h 2016224"/>
              <a:gd name="connsiteX13-59" fmla="*/ 720080 w 3744416"/>
              <a:gd name="connsiteY13-60" fmla="*/ 576064 h 2016224"/>
              <a:gd name="connsiteX14-61" fmla="*/ 720080 w 3744416"/>
              <a:gd name="connsiteY14-62" fmla="*/ 432048 h 2016224"/>
              <a:gd name="connsiteX15-63" fmla="*/ 0 w 3744416"/>
              <a:gd name="connsiteY15-64" fmla="*/ 0 h 2016224"/>
              <a:gd name="connsiteX16-65" fmla="*/ 0 w 3744416"/>
              <a:gd name="connsiteY16-66" fmla="*/ 720080 h 2016224"/>
              <a:gd name="connsiteX17-67" fmla="*/ 0 w 3744416"/>
              <a:gd name="connsiteY17-68" fmla="*/ 0 h 2016224"/>
              <a:gd name="connsiteX0-69" fmla="*/ 720080 w 3744416"/>
              <a:gd name="connsiteY0-70" fmla="*/ 1656184 h 2016224"/>
              <a:gd name="connsiteX1-71" fmla="*/ 2952328 w 3744416"/>
              <a:gd name="connsiteY1-72" fmla="*/ 1656184 h 2016224"/>
              <a:gd name="connsiteX2-73" fmla="*/ 2952328 w 3744416"/>
              <a:gd name="connsiteY2-74" fmla="*/ 1800200 h 2016224"/>
              <a:gd name="connsiteX3-75" fmla="*/ 720080 w 3744416"/>
              <a:gd name="connsiteY3-76" fmla="*/ 1800200 h 2016224"/>
              <a:gd name="connsiteX4-77" fmla="*/ 720080 w 3744416"/>
              <a:gd name="connsiteY4-78" fmla="*/ 1656184 h 2016224"/>
              <a:gd name="connsiteX5-79" fmla="*/ 3600400 w 3744416"/>
              <a:gd name="connsiteY5-80" fmla="*/ 1296144 h 2016224"/>
              <a:gd name="connsiteX6-81" fmla="*/ 3744416 w 3744416"/>
              <a:gd name="connsiteY6-82" fmla="*/ 1296144 h 2016224"/>
              <a:gd name="connsiteX7-83" fmla="*/ 3744416 w 3744416"/>
              <a:gd name="connsiteY7-84" fmla="*/ 2016224 h 2016224"/>
              <a:gd name="connsiteX8-85" fmla="*/ 3600400 w 3744416"/>
              <a:gd name="connsiteY8-86" fmla="*/ 2016224 h 2016224"/>
              <a:gd name="connsiteX9-87" fmla="*/ 3600400 w 3744416"/>
              <a:gd name="connsiteY9-88" fmla="*/ 1296144 h 2016224"/>
              <a:gd name="connsiteX10-89" fmla="*/ 720080 w 3744416"/>
              <a:gd name="connsiteY10-90" fmla="*/ 432048 h 2016224"/>
              <a:gd name="connsiteX11-91" fmla="*/ 2952328 w 3744416"/>
              <a:gd name="connsiteY11-92" fmla="*/ 432048 h 2016224"/>
              <a:gd name="connsiteX12-93" fmla="*/ 2952328 w 3744416"/>
              <a:gd name="connsiteY12-94" fmla="*/ 576064 h 2016224"/>
              <a:gd name="connsiteX13-95" fmla="*/ 720080 w 3744416"/>
              <a:gd name="connsiteY13-96" fmla="*/ 432048 h 2016224"/>
              <a:gd name="connsiteX14-97" fmla="*/ 0 w 3744416"/>
              <a:gd name="connsiteY14-98" fmla="*/ 0 h 2016224"/>
              <a:gd name="connsiteX15-99" fmla="*/ 0 w 3744416"/>
              <a:gd name="connsiteY15-100" fmla="*/ 720080 h 2016224"/>
              <a:gd name="connsiteX16-101" fmla="*/ 0 w 3744416"/>
              <a:gd name="connsiteY16-102" fmla="*/ 0 h 2016224"/>
              <a:gd name="connsiteX0-103" fmla="*/ 720080 w 3744416"/>
              <a:gd name="connsiteY0-104" fmla="*/ 1656184 h 2016224"/>
              <a:gd name="connsiteX1-105" fmla="*/ 2952328 w 3744416"/>
              <a:gd name="connsiteY1-106" fmla="*/ 1656184 h 2016224"/>
              <a:gd name="connsiteX2-107" fmla="*/ 2952328 w 3744416"/>
              <a:gd name="connsiteY2-108" fmla="*/ 1800200 h 2016224"/>
              <a:gd name="connsiteX3-109" fmla="*/ 720080 w 3744416"/>
              <a:gd name="connsiteY3-110" fmla="*/ 1800200 h 2016224"/>
              <a:gd name="connsiteX4-111" fmla="*/ 720080 w 3744416"/>
              <a:gd name="connsiteY4-112" fmla="*/ 1656184 h 2016224"/>
              <a:gd name="connsiteX5-113" fmla="*/ 3600400 w 3744416"/>
              <a:gd name="connsiteY5-114" fmla="*/ 1296144 h 2016224"/>
              <a:gd name="connsiteX6-115" fmla="*/ 3744416 w 3744416"/>
              <a:gd name="connsiteY6-116" fmla="*/ 1296144 h 2016224"/>
              <a:gd name="connsiteX7-117" fmla="*/ 3744416 w 3744416"/>
              <a:gd name="connsiteY7-118" fmla="*/ 2016224 h 2016224"/>
              <a:gd name="connsiteX8-119" fmla="*/ 3600400 w 3744416"/>
              <a:gd name="connsiteY8-120" fmla="*/ 2016224 h 2016224"/>
              <a:gd name="connsiteX9-121" fmla="*/ 3600400 w 3744416"/>
              <a:gd name="connsiteY9-122" fmla="*/ 1296144 h 2016224"/>
              <a:gd name="connsiteX10-123" fmla="*/ 720080 w 3744416"/>
              <a:gd name="connsiteY10-124" fmla="*/ 432048 h 2016224"/>
              <a:gd name="connsiteX11-125" fmla="*/ 2952328 w 3744416"/>
              <a:gd name="connsiteY11-126" fmla="*/ 432048 h 2016224"/>
              <a:gd name="connsiteX12-127" fmla="*/ 720080 w 3744416"/>
              <a:gd name="connsiteY12-128" fmla="*/ 432048 h 2016224"/>
              <a:gd name="connsiteX13-129" fmla="*/ 0 w 3744416"/>
              <a:gd name="connsiteY13-130" fmla="*/ 0 h 2016224"/>
              <a:gd name="connsiteX14-131" fmla="*/ 0 w 3744416"/>
              <a:gd name="connsiteY14-132" fmla="*/ 720080 h 2016224"/>
              <a:gd name="connsiteX15-133" fmla="*/ 0 w 3744416"/>
              <a:gd name="connsiteY15-134" fmla="*/ 0 h 2016224"/>
              <a:gd name="connsiteX0-135" fmla="*/ 720080 w 3744416"/>
              <a:gd name="connsiteY0-136" fmla="*/ 1656184 h 2016224"/>
              <a:gd name="connsiteX1-137" fmla="*/ 2952328 w 3744416"/>
              <a:gd name="connsiteY1-138" fmla="*/ 1656184 h 2016224"/>
              <a:gd name="connsiteX2-139" fmla="*/ 2952328 w 3744416"/>
              <a:gd name="connsiteY2-140" fmla="*/ 1800200 h 2016224"/>
              <a:gd name="connsiteX3-141" fmla="*/ 720080 w 3744416"/>
              <a:gd name="connsiteY3-142" fmla="*/ 1800200 h 2016224"/>
              <a:gd name="connsiteX4-143" fmla="*/ 720080 w 3744416"/>
              <a:gd name="connsiteY4-144" fmla="*/ 1656184 h 2016224"/>
              <a:gd name="connsiteX5-145" fmla="*/ 3600400 w 3744416"/>
              <a:gd name="connsiteY5-146" fmla="*/ 1296144 h 2016224"/>
              <a:gd name="connsiteX6-147" fmla="*/ 3744416 w 3744416"/>
              <a:gd name="connsiteY6-148" fmla="*/ 1296144 h 2016224"/>
              <a:gd name="connsiteX7-149" fmla="*/ 3744416 w 3744416"/>
              <a:gd name="connsiteY7-150" fmla="*/ 2016224 h 2016224"/>
              <a:gd name="connsiteX8-151" fmla="*/ 3600400 w 3744416"/>
              <a:gd name="connsiteY8-152" fmla="*/ 2016224 h 2016224"/>
              <a:gd name="connsiteX9-153" fmla="*/ 3600400 w 3744416"/>
              <a:gd name="connsiteY9-154" fmla="*/ 1296144 h 2016224"/>
              <a:gd name="connsiteX10-155" fmla="*/ 720080 w 3744416"/>
              <a:gd name="connsiteY10-156" fmla="*/ 432048 h 2016224"/>
              <a:gd name="connsiteX11-157" fmla="*/ 2952328 w 3744416"/>
              <a:gd name="connsiteY11-158" fmla="*/ 432048 h 2016224"/>
              <a:gd name="connsiteX12-159" fmla="*/ 720080 w 3744416"/>
              <a:gd name="connsiteY12-160" fmla="*/ 432048 h 2016224"/>
              <a:gd name="connsiteX13-161" fmla="*/ 0 w 3744416"/>
              <a:gd name="connsiteY13-162" fmla="*/ 0 h 2016224"/>
              <a:gd name="connsiteX14-163" fmla="*/ 0 w 3744416"/>
              <a:gd name="connsiteY14-164" fmla="*/ 720080 h 2016224"/>
              <a:gd name="connsiteX15-165" fmla="*/ 0 w 3744416"/>
              <a:gd name="connsiteY15-166" fmla="*/ 0 h 2016224"/>
              <a:gd name="connsiteX0-167" fmla="*/ 720080 w 3744416"/>
              <a:gd name="connsiteY0-168" fmla="*/ 1656184 h 2016224"/>
              <a:gd name="connsiteX1-169" fmla="*/ 2952328 w 3744416"/>
              <a:gd name="connsiteY1-170" fmla="*/ 1656184 h 2016224"/>
              <a:gd name="connsiteX2-171" fmla="*/ 2952328 w 3744416"/>
              <a:gd name="connsiteY2-172" fmla="*/ 1800200 h 2016224"/>
              <a:gd name="connsiteX3-173" fmla="*/ 720080 w 3744416"/>
              <a:gd name="connsiteY3-174" fmla="*/ 1656184 h 2016224"/>
              <a:gd name="connsiteX4-175" fmla="*/ 3600400 w 3744416"/>
              <a:gd name="connsiteY4-176" fmla="*/ 1296144 h 2016224"/>
              <a:gd name="connsiteX5-177" fmla="*/ 3744416 w 3744416"/>
              <a:gd name="connsiteY5-178" fmla="*/ 1296144 h 2016224"/>
              <a:gd name="connsiteX6-179" fmla="*/ 3744416 w 3744416"/>
              <a:gd name="connsiteY6-180" fmla="*/ 2016224 h 2016224"/>
              <a:gd name="connsiteX7-181" fmla="*/ 3600400 w 3744416"/>
              <a:gd name="connsiteY7-182" fmla="*/ 2016224 h 2016224"/>
              <a:gd name="connsiteX8-183" fmla="*/ 3600400 w 3744416"/>
              <a:gd name="connsiteY8-184" fmla="*/ 1296144 h 2016224"/>
              <a:gd name="connsiteX9-185" fmla="*/ 720080 w 3744416"/>
              <a:gd name="connsiteY9-186" fmla="*/ 432048 h 2016224"/>
              <a:gd name="connsiteX10-187" fmla="*/ 2952328 w 3744416"/>
              <a:gd name="connsiteY10-188" fmla="*/ 432048 h 2016224"/>
              <a:gd name="connsiteX11-189" fmla="*/ 720080 w 3744416"/>
              <a:gd name="connsiteY11-190" fmla="*/ 432048 h 2016224"/>
              <a:gd name="connsiteX12-191" fmla="*/ 0 w 3744416"/>
              <a:gd name="connsiteY12-192" fmla="*/ 0 h 2016224"/>
              <a:gd name="connsiteX13-193" fmla="*/ 0 w 3744416"/>
              <a:gd name="connsiteY13-194" fmla="*/ 720080 h 2016224"/>
              <a:gd name="connsiteX14-195" fmla="*/ 0 w 3744416"/>
              <a:gd name="connsiteY14-196" fmla="*/ 0 h 2016224"/>
              <a:gd name="connsiteX0-197" fmla="*/ 720080 w 3744416"/>
              <a:gd name="connsiteY0-198" fmla="*/ 1656184 h 2016224"/>
              <a:gd name="connsiteX1-199" fmla="*/ 2952328 w 3744416"/>
              <a:gd name="connsiteY1-200" fmla="*/ 1656184 h 2016224"/>
              <a:gd name="connsiteX2-201" fmla="*/ 720080 w 3744416"/>
              <a:gd name="connsiteY2-202" fmla="*/ 1656184 h 2016224"/>
              <a:gd name="connsiteX3-203" fmla="*/ 3600400 w 3744416"/>
              <a:gd name="connsiteY3-204" fmla="*/ 1296144 h 2016224"/>
              <a:gd name="connsiteX4-205" fmla="*/ 3744416 w 3744416"/>
              <a:gd name="connsiteY4-206" fmla="*/ 1296144 h 2016224"/>
              <a:gd name="connsiteX5-207" fmla="*/ 3744416 w 3744416"/>
              <a:gd name="connsiteY5-208" fmla="*/ 2016224 h 2016224"/>
              <a:gd name="connsiteX6-209" fmla="*/ 3600400 w 3744416"/>
              <a:gd name="connsiteY6-210" fmla="*/ 2016224 h 2016224"/>
              <a:gd name="connsiteX7-211" fmla="*/ 3600400 w 3744416"/>
              <a:gd name="connsiteY7-212" fmla="*/ 1296144 h 2016224"/>
              <a:gd name="connsiteX8-213" fmla="*/ 720080 w 3744416"/>
              <a:gd name="connsiteY8-214" fmla="*/ 432048 h 2016224"/>
              <a:gd name="connsiteX9-215" fmla="*/ 2952328 w 3744416"/>
              <a:gd name="connsiteY9-216" fmla="*/ 432048 h 2016224"/>
              <a:gd name="connsiteX10-217" fmla="*/ 720080 w 3744416"/>
              <a:gd name="connsiteY10-218" fmla="*/ 432048 h 2016224"/>
              <a:gd name="connsiteX11-219" fmla="*/ 0 w 3744416"/>
              <a:gd name="connsiteY11-220" fmla="*/ 0 h 2016224"/>
              <a:gd name="connsiteX12-221" fmla="*/ 0 w 3744416"/>
              <a:gd name="connsiteY12-222" fmla="*/ 720080 h 2016224"/>
              <a:gd name="connsiteX13-223" fmla="*/ 0 w 3744416"/>
              <a:gd name="connsiteY13-224" fmla="*/ 0 h 2016224"/>
              <a:gd name="connsiteX0-225" fmla="*/ 720080 w 3744416"/>
              <a:gd name="connsiteY0-226" fmla="*/ 1656184 h 2016224"/>
              <a:gd name="connsiteX1-227" fmla="*/ 2952328 w 3744416"/>
              <a:gd name="connsiteY1-228" fmla="*/ 1656184 h 2016224"/>
              <a:gd name="connsiteX2-229" fmla="*/ 720080 w 3744416"/>
              <a:gd name="connsiteY2-230" fmla="*/ 1656184 h 2016224"/>
              <a:gd name="connsiteX3-231" fmla="*/ 3600400 w 3744416"/>
              <a:gd name="connsiteY3-232" fmla="*/ 1296144 h 2016224"/>
              <a:gd name="connsiteX4-233" fmla="*/ 3744416 w 3744416"/>
              <a:gd name="connsiteY4-234" fmla="*/ 1296144 h 2016224"/>
              <a:gd name="connsiteX5-235" fmla="*/ 3744416 w 3744416"/>
              <a:gd name="connsiteY5-236" fmla="*/ 2016224 h 2016224"/>
              <a:gd name="connsiteX6-237" fmla="*/ 3600400 w 3744416"/>
              <a:gd name="connsiteY6-238" fmla="*/ 1296144 h 2016224"/>
              <a:gd name="connsiteX7-239" fmla="*/ 720080 w 3744416"/>
              <a:gd name="connsiteY7-240" fmla="*/ 432048 h 2016224"/>
              <a:gd name="connsiteX8-241" fmla="*/ 2952328 w 3744416"/>
              <a:gd name="connsiteY8-242" fmla="*/ 432048 h 2016224"/>
              <a:gd name="connsiteX9-243" fmla="*/ 720080 w 3744416"/>
              <a:gd name="connsiteY9-244" fmla="*/ 432048 h 2016224"/>
              <a:gd name="connsiteX10-245" fmla="*/ 0 w 3744416"/>
              <a:gd name="connsiteY10-246" fmla="*/ 0 h 2016224"/>
              <a:gd name="connsiteX11-247" fmla="*/ 0 w 3744416"/>
              <a:gd name="connsiteY11-248" fmla="*/ 720080 h 2016224"/>
              <a:gd name="connsiteX12-249" fmla="*/ 0 w 3744416"/>
              <a:gd name="connsiteY12-250" fmla="*/ 0 h 2016224"/>
              <a:gd name="connsiteX0-251" fmla="*/ 720080 w 3744416"/>
              <a:gd name="connsiteY0-252" fmla="*/ 1656184 h 2016224"/>
              <a:gd name="connsiteX1-253" fmla="*/ 2952328 w 3744416"/>
              <a:gd name="connsiteY1-254" fmla="*/ 1656184 h 2016224"/>
              <a:gd name="connsiteX2-255" fmla="*/ 720080 w 3744416"/>
              <a:gd name="connsiteY2-256" fmla="*/ 1656184 h 2016224"/>
              <a:gd name="connsiteX3-257" fmla="*/ 3744416 w 3744416"/>
              <a:gd name="connsiteY3-258" fmla="*/ 2016224 h 2016224"/>
              <a:gd name="connsiteX4-259" fmla="*/ 3744416 w 3744416"/>
              <a:gd name="connsiteY4-260" fmla="*/ 1296144 h 2016224"/>
              <a:gd name="connsiteX5-261" fmla="*/ 3744416 w 3744416"/>
              <a:gd name="connsiteY5-262" fmla="*/ 2016224 h 2016224"/>
              <a:gd name="connsiteX6-263" fmla="*/ 720080 w 3744416"/>
              <a:gd name="connsiteY6-264" fmla="*/ 432048 h 2016224"/>
              <a:gd name="connsiteX7-265" fmla="*/ 2952328 w 3744416"/>
              <a:gd name="connsiteY7-266" fmla="*/ 432048 h 2016224"/>
              <a:gd name="connsiteX8-267" fmla="*/ 720080 w 3744416"/>
              <a:gd name="connsiteY8-268" fmla="*/ 432048 h 2016224"/>
              <a:gd name="connsiteX9-269" fmla="*/ 0 w 3744416"/>
              <a:gd name="connsiteY9-270" fmla="*/ 0 h 2016224"/>
              <a:gd name="connsiteX10-271" fmla="*/ 0 w 3744416"/>
              <a:gd name="connsiteY10-272" fmla="*/ 720080 h 2016224"/>
              <a:gd name="connsiteX11-273" fmla="*/ 0 w 3744416"/>
              <a:gd name="connsiteY11-274" fmla="*/ 0 h 2016224"/>
              <a:gd name="connsiteX0-275" fmla="*/ 720080 w 3744416"/>
              <a:gd name="connsiteY0-276" fmla="*/ 1656184 h 2016224"/>
              <a:gd name="connsiteX1-277" fmla="*/ 2952328 w 3744416"/>
              <a:gd name="connsiteY1-278" fmla="*/ 1656184 h 2016224"/>
              <a:gd name="connsiteX2-279" fmla="*/ 720080 w 3744416"/>
              <a:gd name="connsiteY2-280" fmla="*/ 1656184 h 2016224"/>
              <a:gd name="connsiteX3-281" fmla="*/ 3744416 w 3744416"/>
              <a:gd name="connsiteY3-282" fmla="*/ 2016224 h 2016224"/>
              <a:gd name="connsiteX4-283" fmla="*/ 3744416 w 3744416"/>
              <a:gd name="connsiteY4-284" fmla="*/ 1296144 h 2016224"/>
              <a:gd name="connsiteX5-285" fmla="*/ 3744416 w 3744416"/>
              <a:gd name="connsiteY5-286" fmla="*/ 2016224 h 2016224"/>
              <a:gd name="connsiteX6-287" fmla="*/ 720080 w 3744416"/>
              <a:gd name="connsiteY6-288" fmla="*/ 432048 h 2016224"/>
              <a:gd name="connsiteX7-289" fmla="*/ 2952328 w 3744416"/>
              <a:gd name="connsiteY7-290" fmla="*/ 432048 h 2016224"/>
              <a:gd name="connsiteX8-291" fmla="*/ 720080 w 3744416"/>
              <a:gd name="connsiteY8-292" fmla="*/ 432048 h 2016224"/>
              <a:gd name="connsiteX9-293" fmla="*/ 1093694 w 3744416"/>
              <a:gd name="connsiteY9-294" fmla="*/ 0 h 2016224"/>
              <a:gd name="connsiteX10-295" fmla="*/ 0 w 3744416"/>
              <a:gd name="connsiteY10-296" fmla="*/ 720080 h 2016224"/>
              <a:gd name="connsiteX11-297" fmla="*/ 1093694 w 3744416"/>
              <a:gd name="connsiteY11-298" fmla="*/ 0 h 2016224"/>
              <a:gd name="connsiteX0-299" fmla="*/ 0 w 3024336"/>
              <a:gd name="connsiteY0-300" fmla="*/ 1656184 h 2016224"/>
              <a:gd name="connsiteX1-301" fmla="*/ 2232248 w 3024336"/>
              <a:gd name="connsiteY1-302" fmla="*/ 1656184 h 2016224"/>
              <a:gd name="connsiteX2-303" fmla="*/ 0 w 3024336"/>
              <a:gd name="connsiteY2-304" fmla="*/ 1656184 h 2016224"/>
              <a:gd name="connsiteX3-305" fmla="*/ 3024336 w 3024336"/>
              <a:gd name="connsiteY3-306" fmla="*/ 2016224 h 2016224"/>
              <a:gd name="connsiteX4-307" fmla="*/ 3024336 w 3024336"/>
              <a:gd name="connsiteY4-308" fmla="*/ 1296144 h 2016224"/>
              <a:gd name="connsiteX5-309" fmla="*/ 3024336 w 3024336"/>
              <a:gd name="connsiteY5-310" fmla="*/ 2016224 h 2016224"/>
              <a:gd name="connsiteX6-311" fmla="*/ 0 w 3024336"/>
              <a:gd name="connsiteY6-312" fmla="*/ 432048 h 2016224"/>
              <a:gd name="connsiteX7-313" fmla="*/ 2232248 w 3024336"/>
              <a:gd name="connsiteY7-314" fmla="*/ 432048 h 2016224"/>
              <a:gd name="connsiteX8-315" fmla="*/ 0 w 3024336"/>
              <a:gd name="connsiteY8-316" fmla="*/ 432048 h 2016224"/>
              <a:gd name="connsiteX9-317" fmla="*/ 373614 w 3024336"/>
              <a:gd name="connsiteY9-318" fmla="*/ 0 h 2016224"/>
              <a:gd name="connsiteX10-319" fmla="*/ 6061 w 3024336"/>
              <a:gd name="connsiteY10-320" fmla="*/ 854551 h 2016224"/>
              <a:gd name="connsiteX11-321" fmla="*/ 373614 w 3024336"/>
              <a:gd name="connsiteY11-322" fmla="*/ 0 h 2016224"/>
              <a:gd name="connsiteX0-323" fmla="*/ 0 w 3024336"/>
              <a:gd name="connsiteY0-324" fmla="*/ 1611361 h 1971401"/>
              <a:gd name="connsiteX1-325" fmla="*/ 2232248 w 3024336"/>
              <a:gd name="connsiteY1-326" fmla="*/ 1611361 h 1971401"/>
              <a:gd name="connsiteX2-327" fmla="*/ 0 w 3024336"/>
              <a:gd name="connsiteY2-328" fmla="*/ 1611361 h 1971401"/>
              <a:gd name="connsiteX3-329" fmla="*/ 3024336 w 3024336"/>
              <a:gd name="connsiteY3-330" fmla="*/ 1971401 h 1971401"/>
              <a:gd name="connsiteX4-331" fmla="*/ 3024336 w 3024336"/>
              <a:gd name="connsiteY4-332" fmla="*/ 1251321 h 1971401"/>
              <a:gd name="connsiteX5-333" fmla="*/ 3024336 w 3024336"/>
              <a:gd name="connsiteY5-334" fmla="*/ 1971401 h 1971401"/>
              <a:gd name="connsiteX6-335" fmla="*/ 0 w 3024336"/>
              <a:gd name="connsiteY6-336" fmla="*/ 387225 h 1971401"/>
              <a:gd name="connsiteX7-337" fmla="*/ 2232248 w 3024336"/>
              <a:gd name="connsiteY7-338" fmla="*/ 387225 h 1971401"/>
              <a:gd name="connsiteX8-339" fmla="*/ 0 w 3024336"/>
              <a:gd name="connsiteY8-340" fmla="*/ 387225 h 1971401"/>
              <a:gd name="connsiteX9-341" fmla="*/ 248108 w 3024336"/>
              <a:gd name="connsiteY9-342" fmla="*/ 0 h 1971401"/>
              <a:gd name="connsiteX10-343" fmla="*/ 6061 w 3024336"/>
              <a:gd name="connsiteY10-344" fmla="*/ 809728 h 1971401"/>
              <a:gd name="connsiteX11-345" fmla="*/ 248108 w 3024336"/>
              <a:gd name="connsiteY11-346" fmla="*/ 0 h 1971401"/>
              <a:gd name="connsiteX0-347" fmla="*/ 0 w 3024336"/>
              <a:gd name="connsiteY0-348" fmla="*/ 1333455 h 1693495"/>
              <a:gd name="connsiteX1-349" fmla="*/ 2232248 w 3024336"/>
              <a:gd name="connsiteY1-350" fmla="*/ 1333455 h 1693495"/>
              <a:gd name="connsiteX2-351" fmla="*/ 0 w 3024336"/>
              <a:gd name="connsiteY2-352" fmla="*/ 1333455 h 1693495"/>
              <a:gd name="connsiteX3-353" fmla="*/ 3024336 w 3024336"/>
              <a:gd name="connsiteY3-354" fmla="*/ 1693495 h 1693495"/>
              <a:gd name="connsiteX4-355" fmla="*/ 3024336 w 3024336"/>
              <a:gd name="connsiteY4-356" fmla="*/ 973415 h 1693495"/>
              <a:gd name="connsiteX5-357" fmla="*/ 3024336 w 3024336"/>
              <a:gd name="connsiteY5-358" fmla="*/ 1693495 h 1693495"/>
              <a:gd name="connsiteX6-359" fmla="*/ 0 w 3024336"/>
              <a:gd name="connsiteY6-360" fmla="*/ 109319 h 1693495"/>
              <a:gd name="connsiteX7-361" fmla="*/ 2232248 w 3024336"/>
              <a:gd name="connsiteY7-362" fmla="*/ 109319 h 1693495"/>
              <a:gd name="connsiteX8-363" fmla="*/ 0 w 3024336"/>
              <a:gd name="connsiteY8-364" fmla="*/ 109319 h 1693495"/>
              <a:gd name="connsiteX9-365" fmla="*/ 122602 w 3024336"/>
              <a:gd name="connsiteY9-366" fmla="*/ 0 h 1693495"/>
              <a:gd name="connsiteX10-367" fmla="*/ 6061 w 3024336"/>
              <a:gd name="connsiteY10-368" fmla="*/ 531822 h 1693495"/>
              <a:gd name="connsiteX11-369" fmla="*/ 122602 w 3024336"/>
              <a:gd name="connsiteY11-370" fmla="*/ 0 h 1693495"/>
              <a:gd name="connsiteX0-371" fmla="*/ 0 w 3024336"/>
              <a:gd name="connsiteY0-372" fmla="*/ 1333455 h 1693495"/>
              <a:gd name="connsiteX1-373" fmla="*/ 2232248 w 3024336"/>
              <a:gd name="connsiteY1-374" fmla="*/ 1333455 h 1693495"/>
              <a:gd name="connsiteX2-375" fmla="*/ 0 w 3024336"/>
              <a:gd name="connsiteY2-376" fmla="*/ 1333455 h 1693495"/>
              <a:gd name="connsiteX3-377" fmla="*/ 3024336 w 3024336"/>
              <a:gd name="connsiteY3-378" fmla="*/ 1693495 h 1693495"/>
              <a:gd name="connsiteX4-379" fmla="*/ 3024336 w 3024336"/>
              <a:gd name="connsiteY4-380" fmla="*/ 973415 h 1693495"/>
              <a:gd name="connsiteX5-381" fmla="*/ 3024336 w 3024336"/>
              <a:gd name="connsiteY5-382" fmla="*/ 1693495 h 1693495"/>
              <a:gd name="connsiteX6-383" fmla="*/ 0 w 3024336"/>
              <a:gd name="connsiteY6-384" fmla="*/ 109319 h 1693495"/>
              <a:gd name="connsiteX7-385" fmla="*/ 2232248 w 3024336"/>
              <a:gd name="connsiteY7-386" fmla="*/ 109319 h 1693495"/>
              <a:gd name="connsiteX8-387" fmla="*/ 0 w 3024336"/>
              <a:gd name="connsiteY8-388" fmla="*/ 109319 h 1693495"/>
              <a:gd name="connsiteX9-389" fmla="*/ 122602 w 3024336"/>
              <a:gd name="connsiteY9-390" fmla="*/ 0 h 1693495"/>
              <a:gd name="connsiteX10-391" fmla="*/ 131567 w 3024336"/>
              <a:gd name="connsiteY10-392" fmla="*/ 316669 h 1693495"/>
              <a:gd name="connsiteX11-393" fmla="*/ 122602 w 3024336"/>
              <a:gd name="connsiteY11-394" fmla="*/ 0 h 1693495"/>
              <a:gd name="connsiteX0-395" fmla="*/ 0 w 3024336"/>
              <a:gd name="connsiteY0-396" fmla="*/ 1360349 h 1720389"/>
              <a:gd name="connsiteX1-397" fmla="*/ 2232248 w 3024336"/>
              <a:gd name="connsiteY1-398" fmla="*/ 1360349 h 1720389"/>
              <a:gd name="connsiteX2-399" fmla="*/ 0 w 3024336"/>
              <a:gd name="connsiteY2-400" fmla="*/ 1360349 h 1720389"/>
              <a:gd name="connsiteX3-401" fmla="*/ 3024336 w 3024336"/>
              <a:gd name="connsiteY3-402" fmla="*/ 1720389 h 1720389"/>
              <a:gd name="connsiteX4-403" fmla="*/ 3024336 w 3024336"/>
              <a:gd name="connsiteY4-404" fmla="*/ 1000309 h 1720389"/>
              <a:gd name="connsiteX5-405" fmla="*/ 3024336 w 3024336"/>
              <a:gd name="connsiteY5-406" fmla="*/ 1720389 h 1720389"/>
              <a:gd name="connsiteX6-407" fmla="*/ 0 w 3024336"/>
              <a:gd name="connsiteY6-408" fmla="*/ 136213 h 1720389"/>
              <a:gd name="connsiteX7-409" fmla="*/ 2232248 w 3024336"/>
              <a:gd name="connsiteY7-410" fmla="*/ 136213 h 1720389"/>
              <a:gd name="connsiteX8-411" fmla="*/ 0 w 3024336"/>
              <a:gd name="connsiteY8-412" fmla="*/ 136213 h 1720389"/>
              <a:gd name="connsiteX9-413" fmla="*/ 104673 w 3024336"/>
              <a:gd name="connsiteY9-414" fmla="*/ 0 h 1720389"/>
              <a:gd name="connsiteX10-415" fmla="*/ 131567 w 3024336"/>
              <a:gd name="connsiteY10-416" fmla="*/ 343563 h 1720389"/>
              <a:gd name="connsiteX11-417" fmla="*/ 104673 w 3024336"/>
              <a:gd name="connsiteY11-418" fmla="*/ 0 h 1720389"/>
              <a:gd name="connsiteX0-419" fmla="*/ 0 w 3024336"/>
              <a:gd name="connsiteY0-420" fmla="*/ 1360349 h 1720389"/>
              <a:gd name="connsiteX1-421" fmla="*/ 2232248 w 3024336"/>
              <a:gd name="connsiteY1-422" fmla="*/ 1360349 h 1720389"/>
              <a:gd name="connsiteX2-423" fmla="*/ 0 w 3024336"/>
              <a:gd name="connsiteY2-424" fmla="*/ 1360349 h 1720389"/>
              <a:gd name="connsiteX3-425" fmla="*/ 3024336 w 3024336"/>
              <a:gd name="connsiteY3-426" fmla="*/ 1720389 h 1720389"/>
              <a:gd name="connsiteX4-427" fmla="*/ 3024336 w 3024336"/>
              <a:gd name="connsiteY4-428" fmla="*/ 1000309 h 1720389"/>
              <a:gd name="connsiteX5-429" fmla="*/ 3024336 w 3024336"/>
              <a:gd name="connsiteY5-430" fmla="*/ 1720389 h 1720389"/>
              <a:gd name="connsiteX6-431" fmla="*/ 0 w 3024336"/>
              <a:gd name="connsiteY6-432" fmla="*/ 136213 h 1720389"/>
              <a:gd name="connsiteX7-433" fmla="*/ 2232248 w 3024336"/>
              <a:gd name="connsiteY7-434" fmla="*/ 136213 h 1720389"/>
              <a:gd name="connsiteX8-435" fmla="*/ 0 w 3024336"/>
              <a:gd name="connsiteY8-436" fmla="*/ 136213 h 1720389"/>
              <a:gd name="connsiteX9-437" fmla="*/ 104673 w 3024336"/>
              <a:gd name="connsiteY9-438" fmla="*/ 0 h 1720389"/>
              <a:gd name="connsiteX10-439" fmla="*/ 77779 w 3024336"/>
              <a:gd name="connsiteY10-440" fmla="*/ 334598 h 1720389"/>
              <a:gd name="connsiteX11-441" fmla="*/ 104673 w 3024336"/>
              <a:gd name="connsiteY11-442" fmla="*/ 0 h 1720389"/>
              <a:gd name="connsiteX0-443" fmla="*/ 727348 w 3751684"/>
              <a:gd name="connsiteY0-444" fmla="*/ 1650428 h 2010468"/>
              <a:gd name="connsiteX1-445" fmla="*/ 2959596 w 3751684"/>
              <a:gd name="connsiteY1-446" fmla="*/ 1650428 h 2010468"/>
              <a:gd name="connsiteX2-447" fmla="*/ 727348 w 3751684"/>
              <a:gd name="connsiteY2-448" fmla="*/ 1650428 h 2010468"/>
              <a:gd name="connsiteX3-449" fmla="*/ 3751684 w 3751684"/>
              <a:gd name="connsiteY3-450" fmla="*/ 2010468 h 2010468"/>
              <a:gd name="connsiteX4-451" fmla="*/ 3751684 w 3751684"/>
              <a:gd name="connsiteY4-452" fmla="*/ 1290388 h 2010468"/>
              <a:gd name="connsiteX5-453" fmla="*/ 3751684 w 3751684"/>
              <a:gd name="connsiteY5-454" fmla="*/ 2010468 h 2010468"/>
              <a:gd name="connsiteX6-455" fmla="*/ 727348 w 3751684"/>
              <a:gd name="connsiteY6-456" fmla="*/ 426292 h 2010468"/>
              <a:gd name="connsiteX7-457" fmla="*/ 2959596 w 3751684"/>
              <a:gd name="connsiteY7-458" fmla="*/ 426292 h 2010468"/>
              <a:gd name="connsiteX8-459" fmla="*/ 727348 w 3751684"/>
              <a:gd name="connsiteY8-460" fmla="*/ 426292 h 2010468"/>
              <a:gd name="connsiteX9-461" fmla="*/ 832021 w 3751684"/>
              <a:gd name="connsiteY9-462" fmla="*/ 290079 h 2010468"/>
              <a:gd name="connsiteX10-463" fmla="*/ 805127 w 3751684"/>
              <a:gd name="connsiteY10-464" fmla="*/ 624677 h 2010468"/>
              <a:gd name="connsiteX11-465" fmla="*/ 0 w 3751684"/>
              <a:gd name="connsiteY11-466" fmla="*/ 0 h 2010468"/>
              <a:gd name="connsiteX0-467" fmla="*/ 727348 w 3751684"/>
              <a:gd name="connsiteY0-468" fmla="*/ 1650428 h 2010468"/>
              <a:gd name="connsiteX1-469" fmla="*/ 2959596 w 3751684"/>
              <a:gd name="connsiteY1-470" fmla="*/ 1650428 h 2010468"/>
              <a:gd name="connsiteX2-471" fmla="*/ 727348 w 3751684"/>
              <a:gd name="connsiteY2-472" fmla="*/ 1650428 h 2010468"/>
              <a:gd name="connsiteX3-473" fmla="*/ 3751684 w 3751684"/>
              <a:gd name="connsiteY3-474" fmla="*/ 2010468 h 2010468"/>
              <a:gd name="connsiteX4-475" fmla="*/ 3751684 w 3751684"/>
              <a:gd name="connsiteY4-476" fmla="*/ 1290388 h 2010468"/>
              <a:gd name="connsiteX5-477" fmla="*/ 3751684 w 3751684"/>
              <a:gd name="connsiteY5-478" fmla="*/ 2010468 h 2010468"/>
              <a:gd name="connsiteX6-479" fmla="*/ 727348 w 3751684"/>
              <a:gd name="connsiteY6-480" fmla="*/ 426292 h 2010468"/>
              <a:gd name="connsiteX7-481" fmla="*/ 2959596 w 3751684"/>
              <a:gd name="connsiteY7-482" fmla="*/ 426292 h 2010468"/>
              <a:gd name="connsiteX8-483" fmla="*/ 727348 w 3751684"/>
              <a:gd name="connsiteY8-484" fmla="*/ 426292 h 2010468"/>
              <a:gd name="connsiteX9-485" fmla="*/ 0 w 3751684"/>
              <a:gd name="connsiteY9-486" fmla="*/ 0 h 2010468"/>
              <a:gd name="connsiteX10-487" fmla="*/ 805127 w 3751684"/>
              <a:gd name="connsiteY10-488" fmla="*/ 624677 h 2010468"/>
              <a:gd name="connsiteX11-489" fmla="*/ 0 w 3751684"/>
              <a:gd name="connsiteY11-490" fmla="*/ 0 h 2010468"/>
              <a:gd name="connsiteX0-491" fmla="*/ 727348 w 3751684"/>
              <a:gd name="connsiteY0-492" fmla="*/ 1650428 h 2010468"/>
              <a:gd name="connsiteX1-493" fmla="*/ 2959596 w 3751684"/>
              <a:gd name="connsiteY1-494" fmla="*/ 1650428 h 2010468"/>
              <a:gd name="connsiteX2-495" fmla="*/ 727348 w 3751684"/>
              <a:gd name="connsiteY2-496" fmla="*/ 1650428 h 2010468"/>
              <a:gd name="connsiteX3-497" fmla="*/ 3751684 w 3751684"/>
              <a:gd name="connsiteY3-498" fmla="*/ 2010468 h 2010468"/>
              <a:gd name="connsiteX4-499" fmla="*/ 3751684 w 3751684"/>
              <a:gd name="connsiteY4-500" fmla="*/ 1290388 h 2010468"/>
              <a:gd name="connsiteX5-501" fmla="*/ 3751684 w 3751684"/>
              <a:gd name="connsiteY5-502" fmla="*/ 2010468 h 2010468"/>
              <a:gd name="connsiteX6-503" fmla="*/ 727348 w 3751684"/>
              <a:gd name="connsiteY6-504" fmla="*/ 426292 h 2010468"/>
              <a:gd name="connsiteX7-505" fmla="*/ 2959596 w 3751684"/>
              <a:gd name="connsiteY7-506" fmla="*/ 426292 h 2010468"/>
              <a:gd name="connsiteX8-507" fmla="*/ 727348 w 3751684"/>
              <a:gd name="connsiteY8-508" fmla="*/ 426292 h 2010468"/>
              <a:gd name="connsiteX9-509" fmla="*/ 0 w 3751684"/>
              <a:gd name="connsiteY9-510" fmla="*/ 0 h 2010468"/>
              <a:gd name="connsiteX10-511" fmla="*/ 805127 w 3751684"/>
              <a:gd name="connsiteY10-512" fmla="*/ 624677 h 2010468"/>
              <a:gd name="connsiteX11-513" fmla="*/ 12700 w 3751684"/>
              <a:gd name="connsiteY11-514" fmla="*/ 0 h 2010468"/>
              <a:gd name="connsiteX0-515" fmla="*/ 714662 w 3738998"/>
              <a:gd name="connsiteY0-516" fmla="*/ 1650428 h 2010468"/>
              <a:gd name="connsiteX1-517" fmla="*/ 2946910 w 3738998"/>
              <a:gd name="connsiteY1-518" fmla="*/ 1650428 h 2010468"/>
              <a:gd name="connsiteX2-519" fmla="*/ 714662 w 3738998"/>
              <a:gd name="connsiteY2-520" fmla="*/ 1650428 h 2010468"/>
              <a:gd name="connsiteX3-521" fmla="*/ 3738998 w 3738998"/>
              <a:gd name="connsiteY3-522" fmla="*/ 2010468 h 2010468"/>
              <a:gd name="connsiteX4-523" fmla="*/ 3738998 w 3738998"/>
              <a:gd name="connsiteY4-524" fmla="*/ 1290388 h 2010468"/>
              <a:gd name="connsiteX5-525" fmla="*/ 3738998 w 3738998"/>
              <a:gd name="connsiteY5-526" fmla="*/ 2010468 h 2010468"/>
              <a:gd name="connsiteX6-527" fmla="*/ 714662 w 3738998"/>
              <a:gd name="connsiteY6-528" fmla="*/ 426292 h 2010468"/>
              <a:gd name="connsiteX7-529" fmla="*/ 2946910 w 3738998"/>
              <a:gd name="connsiteY7-530" fmla="*/ 426292 h 2010468"/>
              <a:gd name="connsiteX8-531" fmla="*/ 714662 w 3738998"/>
              <a:gd name="connsiteY8-532" fmla="*/ 426292 h 2010468"/>
              <a:gd name="connsiteX9-533" fmla="*/ 991361 w 3738998"/>
              <a:gd name="connsiteY9-534" fmla="*/ 98612 h 2010468"/>
              <a:gd name="connsiteX10-535" fmla="*/ 792441 w 3738998"/>
              <a:gd name="connsiteY10-536" fmla="*/ 624677 h 2010468"/>
              <a:gd name="connsiteX11-537" fmla="*/ 14 w 3738998"/>
              <a:gd name="connsiteY11-538" fmla="*/ 0 h 2010468"/>
              <a:gd name="connsiteX12-539" fmla="*/ 991361 w 3738998"/>
              <a:gd name="connsiteY12-540" fmla="*/ 98612 h 2010468"/>
              <a:gd name="connsiteX0-541" fmla="*/ 0 w 3024336"/>
              <a:gd name="connsiteY0-542" fmla="*/ 1551816 h 1911856"/>
              <a:gd name="connsiteX1-543" fmla="*/ 2232248 w 3024336"/>
              <a:gd name="connsiteY1-544" fmla="*/ 1551816 h 1911856"/>
              <a:gd name="connsiteX2-545" fmla="*/ 0 w 3024336"/>
              <a:gd name="connsiteY2-546" fmla="*/ 1551816 h 1911856"/>
              <a:gd name="connsiteX3-547" fmla="*/ 3024336 w 3024336"/>
              <a:gd name="connsiteY3-548" fmla="*/ 1911856 h 1911856"/>
              <a:gd name="connsiteX4-549" fmla="*/ 3024336 w 3024336"/>
              <a:gd name="connsiteY4-550" fmla="*/ 1191776 h 1911856"/>
              <a:gd name="connsiteX5-551" fmla="*/ 3024336 w 3024336"/>
              <a:gd name="connsiteY5-552" fmla="*/ 1911856 h 1911856"/>
              <a:gd name="connsiteX6-553" fmla="*/ 0 w 3024336"/>
              <a:gd name="connsiteY6-554" fmla="*/ 327680 h 1911856"/>
              <a:gd name="connsiteX7-555" fmla="*/ 2232248 w 3024336"/>
              <a:gd name="connsiteY7-556" fmla="*/ 327680 h 1911856"/>
              <a:gd name="connsiteX8-557" fmla="*/ 0 w 3024336"/>
              <a:gd name="connsiteY8-558" fmla="*/ 327680 h 1911856"/>
              <a:gd name="connsiteX9-559" fmla="*/ 276699 w 3024336"/>
              <a:gd name="connsiteY9-560" fmla="*/ 0 h 1911856"/>
              <a:gd name="connsiteX10-561" fmla="*/ 77779 w 3024336"/>
              <a:gd name="connsiteY10-562" fmla="*/ 526065 h 1911856"/>
              <a:gd name="connsiteX11-563" fmla="*/ 276699 w 3024336"/>
              <a:gd name="connsiteY11-564" fmla="*/ 0 h 1911856"/>
              <a:gd name="connsiteX0-565" fmla="*/ 0 w 3024336"/>
              <a:gd name="connsiteY0-566" fmla="*/ 1542852 h 1902892"/>
              <a:gd name="connsiteX1-567" fmla="*/ 2232248 w 3024336"/>
              <a:gd name="connsiteY1-568" fmla="*/ 1542852 h 1902892"/>
              <a:gd name="connsiteX2-569" fmla="*/ 0 w 3024336"/>
              <a:gd name="connsiteY2-570" fmla="*/ 1542852 h 1902892"/>
              <a:gd name="connsiteX3-571" fmla="*/ 3024336 w 3024336"/>
              <a:gd name="connsiteY3-572" fmla="*/ 1902892 h 1902892"/>
              <a:gd name="connsiteX4-573" fmla="*/ 3024336 w 3024336"/>
              <a:gd name="connsiteY4-574" fmla="*/ 1182812 h 1902892"/>
              <a:gd name="connsiteX5-575" fmla="*/ 3024336 w 3024336"/>
              <a:gd name="connsiteY5-576" fmla="*/ 1902892 h 1902892"/>
              <a:gd name="connsiteX6-577" fmla="*/ 0 w 3024336"/>
              <a:gd name="connsiteY6-578" fmla="*/ 318716 h 1902892"/>
              <a:gd name="connsiteX7-579" fmla="*/ 2232248 w 3024336"/>
              <a:gd name="connsiteY7-580" fmla="*/ 318716 h 1902892"/>
              <a:gd name="connsiteX8-581" fmla="*/ 0 w 3024336"/>
              <a:gd name="connsiteY8-582" fmla="*/ 318716 h 1902892"/>
              <a:gd name="connsiteX9-583" fmla="*/ 88440 w 3024336"/>
              <a:gd name="connsiteY9-584" fmla="*/ 0 h 1902892"/>
              <a:gd name="connsiteX10-585" fmla="*/ 77779 w 3024336"/>
              <a:gd name="connsiteY10-586" fmla="*/ 517101 h 1902892"/>
              <a:gd name="connsiteX11-587" fmla="*/ 88440 w 3024336"/>
              <a:gd name="connsiteY11-588" fmla="*/ 0 h 1902892"/>
              <a:gd name="connsiteX0-589" fmla="*/ 0 w 3027784"/>
              <a:gd name="connsiteY0-590" fmla="*/ 1543424 h 1902892"/>
              <a:gd name="connsiteX1-591" fmla="*/ 2235696 w 3027784"/>
              <a:gd name="connsiteY1-592" fmla="*/ 1542852 h 1902892"/>
              <a:gd name="connsiteX2-593" fmla="*/ 3448 w 3027784"/>
              <a:gd name="connsiteY2-594" fmla="*/ 1542852 h 1902892"/>
              <a:gd name="connsiteX3-595" fmla="*/ 3027784 w 3027784"/>
              <a:gd name="connsiteY3-596" fmla="*/ 1902892 h 1902892"/>
              <a:gd name="connsiteX4-597" fmla="*/ 3027784 w 3027784"/>
              <a:gd name="connsiteY4-598" fmla="*/ 1182812 h 1902892"/>
              <a:gd name="connsiteX5-599" fmla="*/ 3027784 w 3027784"/>
              <a:gd name="connsiteY5-600" fmla="*/ 1902892 h 1902892"/>
              <a:gd name="connsiteX6-601" fmla="*/ 3448 w 3027784"/>
              <a:gd name="connsiteY6-602" fmla="*/ 318716 h 1902892"/>
              <a:gd name="connsiteX7-603" fmla="*/ 2235696 w 3027784"/>
              <a:gd name="connsiteY7-604" fmla="*/ 318716 h 1902892"/>
              <a:gd name="connsiteX8-605" fmla="*/ 3448 w 3027784"/>
              <a:gd name="connsiteY8-606" fmla="*/ 318716 h 1902892"/>
              <a:gd name="connsiteX9-607" fmla="*/ 91888 w 3027784"/>
              <a:gd name="connsiteY9-608" fmla="*/ 0 h 1902892"/>
              <a:gd name="connsiteX10-609" fmla="*/ 81227 w 3027784"/>
              <a:gd name="connsiteY10-610" fmla="*/ 517101 h 1902892"/>
              <a:gd name="connsiteX11-611" fmla="*/ 91888 w 3027784"/>
              <a:gd name="connsiteY11-612" fmla="*/ 0 h 1902892"/>
              <a:gd name="connsiteX0-613" fmla="*/ 0 w 3027784"/>
              <a:gd name="connsiteY0-614" fmla="*/ 1543424 h 1902892"/>
              <a:gd name="connsiteX1-615" fmla="*/ 2235200 w 3027784"/>
              <a:gd name="connsiteY1-616" fmla="*/ 1543424 h 1902892"/>
              <a:gd name="connsiteX2-617" fmla="*/ 3448 w 3027784"/>
              <a:gd name="connsiteY2-618" fmla="*/ 1542852 h 1902892"/>
              <a:gd name="connsiteX3-619" fmla="*/ 3027784 w 3027784"/>
              <a:gd name="connsiteY3-620" fmla="*/ 1902892 h 1902892"/>
              <a:gd name="connsiteX4-621" fmla="*/ 3027784 w 3027784"/>
              <a:gd name="connsiteY4-622" fmla="*/ 1182812 h 1902892"/>
              <a:gd name="connsiteX5-623" fmla="*/ 3027784 w 3027784"/>
              <a:gd name="connsiteY5-624" fmla="*/ 1902892 h 1902892"/>
              <a:gd name="connsiteX6-625" fmla="*/ 3448 w 3027784"/>
              <a:gd name="connsiteY6-626" fmla="*/ 318716 h 1902892"/>
              <a:gd name="connsiteX7-627" fmla="*/ 2235696 w 3027784"/>
              <a:gd name="connsiteY7-628" fmla="*/ 318716 h 1902892"/>
              <a:gd name="connsiteX8-629" fmla="*/ 3448 w 3027784"/>
              <a:gd name="connsiteY8-630" fmla="*/ 318716 h 1902892"/>
              <a:gd name="connsiteX9-631" fmla="*/ 91888 w 3027784"/>
              <a:gd name="connsiteY9-632" fmla="*/ 0 h 1902892"/>
              <a:gd name="connsiteX10-633" fmla="*/ 81227 w 3027784"/>
              <a:gd name="connsiteY10-634" fmla="*/ 517101 h 1902892"/>
              <a:gd name="connsiteX11-635" fmla="*/ 91888 w 3027784"/>
              <a:gd name="connsiteY11-636" fmla="*/ 0 h 1902892"/>
              <a:gd name="connsiteX0-637" fmla="*/ 0 w 3027784"/>
              <a:gd name="connsiteY0-638" fmla="*/ 1543424 h 1902892"/>
              <a:gd name="connsiteX1-639" fmla="*/ 2235200 w 3027784"/>
              <a:gd name="connsiteY1-640" fmla="*/ 1543424 h 1902892"/>
              <a:gd name="connsiteX2-641" fmla="*/ 0 w 3027784"/>
              <a:gd name="connsiteY2-642" fmla="*/ 1543424 h 1902892"/>
              <a:gd name="connsiteX3-643" fmla="*/ 3027784 w 3027784"/>
              <a:gd name="connsiteY3-644" fmla="*/ 1902892 h 1902892"/>
              <a:gd name="connsiteX4-645" fmla="*/ 3027784 w 3027784"/>
              <a:gd name="connsiteY4-646" fmla="*/ 1182812 h 1902892"/>
              <a:gd name="connsiteX5-647" fmla="*/ 3027784 w 3027784"/>
              <a:gd name="connsiteY5-648" fmla="*/ 1902892 h 1902892"/>
              <a:gd name="connsiteX6-649" fmla="*/ 3448 w 3027784"/>
              <a:gd name="connsiteY6-650" fmla="*/ 318716 h 1902892"/>
              <a:gd name="connsiteX7-651" fmla="*/ 2235696 w 3027784"/>
              <a:gd name="connsiteY7-652" fmla="*/ 318716 h 1902892"/>
              <a:gd name="connsiteX8-653" fmla="*/ 3448 w 3027784"/>
              <a:gd name="connsiteY8-654" fmla="*/ 318716 h 1902892"/>
              <a:gd name="connsiteX9-655" fmla="*/ 91888 w 3027784"/>
              <a:gd name="connsiteY9-656" fmla="*/ 0 h 1902892"/>
              <a:gd name="connsiteX10-657" fmla="*/ 81227 w 3027784"/>
              <a:gd name="connsiteY10-658" fmla="*/ 517101 h 1902892"/>
              <a:gd name="connsiteX11-659" fmla="*/ 91888 w 3027784"/>
              <a:gd name="connsiteY11-660" fmla="*/ 0 h 1902892"/>
              <a:gd name="connsiteX0-661" fmla="*/ 0 w 3027784"/>
              <a:gd name="connsiteY0-662" fmla="*/ 1543424 h 1902892"/>
              <a:gd name="connsiteX1-663" fmla="*/ 2235200 w 3027784"/>
              <a:gd name="connsiteY1-664" fmla="*/ 1543424 h 1902892"/>
              <a:gd name="connsiteX2-665" fmla="*/ 0 w 3027784"/>
              <a:gd name="connsiteY2-666" fmla="*/ 1543424 h 1902892"/>
              <a:gd name="connsiteX3-667" fmla="*/ 3022600 w 3027784"/>
              <a:gd name="connsiteY3-668" fmla="*/ 1899024 h 1902892"/>
              <a:gd name="connsiteX4-669" fmla="*/ 3027784 w 3027784"/>
              <a:gd name="connsiteY4-670" fmla="*/ 1182812 h 1902892"/>
              <a:gd name="connsiteX5-671" fmla="*/ 3027784 w 3027784"/>
              <a:gd name="connsiteY5-672" fmla="*/ 1902892 h 1902892"/>
              <a:gd name="connsiteX6-673" fmla="*/ 3448 w 3027784"/>
              <a:gd name="connsiteY6-674" fmla="*/ 318716 h 1902892"/>
              <a:gd name="connsiteX7-675" fmla="*/ 2235696 w 3027784"/>
              <a:gd name="connsiteY7-676" fmla="*/ 318716 h 1902892"/>
              <a:gd name="connsiteX8-677" fmla="*/ 3448 w 3027784"/>
              <a:gd name="connsiteY8-678" fmla="*/ 318716 h 1902892"/>
              <a:gd name="connsiteX9-679" fmla="*/ 91888 w 3027784"/>
              <a:gd name="connsiteY9-680" fmla="*/ 0 h 1902892"/>
              <a:gd name="connsiteX10-681" fmla="*/ 81227 w 3027784"/>
              <a:gd name="connsiteY10-682" fmla="*/ 517101 h 1902892"/>
              <a:gd name="connsiteX11-683" fmla="*/ 91888 w 3027784"/>
              <a:gd name="connsiteY11-684" fmla="*/ 0 h 1902892"/>
              <a:gd name="connsiteX0-685" fmla="*/ 0 w 3027784"/>
              <a:gd name="connsiteY0-686" fmla="*/ 1543424 h 1902892"/>
              <a:gd name="connsiteX1-687" fmla="*/ 2235200 w 3027784"/>
              <a:gd name="connsiteY1-688" fmla="*/ 1543424 h 1902892"/>
              <a:gd name="connsiteX2-689" fmla="*/ 0 w 3027784"/>
              <a:gd name="connsiteY2-690" fmla="*/ 1543424 h 1902892"/>
              <a:gd name="connsiteX3-691" fmla="*/ 3022600 w 3027784"/>
              <a:gd name="connsiteY3-692" fmla="*/ 1899024 h 1902892"/>
              <a:gd name="connsiteX4-693" fmla="*/ 3022600 w 3027784"/>
              <a:gd name="connsiteY4-694" fmla="*/ 1187824 h 1902892"/>
              <a:gd name="connsiteX5-695" fmla="*/ 3027784 w 3027784"/>
              <a:gd name="connsiteY5-696" fmla="*/ 1902892 h 1902892"/>
              <a:gd name="connsiteX6-697" fmla="*/ 3448 w 3027784"/>
              <a:gd name="connsiteY6-698" fmla="*/ 318716 h 1902892"/>
              <a:gd name="connsiteX7-699" fmla="*/ 2235696 w 3027784"/>
              <a:gd name="connsiteY7-700" fmla="*/ 318716 h 1902892"/>
              <a:gd name="connsiteX8-701" fmla="*/ 3448 w 3027784"/>
              <a:gd name="connsiteY8-702" fmla="*/ 318716 h 1902892"/>
              <a:gd name="connsiteX9-703" fmla="*/ 91888 w 3027784"/>
              <a:gd name="connsiteY9-704" fmla="*/ 0 h 1902892"/>
              <a:gd name="connsiteX10-705" fmla="*/ 81227 w 3027784"/>
              <a:gd name="connsiteY10-706" fmla="*/ 517101 h 1902892"/>
              <a:gd name="connsiteX11-707" fmla="*/ 91888 w 3027784"/>
              <a:gd name="connsiteY11-708" fmla="*/ 0 h 1902892"/>
              <a:gd name="connsiteX0-709" fmla="*/ 0 w 3022600"/>
              <a:gd name="connsiteY0-710" fmla="*/ 1543424 h 1899024"/>
              <a:gd name="connsiteX1-711" fmla="*/ 2235200 w 3022600"/>
              <a:gd name="connsiteY1-712" fmla="*/ 1543424 h 1899024"/>
              <a:gd name="connsiteX2-713" fmla="*/ 0 w 3022600"/>
              <a:gd name="connsiteY2-714" fmla="*/ 1543424 h 1899024"/>
              <a:gd name="connsiteX3-715" fmla="*/ 3022600 w 3022600"/>
              <a:gd name="connsiteY3-716" fmla="*/ 1899024 h 1899024"/>
              <a:gd name="connsiteX4-717" fmla="*/ 3022600 w 3022600"/>
              <a:gd name="connsiteY4-718" fmla="*/ 1187824 h 1899024"/>
              <a:gd name="connsiteX5-719" fmla="*/ 3022600 w 3022600"/>
              <a:gd name="connsiteY5-720" fmla="*/ 1899024 h 1899024"/>
              <a:gd name="connsiteX6-721" fmla="*/ 3448 w 3022600"/>
              <a:gd name="connsiteY6-722" fmla="*/ 318716 h 1899024"/>
              <a:gd name="connsiteX7-723" fmla="*/ 2235696 w 3022600"/>
              <a:gd name="connsiteY7-724" fmla="*/ 318716 h 1899024"/>
              <a:gd name="connsiteX8-725" fmla="*/ 3448 w 3022600"/>
              <a:gd name="connsiteY8-726" fmla="*/ 318716 h 1899024"/>
              <a:gd name="connsiteX9-727" fmla="*/ 91888 w 3022600"/>
              <a:gd name="connsiteY9-728" fmla="*/ 0 h 1899024"/>
              <a:gd name="connsiteX10-729" fmla="*/ 81227 w 3022600"/>
              <a:gd name="connsiteY10-730" fmla="*/ 517101 h 1899024"/>
              <a:gd name="connsiteX11-731" fmla="*/ 91888 w 3022600"/>
              <a:gd name="connsiteY11-732" fmla="*/ 0 h 1899024"/>
              <a:gd name="connsiteX0-733" fmla="*/ 0 w 3022600"/>
              <a:gd name="connsiteY0-734" fmla="*/ 1543424 h 1899024"/>
              <a:gd name="connsiteX1-735" fmla="*/ 2235200 w 3022600"/>
              <a:gd name="connsiteY1-736" fmla="*/ 1543424 h 1899024"/>
              <a:gd name="connsiteX2-737" fmla="*/ 0 w 3022600"/>
              <a:gd name="connsiteY2-738" fmla="*/ 1543424 h 1899024"/>
              <a:gd name="connsiteX3-739" fmla="*/ 3022600 w 3022600"/>
              <a:gd name="connsiteY3-740" fmla="*/ 1899024 h 1899024"/>
              <a:gd name="connsiteX4-741" fmla="*/ 3022600 w 3022600"/>
              <a:gd name="connsiteY4-742" fmla="*/ 1187824 h 1899024"/>
              <a:gd name="connsiteX5-743" fmla="*/ 3022600 w 3022600"/>
              <a:gd name="connsiteY5-744" fmla="*/ 1899024 h 1899024"/>
              <a:gd name="connsiteX6-745" fmla="*/ 0 w 3022600"/>
              <a:gd name="connsiteY6-746" fmla="*/ 324224 h 1899024"/>
              <a:gd name="connsiteX7-747" fmla="*/ 2235696 w 3022600"/>
              <a:gd name="connsiteY7-748" fmla="*/ 318716 h 1899024"/>
              <a:gd name="connsiteX8-749" fmla="*/ 3448 w 3022600"/>
              <a:gd name="connsiteY8-750" fmla="*/ 318716 h 1899024"/>
              <a:gd name="connsiteX9-751" fmla="*/ 91888 w 3022600"/>
              <a:gd name="connsiteY9-752" fmla="*/ 0 h 1899024"/>
              <a:gd name="connsiteX10-753" fmla="*/ 81227 w 3022600"/>
              <a:gd name="connsiteY10-754" fmla="*/ 517101 h 1899024"/>
              <a:gd name="connsiteX11-755" fmla="*/ 91888 w 3022600"/>
              <a:gd name="connsiteY11-756" fmla="*/ 0 h 1899024"/>
              <a:gd name="connsiteX0-757" fmla="*/ 0 w 3022600"/>
              <a:gd name="connsiteY0-758" fmla="*/ 1543424 h 1899024"/>
              <a:gd name="connsiteX1-759" fmla="*/ 2235200 w 3022600"/>
              <a:gd name="connsiteY1-760" fmla="*/ 1543424 h 1899024"/>
              <a:gd name="connsiteX2-761" fmla="*/ 0 w 3022600"/>
              <a:gd name="connsiteY2-762" fmla="*/ 1543424 h 1899024"/>
              <a:gd name="connsiteX3-763" fmla="*/ 3022600 w 3022600"/>
              <a:gd name="connsiteY3-764" fmla="*/ 1899024 h 1899024"/>
              <a:gd name="connsiteX4-765" fmla="*/ 3022600 w 3022600"/>
              <a:gd name="connsiteY4-766" fmla="*/ 1187824 h 1899024"/>
              <a:gd name="connsiteX5-767" fmla="*/ 3022600 w 3022600"/>
              <a:gd name="connsiteY5-768" fmla="*/ 1899024 h 1899024"/>
              <a:gd name="connsiteX6-769" fmla="*/ 0 w 3022600"/>
              <a:gd name="connsiteY6-770" fmla="*/ 324224 h 1899024"/>
              <a:gd name="connsiteX7-771" fmla="*/ 2235200 w 3022600"/>
              <a:gd name="connsiteY7-772" fmla="*/ 324224 h 1899024"/>
              <a:gd name="connsiteX8-773" fmla="*/ 3448 w 3022600"/>
              <a:gd name="connsiteY8-774" fmla="*/ 318716 h 1899024"/>
              <a:gd name="connsiteX9-775" fmla="*/ 91888 w 3022600"/>
              <a:gd name="connsiteY9-776" fmla="*/ 0 h 1899024"/>
              <a:gd name="connsiteX10-777" fmla="*/ 81227 w 3022600"/>
              <a:gd name="connsiteY10-778" fmla="*/ 517101 h 1899024"/>
              <a:gd name="connsiteX11-779" fmla="*/ 91888 w 3022600"/>
              <a:gd name="connsiteY11-780" fmla="*/ 0 h 1899024"/>
              <a:gd name="connsiteX0-781" fmla="*/ 0 w 3022600"/>
              <a:gd name="connsiteY0-782" fmla="*/ 1543424 h 1899024"/>
              <a:gd name="connsiteX1-783" fmla="*/ 2235200 w 3022600"/>
              <a:gd name="connsiteY1-784" fmla="*/ 1543424 h 1899024"/>
              <a:gd name="connsiteX2-785" fmla="*/ 0 w 3022600"/>
              <a:gd name="connsiteY2-786" fmla="*/ 1543424 h 1899024"/>
              <a:gd name="connsiteX3-787" fmla="*/ 3022600 w 3022600"/>
              <a:gd name="connsiteY3-788" fmla="*/ 1899024 h 1899024"/>
              <a:gd name="connsiteX4-789" fmla="*/ 3022600 w 3022600"/>
              <a:gd name="connsiteY4-790" fmla="*/ 1187824 h 1899024"/>
              <a:gd name="connsiteX5-791" fmla="*/ 3022600 w 3022600"/>
              <a:gd name="connsiteY5-792" fmla="*/ 1899024 h 1899024"/>
              <a:gd name="connsiteX6-793" fmla="*/ 0 w 3022600"/>
              <a:gd name="connsiteY6-794" fmla="*/ 324224 h 1899024"/>
              <a:gd name="connsiteX7-795" fmla="*/ 2235200 w 3022600"/>
              <a:gd name="connsiteY7-796" fmla="*/ 324224 h 1899024"/>
              <a:gd name="connsiteX8-797" fmla="*/ 0 w 3022600"/>
              <a:gd name="connsiteY8-798" fmla="*/ 324224 h 1899024"/>
              <a:gd name="connsiteX9-799" fmla="*/ 91888 w 3022600"/>
              <a:gd name="connsiteY9-800" fmla="*/ 0 h 1899024"/>
              <a:gd name="connsiteX10-801" fmla="*/ 81227 w 3022600"/>
              <a:gd name="connsiteY10-802" fmla="*/ 517101 h 1899024"/>
              <a:gd name="connsiteX11-803" fmla="*/ 91888 w 3022600"/>
              <a:gd name="connsiteY11-804" fmla="*/ 0 h 1899024"/>
              <a:gd name="connsiteX0-805" fmla="*/ 0 w 3022600"/>
              <a:gd name="connsiteY0-806" fmla="*/ 1549400 h 1905000"/>
              <a:gd name="connsiteX1-807" fmla="*/ 2235200 w 3022600"/>
              <a:gd name="connsiteY1-808" fmla="*/ 1549400 h 1905000"/>
              <a:gd name="connsiteX2-809" fmla="*/ 0 w 3022600"/>
              <a:gd name="connsiteY2-810" fmla="*/ 1549400 h 1905000"/>
              <a:gd name="connsiteX3-811" fmla="*/ 3022600 w 3022600"/>
              <a:gd name="connsiteY3-812" fmla="*/ 1905000 h 1905000"/>
              <a:gd name="connsiteX4-813" fmla="*/ 3022600 w 3022600"/>
              <a:gd name="connsiteY4-814" fmla="*/ 1193800 h 1905000"/>
              <a:gd name="connsiteX5-815" fmla="*/ 3022600 w 3022600"/>
              <a:gd name="connsiteY5-816" fmla="*/ 1905000 h 1905000"/>
              <a:gd name="connsiteX6-817" fmla="*/ 0 w 3022600"/>
              <a:gd name="connsiteY6-818" fmla="*/ 330200 h 1905000"/>
              <a:gd name="connsiteX7-819" fmla="*/ 2235200 w 3022600"/>
              <a:gd name="connsiteY7-820" fmla="*/ 330200 h 1905000"/>
              <a:gd name="connsiteX8-821" fmla="*/ 0 w 3022600"/>
              <a:gd name="connsiteY8-822" fmla="*/ 330200 h 1905000"/>
              <a:gd name="connsiteX9-823" fmla="*/ 88900 w 3022600"/>
              <a:gd name="connsiteY9-824" fmla="*/ 0 h 1905000"/>
              <a:gd name="connsiteX10-825" fmla="*/ 81227 w 3022600"/>
              <a:gd name="connsiteY10-826" fmla="*/ 523077 h 1905000"/>
              <a:gd name="connsiteX11-827" fmla="*/ 91888 w 3022600"/>
              <a:gd name="connsiteY11-828" fmla="*/ 5976 h 1905000"/>
              <a:gd name="connsiteX0-829" fmla="*/ 0 w 3022600"/>
              <a:gd name="connsiteY0-830" fmla="*/ 1549400 h 1905000"/>
              <a:gd name="connsiteX1-831" fmla="*/ 2235200 w 3022600"/>
              <a:gd name="connsiteY1-832" fmla="*/ 1549400 h 1905000"/>
              <a:gd name="connsiteX2-833" fmla="*/ 0 w 3022600"/>
              <a:gd name="connsiteY2-834" fmla="*/ 1549400 h 1905000"/>
              <a:gd name="connsiteX3-835" fmla="*/ 3022600 w 3022600"/>
              <a:gd name="connsiteY3-836" fmla="*/ 1905000 h 1905000"/>
              <a:gd name="connsiteX4-837" fmla="*/ 3022600 w 3022600"/>
              <a:gd name="connsiteY4-838" fmla="*/ 1193800 h 1905000"/>
              <a:gd name="connsiteX5-839" fmla="*/ 3022600 w 3022600"/>
              <a:gd name="connsiteY5-840" fmla="*/ 1905000 h 1905000"/>
              <a:gd name="connsiteX6-841" fmla="*/ 0 w 3022600"/>
              <a:gd name="connsiteY6-842" fmla="*/ 330200 h 1905000"/>
              <a:gd name="connsiteX7-843" fmla="*/ 2235200 w 3022600"/>
              <a:gd name="connsiteY7-844" fmla="*/ 330200 h 1905000"/>
              <a:gd name="connsiteX8-845" fmla="*/ 0 w 3022600"/>
              <a:gd name="connsiteY8-846" fmla="*/ 330200 h 1905000"/>
              <a:gd name="connsiteX9-847" fmla="*/ 88900 w 3022600"/>
              <a:gd name="connsiteY9-848" fmla="*/ 0 h 1905000"/>
              <a:gd name="connsiteX10-849" fmla="*/ 76200 w 3022600"/>
              <a:gd name="connsiteY10-850" fmla="*/ 520700 h 1905000"/>
              <a:gd name="connsiteX11-851" fmla="*/ 91888 w 3022600"/>
              <a:gd name="connsiteY11-852" fmla="*/ 5976 h 1905000"/>
              <a:gd name="connsiteX0-853" fmla="*/ 0 w 3022600"/>
              <a:gd name="connsiteY0-854" fmla="*/ 1549400 h 1905000"/>
              <a:gd name="connsiteX1-855" fmla="*/ 2235200 w 3022600"/>
              <a:gd name="connsiteY1-856" fmla="*/ 1549400 h 1905000"/>
              <a:gd name="connsiteX2-857" fmla="*/ 0 w 3022600"/>
              <a:gd name="connsiteY2-858" fmla="*/ 1549400 h 1905000"/>
              <a:gd name="connsiteX3-859" fmla="*/ 3022600 w 3022600"/>
              <a:gd name="connsiteY3-860" fmla="*/ 1905000 h 1905000"/>
              <a:gd name="connsiteX4-861" fmla="*/ 3022600 w 3022600"/>
              <a:gd name="connsiteY4-862" fmla="*/ 1193800 h 1905000"/>
              <a:gd name="connsiteX5-863" fmla="*/ 3022600 w 3022600"/>
              <a:gd name="connsiteY5-864" fmla="*/ 1905000 h 1905000"/>
              <a:gd name="connsiteX6-865" fmla="*/ 0 w 3022600"/>
              <a:gd name="connsiteY6-866" fmla="*/ 330200 h 1905000"/>
              <a:gd name="connsiteX7-867" fmla="*/ 2235200 w 3022600"/>
              <a:gd name="connsiteY7-868" fmla="*/ 330200 h 1905000"/>
              <a:gd name="connsiteX8-869" fmla="*/ 0 w 3022600"/>
              <a:gd name="connsiteY8-870" fmla="*/ 330200 h 1905000"/>
              <a:gd name="connsiteX9-871" fmla="*/ 88900 w 3022600"/>
              <a:gd name="connsiteY9-872" fmla="*/ 0 h 1905000"/>
              <a:gd name="connsiteX10-873" fmla="*/ 76200 w 3022600"/>
              <a:gd name="connsiteY10-874" fmla="*/ 520700 h 1905000"/>
              <a:gd name="connsiteX11-875" fmla="*/ 88900 w 3022600"/>
              <a:gd name="connsiteY11-876" fmla="*/ 0 h 1905000"/>
              <a:gd name="connsiteX0-877" fmla="*/ 0 w 3022600"/>
              <a:gd name="connsiteY0-878" fmla="*/ 1549400 h 1905000"/>
              <a:gd name="connsiteX1-879" fmla="*/ 2235200 w 3022600"/>
              <a:gd name="connsiteY1-880" fmla="*/ 1549400 h 1905000"/>
              <a:gd name="connsiteX2-881" fmla="*/ 0 w 3022600"/>
              <a:gd name="connsiteY2-882" fmla="*/ 1549400 h 1905000"/>
              <a:gd name="connsiteX3-883" fmla="*/ 3022600 w 3022600"/>
              <a:gd name="connsiteY3-884" fmla="*/ 1905000 h 1905000"/>
              <a:gd name="connsiteX4-885" fmla="*/ 3022600 w 3022600"/>
              <a:gd name="connsiteY4-886" fmla="*/ 1193800 h 1905000"/>
              <a:gd name="connsiteX5-887" fmla="*/ 3022600 w 3022600"/>
              <a:gd name="connsiteY5-888" fmla="*/ 1905000 h 1905000"/>
              <a:gd name="connsiteX6-889" fmla="*/ 0 w 3022600"/>
              <a:gd name="connsiteY6-890" fmla="*/ 330200 h 1905000"/>
              <a:gd name="connsiteX7-891" fmla="*/ 2235200 w 3022600"/>
              <a:gd name="connsiteY7-892" fmla="*/ 330200 h 1905000"/>
              <a:gd name="connsiteX8-893" fmla="*/ 0 w 3022600"/>
              <a:gd name="connsiteY8-894" fmla="*/ 330200 h 1905000"/>
              <a:gd name="connsiteX9-895" fmla="*/ 88900 w 3022600"/>
              <a:gd name="connsiteY9-896" fmla="*/ 0 h 1905000"/>
              <a:gd name="connsiteX10-897" fmla="*/ 76200 w 3022600"/>
              <a:gd name="connsiteY10-898" fmla="*/ 520700 h 1905000"/>
              <a:gd name="connsiteX11-899" fmla="*/ 76200 w 3022600"/>
              <a:gd name="connsiteY11-900" fmla="*/ 0 h 1905000"/>
              <a:gd name="connsiteX0-901" fmla="*/ 0 w 3022600"/>
              <a:gd name="connsiteY0-902" fmla="*/ 1549400 h 1905000"/>
              <a:gd name="connsiteX1-903" fmla="*/ 2235200 w 3022600"/>
              <a:gd name="connsiteY1-904" fmla="*/ 1549400 h 1905000"/>
              <a:gd name="connsiteX2-905" fmla="*/ 0 w 3022600"/>
              <a:gd name="connsiteY2-906" fmla="*/ 1549400 h 1905000"/>
              <a:gd name="connsiteX3-907" fmla="*/ 3022600 w 3022600"/>
              <a:gd name="connsiteY3-908" fmla="*/ 1905000 h 1905000"/>
              <a:gd name="connsiteX4-909" fmla="*/ 3022600 w 3022600"/>
              <a:gd name="connsiteY4-910" fmla="*/ 1193800 h 1905000"/>
              <a:gd name="connsiteX5-911" fmla="*/ 3022600 w 3022600"/>
              <a:gd name="connsiteY5-912" fmla="*/ 1905000 h 1905000"/>
              <a:gd name="connsiteX6-913" fmla="*/ 0 w 3022600"/>
              <a:gd name="connsiteY6-914" fmla="*/ 330200 h 1905000"/>
              <a:gd name="connsiteX7-915" fmla="*/ 2235200 w 3022600"/>
              <a:gd name="connsiteY7-916" fmla="*/ 330200 h 1905000"/>
              <a:gd name="connsiteX8-917" fmla="*/ 0 w 3022600"/>
              <a:gd name="connsiteY8-918" fmla="*/ 330200 h 1905000"/>
              <a:gd name="connsiteX9-919" fmla="*/ 76200 w 3022600"/>
              <a:gd name="connsiteY9-920" fmla="*/ 0 h 1905000"/>
              <a:gd name="connsiteX10-921" fmla="*/ 76200 w 3022600"/>
              <a:gd name="connsiteY10-922" fmla="*/ 520700 h 1905000"/>
              <a:gd name="connsiteX11-923" fmla="*/ 76200 w 3022600"/>
              <a:gd name="connsiteY11-924" fmla="*/ 0 h 1905000"/>
              <a:gd name="connsiteX0-925" fmla="*/ 0 w 3022600"/>
              <a:gd name="connsiteY0-926" fmla="*/ 1549400 h 1905000"/>
              <a:gd name="connsiteX1-927" fmla="*/ 2235200 w 3022600"/>
              <a:gd name="connsiteY1-928" fmla="*/ 1549400 h 1905000"/>
              <a:gd name="connsiteX2-929" fmla="*/ 0 w 3022600"/>
              <a:gd name="connsiteY2-930" fmla="*/ 1549400 h 1905000"/>
              <a:gd name="connsiteX3-931" fmla="*/ 3022600 w 3022600"/>
              <a:gd name="connsiteY3-932" fmla="*/ 1905000 h 1905000"/>
              <a:gd name="connsiteX4-933" fmla="*/ 3022600 w 3022600"/>
              <a:gd name="connsiteY4-934" fmla="*/ 1193800 h 1905000"/>
              <a:gd name="connsiteX5-935" fmla="*/ 3022600 w 3022600"/>
              <a:gd name="connsiteY5-936" fmla="*/ 1905000 h 1905000"/>
              <a:gd name="connsiteX6-937" fmla="*/ 0 w 3022600"/>
              <a:gd name="connsiteY6-938" fmla="*/ 330200 h 1905000"/>
              <a:gd name="connsiteX7-939" fmla="*/ 2235200 w 3022600"/>
              <a:gd name="connsiteY7-940" fmla="*/ 330200 h 1905000"/>
              <a:gd name="connsiteX8-941" fmla="*/ 0 w 3022600"/>
              <a:gd name="connsiteY8-942" fmla="*/ 330200 h 1905000"/>
              <a:gd name="connsiteX9-943" fmla="*/ 76200 w 3022600"/>
              <a:gd name="connsiteY9-944" fmla="*/ 0 h 1905000"/>
              <a:gd name="connsiteX10-945" fmla="*/ 76200 w 3022600"/>
              <a:gd name="connsiteY10-946" fmla="*/ 520700 h 1905000"/>
              <a:gd name="connsiteX11-947" fmla="*/ 76200 w 3022600"/>
              <a:gd name="connsiteY11-948" fmla="*/ 0 h 1905000"/>
              <a:gd name="connsiteX0-949" fmla="*/ 0 w 3022600"/>
              <a:gd name="connsiteY0-950" fmla="*/ 1549400 h 1905000"/>
              <a:gd name="connsiteX1-951" fmla="*/ 2235200 w 3022600"/>
              <a:gd name="connsiteY1-952" fmla="*/ 1549400 h 1905000"/>
              <a:gd name="connsiteX2-953" fmla="*/ 0 w 3022600"/>
              <a:gd name="connsiteY2-954" fmla="*/ 1549400 h 1905000"/>
              <a:gd name="connsiteX3-955" fmla="*/ 3022600 w 3022600"/>
              <a:gd name="connsiteY3-956" fmla="*/ 1905000 h 1905000"/>
              <a:gd name="connsiteX4-957" fmla="*/ 3022600 w 3022600"/>
              <a:gd name="connsiteY4-958" fmla="*/ 1193800 h 1905000"/>
              <a:gd name="connsiteX5-959" fmla="*/ 3022600 w 3022600"/>
              <a:gd name="connsiteY5-960" fmla="*/ 1905000 h 1905000"/>
              <a:gd name="connsiteX6-961" fmla="*/ 0 w 3022600"/>
              <a:gd name="connsiteY6-962" fmla="*/ 330200 h 1905000"/>
              <a:gd name="connsiteX7-963" fmla="*/ 2235200 w 3022600"/>
              <a:gd name="connsiteY7-964" fmla="*/ 330200 h 1905000"/>
              <a:gd name="connsiteX8-965" fmla="*/ 0 w 3022600"/>
              <a:gd name="connsiteY8-966" fmla="*/ 330200 h 1905000"/>
              <a:gd name="connsiteX9-967" fmla="*/ 76200 w 3022600"/>
              <a:gd name="connsiteY9-968" fmla="*/ 0 h 1905000"/>
              <a:gd name="connsiteX10-969" fmla="*/ 76200 w 3022600"/>
              <a:gd name="connsiteY10-970" fmla="*/ 520700 h 1905000"/>
              <a:gd name="connsiteX11-971" fmla="*/ 76200 w 3022600"/>
              <a:gd name="connsiteY11-972" fmla="*/ 0 h 1905000"/>
              <a:gd name="connsiteX0-973" fmla="*/ 0 w 3022600"/>
              <a:gd name="connsiteY0-974" fmla="*/ 1549400 h 1905000"/>
              <a:gd name="connsiteX1-975" fmla="*/ 2235200 w 3022600"/>
              <a:gd name="connsiteY1-976" fmla="*/ 1549400 h 1905000"/>
              <a:gd name="connsiteX2-977" fmla="*/ 0 w 3022600"/>
              <a:gd name="connsiteY2-978" fmla="*/ 1549400 h 1905000"/>
              <a:gd name="connsiteX3-979" fmla="*/ 3022600 w 3022600"/>
              <a:gd name="connsiteY3-980" fmla="*/ 1905000 h 1905000"/>
              <a:gd name="connsiteX4-981" fmla="*/ 3022600 w 3022600"/>
              <a:gd name="connsiteY4-982" fmla="*/ 1193800 h 1905000"/>
              <a:gd name="connsiteX5-983" fmla="*/ 3022600 w 3022600"/>
              <a:gd name="connsiteY5-984" fmla="*/ 1905000 h 1905000"/>
              <a:gd name="connsiteX6-985" fmla="*/ 0 w 3022600"/>
              <a:gd name="connsiteY6-986" fmla="*/ 330200 h 1905000"/>
              <a:gd name="connsiteX7-987" fmla="*/ 2235200 w 3022600"/>
              <a:gd name="connsiteY7-988" fmla="*/ 330200 h 1905000"/>
              <a:gd name="connsiteX8-989" fmla="*/ 0 w 3022600"/>
              <a:gd name="connsiteY8-990" fmla="*/ 330200 h 1905000"/>
              <a:gd name="connsiteX9-991" fmla="*/ 76200 w 3022600"/>
              <a:gd name="connsiteY9-992" fmla="*/ 0 h 1905000"/>
              <a:gd name="connsiteX10-993" fmla="*/ 76200 w 3022600"/>
              <a:gd name="connsiteY10-994" fmla="*/ 520700 h 1905000"/>
              <a:gd name="connsiteX11-995" fmla="*/ 76200 w 3022600"/>
              <a:gd name="connsiteY11-996" fmla="*/ 0 h 1905000"/>
              <a:gd name="connsiteX0-997" fmla="*/ 0 w 3022600"/>
              <a:gd name="connsiteY0-998" fmla="*/ 1549400 h 1905000"/>
              <a:gd name="connsiteX1-999" fmla="*/ 2235200 w 3022600"/>
              <a:gd name="connsiteY1-1000" fmla="*/ 1549400 h 1905000"/>
              <a:gd name="connsiteX2-1001" fmla="*/ 0 w 3022600"/>
              <a:gd name="connsiteY2-1002" fmla="*/ 1549400 h 1905000"/>
              <a:gd name="connsiteX3-1003" fmla="*/ 3022600 w 3022600"/>
              <a:gd name="connsiteY3-1004" fmla="*/ 1905000 h 1905000"/>
              <a:gd name="connsiteX4-1005" fmla="*/ 3022600 w 3022600"/>
              <a:gd name="connsiteY4-1006" fmla="*/ 1193800 h 1905000"/>
              <a:gd name="connsiteX5-1007" fmla="*/ 3022600 w 3022600"/>
              <a:gd name="connsiteY5-1008" fmla="*/ 1905000 h 1905000"/>
              <a:gd name="connsiteX6-1009" fmla="*/ 0 w 3022600"/>
              <a:gd name="connsiteY6-1010" fmla="*/ 330200 h 1905000"/>
              <a:gd name="connsiteX7-1011" fmla="*/ 2235200 w 3022600"/>
              <a:gd name="connsiteY7-1012" fmla="*/ 330200 h 1905000"/>
              <a:gd name="connsiteX8-1013" fmla="*/ 0 w 3022600"/>
              <a:gd name="connsiteY8-1014" fmla="*/ 330200 h 1905000"/>
              <a:gd name="connsiteX9-1015" fmla="*/ 76200 w 3022600"/>
              <a:gd name="connsiteY9-1016" fmla="*/ 0 h 1905000"/>
              <a:gd name="connsiteX10-1017" fmla="*/ 76200 w 3022600"/>
              <a:gd name="connsiteY10-1018" fmla="*/ 520700 h 1905000"/>
              <a:gd name="connsiteX11-1019" fmla="*/ 76200 w 3022600"/>
              <a:gd name="connsiteY11-1020" fmla="*/ 0 h 1905000"/>
              <a:gd name="connsiteX0-1021" fmla="*/ 0 w 3022600"/>
              <a:gd name="connsiteY0-1022" fmla="*/ 1549400 h 1905000"/>
              <a:gd name="connsiteX1-1023" fmla="*/ 2235200 w 3022600"/>
              <a:gd name="connsiteY1-1024" fmla="*/ 1549400 h 1905000"/>
              <a:gd name="connsiteX2-1025" fmla="*/ 0 w 3022600"/>
              <a:gd name="connsiteY2-1026" fmla="*/ 1549400 h 1905000"/>
              <a:gd name="connsiteX3-1027" fmla="*/ 3022600 w 3022600"/>
              <a:gd name="connsiteY3-1028" fmla="*/ 1905000 h 1905000"/>
              <a:gd name="connsiteX4-1029" fmla="*/ 3022600 w 3022600"/>
              <a:gd name="connsiteY4-1030" fmla="*/ 1193800 h 1905000"/>
              <a:gd name="connsiteX5-1031" fmla="*/ 3022600 w 3022600"/>
              <a:gd name="connsiteY5-1032" fmla="*/ 1905000 h 1905000"/>
              <a:gd name="connsiteX6-1033" fmla="*/ 0 w 3022600"/>
              <a:gd name="connsiteY6-1034" fmla="*/ 330200 h 1905000"/>
              <a:gd name="connsiteX7-1035" fmla="*/ 2235200 w 3022600"/>
              <a:gd name="connsiteY7-1036" fmla="*/ 330200 h 1905000"/>
              <a:gd name="connsiteX8-1037" fmla="*/ 0 w 3022600"/>
              <a:gd name="connsiteY8-1038" fmla="*/ 330200 h 1905000"/>
              <a:gd name="connsiteX9-1039" fmla="*/ 76200 w 3022600"/>
              <a:gd name="connsiteY9-1040" fmla="*/ 0 h 1905000"/>
              <a:gd name="connsiteX10-1041" fmla="*/ 76200 w 3022600"/>
              <a:gd name="connsiteY10-1042" fmla="*/ 520700 h 1905000"/>
              <a:gd name="connsiteX11-1043" fmla="*/ 76200 w 3022600"/>
              <a:gd name="connsiteY11-1044" fmla="*/ 0 h 1905000"/>
              <a:gd name="connsiteX0-1045" fmla="*/ 0 w 3022600"/>
              <a:gd name="connsiteY0-1046" fmla="*/ 1549400 h 1905000"/>
              <a:gd name="connsiteX1-1047" fmla="*/ 2235200 w 3022600"/>
              <a:gd name="connsiteY1-1048" fmla="*/ 1549400 h 1905000"/>
              <a:gd name="connsiteX2-1049" fmla="*/ 0 w 3022600"/>
              <a:gd name="connsiteY2-1050" fmla="*/ 1549400 h 1905000"/>
              <a:gd name="connsiteX3-1051" fmla="*/ 3022600 w 3022600"/>
              <a:gd name="connsiteY3-1052" fmla="*/ 1905000 h 1905000"/>
              <a:gd name="connsiteX4-1053" fmla="*/ 3022600 w 3022600"/>
              <a:gd name="connsiteY4-1054" fmla="*/ 1193800 h 1905000"/>
              <a:gd name="connsiteX5-1055" fmla="*/ 3022600 w 3022600"/>
              <a:gd name="connsiteY5-1056" fmla="*/ 1905000 h 1905000"/>
              <a:gd name="connsiteX6-1057" fmla="*/ 0 w 3022600"/>
              <a:gd name="connsiteY6-1058" fmla="*/ 330200 h 1905000"/>
              <a:gd name="connsiteX7-1059" fmla="*/ 2235200 w 3022600"/>
              <a:gd name="connsiteY7-1060" fmla="*/ 330200 h 1905000"/>
              <a:gd name="connsiteX8-1061" fmla="*/ 0 w 3022600"/>
              <a:gd name="connsiteY8-1062" fmla="*/ 330200 h 1905000"/>
              <a:gd name="connsiteX9-1063" fmla="*/ 76200 w 3022600"/>
              <a:gd name="connsiteY9-1064" fmla="*/ 0 h 1905000"/>
              <a:gd name="connsiteX10-1065" fmla="*/ 76200 w 3022600"/>
              <a:gd name="connsiteY10-1066" fmla="*/ 520700 h 1905000"/>
              <a:gd name="connsiteX11-1067" fmla="*/ 76200 w 3022600"/>
              <a:gd name="connsiteY11-1068" fmla="*/ 0 h 1905000"/>
              <a:gd name="connsiteX0-1069" fmla="*/ 0 w 3022600"/>
              <a:gd name="connsiteY0-1070" fmla="*/ 1549400 h 1905000"/>
              <a:gd name="connsiteX1-1071" fmla="*/ 2235200 w 3022600"/>
              <a:gd name="connsiteY1-1072" fmla="*/ 1549400 h 1905000"/>
              <a:gd name="connsiteX2-1073" fmla="*/ 0 w 3022600"/>
              <a:gd name="connsiteY2-1074" fmla="*/ 1549400 h 1905000"/>
              <a:gd name="connsiteX3-1075" fmla="*/ 3022600 w 3022600"/>
              <a:gd name="connsiteY3-1076" fmla="*/ 1905000 h 1905000"/>
              <a:gd name="connsiteX4-1077" fmla="*/ 3022600 w 3022600"/>
              <a:gd name="connsiteY4-1078" fmla="*/ 1193800 h 1905000"/>
              <a:gd name="connsiteX5-1079" fmla="*/ 3022600 w 3022600"/>
              <a:gd name="connsiteY5-1080" fmla="*/ 1905000 h 1905000"/>
              <a:gd name="connsiteX6-1081" fmla="*/ 0 w 3022600"/>
              <a:gd name="connsiteY6-1082" fmla="*/ 330200 h 1905000"/>
              <a:gd name="connsiteX7-1083" fmla="*/ 2235200 w 3022600"/>
              <a:gd name="connsiteY7-1084" fmla="*/ 330200 h 1905000"/>
              <a:gd name="connsiteX8-1085" fmla="*/ 0 w 3022600"/>
              <a:gd name="connsiteY8-1086" fmla="*/ 330200 h 1905000"/>
              <a:gd name="connsiteX9-1087" fmla="*/ 76200 w 3022600"/>
              <a:gd name="connsiteY9-1088" fmla="*/ 0 h 1905000"/>
              <a:gd name="connsiteX10-1089" fmla="*/ 76200 w 3022600"/>
              <a:gd name="connsiteY10-1090" fmla="*/ 520700 h 1905000"/>
              <a:gd name="connsiteX11-1091" fmla="*/ 76200 w 3022600"/>
              <a:gd name="connsiteY11-1092" fmla="*/ 0 h 1905000"/>
              <a:gd name="connsiteX0-1093" fmla="*/ 0 w 3022600"/>
              <a:gd name="connsiteY0-1094" fmla="*/ 1549400 h 1905000"/>
              <a:gd name="connsiteX1-1095" fmla="*/ 2235200 w 3022600"/>
              <a:gd name="connsiteY1-1096" fmla="*/ 1549400 h 1905000"/>
              <a:gd name="connsiteX2-1097" fmla="*/ 0 w 3022600"/>
              <a:gd name="connsiteY2-1098" fmla="*/ 1549400 h 1905000"/>
              <a:gd name="connsiteX3-1099" fmla="*/ 3022600 w 3022600"/>
              <a:gd name="connsiteY3-1100" fmla="*/ 1905000 h 1905000"/>
              <a:gd name="connsiteX4-1101" fmla="*/ 3022600 w 3022600"/>
              <a:gd name="connsiteY4-1102" fmla="*/ 1193800 h 1905000"/>
              <a:gd name="connsiteX5-1103" fmla="*/ 3022600 w 3022600"/>
              <a:gd name="connsiteY5-1104" fmla="*/ 1905000 h 1905000"/>
              <a:gd name="connsiteX6-1105" fmla="*/ 0 w 3022600"/>
              <a:gd name="connsiteY6-1106" fmla="*/ 330200 h 1905000"/>
              <a:gd name="connsiteX7-1107" fmla="*/ 2235200 w 3022600"/>
              <a:gd name="connsiteY7-1108" fmla="*/ 330200 h 1905000"/>
              <a:gd name="connsiteX8-1109" fmla="*/ 0 w 3022600"/>
              <a:gd name="connsiteY8-1110" fmla="*/ 330200 h 1905000"/>
              <a:gd name="connsiteX9-1111" fmla="*/ 76200 w 3022600"/>
              <a:gd name="connsiteY9-1112" fmla="*/ 0 h 1905000"/>
              <a:gd name="connsiteX10-1113" fmla="*/ 76200 w 3022600"/>
              <a:gd name="connsiteY10-1114" fmla="*/ 520700 h 1905000"/>
              <a:gd name="connsiteX11-1115" fmla="*/ 76200 w 3022600"/>
              <a:gd name="connsiteY11-1116" fmla="*/ 0 h 1905000"/>
              <a:gd name="connsiteX0-1117" fmla="*/ 0 w 3022600"/>
              <a:gd name="connsiteY0-1118" fmla="*/ 1549400 h 1905000"/>
              <a:gd name="connsiteX1-1119" fmla="*/ 2235200 w 3022600"/>
              <a:gd name="connsiteY1-1120" fmla="*/ 1549400 h 1905000"/>
              <a:gd name="connsiteX2-1121" fmla="*/ 0 w 3022600"/>
              <a:gd name="connsiteY2-1122" fmla="*/ 1549400 h 1905000"/>
              <a:gd name="connsiteX3-1123" fmla="*/ 3022600 w 3022600"/>
              <a:gd name="connsiteY3-1124" fmla="*/ 1905000 h 1905000"/>
              <a:gd name="connsiteX4-1125" fmla="*/ 3022600 w 3022600"/>
              <a:gd name="connsiteY4-1126" fmla="*/ 1193800 h 1905000"/>
              <a:gd name="connsiteX5-1127" fmla="*/ 3022600 w 3022600"/>
              <a:gd name="connsiteY5-1128" fmla="*/ 1905000 h 1905000"/>
              <a:gd name="connsiteX6-1129" fmla="*/ 0 w 3022600"/>
              <a:gd name="connsiteY6-1130" fmla="*/ 330200 h 1905000"/>
              <a:gd name="connsiteX7-1131" fmla="*/ 2235200 w 3022600"/>
              <a:gd name="connsiteY7-1132" fmla="*/ 330200 h 1905000"/>
              <a:gd name="connsiteX8-1133" fmla="*/ 0 w 3022600"/>
              <a:gd name="connsiteY8-1134" fmla="*/ 330200 h 1905000"/>
              <a:gd name="connsiteX9-1135" fmla="*/ 76200 w 3022600"/>
              <a:gd name="connsiteY9-1136" fmla="*/ 0 h 1905000"/>
              <a:gd name="connsiteX10-1137" fmla="*/ 76200 w 3022600"/>
              <a:gd name="connsiteY10-1138" fmla="*/ 520700 h 1905000"/>
              <a:gd name="connsiteX11-1139" fmla="*/ 76200 w 3022600"/>
              <a:gd name="connsiteY11-1140" fmla="*/ 0 h 1905000"/>
              <a:gd name="connsiteX0-1141" fmla="*/ 0 w 3022600"/>
              <a:gd name="connsiteY0-1142" fmla="*/ 1549400 h 1905000"/>
              <a:gd name="connsiteX1-1143" fmla="*/ 2235200 w 3022600"/>
              <a:gd name="connsiteY1-1144" fmla="*/ 1549400 h 1905000"/>
              <a:gd name="connsiteX2-1145" fmla="*/ 0 w 3022600"/>
              <a:gd name="connsiteY2-1146" fmla="*/ 1549400 h 1905000"/>
              <a:gd name="connsiteX3-1147" fmla="*/ 3022600 w 3022600"/>
              <a:gd name="connsiteY3-1148" fmla="*/ 1905000 h 1905000"/>
              <a:gd name="connsiteX4-1149" fmla="*/ 3022600 w 3022600"/>
              <a:gd name="connsiteY4-1150" fmla="*/ 1193800 h 1905000"/>
              <a:gd name="connsiteX5-1151" fmla="*/ 3022600 w 3022600"/>
              <a:gd name="connsiteY5-1152" fmla="*/ 1905000 h 1905000"/>
              <a:gd name="connsiteX6-1153" fmla="*/ 0 w 3022600"/>
              <a:gd name="connsiteY6-1154" fmla="*/ 330200 h 1905000"/>
              <a:gd name="connsiteX7-1155" fmla="*/ 2235200 w 3022600"/>
              <a:gd name="connsiteY7-1156" fmla="*/ 330200 h 1905000"/>
              <a:gd name="connsiteX8-1157" fmla="*/ 0 w 3022600"/>
              <a:gd name="connsiteY8-1158" fmla="*/ 330200 h 1905000"/>
              <a:gd name="connsiteX9-1159" fmla="*/ 76200 w 3022600"/>
              <a:gd name="connsiteY9-1160" fmla="*/ 0 h 1905000"/>
              <a:gd name="connsiteX10-1161" fmla="*/ 76200 w 3022600"/>
              <a:gd name="connsiteY10-1162" fmla="*/ 520700 h 1905000"/>
              <a:gd name="connsiteX11-1163" fmla="*/ 76200 w 3022600"/>
              <a:gd name="connsiteY11-1164" fmla="*/ 0 h 1905000"/>
              <a:gd name="connsiteX0-1165" fmla="*/ 0 w 3022600"/>
              <a:gd name="connsiteY0-1166" fmla="*/ 1549400 h 1905000"/>
              <a:gd name="connsiteX1-1167" fmla="*/ 2235200 w 3022600"/>
              <a:gd name="connsiteY1-1168" fmla="*/ 1549400 h 1905000"/>
              <a:gd name="connsiteX2-1169" fmla="*/ 0 w 3022600"/>
              <a:gd name="connsiteY2-1170" fmla="*/ 1549400 h 1905000"/>
              <a:gd name="connsiteX3-1171" fmla="*/ 3022600 w 3022600"/>
              <a:gd name="connsiteY3-1172" fmla="*/ 1905000 h 1905000"/>
              <a:gd name="connsiteX4-1173" fmla="*/ 3022600 w 3022600"/>
              <a:gd name="connsiteY4-1174" fmla="*/ 1193800 h 1905000"/>
              <a:gd name="connsiteX5-1175" fmla="*/ 3022600 w 3022600"/>
              <a:gd name="connsiteY5-1176" fmla="*/ 1905000 h 1905000"/>
              <a:gd name="connsiteX6-1177" fmla="*/ 0 w 3022600"/>
              <a:gd name="connsiteY6-1178" fmla="*/ 330200 h 1905000"/>
              <a:gd name="connsiteX7-1179" fmla="*/ 2235200 w 3022600"/>
              <a:gd name="connsiteY7-1180" fmla="*/ 330200 h 1905000"/>
              <a:gd name="connsiteX8-1181" fmla="*/ 0 w 3022600"/>
              <a:gd name="connsiteY8-1182" fmla="*/ 330200 h 1905000"/>
              <a:gd name="connsiteX9-1183" fmla="*/ 76200 w 3022600"/>
              <a:gd name="connsiteY9-1184" fmla="*/ 0 h 1905000"/>
              <a:gd name="connsiteX10-1185" fmla="*/ 76200 w 3022600"/>
              <a:gd name="connsiteY10-1186" fmla="*/ 520700 h 1905000"/>
              <a:gd name="connsiteX11-1187" fmla="*/ 76200 w 3022600"/>
              <a:gd name="connsiteY11-1188" fmla="*/ 0 h 1905000"/>
              <a:gd name="connsiteX0-1189" fmla="*/ 0 w 3022600"/>
              <a:gd name="connsiteY0-1190" fmla="*/ 1549400 h 1905000"/>
              <a:gd name="connsiteX1-1191" fmla="*/ 2235200 w 3022600"/>
              <a:gd name="connsiteY1-1192" fmla="*/ 1549400 h 1905000"/>
              <a:gd name="connsiteX2-1193" fmla="*/ 0 w 3022600"/>
              <a:gd name="connsiteY2-1194" fmla="*/ 1549400 h 1905000"/>
              <a:gd name="connsiteX3-1195" fmla="*/ 3022600 w 3022600"/>
              <a:gd name="connsiteY3-1196" fmla="*/ 1905000 h 1905000"/>
              <a:gd name="connsiteX4-1197" fmla="*/ 3022600 w 3022600"/>
              <a:gd name="connsiteY4-1198" fmla="*/ 1193800 h 1905000"/>
              <a:gd name="connsiteX5-1199" fmla="*/ 3022600 w 3022600"/>
              <a:gd name="connsiteY5-1200" fmla="*/ 1905000 h 1905000"/>
              <a:gd name="connsiteX6-1201" fmla="*/ 0 w 3022600"/>
              <a:gd name="connsiteY6-1202" fmla="*/ 330200 h 1905000"/>
              <a:gd name="connsiteX7-1203" fmla="*/ 2235200 w 3022600"/>
              <a:gd name="connsiteY7-1204" fmla="*/ 330200 h 1905000"/>
              <a:gd name="connsiteX8-1205" fmla="*/ 0 w 3022600"/>
              <a:gd name="connsiteY8-1206" fmla="*/ 330200 h 1905000"/>
              <a:gd name="connsiteX9-1207" fmla="*/ 76200 w 3022600"/>
              <a:gd name="connsiteY9-1208" fmla="*/ 0 h 1905000"/>
              <a:gd name="connsiteX10-1209" fmla="*/ 76200 w 3022600"/>
              <a:gd name="connsiteY10-1210" fmla="*/ 520700 h 1905000"/>
              <a:gd name="connsiteX11-1211" fmla="*/ 76200 w 3022600"/>
              <a:gd name="connsiteY11-1212" fmla="*/ 0 h 1905000"/>
              <a:gd name="connsiteX0-1213" fmla="*/ 0 w 3022600"/>
              <a:gd name="connsiteY0-1214" fmla="*/ 1549400 h 1905000"/>
              <a:gd name="connsiteX1-1215" fmla="*/ 2235200 w 3022600"/>
              <a:gd name="connsiteY1-1216" fmla="*/ 1549400 h 1905000"/>
              <a:gd name="connsiteX2-1217" fmla="*/ 0 w 3022600"/>
              <a:gd name="connsiteY2-1218" fmla="*/ 1549400 h 1905000"/>
              <a:gd name="connsiteX3-1219" fmla="*/ 3022600 w 3022600"/>
              <a:gd name="connsiteY3-1220" fmla="*/ 1905000 h 1905000"/>
              <a:gd name="connsiteX4-1221" fmla="*/ 3022600 w 3022600"/>
              <a:gd name="connsiteY4-1222" fmla="*/ 1193800 h 1905000"/>
              <a:gd name="connsiteX5-1223" fmla="*/ 3022600 w 3022600"/>
              <a:gd name="connsiteY5-1224" fmla="*/ 1905000 h 1905000"/>
              <a:gd name="connsiteX6-1225" fmla="*/ 0 w 3022600"/>
              <a:gd name="connsiteY6-1226" fmla="*/ 330200 h 1905000"/>
              <a:gd name="connsiteX7-1227" fmla="*/ 2235200 w 3022600"/>
              <a:gd name="connsiteY7-1228" fmla="*/ 330200 h 1905000"/>
              <a:gd name="connsiteX8-1229" fmla="*/ 0 w 3022600"/>
              <a:gd name="connsiteY8-1230" fmla="*/ 330200 h 1905000"/>
              <a:gd name="connsiteX9-1231" fmla="*/ 76200 w 3022600"/>
              <a:gd name="connsiteY9-1232" fmla="*/ 0 h 1905000"/>
              <a:gd name="connsiteX10-1233" fmla="*/ 76200 w 3022600"/>
              <a:gd name="connsiteY10-1234" fmla="*/ 520700 h 1905000"/>
              <a:gd name="connsiteX11-1235" fmla="*/ 76200 w 3022600"/>
              <a:gd name="connsiteY11-1236" fmla="*/ 0 h 1905000"/>
              <a:gd name="connsiteX0-1237" fmla="*/ 0 w 3022600"/>
              <a:gd name="connsiteY0-1238" fmla="*/ 1549400 h 1851025"/>
              <a:gd name="connsiteX1-1239" fmla="*/ 2235200 w 3022600"/>
              <a:gd name="connsiteY1-1240" fmla="*/ 1549400 h 1851025"/>
              <a:gd name="connsiteX2-1241" fmla="*/ 0 w 3022600"/>
              <a:gd name="connsiteY2-1242" fmla="*/ 1549400 h 1851025"/>
              <a:gd name="connsiteX3-1243" fmla="*/ 1987550 w 3022600"/>
              <a:gd name="connsiteY3-1244" fmla="*/ 1851025 h 1851025"/>
              <a:gd name="connsiteX4-1245" fmla="*/ 3022600 w 3022600"/>
              <a:gd name="connsiteY4-1246" fmla="*/ 1193800 h 1851025"/>
              <a:gd name="connsiteX5-1247" fmla="*/ 1987550 w 3022600"/>
              <a:gd name="connsiteY5-1248" fmla="*/ 1851025 h 1851025"/>
              <a:gd name="connsiteX6-1249" fmla="*/ 0 w 3022600"/>
              <a:gd name="connsiteY6-1250" fmla="*/ 330200 h 1851025"/>
              <a:gd name="connsiteX7-1251" fmla="*/ 2235200 w 3022600"/>
              <a:gd name="connsiteY7-1252" fmla="*/ 330200 h 1851025"/>
              <a:gd name="connsiteX8-1253" fmla="*/ 0 w 3022600"/>
              <a:gd name="connsiteY8-1254" fmla="*/ 330200 h 1851025"/>
              <a:gd name="connsiteX9-1255" fmla="*/ 76200 w 3022600"/>
              <a:gd name="connsiteY9-1256" fmla="*/ 0 h 1851025"/>
              <a:gd name="connsiteX10-1257" fmla="*/ 76200 w 3022600"/>
              <a:gd name="connsiteY10-1258" fmla="*/ 520700 h 1851025"/>
              <a:gd name="connsiteX11-1259" fmla="*/ 76200 w 3022600"/>
              <a:gd name="connsiteY11-1260" fmla="*/ 0 h 1851025"/>
              <a:gd name="connsiteX0-1261" fmla="*/ 0 w 3022600"/>
              <a:gd name="connsiteY0-1262" fmla="*/ 1549400 h 1905001"/>
              <a:gd name="connsiteX1-1263" fmla="*/ 2235200 w 3022600"/>
              <a:gd name="connsiteY1-1264" fmla="*/ 1549400 h 1905001"/>
              <a:gd name="connsiteX2-1265" fmla="*/ 0 w 3022600"/>
              <a:gd name="connsiteY2-1266" fmla="*/ 1549400 h 1905001"/>
              <a:gd name="connsiteX3-1267" fmla="*/ 1981200 w 3022600"/>
              <a:gd name="connsiteY3-1268" fmla="*/ 1905001 h 1905001"/>
              <a:gd name="connsiteX4-1269" fmla="*/ 3022600 w 3022600"/>
              <a:gd name="connsiteY4-1270" fmla="*/ 1193800 h 1905001"/>
              <a:gd name="connsiteX5-1271" fmla="*/ 1987550 w 3022600"/>
              <a:gd name="connsiteY5-1272" fmla="*/ 1851025 h 1905001"/>
              <a:gd name="connsiteX6-1273" fmla="*/ 0 w 3022600"/>
              <a:gd name="connsiteY6-1274" fmla="*/ 330200 h 1905001"/>
              <a:gd name="connsiteX7-1275" fmla="*/ 2235200 w 3022600"/>
              <a:gd name="connsiteY7-1276" fmla="*/ 330200 h 1905001"/>
              <a:gd name="connsiteX8-1277" fmla="*/ 0 w 3022600"/>
              <a:gd name="connsiteY8-1278" fmla="*/ 330200 h 1905001"/>
              <a:gd name="connsiteX9-1279" fmla="*/ 76200 w 3022600"/>
              <a:gd name="connsiteY9-1280" fmla="*/ 0 h 1905001"/>
              <a:gd name="connsiteX10-1281" fmla="*/ 76200 w 3022600"/>
              <a:gd name="connsiteY10-1282" fmla="*/ 520700 h 1905001"/>
              <a:gd name="connsiteX11-1283" fmla="*/ 76200 w 3022600"/>
              <a:gd name="connsiteY11-1284" fmla="*/ 0 h 1905001"/>
              <a:gd name="connsiteX0-1285" fmla="*/ 0 w 3022600"/>
              <a:gd name="connsiteY0-1286" fmla="*/ 1549400 h 1905001"/>
              <a:gd name="connsiteX1-1287" fmla="*/ 2235200 w 3022600"/>
              <a:gd name="connsiteY1-1288" fmla="*/ 1549400 h 1905001"/>
              <a:gd name="connsiteX2-1289" fmla="*/ 0 w 3022600"/>
              <a:gd name="connsiteY2-1290" fmla="*/ 1549400 h 1905001"/>
              <a:gd name="connsiteX3-1291" fmla="*/ 1981200 w 3022600"/>
              <a:gd name="connsiteY3-1292" fmla="*/ 1905001 h 1905001"/>
              <a:gd name="connsiteX4-1293" fmla="*/ 3022600 w 3022600"/>
              <a:gd name="connsiteY4-1294" fmla="*/ 1193800 h 1905001"/>
              <a:gd name="connsiteX5-1295" fmla="*/ 1981200 w 3022600"/>
              <a:gd name="connsiteY5-1296" fmla="*/ 1905001 h 1905001"/>
              <a:gd name="connsiteX6-1297" fmla="*/ 0 w 3022600"/>
              <a:gd name="connsiteY6-1298" fmla="*/ 330200 h 1905001"/>
              <a:gd name="connsiteX7-1299" fmla="*/ 2235200 w 3022600"/>
              <a:gd name="connsiteY7-1300" fmla="*/ 330200 h 1905001"/>
              <a:gd name="connsiteX8-1301" fmla="*/ 0 w 3022600"/>
              <a:gd name="connsiteY8-1302" fmla="*/ 330200 h 1905001"/>
              <a:gd name="connsiteX9-1303" fmla="*/ 76200 w 3022600"/>
              <a:gd name="connsiteY9-1304" fmla="*/ 0 h 1905001"/>
              <a:gd name="connsiteX10-1305" fmla="*/ 76200 w 3022600"/>
              <a:gd name="connsiteY10-1306" fmla="*/ 520700 h 1905001"/>
              <a:gd name="connsiteX11-1307" fmla="*/ 76200 w 3022600"/>
              <a:gd name="connsiteY11-1308" fmla="*/ 0 h 1905001"/>
              <a:gd name="connsiteX0-1309" fmla="*/ 0 w 2235200"/>
              <a:gd name="connsiteY0-1310" fmla="*/ 1549400 h 1905001"/>
              <a:gd name="connsiteX1-1311" fmla="*/ 2235200 w 2235200"/>
              <a:gd name="connsiteY1-1312" fmla="*/ 1549400 h 1905001"/>
              <a:gd name="connsiteX2-1313" fmla="*/ 0 w 2235200"/>
              <a:gd name="connsiteY2-1314" fmla="*/ 1549400 h 1905001"/>
              <a:gd name="connsiteX3-1315" fmla="*/ 1981200 w 2235200"/>
              <a:gd name="connsiteY3-1316" fmla="*/ 1905001 h 1905001"/>
              <a:gd name="connsiteX4-1317" fmla="*/ 1895475 w 2235200"/>
              <a:gd name="connsiteY4-1318" fmla="*/ 1149350 h 1905001"/>
              <a:gd name="connsiteX5-1319" fmla="*/ 1981200 w 2235200"/>
              <a:gd name="connsiteY5-1320" fmla="*/ 1905001 h 1905001"/>
              <a:gd name="connsiteX6-1321" fmla="*/ 0 w 2235200"/>
              <a:gd name="connsiteY6-1322" fmla="*/ 330200 h 1905001"/>
              <a:gd name="connsiteX7-1323" fmla="*/ 2235200 w 2235200"/>
              <a:gd name="connsiteY7-1324" fmla="*/ 330200 h 1905001"/>
              <a:gd name="connsiteX8-1325" fmla="*/ 0 w 2235200"/>
              <a:gd name="connsiteY8-1326" fmla="*/ 330200 h 1905001"/>
              <a:gd name="connsiteX9-1327" fmla="*/ 76200 w 2235200"/>
              <a:gd name="connsiteY9-1328" fmla="*/ 0 h 1905001"/>
              <a:gd name="connsiteX10-1329" fmla="*/ 76200 w 2235200"/>
              <a:gd name="connsiteY10-1330" fmla="*/ 520700 h 1905001"/>
              <a:gd name="connsiteX11-1331" fmla="*/ 76200 w 2235200"/>
              <a:gd name="connsiteY11-1332" fmla="*/ 0 h 1905001"/>
              <a:gd name="connsiteX0-1333" fmla="*/ 0 w 2235200"/>
              <a:gd name="connsiteY0-1334" fmla="*/ 1549400 h 1905001"/>
              <a:gd name="connsiteX1-1335" fmla="*/ 2235200 w 2235200"/>
              <a:gd name="connsiteY1-1336" fmla="*/ 1549400 h 1905001"/>
              <a:gd name="connsiteX2-1337" fmla="*/ 0 w 2235200"/>
              <a:gd name="connsiteY2-1338" fmla="*/ 1549400 h 1905001"/>
              <a:gd name="connsiteX3-1339" fmla="*/ 1981200 w 2235200"/>
              <a:gd name="connsiteY3-1340" fmla="*/ 1905001 h 1905001"/>
              <a:gd name="connsiteX4-1341" fmla="*/ 1892300 w 2235200"/>
              <a:gd name="connsiteY4-1342" fmla="*/ 1193801 h 1905001"/>
              <a:gd name="connsiteX5-1343" fmla="*/ 1981200 w 2235200"/>
              <a:gd name="connsiteY5-1344" fmla="*/ 1905001 h 1905001"/>
              <a:gd name="connsiteX6-1345" fmla="*/ 0 w 2235200"/>
              <a:gd name="connsiteY6-1346" fmla="*/ 330200 h 1905001"/>
              <a:gd name="connsiteX7-1347" fmla="*/ 2235200 w 2235200"/>
              <a:gd name="connsiteY7-1348" fmla="*/ 330200 h 1905001"/>
              <a:gd name="connsiteX8-1349" fmla="*/ 0 w 2235200"/>
              <a:gd name="connsiteY8-1350" fmla="*/ 330200 h 1905001"/>
              <a:gd name="connsiteX9-1351" fmla="*/ 76200 w 2235200"/>
              <a:gd name="connsiteY9-1352" fmla="*/ 0 h 1905001"/>
              <a:gd name="connsiteX10-1353" fmla="*/ 76200 w 2235200"/>
              <a:gd name="connsiteY10-1354" fmla="*/ 520700 h 1905001"/>
              <a:gd name="connsiteX11-1355" fmla="*/ 76200 w 2235200"/>
              <a:gd name="connsiteY11-1356" fmla="*/ 0 h 1905001"/>
              <a:gd name="connsiteX0-1357" fmla="*/ 0 w 2235200"/>
              <a:gd name="connsiteY0-1358" fmla="*/ 1549400 h 1905001"/>
              <a:gd name="connsiteX1-1359" fmla="*/ 2235200 w 2235200"/>
              <a:gd name="connsiteY1-1360" fmla="*/ 1549400 h 1905001"/>
              <a:gd name="connsiteX2-1361" fmla="*/ 0 w 2235200"/>
              <a:gd name="connsiteY2-1362" fmla="*/ 1549400 h 1905001"/>
              <a:gd name="connsiteX3-1363" fmla="*/ 1981200 w 2235200"/>
              <a:gd name="connsiteY3-1364" fmla="*/ 1905001 h 1905001"/>
              <a:gd name="connsiteX4-1365" fmla="*/ 1981200 w 2235200"/>
              <a:gd name="connsiteY4-1366" fmla="*/ 1193801 h 1905001"/>
              <a:gd name="connsiteX5-1367" fmla="*/ 1981200 w 2235200"/>
              <a:gd name="connsiteY5-1368" fmla="*/ 1905001 h 1905001"/>
              <a:gd name="connsiteX6-1369" fmla="*/ 0 w 2235200"/>
              <a:gd name="connsiteY6-1370" fmla="*/ 330200 h 1905001"/>
              <a:gd name="connsiteX7-1371" fmla="*/ 2235200 w 2235200"/>
              <a:gd name="connsiteY7-1372" fmla="*/ 330200 h 1905001"/>
              <a:gd name="connsiteX8-1373" fmla="*/ 0 w 2235200"/>
              <a:gd name="connsiteY8-1374" fmla="*/ 330200 h 1905001"/>
              <a:gd name="connsiteX9-1375" fmla="*/ 76200 w 2235200"/>
              <a:gd name="connsiteY9-1376" fmla="*/ 0 h 1905001"/>
              <a:gd name="connsiteX10-1377" fmla="*/ 76200 w 2235200"/>
              <a:gd name="connsiteY10-1378" fmla="*/ 520700 h 1905001"/>
              <a:gd name="connsiteX11-1379" fmla="*/ 76200 w 2235200"/>
              <a:gd name="connsiteY11-1380" fmla="*/ 0 h 1905001"/>
              <a:gd name="connsiteX0-1381" fmla="*/ 0 w 2235200"/>
              <a:gd name="connsiteY0-1382" fmla="*/ 1549400 h 1905001"/>
              <a:gd name="connsiteX1-1383" fmla="*/ 2235200 w 2235200"/>
              <a:gd name="connsiteY1-1384" fmla="*/ 1549400 h 1905001"/>
              <a:gd name="connsiteX2-1385" fmla="*/ 0 w 2235200"/>
              <a:gd name="connsiteY2-1386" fmla="*/ 1549400 h 1905001"/>
              <a:gd name="connsiteX3-1387" fmla="*/ 1981200 w 2235200"/>
              <a:gd name="connsiteY3-1388" fmla="*/ 1905001 h 1905001"/>
              <a:gd name="connsiteX4-1389" fmla="*/ 1981200 w 2235200"/>
              <a:gd name="connsiteY4-1390" fmla="*/ 1193801 h 1905001"/>
              <a:gd name="connsiteX5-1391" fmla="*/ 1981200 w 2235200"/>
              <a:gd name="connsiteY5-1392" fmla="*/ 1905001 h 1905001"/>
              <a:gd name="connsiteX6-1393" fmla="*/ 0 w 2235200"/>
              <a:gd name="connsiteY6-1394" fmla="*/ 330200 h 1905001"/>
              <a:gd name="connsiteX7-1395" fmla="*/ 2235200 w 2235200"/>
              <a:gd name="connsiteY7-1396" fmla="*/ 330200 h 1905001"/>
              <a:gd name="connsiteX8-1397" fmla="*/ 0 w 2235200"/>
              <a:gd name="connsiteY8-1398" fmla="*/ 330200 h 1905001"/>
              <a:gd name="connsiteX9-1399" fmla="*/ 76200 w 2235200"/>
              <a:gd name="connsiteY9-1400" fmla="*/ 0 h 1905001"/>
              <a:gd name="connsiteX10-1401" fmla="*/ 76200 w 2235200"/>
              <a:gd name="connsiteY10-1402" fmla="*/ 520701 h 1905001"/>
              <a:gd name="connsiteX11-1403" fmla="*/ 76200 w 2235200"/>
              <a:gd name="connsiteY11-1404" fmla="*/ 0 h 1905001"/>
              <a:gd name="connsiteX0-1405" fmla="*/ 0 w 2235200"/>
              <a:gd name="connsiteY0-1406" fmla="*/ 1549400 h 1905001"/>
              <a:gd name="connsiteX1-1407" fmla="*/ 2235200 w 2235200"/>
              <a:gd name="connsiteY1-1408" fmla="*/ 1549400 h 1905001"/>
              <a:gd name="connsiteX2-1409" fmla="*/ 0 w 2235200"/>
              <a:gd name="connsiteY2-1410" fmla="*/ 1549400 h 1905001"/>
              <a:gd name="connsiteX3-1411" fmla="*/ 1981200 w 2235200"/>
              <a:gd name="connsiteY3-1412" fmla="*/ 1905001 h 1905001"/>
              <a:gd name="connsiteX4-1413" fmla="*/ 1981200 w 2235200"/>
              <a:gd name="connsiteY4-1414" fmla="*/ 1193801 h 1905001"/>
              <a:gd name="connsiteX5-1415" fmla="*/ 1981200 w 2235200"/>
              <a:gd name="connsiteY5-1416" fmla="*/ 1905001 h 1905001"/>
              <a:gd name="connsiteX6-1417" fmla="*/ 0 w 2235200"/>
              <a:gd name="connsiteY6-1418" fmla="*/ 330200 h 1905001"/>
              <a:gd name="connsiteX7-1419" fmla="*/ 2235200 w 2235200"/>
              <a:gd name="connsiteY7-1420" fmla="*/ 330200 h 1905001"/>
              <a:gd name="connsiteX8-1421" fmla="*/ 0 w 2235200"/>
              <a:gd name="connsiteY8-1422" fmla="*/ 330200 h 1905001"/>
              <a:gd name="connsiteX9-1423" fmla="*/ 76200 w 2235200"/>
              <a:gd name="connsiteY9-1424" fmla="*/ 0 h 1905001"/>
              <a:gd name="connsiteX10-1425" fmla="*/ 88900 w 2235200"/>
              <a:gd name="connsiteY10-1426" fmla="*/ 520701 h 1905001"/>
              <a:gd name="connsiteX11-1427" fmla="*/ 76200 w 2235200"/>
              <a:gd name="connsiteY11-1428" fmla="*/ 0 h 1905001"/>
              <a:gd name="connsiteX0-1429" fmla="*/ 0 w 2235200"/>
              <a:gd name="connsiteY0-1430" fmla="*/ 1549400 h 1905001"/>
              <a:gd name="connsiteX1-1431" fmla="*/ 2235200 w 2235200"/>
              <a:gd name="connsiteY1-1432" fmla="*/ 1549400 h 1905001"/>
              <a:gd name="connsiteX2-1433" fmla="*/ 0 w 2235200"/>
              <a:gd name="connsiteY2-1434" fmla="*/ 1549400 h 1905001"/>
              <a:gd name="connsiteX3-1435" fmla="*/ 1981200 w 2235200"/>
              <a:gd name="connsiteY3-1436" fmla="*/ 1905001 h 1905001"/>
              <a:gd name="connsiteX4-1437" fmla="*/ 1981200 w 2235200"/>
              <a:gd name="connsiteY4-1438" fmla="*/ 1193801 h 1905001"/>
              <a:gd name="connsiteX5-1439" fmla="*/ 1981200 w 2235200"/>
              <a:gd name="connsiteY5-1440" fmla="*/ 1905001 h 1905001"/>
              <a:gd name="connsiteX6-1441" fmla="*/ 0 w 2235200"/>
              <a:gd name="connsiteY6-1442" fmla="*/ 330200 h 1905001"/>
              <a:gd name="connsiteX7-1443" fmla="*/ 2235200 w 2235200"/>
              <a:gd name="connsiteY7-1444" fmla="*/ 330200 h 1905001"/>
              <a:gd name="connsiteX8-1445" fmla="*/ 0 w 2235200"/>
              <a:gd name="connsiteY8-1446" fmla="*/ 330200 h 1905001"/>
              <a:gd name="connsiteX9-1447" fmla="*/ 76200 w 2235200"/>
              <a:gd name="connsiteY9-1448" fmla="*/ 0 h 1905001"/>
              <a:gd name="connsiteX10-1449" fmla="*/ 76200 w 2235200"/>
              <a:gd name="connsiteY10-1450" fmla="*/ 520701 h 1905001"/>
              <a:gd name="connsiteX11-1451" fmla="*/ 76200 w 2235200"/>
              <a:gd name="connsiteY11-1452" fmla="*/ 0 h 1905001"/>
              <a:gd name="connsiteX0-1453" fmla="*/ 0 w 2235200"/>
              <a:gd name="connsiteY0-1454" fmla="*/ 3225799 h 3581400"/>
              <a:gd name="connsiteX1-1455" fmla="*/ 2235200 w 2235200"/>
              <a:gd name="connsiteY1-1456" fmla="*/ 3225799 h 3581400"/>
              <a:gd name="connsiteX2-1457" fmla="*/ 0 w 2235200"/>
              <a:gd name="connsiteY2-1458" fmla="*/ 3225799 h 3581400"/>
              <a:gd name="connsiteX3-1459" fmla="*/ 1981200 w 2235200"/>
              <a:gd name="connsiteY3-1460" fmla="*/ 3581400 h 3581400"/>
              <a:gd name="connsiteX4-1461" fmla="*/ 1981200 w 2235200"/>
              <a:gd name="connsiteY4-1462" fmla="*/ 2870200 h 3581400"/>
              <a:gd name="connsiteX5-1463" fmla="*/ 1981200 w 2235200"/>
              <a:gd name="connsiteY5-1464" fmla="*/ 3581400 h 3581400"/>
              <a:gd name="connsiteX6-1465" fmla="*/ 0 w 2235200"/>
              <a:gd name="connsiteY6-1466" fmla="*/ 2006599 h 3581400"/>
              <a:gd name="connsiteX7-1467" fmla="*/ 2235200 w 2235200"/>
              <a:gd name="connsiteY7-1468" fmla="*/ 2006599 h 3581400"/>
              <a:gd name="connsiteX8-1469" fmla="*/ 0 w 2235200"/>
              <a:gd name="connsiteY8-1470" fmla="*/ 0 h 3581400"/>
              <a:gd name="connsiteX9-1471" fmla="*/ 76200 w 2235200"/>
              <a:gd name="connsiteY9-1472" fmla="*/ 1676399 h 3581400"/>
              <a:gd name="connsiteX10-1473" fmla="*/ 76200 w 2235200"/>
              <a:gd name="connsiteY10-1474" fmla="*/ 2197100 h 3581400"/>
              <a:gd name="connsiteX11-1475" fmla="*/ 76200 w 2235200"/>
              <a:gd name="connsiteY11-1476" fmla="*/ 1676399 h 3581400"/>
              <a:gd name="connsiteX0-1477" fmla="*/ 0 w 2235200"/>
              <a:gd name="connsiteY0-1478" fmla="*/ 3047999 h 3403600"/>
              <a:gd name="connsiteX1-1479" fmla="*/ 2235200 w 2235200"/>
              <a:gd name="connsiteY1-1480" fmla="*/ 3047999 h 3403600"/>
              <a:gd name="connsiteX2-1481" fmla="*/ 0 w 2235200"/>
              <a:gd name="connsiteY2-1482" fmla="*/ 3047999 h 3403600"/>
              <a:gd name="connsiteX3-1483" fmla="*/ 1981200 w 2235200"/>
              <a:gd name="connsiteY3-1484" fmla="*/ 3403600 h 3403600"/>
              <a:gd name="connsiteX4-1485" fmla="*/ 1981200 w 2235200"/>
              <a:gd name="connsiteY4-1486" fmla="*/ 2692400 h 3403600"/>
              <a:gd name="connsiteX5-1487" fmla="*/ 1981200 w 2235200"/>
              <a:gd name="connsiteY5-1488" fmla="*/ 3403600 h 3403600"/>
              <a:gd name="connsiteX6-1489" fmla="*/ 0 w 2235200"/>
              <a:gd name="connsiteY6-1490" fmla="*/ 1828799 h 3403600"/>
              <a:gd name="connsiteX7-1491" fmla="*/ 2235200 w 2235200"/>
              <a:gd name="connsiteY7-1492" fmla="*/ 1828799 h 3403600"/>
              <a:gd name="connsiteX8-1493" fmla="*/ 0 w 2235200"/>
              <a:gd name="connsiteY8-1494" fmla="*/ 0 h 3403600"/>
              <a:gd name="connsiteX9-1495" fmla="*/ 76200 w 2235200"/>
              <a:gd name="connsiteY9-1496" fmla="*/ 1498599 h 3403600"/>
              <a:gd name="connsiteX10-1497" fmla="*/ 76200 w 2235200"/>
              <a:gd name="connsiteY10-1498" fmla="*/ 2019300 h 3403600"/>
              <a:gd name="connsiteX11-1499" fmla="*/ 76200 w 2235200"/>
              <a:gd name="connsiteY11-1500" fmla="*/ 1498599 h 3403600"/>
              <a:gd name="connsiteX0-1501" fmla="*/ 0 w 2235200"/>
              <a:gd name="connsiteY0-1502" fmla="*/ 1549400 h 1905001"/>
              <a:gd name="connsiteX1-1503" fmla="*/ 2235200 w 2235200"/>
              <a:gd name="connsiteY1-1504" fmla="*/ 1549400 h 1905001"/>
              <a:gd name="connsiteX2-1505" fmla="*/ 0 w 2235200"/>
              <a:gd name="connsiteY2-1506" fmla="*/ 1549400 h 1905001"/>
              <a:gd name="connsiteX3-1507" fmla="*/ 1981200 w 2235200"/>
              <a:gd name="connsiteY3-1508" fmla="*/ 1905001 h 1905001"/>
              <a:gd name="connsiteX4-1509" fmla="*/ 1981200 w 2235200"/>
              <a:gd name="connsiteY4-1510" fmla="*/ 1193801 h 1905001"/>
              <a:gd name="connsiteX5-1511" fmla="*/ 1981200 w 2235200"/>
              <a:gd name="connsiteY5-1512" fmla="*/ 1905001 h 1905001"/>
              <a:gd name="connsiteX6-1513" fmla="*/ 0 w 2235200"/>
              <a:gd name="connsiteY6-1514" fmla="*/ 330200 h 1905001"/>
              <a:gd name="connsiteX7-1515" fmla="*/ 2235200 w 2235200"/>
              <a:gd name="connsiteY7-1516" fmla="*/ 330200 h 1905001"/>
              <a:gd name="connsiteX8-1517" fmla="*/ 0 w 2235200"/>
              <a:gd name="connsiteY8-1518" fmla="*/ 304801 h 1905001"/>
              <a:gd name="connsiteX9-1519" fmla="*/ 76200 w 2235200"/>
              <a:gd name="connsiteY9-1520" fmla="*/ 0 h 1905001"/>
              <a:gd name="connsiteX10-1521" fmla="*/ 76200 w 2235200"/>
              <a:gd name="connsiteY10-1522" fmla="*/ 520701 h 1905001"/>
              <a:gd name="connsiteX11-1523" fmla="*/ 76200 w 2235200"/>
              <a:gd name="connsiteY11-1524" fmla="*/ 0 h 1905001"/>
              <a:gd name="connsiteX0-1525" fmla="*/ 0 w 2235200"/>
              <a:gd name="connsiteY0-1526" fmla="*/ 1549400 h 1905001"/>
              <a:gd name="connsiteX1-1527" fmla="*/ 2235200 w 2235200"/>
              <a:gd name="connsiteY1-1528" fmla="*/ 1549400 h 1905001"/>
              <a:gd name="connsiteX2-1529" fmla="*/ 0 w 2235200"/>
              <a:gd name="connsiteY2-1530" fmla="*/ 1549400 h 1905001"/>
              <a:gd name="connsiteX3-1531" fmla="*/ 1981200 w 2235200"/>
              <a:gd name="connsiteY3-1532" fmla="*/ 1905001 h 1905001"/>
              <a:gd name="connsiteX4-1533" fmla="*/ 1981200 w 2235200"/>
              <a:gd name="connsiteY4-1534" fmla="*/ 1193801 h 1905001"/>
              <a:gd name="connsiteX5-1535" fmla="*/ 1981200 w 2235200"/>
              <a:gd name="connsiteY5-1536" fmla="*/ 1905001 h 1905001"/>
              <a:gd name="connsiteX6-1537" fmla="*/ 0 w 2235200"/>
              <a:gd name="connsiteY6-1538" fmla="*/ 330200 h 1905001"/>
              <a:gd name="connsiteX7-1539" fmla="*/ 2235200 w 2235200"/>
              <a:gd name="connsiteY7-1540" fmla="*/ 330200 h 1905001"/>
              <a:gd name="connsiteX8-1541" fmla="*/ 0 w 2235200"/>
              <a:gd name="connsiteY8-1542" fmla="*/ 330200 h 1905001"/>
              <a:gd name="connsiteX9-1543" fmla="*/ 76200 w 2235200"/>
              <a:gd name="connsiteY9-1544" fmla="*/ 0 h 1905001"/>
              <a:gd name="connsiteX10-1545" fmla="*/ 76200 w 2235200"/>
              <a:gd name="connsiteY10-1546" fmla="*/ 520701 h 1905001"/>
              <a:gd name="connsiteX11-1547" fmla="*/ 76200 w 2235200"/>
              <a:gd name="connsiteY11-1548" fmla="*/ 0 h 1905001"/>
              <a:gd name="connsiteX0-1549" fmla="*/ 0 w 2235200"/>
              <a:gd name="connsiteY0-1550" fmla="*/ 1549400 h 1905001"/>
              <a:gd name="connsiteX1-1551" fmla="*/ 2235200 w 2235200"/>
              <a:gd name="connsiteY1-1552" fmla="*/ 1549400 h 1905001"/>
              <a:gd name="connsiteX2-1553" fmla="*/ 0 w 2235200"/>
              <a:gd name="connsiteY2-1554" fmla="*/ 1549400 h 1905001"/>
              <a:gd name="connsiteX3-1555" fmla="*/ 1981200 w 2235200"/>
              <a:gd name="connsiteY3-1556" fmla="*/ 1905001 h 1905001"/>
              <a:gd name="connsiteX4-1557" fmla="*/ 1981200 w 2235200"/>
              <a:gd name="connsiteY4-1558" fmla="*/ 1193801 h 1905001"/>
              <a:gd name="connsiteX5-1559" fmla="*/ 1981200 w 2235200"/>
              <a:gd name="connsiteY5-1560" fmla="*/ 1905001 h 1905001"/>
              <a:gd name="connsiteX6-1561" fmla="*/ 0 w 2235200"/>
              <a:gd name="connsiteY6-1562" fmla="*/ 330200 h 1905001"/>
              <a:gd name="connsiteX7-1563" fmla="*/ 2222500 w 2235200"/>
              <a:gd name="connsiteY7-1564" fmla="*/ 206375 h 1905001"/>
              <a:gd name="connsiteX8-1565" fmla="*/ 0 w 2235200"/>
              <a:gd name="connsiteY8-1566" fmla="*/ 330200 h 1905001"/>
              <a:gd name="connsiteX9-1567" fmla="*/ 76200 w 2235200"/>
              <a:gd name="connsiteY9-1568" fmla="*/ 0 h 1905001"/>
              <a:gd name="connsiteX10-1569" fmla="*/ 76200 w 2235200"/>
              <a:gd name="connsiteY10-1570" fmla="*/ 520701 h 1905001"/>
              <a:gd name="connsiteX11-1571" fmla="*/ 76200 w 2235200"/>
              <a:gd name="connsiteY11-1572" fmla="*/ 0 h 1905001"/>
              <a:gd name="connsiteX0-1573" fmla="*/ 0 w 2235200"/>
              <a:gd name="connsiteY0-1574" fmla="*/ 1549400 h 1905001"/>
              <a:gd name="connsiteX1-1575" fmla="*/ 2235200 w 2235200"/>
              <a:gd name="connsiteY1-1576" fmla="*/ 1549400 h 1905001"/>
              <a:gd name="connsiteX2-1577" fmla="*/ 0 w 2235200"/>
              <a:gd name="connsiteY2-1578" fmla="*/ 1549400 h 1905001"/>
              <a:gd name="connsiteX3-1579" fmla="*/ 1981200 w 2235200"/>
              <a:gd name="connsiteY3-1580" fmla="*/ 1905001 h 1905001"/>
              <a:gd name="connsiteX4-1581" fmla="*/ 1981200 w 2235200"/>
              <a:gd name="connsiteY4-1582" fmla="*/ 1193801 h 1905001"/>
              <a:gd name="connsiteX5-1583" fmla="*/ 1981200 w 2235200"/>
              <a:gd name="connsiteY5-1584" fmla="*/ 1905001 h 1905001"/>
              <a:gd name="connsiteX6-1585" fmla="*/ 0 w 2235200"/>
              <a:gd name="connsiteY6-1586" fmla="*/ 330200 h 1905001"/>
              <a:gd name="connsiteX7-1587" fmla="*/ 2222500 w 2235200"/>
              <a:gd name="connsiteY7-1588" fmla="*/ 330201 h 1905001"/>
              <a:gd name="connsiteX8-1589" fmla="*/ 0 w 2235200"/>
              <a:gd name="connsiteY8-1590" fmla="*/ 330200 h 1905001"/>
              <a:gd name="connsiteX9-1591" fmla="*/ 76200 w 2235200"/>
              <a:gd name="connsiteY9-1592" fmla="*/ 0 h 1905001"/>
              <a:gd name="connsiteX10-1593" fmla="*/ 76200 w 2235200"/>
              <a:gd name="connsiteY10-1594" fmla="*/ 520701 h 1905001"/>
              <a:gd name="connsiteX11-1595" fmla="*/ 76200 w 2235200"/>
              <a:gd name="connsiteY11-1596" fmla="*/ 0 h 1905001"/>
              <a:gd name="connsiteX0-1597" fmla="*/ 0 w 2235200"/>
              <a:gd name="connsiteY0-1598" fmla="*/ 1549400 h 1905001"/>
              <a:gd name="connsiteX1-1599" fmla="*/ 2235200 w 2235200"/>
              <a:gd name="connsiteY1-1600" fmla="*/ 1549400 h 1905001"/>
              <a:gd name="connsiteX2-1601" fmla="*/ 0 w 2235200"/>
              <a:gd name="connsiteY2-1602" fmla="*/ 1549400 h 1905001"/>
              <a:gd name="connsiteX3-1603" fmla="*/ 1981200 w 2235200"/>
              <a:gd name="connsiteY3-1604" fmla="*/ 1905001 h 1905001"/>
              <a:gd name="connsiteX4-1605" fmla="*/ 1981200 w 2235200"/>
              <a:gd name="connsiteY4-1606" fmla="*/ 1193801 h 1905001"/>
              <a:gd name="connsiteX5-1607" fmla="*/ 1981200 w 2235200"/>
              <a:gd name="connsiteY5-1608" fmla="*/ 1905001 h 1905001"/>
              <a:gd name="connsiteX6-1609" fmla="*/ 0 w 2235200"/>
              <a:gd name="connsiteY6-1610" fmla="*/ 330200 h 1905001"/>
              <a:gd name="connsiteX7-1611" fmla="*/ 2222500 w 2235200"/>
              <a:gd name="connsiteY7-1612" fmla="*/ 330201 h 1905001"/>
              <a:gd name="connsiteX8-1613" fmla="*/ 0 w 2235200"/>
              <a:gd name="connsiteY8-1614" fmla="*/ 330201 h 1905001"/>
              <a:gd name="connsiteX9-1615" fmla="*/ 76200 w 2235200"/>
              <a:gd name="connsiteY9-1616" fmla="*/ 0 h 1905001"/>
              <a:gd name="connsiteX10-1617" fmla="*/ 76200 w 2235200"/>
              <a:gd name="connsiteY10-1618" fmla="*/ 520701 h 1905001"/>
              <a:gd name="connsiteX11-1619" fmla="*/ 76200 w 2235200"/>
              <a:gd name="connsiteY11-1620" fmla="*/ 0 h 1905001"/>
              <a:gd name="connsiteX0-1621" fmla="*/ 0 w 2235200"/>
              <a:gd name="connsiteY0-1622" fmla="*/ 3047999 h 3403600"/>
              <a:gd name="connsiteX1-1623" fmla="*/ 2235200 w 2235200"/>
              <a:gd name="connsiteY1-1624" fmla="*/ 3047999 h 3403600"/>
              <a:gd name="connsiteX2-1625" fmla="*/ 0 w 2235200"/>
              <a:gd name="connsiteY2-1626" fmla="*/ 3047999 h 3403600"/>
              <a:gd name="connsiteX3-1627" fmla="*/ 1981200 w 2235200"/>
              <a:gd name="connsiteY3-1628" fmla="*/ 3403600 h 3403600"/>
              <a:gd name="connsiteX4-1629" fmla="*/ 1981200 w 2235200"/>
              <a:gd name="connsiteY4-1630" fmla="*/ 2692400 h 3403600"/>
              <a:gd name="connsiteX5-1631" fmla="*/ 1981200 w 2235200"/>
              <a:gd name="connsiteY5-1632" fmla="*/ 3403600 h 3403600"/>
              <a:gd name="connsiteX6-1633" fmla="*/ 0 w 2235200"/>
              <a:gd name="connsiteY6-1634" fmla="*/ 1828799 h 3403600"/>
              <a:gd name="connsiteX7-1635" fmla="*/ 2222500 w 2235200"/>
              <a:gd name="connsiteY7-1636" fmla="*/ 0 h 3403600"/>
              <a:gd name="connsiteX8-1637" fmla="*/ 0 w 2235200"/>
              <a:gd name="connsiteY8-1638" fmla="*/ 1828800 h 3403600"/>
              <a:gd name="connsiteX9-1639" fmla="*/ 76200 w 2235200"/>
              <a:gd name="connsiteY9-1640" fmla="*/ 1498599 h 3403600"/>
              <a:gd name="connsiteX10-1641" fmla="*/ 76200 w 2235200"/>
              <a:gd name="connsiteY10-1642" fmla="*/ 2019300 h 3403600"/>
              <a:gd name="connsiteX11-1643" fmla="*/ 76200 w 2235200"/>
              <a:gd name="connsiteY11-1644" fmla="*/ 1498599 h 3403600"/>
              <a:gd name="connsiteX0-1645" fmla="*/ 0 w 2235200"/>
              <a:gd name="connsiteY0-1646" fmla="*/ 1549400 h 1905001"/>
              <a:gd name="connsiteX1-1647" fmla="*/ 2235200 w 2235200"/>
              <a:gd name="connsiteY1-1648" fmla="*/ 1549400 h 1905001"/>
              <a:gd name="connsiteX2-1649" fmla="*/ 0 w 2235200"/>
              <a:gd name="connsiteY2-1650" fmla="*/ 1549400 h 1905001"/>
              <a:gd name="connsiteX3-1651" fmla="*/ 1981200 w 2235200"/>
              <a:gd name="connsiteY3-1652" fmla="*/ 1905001 h 1905001"/>
              <a:gd name="connsiteX4-1653" fmla="*/ 1981200 w 2235200"/>
              <a:gd name="connsiteY4-1654" fmla="*/ 1193801 h 1905001"/>
              <a:gd name="connsiteX5-1655" fmla="*/ 1981200 w 2235200"/>
              <a:gd name="connsiteY5-1656" fmla="*/ 1905001 h 1905001"/>
              <a:gd name="connsiteX6-1657" fmla="*/ 0 w 2235200"/>
              <a:gd name="connsiteY6-1658" fmla="*/ 330200 h 1905001"/>
              <a:gd name="connsiteX7-1659" fmla="*/ 2222500 w 2235200"/>
              <a:gd name="connsiteY7-1660" fmla="*/ 304801 h 1905001"/>
              <a:gd name="connsiteX8-1661" fmla="*/ 0 w 2235200"/>
              <a:gd name="connsiteY8-1662" fmla="*/ 330201 h 1905001"/>
              <a:gd name="connsiteX9-1663" fmla="*/ 76200 w 2235200"/>
              <a:gd name="connsiteY9-1664" fmla="*/ 0 h 1905001"/>
              <a:gd name="connsiteX10-1665" fmla="*/ 76200 w 2235200"/>
              <a:gd name="connsiteY10-1666" fmla="*/ 520701 h 1905001"/>
              <a:gd name="connsiteX11-1667" fmla="*/ 76200 w 2235200"/>
              <a:gd name="connsiteY11-1668" fmla="*/ 0 h 1905001"/>
              <a:gd name="connsiteX0-1669" fmla="*/ 0 w 2235200"/>
              <a:gd name="connsiteY0-1670" fmla="*/ 3047999 h 3403600"/>
              <a:gd name="connsiteX1-1671" fmla="*/ 2235200 w 2235200"/>
              <a:gd name="connsiteY1-1672" fmla="*/ 3047999 h 3403600"/>
              <a:gd name="connsiteX2-1673" fmla="*/ 0 w 2235200"/>
              <a:gd name="connsiteY2-1674" fmla="*/ 3047999 h 3403600"/>
              <a:gd name="connsiteX3-1675" fmla="*/ 1981200 w 2235200"/>
              <a:gd name="connsiteY3-1676" fmla="*/ 3403600 h 3403600"/>
              <a:gd name="connsiteX4-1677" fmla="*/ 1981200 w 2235200"/>
              <a:gd name="connsiteY4-1678" fmla="*/ 2692400 h 3403600"/>
              <a:gd name="connsiteX5-1679" fmla="*/ 1981200 w 2235200"/>
              <a:gd name="connsiteY5-1680" fmla="*/ 3403600 h 3403600"/>
              <a:gd name="connsiteX6-1681" fmla="*/ 0 w 2235200"/>
              <a:gd name="connsiteY6-1682" fmla="*/ 1828799 h 3403600"/>
              <a:gd name="connsiteX7-1683" fmla="*/ 2222500 w 2235200"/>
              <a:gd name="connsiteY7-1684" fmla="*/ 0 h 3403600"/>
              <a:gd name="connsiteX8-1685" fmla="*/ 0 w 2235200"/>
              <a:gd name="connsiteY8-1686" fmla="*/ 1828800 h 3403600"/>
              <a:gd name="connsiteX9-1687" fmla="*/ 76200 w 2235200"/>
              <a:gd name="connsiteY9-1688" fmla="*/ 1498599 h 3403600"/>
              <a:gd name="connsiteX10-1689" fmla="*/ 76200 w 2235200"/>
              <a:gd name="connsiteY10-1690" fmla="*/ 2019300 h 3403600"/>
              <a:gd name="connsiteX11-1691" fmla="*/ 76200 w 2235200"/>
              <a:gd name="connsiteY11-1692" fmla="*/ 1498599 h 3403600"/>
              <a:gd name="connsiteX0-1693" fmla="*/ 0 w 2235200"/>
              <a:gd name="connsiteY0-1694" fmla="*/ 1549400 h 1905001"/>
              <a:gd name="connsiteX1-1695" fmla="*/ 2235200 w 2235200"/>
              <a:gd name="connsiteY1-1696" fmla="*/ 1549400 h 1905001"/>
              <a:gd name="connsiteX2-1697" fmla="*/ 0 w 2235200"/>
              <a:gd name="connsiteY2-1698" fmla="*/ 1549400 h 1905001"/>
              <a:gd name="connsiteX3-1699" fmla="*/ 1981200 w 2235200"/>
              <a:gd name="connsiteY3-1700" fmla="*/ 1905001 h 1905001"/>
              <a:gd name="connsiteX4-1701" fmla="*/ 1981200 w 2235200"/>
              <a:gd name="connsiteY4-1702" fmla="*/ 1193801 h 1905001"/>
              <a:gd name="connsiteX5-1703" fmla="*/ 1981200 w 2235200"/>
              <a:gd name="connsiteY5-1704" fmla="*/ 1905001 h 1905001"/>
              <a:gd name="connsiteX6-1705" fmla="*/ 0 w 2235200"/>
              <a:gd name="connsiteY6-1706" fmla="*/ 330200 h 1905001"/>
              <a:gd name="connsiteX7-1707" fmla="*/ 2222500 w 2235200"/>
              <a:gd name="connsiteY7-1708" fmla="*/ 330201 h 1905001"/>
              <a:gd name="connsiteX8-1709" fmla="*/ 0 w 2235200"/>
              <a:gd name="connsiteY8-1710" fmla="*/ 330201 h 1905001"/>
              <a:gd name="connsiteX9-1711" fmla="*/ 76200 w 2235200"/>
              <a:gd name="connsiteY9-1712" fmla="*/ 0 h 1905001"/>
              <a:gd name="connsiteX10-1713" fmla="*/ 76200 w 2235200"/>
              <a:gd name="connsiteY10-1714" fmla="*/ 520701 h 1905001"/>
              <a:gd name="connsiteX11-1715" fmla="*/ 76200 w 2235200"/>
              <a:gd name="connsiteY11-1716" fmla="*/ 0 h 1905001"/>
              <a:gd name="connsiteX0-1717" fmla="*/ 41275 w 2235200"/>
              <a:gd name="connsiteY0-1718" fmla="*/ 1298575 h 1905001"/>
              <a:gd name="connsiteX1-1719" fmla="*/ 2235200 w 2235200"/>
              <a:gd name="connsiteY1-1720" fmla="*/ 1549400 h 1905001"/>
              <a:gd name="connsiteX2-1721" fmla="*/ 41275 w 2235200"/>
              <a:gd name="connsiteY2-1722" fmla="*/ 1298575 h 1905001"/>
              <a:gd name="connsiteX3-1723" fmla="*/ 1981200 w 2235200"/>
              <a:gd name="connsiteY3-1724" fmla="*/ 1905001 h 1905001"/>
              <a:gd name="connsiteX4-1725" fmla="*/ 1981200 w 2235200"/>
              <a:gd name="connsiteY4-1726" fmla="*/ 1193801 h 1905001"/>
              <a:gd name="connsiteX5-1727" fmla="*/ 1981200 w 2235200"/>
              <a:gd name="connsiteY5-1728" fmla="*/ 1905001 h 1905001"/>
              <a:gd name="connsiteX6-1729" fmla="*/ 0 w 2235200"/>
              <a:gd name="connsiteY6-1730" fmla="*/ 330200 h 1905001"/>
              <a:gd name="connsiteX7-1731" fmla="*/ 2222500 w 2235200"/>
              <a:gd name="connsiteY7-1732" fmla="*/ 330201 h 1905001"/>
              <a:gd name="connsiteX8-1733" fmla="*/ 0 w 2235200"/>
              <a:gd name="connsiteY8-1734" fmla="*/ 330201 h 1905001"/>
              <a:gd name="connsiteX9-1735" fmla="*/ 0 w 2235200"/>
              <a:gd name="connsiteY9-1736" fmla="*/ 330200 h 1905001"/>
              <a:gd name="connsiteX10-1737" fmla="*/ 76200 w 2235200"/>
              <a:gd name="connsiteY10-1738" fmla="*/ 0 h 1905001"/>
              <a:gd name="connsiteX11-1739" fmla="*/ 76200 w 2235200"/>
              <a:gd name="connsiteY11-1740" fmla="*/ 520701 h 1905001"/>
              <a:gd name="connsiteX12-1741" fmla="*/ 76200 w 2235200"/>
              <a:gd name="connsiteY12-1742" fmla="*/ 0 h 1905001"/>
              <a:gd name="connsiteX0-1743" fmla="*/ 38100 w 2235200"/>
              <a:gd name="connsiteY0-1744" fmla="*/ 1549401 h 1905001"/>
              <a:gd name="connsiteX1-1745" fmla="*/ 2235200 w 2235200"/>
              <a:gd name="connsiteY1-1746" fmla="*/ 1549400 h 1905001"/>
              <a:gd name="connsiteX2-1747" fmla="*/ 41275 w 2235200"/>
              <a:gd name="connsiteY2-1748" fmla="*/ 1298575 h 1905001"/>
              <a:gd name="connsiteX3-1749" fmla="*/ 1981200 w 2235200"/>
              <a:gd name="connsiteY3-1750" fmla="*/ 1905001 h 1905001"/>
              <a:gd name="connsiteX4-1751" fmla="*/ 1981200 w 2235200"/>
              <a:gd name="connsiteY4-1752" fmla="*/ 1193801 h 1905001"/>
              <a:gd name="connsiteX5-1753" fmla="*/ 1981200 w 2235200"/>
              <a:gd name="connsiteY5-1754" fmla="*/ 1905001 h 1905001"/>
              <a:gd name="connsiteX6-1755" fmla="*/ 0 w 2235200"/>
              <a:gd name="connsiteY6-1756" fmla="*/ 330200 h 1905001"/>
              <a:gd name="connsiteX7-1757" fmla="*/ 2222500 w 2235200"/>
              <a:gd name="connsiteY7-1758" fmla="*/ 330201 h 1905001"/>
              <a:gd name="connsiteX8-1759" fmla="*/ 0 w 2235200"/>
              <a:gd name="connsiteY8-1760" fmla="*/ 330201 h 1905001"/>
              <a:gd name="connsiteX9-1761" fmla="*/ 0 w 2235200"/>
              <a:gd name="connsiteY9-1762" fmla="*/ 330200 h 1905001"/>
              <a:gd name="connsiteX10-1763" fmla="*/ 76200 w 2235200"/>
              <a:gd name="connsiteY10-1764" fmla="*/ 0 h 1905001"/>
              <a:gd name="connsiteX11-1765" fmla="*/ 76200 w 2235200"/>
              <a:gd name="connsiteY11-1766" fmla="*/ 520701 h 1905001"/>
              <a:gd name="connsiteX12-1767" fmla="*/ 76200 w 2235200"/>
              <a:gd name="connsiteY12-1768" fmla="*/ 0 h 1905001"/>
              <a:gd name="connsiteX0-1769" fmla="*/ 38100 w 2235200"/>
              <a:gd name="connsiteY0-1770" fmla="*/ 1549401 h 1905001"/>
              <a:gd name="connsiteX1-1771" fmla="*/ 2235200 w 2235200"/>
              <a:gd name="connsiteY1-1772" fmla="*/ 1549400 h 1905001"/>
              <a:gd name="connsiteX2-1773" fmla="*/ 38100 w 2235200"/>
              <a:gd name="connsiteY2-1774" fmla="*/ 1549401 h 1905001"/>
              <a:gd name="connsiteX3-1775" fmla="*/ 1981200 w 2235200"/>
              <a:gd name="connsiteY3-1776" fmla="*/ 1905001 h 1905001"/>
              <a:gd name="connsiteX4-1777" fmla="*/ 1981200 w 2235200"/>
              <a:gd name="connsiteY4-1778" fmla="*/ 1193801 h 1905001"/>
              <a:gd name="connsiteX5-1779" fmla="*/ 1981200 w 2235200"/>
              <a:gd name="connsiteY5-1780" fmla="*/ 1905001 h 1905001"/>
              <a:gd name="connsiteX6-1781" fmla="*/ 0 w 2235200"/>
              <a:gd name="connsiteY6-1782" fmla="*/ 330200 h 1905001"/>
              <a:gd name="connsiteX7-1783" fmla="*/ 2222500 w 2235200"/>
              <a:gd name="connsiteY7-1784" fmla="*/ 330201 h 1905001"/>
              <a:gd name="connsiteX8-1785" fmla="*/ 0 w 2235200"/>
              <a:gd name="connsiteY8-1786" fmla="*/ 330201 h 1905001"/>
              <a:gd name="connsiteX9-1787" fmla="*/ 0 w 2235200"/>
              <a:gd name="connsiteY9-1788" fmla="*/ 330200 h 1905001"/>
              <a:gd name="connsiteX10-1789" fmla="*/ 76200 w 2235200"/>
              <a:gd name="connsiteY10-1790" fmla="*/ 0 h 1905001"/>
              <a:gd name="connsiteX11-1791" fmla="*/ 76200 w 2235200"/>
              <a:gd name="connsiteY11-1792" fmla="*/ 520701 h 1905001"/>
              <a:gd name="connsiteX12-1793" fmla="*/ 76200 w 2235200"/>
              <a:gd name="connsiteY12-1794" fmla="*/ 0 h 1905001"/>
              <a:gd name="connsiteX0-1795" fmla="*/ 38100 w 2235200"/>
              <a:gd name="connsiteY0-1796" fmla="*/ 1549401 h 1905001"/>
              <a:gd name="connsiteX1-1797" fmla="*/ 2235200 w 2235200"/>
              <a:gd name="connsiteY1-1798" fmla="*/ 1549400 h 1905001"/>
              <a:gd name="connsiteX2-1799" fmla="*/ 38100 w 2235200"/>
              <a:gd name="connsiteY2-1800" fmla="*/ 1549401 h 1905001"/>
              <a:gd name="connsiteX3-1801" fmla="*/ 1981200 w 2235200"/>
              <a:gd name="connsiteY3-1802" fmla="*/ 1905001 h 1905001"/>
              <a:gd name="connsiteX4-1803" fmla="*/ 1981200 w 2235200"/>
              <a:gd name="connsiteY4-1804" fmla="*/ 1193801 h 1905001"/>
              <a:gd name="connsiteX5-1805" fmla="*/ 1981200 w 2235200"/>
              <a:gd name="connsiteY5-1806" fmla="*/ 1905001 h 1905001"/>
              <a:gd name="connsiteX6-1807" fmla="*/ 0 w 2235200"/>
              <a:gd name="connsiteY6-1808" fmla="*/ 330200 h 1905001"/>
              <a:gd name="connsiteX7-1809" fmla="*/ 2222500 w 2235200"/>
              <a:gd name="connsiteY7-1810" fmla="*/ 330201 h 1905001"/>
              <a:gd name="connsiteX8-1811" fmla="*/ 0 w 2235200"/>
              <a:gd name="connsiteY8-1812" fmla="*/ 330201 h 1905001"/>
              <a:gd name="connsiteX9-1813" fmla="*/ 0 w 2235200"/>
              <a:gd name="connsiteY9-1814" fmla="*/ 1 h 1905001"/>
              <a:gd name="connsiteX10-1815" fmla="*/ 76200 w 2235200"/>
              <a:gd name="connsiteY10-1816" fmla="*/ 0 h 1905001"/>
              <a:gd name="connsiteX11-1817" fmla="*/ 76200 w 2235200"/>
              <a:gd name="connsiteY11-1818" fmla="*/ 520701 h 1905001"/>
              <a:gd name="connsiteX12-1819" fmla="*/ 76200 w 2235200"/>
              <a:gd name="connsiteY12-1820" fmla="*/ 0 h 1905001"/>
              <a:gd name="connsiteX0-1821" fmla="*/ 38100 w 2235200"/>
              <a:gd name="connsiteY0-1822" fmla="*/ 1549401 h 1905001"/>
              <a:gd name="connsiteX1-1823" fmla="*/ 2235200 w 2235200"/>
              <a:gd name="connsiteY1-1824" fmla="*/ 1549400 h 1905001"/>
              <a:gd name="connsiteX2-1825" fmla="*/ 38100 w 2235200"/>
              <a:gd name="connsiteY2-1826" fmla="*/ 1549401 h 1905001"/>
              <a:gd name="connsiteX3-1827" fmla="*/ 1981200 w 2235200"/>
              <a:gd name="connsiteY3-1828" fmla="*/ 1905001 h 1905001"/>
              <a:gd name="connsiteX4-1829" fmla="*/ 1981200 w 2235200"/>
              <a:gd name="connsiteY4-1830" fmla="*/ 1193801 h 1905001"/>
              <a:gd name="connsiteX5-1831" fmla="*/ 1981200 w 2235200"/>
              <a:gd name="connsiteY5-1832" fmla="*/ 1905001 h 1905001"/>
              <a:gd name="connsiteX6-1833" fmla="*/ 0 w 2235200"/>
              <a:gd name="connsiteY6-1834" fmla="*/ 330200 h 1905001"/>
              <a:gd name="connsiteX7-1835" fmla="*/ 2222500 w 2235200"/>
              <a:gd name="connsiteY7-1836" fmla="*/ 330201 h 1905001"/>
              <a:gd name="connsiteX8-1837" fmla="*/ 0 w 2235200"/>
              <a:gd name="connsiteY8-1838" fmla="*/ 330201 h 1905001"/>
              <a:gd name="connsiteX9-1839" fmla="*/ 0 w 2235200"/>
              <a:gd name="connsiteY9-1840" fmla="*/ 1 h 1905001"/>
              <a:gd name="connsiteX10-1841" fmla="*/ 76200 w 2235200"/>
              <a:gd name="connsiteY10-1842" fmla="*/ 1 h 1905001"/>
              <a:gd name="connsiteX11-1843" fmla="*/ 76200 w 2235200"/>
              <a:gd name="connsiteY11-1844" fmla="*/ 520701 h 1905001"/>
              <a:gd name="connsiteX12-1845" fmla="*/ 76200 w 2235200"/>
              <a:gd name="connsiteY12-1846" fmla="*/ 0 h 1905001"/>
              <a:gd name="connsiteX0-1847" fmla="*/ 38100 w 2235200"/>
              <a:gd name="connsiteY0-1848" fmla="*/ 1549401 h 1905001"/>
              <a:gd name="connsiteX1-1849" fmla="*/ 2235200 w 2235200"/>
              <a:gd name="connsiteY1-1850" fmla="*/ 1549400 h 1905001"/>
              <a:gd name="connsiteX2-1851" fmla="*/ 38100 w 2235200"/>
              <a:gd name="connsiteY2-1852" fmla="*/ 1549401 h 1905001"/>
              <a:gd name="connsiteX3-1853" fmla="*/ 1981200 w 2235200"/>
              <a:gd name="connsiteY3-1854" fmla="*/ 1905001 h 1905001"/>
              <a:gd name="connsiteX4-1855" fmla="*/ 1981200 w 2235200"/>
              <a:gd name="connsiteY4-1856" fmla="*/ 1193801 h 1905001"/>
              <a:gd name="connsiteX5-1857" fmla="*/ 1981200 w 2235200"/>
              <a:gd name="connsiteY5-1858" fmla="*/ 1905001 h 1905001"/>
              <a:gd name="connsiteX6-1859" fmla="*/ 0 w 2235200"/>
              <a:gd name="connsiteY6-1860" fmla="*/ 330200 h 1905001"/>
              <a:gd name="connsiteX7-1861" fmla="*/ 2222500 w 2235200"/>
              <a:gd name="connsiteY7-1862" fmla="*/ 330201 h 1905001"/>
              <a:gd name="connsiteX8-1863" fmla="*/ 0 w 2235200"/>
              <a:gd name="connsiteY8-1864" fmla="*/ 330201 h 1905001"/>
              <a:gd name="connsiteX9-1865" fmla="*/ 0 w 2235200"/>
              <a:gd name="connsiteY9-1866" fmla="*/ 1 h 1905001"/>
              <a:gd name="connsiteX10-1867" fmla="*/ 76200 w 2235200"/>
              <a:gd name="connsiteY10-1868" fmla="*/ 1 h 1905001"/>
              <a:gd name="connsiteX11-1869" fmla="*/ 76200 w 2235200"/>
              <a:gd name="connsiteY11-1870" fmla="*/ 520701 h 1905001"/>
              <a:gd name="connsiteX12-1871" fmla="*/ 76200 w 2235200"/>
              <a:gd name="connsiteY12-1872" fmla="*/ 0 h 1905001"/>
              <a:gd name="connsiteX0-1873" fmla="*/ 38100 w 2235200"/>
              <a:gd name="connsiteY0-1874" fmla="*/ 1549401 h 1905001"/>
              <a:gd name="connsiteX1-1875" fmla="*/ 2235200 w 2235200"/>
              <a:gd name="connsiteY1-1876" fmla="*/ 1549400 h 1905001"/>
              <a:gd name="connsiteX2-1877" fmla="*/ 38100 w 2235200"/>
              <a:gd name="connsiteY2-1878" fmla="*/ 1549401 h 1905001"/>
              <a:gd name="connsiteX3-1879" fmla="*/ 1981200 w 2235200"/>
              <a:gd name="connsiteY3-1880" fmla="*/ 1905001 h 1905001"/>
              <a:gd name="connsiteX4-1881" fmla="*/ 1981200 w 2235200"/>
              <a:gd name="connsiteY4-1882" fmla="*/ 1193801 h 1905001"/>
              <a:gd name="connsiteX5-1883" fmla="*/ 1981200 w 2235200"/>
              <a:gd name="connsiteY5-1884" fmla="*/ 1905001 h 1905001"/>
              <a:gd name="connsiteX6-1885" fmla="*/ 0 w 2235200"/>
              <a:gd name="connsiteY6-1886" fmla="*/ 330200 h 1905001"/>
              <a:gd name="connsiteX7-1887" fmla="*/ 2222500 w 2235200"/>
              <a:gd name="connsiteY7-1888" fmla="*/ 330201 h 1905001"/>
              <a:gd name="connsiteX8-1889" fmla="*/ 0 w 2235200"/>
              <a:gd name="connsiteY8-1890" fmla="*/ 330201 h 1905001"/>
              <a:gd name="connsiteX9-1891" fmla="*/ 0 w 2235200"/>
              <a:gd name="connsiteY9-1892" fmla="*/ 330200 h 1905001"/>
              <a:gd name="connsiteX10-1893" fmla="*/ 76200 w 2235200"/>
              <a:gd name="connsiteY10-1894" fmla="*/ 1 h 1905001"/>
              <a:gd name="connsiteX11-1895" fmla="*/ 76200 w 2235200"/>
              <a:gd name="connsiteY11-1896" fmla="*/ 520701 h 1905001"/>
              <a:gd name="connsiteX12-1897" fmla="*/ 76200 w 2235200"/>
              <a:gd name="connsiteY12-1898" fmla="*/ 0 h 1905001"/>
              <a:gd name="connsiteX13-1899" fmla="*/ 76200 w 2235200"/>
              <a:gd name="connsiteY13-1900" fmla="*/ 1 h 1905001"/>
              <a:gd name="connsiteX0-1901" fmla="*/ 206375 w 2403475"/>
              <a:gd name="connsiteY0-1902" fmla="*/ 1549401 h 1905001"/>
              <a:gd name="connsiteX1-1903" fmla="*/ 2403475 w 2403475"/>
              <a:gd name="connsiteY1-1904" fmla="*/ 1549400 h 1905001"/>
              <a:gd name="connsiteX2-1905" fmla="*/ 206375 w 2403475"/>
              <a:gd name="connsiteY2-1906" fmla="*/ 1549401 h 1905001"/>
              <a:gd name="connsiteX3-1907" fmla="*/ 2149475 w 2403475"/>
              <a:gd name="connsiteY3-1908" fmla="*/ 1905001 h 1905001"/>
              <a:gd name="connsiteX4-1909" fmla="*/ 2149475 w 2403475"/>
              <a:gd name="connsiteY4-1910" fmla="*/ 1193801 h 1905001"/>
              <a:gd name="connsiteX5-1911" fmla="*/ 2149475 w 2403475"/>
              <a:gd name="connsiteY5-1912" fmla="*/ 1905001 h 1905001"/>
              <a:gd name="connsiteX6-1913" fmla="*/ 0 w 2403475"/>
              <a:gd name="connsiteY6-1914" fmla="*/ 212725 h 1905001"/>
              <a:gd name="connsiteX7-1915" fmla="*/ 2390775 w 2403475"/>
              <a:gd name="connsiteY7-1916" fmla="*/ 330201 h 1905001"/>
              <a:gd name="connsiteX8-1917" fmla="*/ 168275 w 2403475"/>
              <a:gd name="connsiteY8-1918" fmla="*/ 330201 h 1905001"/>
              <a:gd name="connsiteX9-1919" fmla="*/ 0 w 2403475"/>
              <a:gd name="connsiteY9-1920" fmla="*/ 212725 h 1905001"/>
              <a:gd name="connsiteX10-1921" fmla="*/ 244475 w 2403475"/>
              <a:gd name="connsiteY10-1922" fmla="*/ 1 h 1905001"/>
              <a:gd name="connsiteX11-1923" fmla="*/ 244475 w 2403475"/>
              <a:gd name="connsiteY11-1924" fmla="*/ 520701 h 1905001"/>
              <a:gd name="connsiteX12-1925" fmla="*/ 244475 w 2403475"/>
              <a:gd name="connsiteY12-1926" fmla="*/ 0 h 1905001"/>
              <a:gd name="connsiteX13-1927" fmla="*/ 244475 w 2403475"/>
              <a:gd name="connsiteY13-1928" fmla="*/ 1 h 1905001"/>
              <a:gd name="connsiteX0-1929" fmla="*/ 38100 w 2235200"/>
              <a:gd name="connsiteY0-1930" fmla="*/ 1549401 h 1905001"/>
              <a:gd name="connsiteX1-1931" fmla="*/ 2235200 w 2235200"/>
              <a:gd name="connsiteY1-1932" fmla="*/ 1549400 h 1905001"/>
              <a:gd name="connsiteX2-1933" fmla="*/ 38100 w 2235200"/>
              <a:gd name="connsiteY2-1934" fmla="*/ 1549401 h 1905001"/>
              <a:gd name="connsiteX3-1935" fmla="*/ 1981200 w 2235200"/>
              <a:gd name="connsiteY3-1936" fmla="*/ 1905001 h 1905001"/>
              <a:gd name="connsiteX4-1937" fmla="*/ 1981200 w 2235200"/>
              <a:gd name="connsiteY4-1938" fmla="*/ 1193801 h 1905001"/>
              <a:gd name="connsiteX5-1939" fmla="*/ 1981200 w 2235200"/>
              <a:gd name="connsiteY5-1940" fmla="*/ 1905001 h 1905001"/>
              <a:gd name="connsiteX6-1941" fmla="*/ 0 w 2235200"/>
              <a:gd name="connsiteY6-1942" fmla="*/ 330201 h 1905001"/>
              <a:gd name="connsiteX7-1943" fmla="*/ 2222500 w 2235200"/>
              <a:gd name="connsiteY7-1944" fmla="*/ 330201 h 1905001"/>
              <a:gd name="connsiteX8-1945" fmla="*/ 0 w 2235200"/>
              <a:gd name="connsiteY8-1946" fmla="*/ 330201 h 1905001"/>
              <a:gd name="connsiteX9-1947" fmla="*/ 76200 w 2235200"/>
              <a:gd name="connsiteY9-1948" fmla="*/ 1 h 1905001"/>
              <a:gd name="connsiteX10-1949" fmla="*/ 76200 w 2235200"/>
              <a:gd name="connsiteY10-1950" fmla="*/ 520701 h 1905001"/>
              <a:gd name="connsiteX11-1951" fmla="*/ 76200 w 2235200"/>
              <a:gd name="connsiteY11-1952" fmla="*/ 0 h 1905001"/>
              <a:gd name="connsiteX12-1953" fmla="*/ 76200 w 2235200"/>
              <a:gd name="connsiteY12-1954" fmla="*/ 1 h 1905001"/>
              <a:gd name="connsiteX0-1955" fmla="*/ 38100 w 2235200"/>
              <a:gd name="connsiteY0-1956" fmla="*/ 1549401 h 1905001"/>
              <a:gd name="connsiteX1-1957" fmla="*/ 2235200 w 2235200"/>
              <a:gd name="connsiteY1-1958" fmla="*/ 1549400 h 1905001"/>
              <a:gd name="connsiteX2-1959" fmla="*/ 38100 w 2235200"/>
              <a:gd name="connsiteY2-1960" fmla="*/ 1549401 h 1905001"/>
              <a:gd name="connsiteX3-1961" fmla="*/ 1981200 w 2235200"/>
              <a:gd name="connsiteY3-1962" fmla="*/ 1905001 h 1905001"/>
              <a:gd name="connsiteX4-1963" fmla="*/ 1981200 w 2235200"/>
              <a:gd name="connsiteY4-1964" fmla="*/ 1193801 h 1905001"/>
              <a:gd name="connsiteX5-1965" fmla="*/ 1981200 w 2235200"/>
              <a:gd name="connsiteY5-1966" fmla="*/ 1905001 h 1905001"/>
              <a:gd name="connsiteX6-1967" fmla="*/ 0 w 2235200"/>
              <a:gd name="connsiteY6-1968" fmla="*/ 330201 h 1905001"/>
              <a:gd name="connsiteX7-1969" fmla="*/ 2222500 w 2235200"/>
              <a:gd name="connsiteY7-1970" fmla="*/ 330201 h 1905001"/>
              <a:gd name="connsiteX8-1971" fmla="*/ 0 w 2235200"/>
              <a:gd name="connsiteY8-1972" fmla="*/ 330201 h 1905001"/>
              <a:gd name="connsiteX9-1973" fmla="*/ 307975 w 2235200"/>
              <a:gd name="connsiteY9-1974" fmla="*/ 1 h 1905001"/>
              <a:gd name="connsiteX10-1975" fmla="*/ 76200 w 2235200"/>
              <a:gd name="connsiteY10-1976" fmla="*/ 520701 h 1905001"/>
              <a:gd name="connsiteX11-1977" fmla="*/ 76200 w 2235200"/>
              <a:gd name="connsiteY11-1978" fmla="*/ 0 h 1905001"/>
              <a:gd name="connsiteX12-1979" fmla="*/ 307975 w 2235200"/>
              <a:gd name="connsiteY12-1980" fmla="*/ 1 h 1905001"/>
              <a:gd name="connsiteX0-1981" fmla="*/ 38100 w 2235200"/>
              <a:gd name="connsiteY0-1982" fmla="*/ 1549401 h 1905001"/>
              <a:gd name="connsiteX1-1983" fmla="*/ 2235200 w 2235200"/>
              <a:gd name="connsiteY1-1984" fmla="*/ 1549400 h 1905001"/>
              <a:gd name="connsiteX2-1985" fmla="*/ 38100 w 2235200"/>
              <a:gd name="connsiteY2-1986" fmla="*/ 1549401 h 1905001"/>
              <a:gd name="connsiteX3-1987" fmla="*/ 1981200 w 2235200"/>
              <a:gd name="connsiteY3-1988" fmla="*/ 1905001 h 1905001"/>
              <a:gd name="connsiteX4-1989" fmla="*/ 1981200 w 2235200"/>
              <a:gd name="connsiteY4-1990" fmla="*/ 1193801 h 1905001"/>
              <a:gd name="connsiteX5-1991" fmla="*/ 1981200 w 2235200"/>
              <a:gd name="connsiteY5-1992" fmla="*/ 1905001 h 1905001"/>
              <a:gd name="connsiteX6-1993" fmla="*/ 0 w 2235200"/>
              <a:gd name="connsiteY6-1994" fmla="*/ 330201 h 1905001"/>
              <a:gd name="connsiteX7-1995" fmla="*/ 2222500 w 2235200"/>
              <a:gd name="connsiteY7-1996" fmla="*/ 330201 h 1905001"/>
              <a:gd name="connsiteX8-1997" fmla="*/ 0 w 2235200"/>
              <a:gd name="connsiteY8-1998" fmla="*/ 330201 h 1905001"/>
              <a:gd name="connsiteX9-1999" fmla="*/ 76200 w 2235200"/>
              <a:gd name="connsiteY9-2000" fmla="*/ 0 h 1905001"/>
              <a:gd name="connsiteX10-2001" fmla="*/ 76200 w 2235200"/>
              <a:gd name="connsiteY10-2002" fmla="*/ 520701 h 1905001"/>
              <a:gd name="connsiteX11-2003" fmla="*/ 76200 w 2235200"/>
              <a:gd name="connsiteY11-2004" fmla="*/ 0 h 1905001"/>
              <a:gd name="connsiteX0-2005" fmla="*/ 38100 w 2235200"/>
              <a:gd name="connsiteY0-2006" fmla="*/ 1549401 h 1905001"/>
              <a:gd name="connsiteX1-2007" fmla="*/ 2235200 w 2235200"/>
              <a:gd name="connsiteY1-2008" fmla="*/ 1549400 h 1905001"/>
              <a:gd name="connsiteX2-2009" fmla="*/ 38100 w 2235200"/>
              <a:gd name="connsiteY2-2010" fmla="*/ 1549401 h 1905001"/>
              <a:gd name="connsiteX3-2011" fmla="*/ 1981200 w 2235200"/>
              <a:gd name="connsiteY3-2012" fmla="*/ 1905001 h 1905001"/>
              <a:gd name="connsiteX4-2013" fmla="*/ 1981200 w 2235200"/>
              <a:gd name="connsiteY4-2014" fmla="*/ 1193801 h 1905001"/>
              <a:gd name="connsiteX5-2015" fmla="*/ 1981200 w 2235200"/>
              <a:gd name="connsiteY5-2016" fmla="*/ 1905001 h 1905001"/>
              <a:gd name="connsiteX6-2017" fmla="*/ 0 w 2235200"/>
              <a:gd name="connsiteY6-2018" fmla="*/ 330201 h 1905001"/>
              <a:gd name="connsiteX7-2019" fmla="*/ 2222500 w 2235200"/>
              <a:gd name="connsiteY7-2020" fmla="*/ 330201 h 1905001"/>
              <a:gd name="connsiteX8-2021" fmla="*/ 0 w 2235200"/>
              <a:gd name="connsiteY8-2022" fmla="*/ 330201 h 1905001"/>
              <a:gd name="connsiteX9-2023" fmla="*/ 76200 w 2235200"/>
              <a:gd name="connsiteY9-2024" fmla="*/ 0 h 1905001"/>
              <a:gd name="connsiteX10-2025" fmla="*/ 76200 w 2235200"/>
              <a:gd name="connsiteY10-2026" fmla="*/ 520701 h 1905001"/>
              <a:gd name="connsiteX11-2027" fmla="*/ 76200 w 2235200"/>
              <a:gd name="connsiteY11-2028" fmla="*/ 0 h 1905001"/>
              <a:gd name="connsiteX0-2029" fmla="*/ 38100 w 2235200"/>
              <a:gd name="connsiteY0-2030" fmla="*/ 1549401 h 1905001"/>
              <a:gd name="connsiteX1-2031" fmla="*/ 2235200 w 2235200"/>
              <a:gd name="connsiteY1-2032" fmla="*/ 1549401 h 1905001"/>
              <a:gd name="connsiteX2-2033" fmla="*/ 38100 w 2235200"/>
              <a:gd name="connsiteY2-2034" fmla="*/ 1549401 h 1905001"/>
              <a:gd name="connsiteX3-2035" fmla="*/ 1981200 w 2235200"/>
              <a:gd name="connsiteY3-2036" fmla="*/ 1905001 h 1905001"/>
              <a:gd name="connsiteX4-2037" fmla="*/ 1981200 w 2235200"/>
              <a:gd name="connsiteY4-2038" fmla="*/ 1193801 h 1905001"/>
              <a:gd name="connsiteX5-2039" fmla="*/ 1981200 w 2235200"/>
              <a:gd name="connsiteY5-2040" fmla="*/ 1905001 h 1905001"/>
              <a:gd name="connsiteX6-2041" fmla="*/ 0 w 2235200"/>
              <a:gd name="connsiteY6-2042" fmla="*/ 330201 h 1905001"/>
              <a:gd name="connsiteX7-2043" fmla="*/ 2222500 w 2235200"/>
              <a:gd name="connsiteY7-2044" fmla="*/ 330201 h 1905001"/>
              <a:gd name="connsiteX8-2045" fmla="*/ 0 w 2235200"/>
              <a:gd name="connsiteY8-2046" fmla="*/ 330201 h 1905001"/>
              <a:gd name="connsiteX9-2047" fmla="*/ 76200 w 2235200"/>
              <a:gd name="connsiteY9-2048" fmla="*/ 0 h 1905001"/>
              <a:gd name="connsiteX10-2049" fmla="*/ 76200 w 2235200"/>
              <a:gd name="connsiteY10-2050" fmla="*/ 520701 h 1905001"/>
              <a:gd name="connsiteX11-2051" fmla="*/ 76200 w 2235200"/>
              <a:gd name="connsiteY11-2052" fmla="*/ 0 h 1905001"/>
              <a:gd name="connsiteX0-2053" fmla="*/ 38100 w 2235200"/>
              <a:gd name="connsiteY0-2054" fmla="*/ 1549401 h 1905001"/>
              <a:gd name="connsiteX1-2055" fmla="*/ 2235200 w 2235200"/>
              <a:gd name="connsiteY1-2056" fmla="*/ 1549401 h 1905001"/>
              <a:gd name="connsiteX2-2057" fmla="*/ 38100 w 2235200"/>
              <a:gd name="connsiteY2-2058" fmla="*/ 1549401 h 1905001"/>
              <a:gd name="connsiteX3-2059" fmla="*/ 1981200 w 2235200"/>
              <a:gd name="connsiteY3-2060" fmla="*/ 1905001 h 1905001"/>
              <a:gd name="connsiteX4-2061" fmla="*/ 1981200 w 2235200"/>
              <a:gd name="connsiteY4-2062" fmla="*/ 1193801 h 1905001"/>
              <a:gd name="connsiteX5-2063" fmla="*/ 1981200 w 2235200"/>
              <a:gd name="connsiteY5-2064" fmla="*/ 1905001 h 1905001"/>
              <a:gd name="connsiteX6-2065" fmla="*/ 0 w 2235200"/>
              <a:gd name="connsiteY6-2066" fmla="*/ 330201 h 1905001"/>
              <a:gd name="connsiteX7-2067" fmla="*/ 2222500 w 2235200"/>
              <a:gd name="connsiteY7-2068" fmla="*/ 330201 h 1905001"/>
              <a:gd name="connsiteX8-2069" fmla="*/ 0 w 2235200"/>
              <a:gd name="connsiteY8-2070" fmla="*/ 330201 h 1905001"/>
              <a:gd name="connsiteX9-2071" fmla="*/ 76200 w 2235200"/>
              <a:gd name="connsiteY9-2072" fmla="*/ 0 h 1905001"/>
              <a:gd name="connsiteX10-2073" fmla="*/ 76200 w 2235200"/>
              <a:gd name="connsiteY10-2074" fmla="*/ 520701 h 1905001"/>
              <a:gd name="connsiteX11-2075" fmla="*/ 76200 w 2235200"/>
              <a:gd name="connsiteY11-2076" fmla="*/ 0 h 1905001"/>
              <a:gd name="connsiteX0-2077" fmla="*/ 38100 w 2235200"/>
              <a:gd name="connsiteY0-2078" fmla="*/ 1549401 h 1905001"/>
              <a:gd name="connsiteX1-2079" fmla="*/ 2235200 w 2235200"/>
              <a:gd name="connsiteY1-2080" fmla="*/ 1549401 h 1905001"/>
              <a:gd name="connsiteX2-2081" fmla="*/ 38100 w 2235200"/>
              <a:gd name="connsiteY2-2082" fmla="*/ 1549401 h 1905001"/>
              <a:gd name="connsiteX3-2083" fmla="*/ 1981200 w 2235200"/>
              <a:gd name="connsiteY3-2084" fmla="*/ 1905001 h 1905001"/>
              <a:gd name="connsiteX4-2085" fmla="*/ 1981200 w 2235200"/>
              <a:gd name="connsiteY4-2086" fmla="*/ 1193801 h 1905001"/>
              <a:gd name="connsiteX5-2087" fmla="*/ 1981200 w 2235200"/>
              <a:gd name="connsiteY5-2088" fmla="*/ 1905001 h 1905001"/>
              <a:gd name="connsiteX6-2089" fmla="*/ 0 w 2235200"/>
              <a:gd name="connsiteY6-2090" fmla="*/ 330201 h 1905001"/>
              <a:gd name="connsiteX7-2091" fmla="*/ 2222500 w 2235200"/>
              <a:gd name="connsiteY7-2092" fmla="*/ 330201 h 1905001"/>
              <a:gd name="connsiteX8-2093" fmla="*/ 0 w 2235200"/>
              <a:gd name="connsiteY8-2094" fmla="*/ 330201 h 1905001"/>
              <a:gd name="connsiteX9-2095" fmla="*/ 76200 w 2235200"/>
              <a:gd name="connsiteY9-2096" fmla="*/ 0 h 1905001"/>
              <a:gd name="connsiteX10-2097" fmla="*/ 76200 w 2235200"/>
              <a:gd name="connsiteY10-2098" fmla="*/ 520701 h 1905001"/>
              <a:gd name="connsiteX11-2099" fmla="*/ 76200 w 2235200"/>
              <a:gd name="connsiteY11-2100" fmla="*/ 0 h 1905001"/>
              <a:gd name="connsiteX0-2101" fmla="*/ 38100 w 2235200"/>
              <a:gd name="connsiteY0-2102" fmla="*/ 1549401 h 1905001"/>
              <a:gd name="connsiteX1-2103" fmla="*/ 2235200 w 2235200"/>
              <a:gd name="connsiteY1-2104" fmla="*/ 1549401 h 1905001"/>
              <a:gd name="connsiteX2-2105" fmla="*/ 38100 w 2235200"/>
              <a:gd name="connsiteY2-2106" fmla="*/ 1549401 h 1905001"/>
              <a:gd name="connsiteX3-2107" fmla="*/ 1981200 w 2235200"/>
              <a:gd name="connsiteY3-2108" fmla="*/ 1905001 h 1905001"/>
              <a:gd name="connsiteX4-2109" fmla="*/ 1981200 w 2235200"/>
              <a:gd name="connsiteY4-2110" fmla="*/ 1193801 h 1905001"/>
              <a:gd name="connsiteX5-2111" fmla="*/ 1981200 w 2235200"/>
              <a:gd name="connsiteY5-2112" fmla="*/ 1905001 h 1905001"/>
              <a:gd name="connsiteX6-2113" fmla="*/ 0 w 2235200"/>
              <a:gd name="connsiteY6-2114" fmla="*/ 330201 h 1905001"/>
              <a:gd name="connsiteX7-2115" fmla="*/ 2222500 w 2235200"/>
              <a:gd name="connsiteY7-2116" fmla="*/ 330201 h 1905001"/>
              <a:gd name="connsiteX8-2117" fmla="*/ 0 w 2235200"/>
              <a:gd name="connsiteY8-2118" fmla="*/ 330201 h 1905001"/>
              <a:gd name="connsiteX9-2119" fmla="*/ 76200 w 2235200"/>
              <a:gd name="connsiteY9-2120" fmla="*/ 0 h 1905001"/>
              <a:gd name="connsiteX10-2121" fmla="*/ 76200 w 2235200"/>
              <a:gd name="connsiteY10-2122" fmla="*/ 520701 h 1905001"/>
              <a:gd name="connsiteX11-2123" fmla="*/ 76200 w 2235200"/>
              <a:gd name="connsiteY11-2124" fmla="*/ 0 h 1905001"/>
              <a:gd name="connsiteX0-2125" fmla="*/ 38100 w 2235200"/>
              <a:gd name="connsiteY0-2126" fmla="*/ 1549401 h 1905001"/>
              <a:gd name="connsiteX1-2127" fmla="*/ 2235200 w 2235200"/>
              <a:gd name="connsiteY1-2128" fmla="*/ 1549401 h 1905001"/>
              <a:gd name="connsiteX2-2129" fmla="*/ 38100 w 2235200"/>
              <a:gd name="connsiteY2-2130" fmla="*/ 1549401 h 1905001"/>
              <a:gd name="connsiteX3-2131" fmla="*/ 1981200 w 2235200"/>
              <a:gd name="connsiteY3-2132" fmla="*/ 1905001 h 1905001"/>
              <a:gd name="connsiteX4-2133" fmla="*/ 1981200 w 2235200"/>
              <a:gd name="connsiteY4-2134" fmla="*/ 1193801 h 1905001"/>
              <a:gd name="connsiteX5-2135" fmla="*/ 1981200 w 2235200"/>
              <a:gd name="connsiteY5-2136" fmla="*/ 1905001 h 1905001"/>
              <a:gd name="connsiteX6-2137" fmla="*/ 0 w 2235200"/>
              <a:gd name="connsiteY6-2138" fmla="*/ 330201 h 1905001"/>
              <a:gd name="connsiteX7-2139" fmla="*/ 2222500 w 2235200"/>
              <a:gd name="connsiteY7-2140" fmla="*/ 330201 h 1905001"/>
              <a:gd name="connsiteX8-2141" fmla="*/ 0 w 2235200"/>
              <a:gd name="connsiteY8-2142" fmla="*/ 330201 h 1905001"/>
              <a:gd name="connsiteX9-2143" fmla="*/ 76200 w 2235200"/>
              <a:gd name="connsiteY9-2144" fmla="*/ 0 h 1905001"/>
              <a:gd name="connsiteX10-2145" fmla="*/ 76200 w 2235200"/>
              <a:gd name="connsiteY10-2146" fmla="*/ 520701 h 1905001"/>
              <a:gd name="connsiteX11-2147" fmla="*/ 76200 w 2235200"/>
              <a:gd name="connsiteY11-2148" fmla="*/ 0 h 1905001"/>
              <a:gd name="connsiteX0-2149" fmla="*/ 38100 w 2235200"/>
              <a:gd name="connsiteY0-2150" fmla="*/ 1549401 h 1905001"/>
              <a:gd name="connsiteX1-2151" fmla="*/ 2235200 w 2235200"/>
              <a:gd name="connsiteY1-2152" fmla="*/ 1549401 h 1905001"/>
              <a:gd name="connsiteX2-2153" fmla="*/ 38100 w 2235200"/>
              <a:gd name="connsiteY2-2154" fmla="*/ 1549401 h 1905001"/>
              <a:gd name="connsiteX3-2155" fmla="*/ 1981200 w 2235200"/>
              <a:gd name="connsiteY3-2156" fmla="*/ 1905001 h 1905001"/>
              <a:gd name="connsiteX4-2157" fmla="*/ 1981200 w 2235200"/>
              <a:gd name="connsiteY4-2158" fmla="*/ 1193801 h 1905001"/>
              <a:gd name="connsiteX5-2159" fmla="*/ 1981200 w 2235200"/>
              <a:gd name="connsiteY5-2160" fmla="*/ 1905001 h 1905001"/>
              <a:gd name="connsiteX6-2161" fmla="*/ 0 w 2235200"/>
              <a:gd name="connsiteY6-2162" fmla="*/ 330201 h 1905001"/>
              <a:gd name="connsiteX7-2163" fmla="*/ 2222500 w 2235200"/>
              <a:gd name="connsiteY7-2164" fmla="*/ 330201 h 1905001"/>
              <a:gd name="connsiteX8-2165" fmla="*/ 0 w 2235200"/>
              <a:gd name="connsiteY8-2166" fmla="*/ 330201 h 1905001"/>
              <a:gd name="connsiteX9-2167" fmla="*/ 76200 w 2235200"/>
              <a:gd name="connsiteY9-2168" fmla="*/ 0 h 1905001"/>
              <a:gd name="connsiteX10-2169" fmla="*/ 76200 w 2235200"/>
              <a:gd name="connsiteY10-2170" fmla="*/ 520701 h 1905001"/>
              <a:gd name="connsiteX11-2171" fmla="*/ 76200 w 2235200"/>
              <a:gd name="connsiteY11-2172" fmla="*/ 0 h 1905001"/>
              <a:gd name="connsiteX0-2173" fmla="*/ 38100 w 2235200"/>
              <a:gd name="connsiteY0-2174" fmla="*/ 1549401 h 1905001"/>
              <a:gd name="connsiteX1-2175" fmla="*/ 2235200 w 2235200"/>
              <a:gd name="connsiteY1-2176" fmla="*/ 1549401 h 1905001"/>
              <a:gd name="connsiteX2-2177" fmla="*/ 38100 w 2235200"/>
              <a:gd name="connsiteY2-2178" fmla="*/ 1549401 h 1905001"/>
              <a:gd name="connsiteX3-2179" fmla="*/ 1981200 w 2235200"/>
              <a:gd name="connsiteY3-2180" fmla="*/ 1905001 h 1905001"/>
              <a:gd name="connsiteX4-2181" fmla="*/ 1981200 w 2235200"/>
              <a:gd name="connsiteY4-2182" fmla="*/ 1193801 h 1905001"/>
              <a:gd name="connsiteX5-2183" fmla="*/ 1981200 w 2235200"/>
              <a:gd name="connsiteY5-2184" fmla="*/ 1905001 h 1905001"/>
              <a:gd name="connsiteX6-2185" fmla="*/ 0 w 2235200"/>
              <a:gd name="connsiteY6-2186" fmla="*/ 330201 h 1905001"/>
              <a:gd name="connsiteX7-2187" fmla="*/ 2222500 w 2235200"/>
              <a:gd name="connsiteY7-2188" fmla="*/ 330201 h 1905001"/>
              <a:gd name="connsiteX8-2189" fmla="*/ 0 w 2235200"/>
              <a:gd name="connsiteY8-2190" fmla="*/ 330201 h 1905001"/>
              <a:gd name="connsiteX9-2191" fmla="*/ 76200 w 2235200"/>
              <a:gd name="connsiteY9-2192" fmla="*/ 0 h 1905001"/>
              <a:gd name="connsiteX10-2193" fmla="*/ 76200 w 2235200"/>
              <a:gd name="connsiteY10-2194" fmla="*/ 520701 h 1905001"/>
              <a:gd name="connsiteX11-2195" fmla="*/ 76200 w 2235200"/>
              <a:gd name="connsiteY11-2196" fmla="*/ 0 h 1905001"/>
              <a:gd name="connsiteX0-2197" fmla="*/ 38100 w 2235200"/>
              <a:gd name="connsiteY0-2198" fmla="*/ 1549401 h 1905001"/>
              <a:gd name="connsiteX1-2199" fmla="*/ 2235200 w 2235200"/>
              <a:gd name="connsiteY1-2200" fmla="*/ 1549401 h 1905001"/>
              <a:gd name="connsiteX2-2201" fmla="*/ 38100 w 2235200"/>
              <a:gd name="connsiteY2-2202" fmla="*/ 1549401 h 1905001"/>
              <a:gd name="connsiteX3-2203" fmla="*/ 1981200 w 2235200"/>
              <a:gd name="connsiteY3-2204" fmla="*/ 1905001 h 1905001"/>
              <a:gd name="connsiteX4-2205" fmla="*/ 1981200 w 2235200"/>
              <a:gd name="connsiteY4-2206" fmla="*/ 1193801 h 1905001"/>
              <a:gd name="connsiteX5-2207" fmla="*/ 1981200 w 2235200"/>
              <a:gd name="connsiteY5-2208" fmla="*/ 1905001 h 1905001"/>
              <a:gd name="connsiteX6-2209" fmla="*/ 0 w 2235200"/>
              <a:gd name="connsiteY6-2210" fmla="*/ 330201 h 1905001"/>
              <a:gd name="connsiteX7-2211" fmla="*/ 2222500 w 2235200"/>
              <a:gd name="connsiteY7-2212" fmla="*/ 330201 h 1905001"/>
              <a:gd name="connsiteX8-2213" fmla="*/ 0 w 2235200"/>
              <a:gd name="connsiteY8-2214" fmla="*/ 330201 h 1905001"/>
              <a:gd name="connsiteX9-2215" fmla="*/ 76200 w 2235200"/>
              <a:gd name="connsiteY9-2216" fmla="*/ 0 h 1905001"/>
              <a:gd name="connsiteX10-2217" fmla="*/ 76200 w 2235200"/>
              <a:gd name="connsiteY10-2218" fmla="*/ 520701 h 1905001"/>
              <a:gd name="connsiteX11-2219" fmla="*/ 76200 w 2235200"/>
              <a:gd name="connsiteY11-2220" fmla="*/ 0 h 1905001"/>
              <a:gd name="connsiteX0-2221" fmla="*/ 38100 w 2235200"/>
              <a:gd name="connsiteY0-2222" fmla="*/ 1549401 h 1905001"/>
              <a:gd name="connsiteX1-2223" fmla="*/ 2235200 w 2235200"/>
              <a:gd name="connsiteY1-2224" fmla="*/ 1549401 h 1905001"/>
              <a:gd name="connsiteX2-2225" fmla="*/ 38100 w 2235200"/>
              <a:gd name="connsiteY2-2226" fmla="*/ 1549401 h 1905001"/>
              <a:gd name="connsiteX3-2227" fmla="*/ 1981200 w 2235200"/>
              <a:gd name="connsiteY3-2228" fmla="*/ 1905001 h 1905001"/>
              <a:gd name="connsiteX4-2229" fmla="*/ 1981200 w 2235200"/>
              <a:gd name="connsiteY4-2230" fmla="*/ 1193801 h 1905001"/>
              <a:gd name="connsiteX5-2231" fmla="*/ 1981200 w 2235200"/>
              <a:gd name="connsiteY5-2232" fmla="*/ 1905001 h 1905001"/>
              <a:gd name="connsiteX6-2233" fmla="*/ 0 w 2235200"/>
              <a:gd name="connsiteY6-2234" fmla="*/ 330201 h 1905001"/>
              <a:gd name="connsiteX7-2235" fmla="*/ 2222500 w 2235200"/>
              <a:gd name="connsiteY7-2236" fmla="*/ 330201 h 1905001"/>
              <a:gd name="connsiteX8-2237" fmla="*/ 0 w 2235200"/>
              <a:gd name="connsiteY8-2238" fmla="*/ 330201 h 1905001"/>
              <a:gd name="connsiteX9-2239" fmla="*/ 76200 w 2235200"/>
              <a:gd name="connsiteY9-2240" fmla="*/ 1 h 1905001"/>
              <a:gd name="connsiteX10-2241" fmla="*/ 76200 w 2235200"/>
              <a:gd name="connsiteY10-2242" fmla="*/ 520701 h 1905001"/>
              <a:gd name="connsiteX11-2243" fmla="*/ 76200 w 2235200"/>
              <a:gd name="connsiteY11-2244" fmla="*/ 0 h 1905001"/>
              <a:gd name="connsiteX0-2245" fmla="*/ 38100 w 2235200"/>
              <a:gd name="connsiteY0-2246" fmla="*/ 1549401 h 1905001"/>
              <a:gd name="connsiteX1-2247" fmla="*/ 2235200 w 2235200"/>
              <a:gd name="connsiteY1-2248" fmla="*/ 1549401 h 1905001"/>
              <a:gd name="connsiteX2-2249" fmla="*/ 38100 w 2235200"/>
              <a:gd name="connsiteY2-2250" fmla="*/ 1549401 h 1905001"/>
              <a:gd name="connsiteX3-2251" fmla="*/ 1981200 w 2235200"/>
              <a:gd name="connsiteY3-2252" fmla="*/ 1905001 h 1905001"/>
              <a:gd name="connsiteX4-2253" fmla="*/ 1981200 w 2235200"/>
              <a:gd name="connsiteY4-2254" fmla="*/ 1193801 h 1905001"/>
              <a:gd name="connsiteX5-2255" fmla="*/ 1981200 w 2235200"/>
              <a:gd name="connsiteY5-2256" fmla="*/ 1905001 h 1905001"/>
              <a:gd name="connsiteX6-2257" fmla="*/ 0 w 2235200"/>
              <a:gd name="connsiteY6-2258" fmla="*/ 330201 h 1905001"/>
              <a:gd name="connsiteX7-2259" fmla="*/ 2222500 w 2235200"/>
              <a:gd name="connsiteY7-2260" fmla="*/ 330201 h 1905001"/>
              <a:gd name="connsiteX8-2261" fmla="*/ 0 w 2235200"/>
              <a:gd name="connsiteY8-2262" fmla="*/ 330201 h 1905001"/>
              <a:gd name="connsiteX9-2263" fmla="*/ 76200 w 2235200"/>
              <a:gd name="connsiteY9-2264" fmla="*/ 1 h 1905001"/>
              <a:gd name="connsiteX10-2265" fmla="*/ 76200 w 2235200"/>
              <a:gd name="connsiteY10-2266" fmla="*/ 520701 h 1905001"/>
              <a:gd name="connsiteX11-2267" fmla="*/ 76200 w 2235200"/>
              <a:gd name="connsiteY11-2268" fmla="*/ 0 h 1905001"/>
              <a:gd name="connsiteX0-2269" fmla="*/ 38100 w 2235200"/>
              <a:gd name="connsiteY0-2270" fmla="*/ 1549400 h 1905000"/>
              <a:gd name="connsiteX1-2271" fmla="*/ 2235200 w 2235200"/>
              <a:gd name="connsiteY1-2272" fmla="*/ 1549400 h 1905000"/>
              <a:gd name="connsiteX2-2273" fmla="*/ 38100 w 2235200"/>
              <a:gd name="connsiteY2-2274" fmla="*/ 1549400 h 1905000"/>
              <a:gd name="connsiteX3-2275" fmla="*/ 1981200 w 2235200"/>
              <a:gd name="connsiteY3-2276" fmla="*/ 1905000 h 1905000"/>
              <a:gd name="connsiteX4-2277" fmla="*/ 1981200 w 2235200"/>
              <a:gd name="connsiteY4-2278" fmla="*/ 1193800 h 1905000"/>
              <a:gd name="connsiteX5-2279" fmla="*/ 1981200 w 2235200"/>
              <a:gd name="connsiteY5-2280" fmla="*/ 1905000 h 1905000"/>
              <a:gd name="connsiteX6-2281" fmla="*/ 0 w 2235200"/>
              <a:gd name="connsiteY6-2282" fmla="*/ 330200 h 1905000"/>
              <a:gd name="connsiteX7-2283" fmla="*/ 2222500 w 2235200"/>
              <a:gd name="connsiteY7-2284" fmla="*/ 330200 h 1905000"/>
              <a:gd name="connsiteX8-2285" fmla="*/ 0 w 2235200"/>
              <a:gd name="connsiteY8-2286" fmla="*/ 330200 h 1905000"/>
              <a:gd name="connsiteX9-2287" fmla="*/ 76200 w 2235200"/>
              <a:gd name="connsiteY9-2288" fmla="*/ 0 h 1905000"/>
              <a:gd name="connsiteX10-2289" fmla="*/ 76200 w 2235200"/>
              <a:gd name="connsiteY10-2290" fmla="*/ 520700 h 1905000"/>
              <a:gd name="connsiteX11-2291" fmla="*/ 76200 w 2235200"/>
              <a:gd name="connsiteY11-2292" fmla="*/ 0 h 1905000"/>
              <a:gd name="connsiteX0-2293" fmla="*/ 38100 w 2235200"/>
              <a:gd name="connsiteY0-2294" fmla="*/ 1298575 h 1654175"/>
              <a:gd name="connsiteX1-2295" fmla="*/ 2235200 w 2235200"/>
              <a:gd name="connsiteY1-2296" fmla="*/ 1298575 h 1654175"/>
              <a:gd name="connsiteX2-2297" fmla="*/ 38100 w 2235200"/>
              <a:gd name="connsiteY2-2298" fmla="*/ 1298575 h 1654175"/>
              <a:gd name="connsiteX3-2299" fmla="*/ 1981200 w 2235200"/>
              <a:gd name="connsiteY3-2300" fmla="*/ 1654175 h 1654175"/>
              <a:gd name="connsiteX4-2301" fmla="*/ 1981200 w 2235200"/>
              <a:gd name="connsiteY4-2302" fmla="*/ 942975 h 1654175"/>
              <a:gd name="connsiteX5-2303" fmla="*/ 1981200 w 2235200"/>
              <a:gd name="connsiteY5-2304" fmla="*/ 1654175 h 1654175"/>
              <a:gd name="connsiteX6-2305" fmla="*/ 0 w 2235200"/>
              <a:gd name="connsiteY6-2306" fmla="*/ 79375 h 1654175"/>
              <a:gd name="connsiteX7-2307" fmla="*/ 2222500 w 2235200"/>
              <a:gd name="connsiteY7-2308" fmla="*/ 79375 h 1654175"/>
              <a:gd name="connsiteX8-2309" fmla="*/ 0 w 2235200"/>
              <a:gd name="connsiteY8-2310" fmla="*/ 79375 h 1654175"/>
              <a:gd name="connsiteX9-2311" fmla="*/ 76200 w 2235200"/>
              <a:gd name="connsiteY9-2312" fmla="*/ 0 h 1654175"/>
              <a:gd name="connsiteX10-2313" fmla="*/ 76200 w 2235200"/>
              <a:gd name="connsiteY10-2314" fmla="*/ 269875 h 1654175"/>
              <a:gd name="connsiteX11-2315" fmla="*/ 76200 w 2235200"/>
              <a:gd name="connsiteY11-2316" fmla="*/ 0 h 1654175"/>
              <a:gd name="connsiteX0-2317" fmla="*/ 38100 w 2235200"/>
              <a:gd name="connsiteY0-2318" fmla="*/ 1298575 h 1368425"/>
              <a:gd name="connsiteX1-2319" fmla="*/ 2235200 w 2235200"/>
              <a:gd name="connsiteY1-2320" fmla="*/ 1298575 h 1368425"/>
              <a:gd name="connsiteX2-2321" fmla="*/ 38100 w 2235200"/>
              <a:gd name="connsiteY2-2322" fmla="*/ 1298575 h 1368425"/>
              <a:gd name="connsiteX3-2323" fmla="*/ 2206625 w 2235200"/>
              <a:gd name="connsiteY3-2324" fmla="*/ 1368425 h 1368425"/>
              <a:gd name="connsiteX4-2325" fmla="*/ 1981200 w 2235200"/>
              <a:gd name="connsiteY4-2326" fmla="*/ 942975 h 1368425"/>
              <a:gd name="connsiteX5-2327" fmla="*/ 2206625 w 2235200"/>
              <a:gd name="connsiteY5-2328" fmla="*/ 1368425 h 1368425"/>
              <a:gd name="connsiteX6-2329" fmla="*/ 0 w 2235200"/>
              <a:gd name="connsiteY6-2330" fmla="*/ 79375 h 1368425"/>
              <a:gd name="connsiteX7-2331" fmla="*/ 2222500 w 2235200"/>
              <a:gd name="connsiteY7-2332" fmla="*/ 79375 h 1368425"/>
              <a:gd name="connsiteX8-2333" fmla="*/ 0 w 2235200"/>
              <a:gd name="connsiteY8-2334" fmla="*/ 79375 h 1368425"/>
              <a:gd name="connsiteX9-2335" fmla="*/ 76200 w 2235200"/>
              <a:gd name="connsiteY9-2336" fmla="*/ 0 h 1368425"/>
              <a:gd name="connsiteX10-2337" fmla="*/ 76200 w 2235200"/>
              <a:gd name="connsiteY10-2338" fmla="*/ 269875 h 1368425"/>
              <a:gd name="connsiteX11-2339" fmla="*/ 76200 w 2235200"/>
              <a:gd name="connsiteY11-2340" fmla="*/ 0 h 1368425"/>
              <a:gd name="connsiteX0-2341" fmla="*/ 38100 w 2235200"/>
              <a:gd name="connsiteY0-2342" fmla="*/ 1298575 h 1654174"/>
              <a:gd name="connsiteX1-2343" fmla="*/ 2235200 w 2235200"/>
              <a:gd name="connsiteY1-2344" fmla="*/ 1298575 h 1654174"/>
              <a:gd name="connsiteX2-2345" fmla="*/ 38100 w 2235200"/>
              <a:gd name="connsiteY2-2346" fmla="*/ 1298575 h 1654174"/>
              <a:gd name="connsiteX3-2347" fmla="*/ 2209800 w 2235200"/>
              <a:gd name="connsiteY3-2348" fmla="*/ 1654174 h 1654174"/>
              <a:gd name="connsiteX4-2349" fmla="*/ 1981200 w 2235200"/>
              <a:gd name="connsiteY4-2350" fmla="*/ 942975 h 1654174"/>
              <a:gd name="connsiteX5-2351" fmla="*/ 2206625 w 2235200"/>
              <a:gd name="connsiteY5-2352" fmla="*/ 1368425 h 1654174"/>
              <a:gd name="connsiteX6-2353" fmla="*/ 0 w 2235200"/>
              <a:gd name="connsiteY6-2354" fmla="*/ 79375 h 1654174"/>
              <a:gd name="connsiteX7-2355" fmla="*/ 2222500 w 2235200"/>
              <a:gd name="connsiteY7-2356" fmla="*/ 79375 h 1654174"/>
              <a:gd name="connsiteX8-2357" fmla="*/ 0 w 2235200"/>
              <a:gd name="connsiteY8-2358" fmla="*/ 79375 h 1654174"/>
              <a:gd name="connsiteX9-2359" fmla="*/ 76200 w 2235200"/>
              <a:gd name="connsiteY9-2360" fmla="*/ 0 h 1654174"/>
              <a:gd name="connsiteX10-2361" fmla="*/ 76200 w 2235200"/>
              <a:gd name="connsiteY10-2362" fmla="*/ 269875 h 1654174"/>
              <a:gd name="connsiteX11-2363" fmla="*/ 76200 w 2235200"/>
              <a:gd name="connsiteY11-2364" fmla="*/ 0 h 1654174"/>
              <a:gd name="connsiteX0-2365" fmla="*/ 38100 w 2235200"/>
              <a:gd name="connsiteY0-2366" fmla="*/ 1298575 h 1654174"/>
              <a:gd name="connsiteX1-2367" fmla="*/ 2235200 w 2235200"/>
              <a:gd name="connsiteY1-2368" fmla="*/ 1298575 h 1654174"/>
              <a:gd name="connsiteX2-2369" fmla="*/ 38100 w 2235200"/>
              <a:gd name="connsiteY2-2370" fmla="*/ 1298575 h 1654174"/>
              <a:gd name="connsiteX3-2371" fmla="*/ 2209800 w 2235200"/>
              <a:gd name="connsiteY3-2372" fmla="*/ 1654174 h 1654174"/>
              <a:gd name="connsiteX4-2373" fmla="*/ 1981200 w 2235200"/>
              <a:gd name="connsiteY4-2374" fmla="*/ 942975 h 1654174"/>
              <a:gd name="connsiteX5-2375" fmla="*/ 2209800 w 2235200"/>
              <a:gd name="connsiteY5-2376" fmla="*/ 1654173 h 1654174"/>
              <a:gd name="connsiteX6-2377" fmla="*/ 0 w 2235200"/>
              <a:gd name="connsiteY6-2378" fmla="*/ 79375 h 1654174"/>
              <a:gd name="connsiteX7-2379" fmla="*/ 2222500 w 2235200"/>
              <a:gd name="connsiteY7-2380" fmla="*/ 79375 h 1654174"/>
              <a:gd name="connsiteX8-2381" fmla="*/ 0 w 2235200"/>
              <a:gd name="connsiteY8-2382" fmla="*/ 79375 h 1654174"/>
              <a:gd name="connsiteX9-2383" fmla="*/ 76200 w 2235200"/>
              <a:gd name="connsiteY9-2384" fmla="*/ 0 h 1654174"/>
              <a:gd name="connsiteX10-2385" fmla="*/ 76200 w 2235200"/>
              <a:gd name="connsiteY10-2386" fmla="*/ 269875 h 1654174"/>
              <a:gd name="connsiteX11-2387" fmla="*/ 76200 w 2235200"/>
              <a:gd name="connsiteY11-2388" fmla="*/ 0 h 1654174"/>
              <a:gd name="connsiteX0-2389" fmla="*/ 38100 w 2235200"/>
              <a:gd name="connsiteY0-2390" fmla="*/ 1298575 h 1654174"/>
              <a:gd name="connsiteX1-2391" fmla="*/ 2235200 w 2235200"/>
              <a:gd name="connsiteY1-2392" fmla="*/ 1298575 h 1654174"/>
              <a:gd name="connsiteX2-2393" fmla="*/ 38100 w 2235200"/>
              <a:gd name="connsiteY2-2394" fmla="*/ 1298575 h 1654174"/>
              <a:gd name="connsiteX3-2395" fmla="*/ 2209800 w 2235200"/>
              <a:gd name="connsiteY3-2396" fmla="*/ 1654174 h 1654174"/>
              <a:gd name="connsiteX4-2397" fmla="*/ 1981200 w 2235200"/>
              <a:gd name="connsiteY4-2398" fmla="*/ 942975 h 1654174"/>
              <a:gd name="connsiteX5-2399" fmla="*/ 2209800 w 2235200"/>
              <a:gd name="connsiteY5-2400" fmla="*/ 1654173 h 1654174"/>
              <a:gd name="connsiteX6-2401" fmla="*/ 0 w 2235200"/>
              <a:gd name="connsiteY6-2402" fmla="*/ 79375 h 1654174"/>
              <a:gd name="connsiteX7-2403" fmla="*/ 2222500 w 2235200"/>
              <a:gd name="connsiteY7-2404" fmla="*/ 79375 h 1654174"/>
              <a:gd name="connsiteX8-2405" fmla="*/ 0 w 2235200"/>
              <a:gd name="connsiteY8-2406" fmla="*/ 79375 h 1654174"/>
              <a:gd name="connsiteX9-2407" fmla="*/ 76200 w 2235200"/>
              <a:gd name="connsiteY9-2408" fmla="*/ 3173 h 1654174"/>
              <a:gd name="connsiteX10-2409" fmla="*/ 76200 w 2235200"/>
              <a:gd name="connsiteY10-2410" fmla="*/ 269875 h 1654174"/>
              <a:gd name="connsiteX11-2411" fmla="*/ 76200 w 2235200"/>
              <a:gd name="connsiteY11-2412" fmla="*/ 0 h 1654174"/>
              <a:gd name="connsiteX0-2413" fmla="*/ 38100 w 2235200"/>
              <a:gd name="connsiteY0-2414" fmla="*/ 1295402 h 1651001"/>
              <a:gd name="connsiteX1-2415" fmla="*/ 2235200 w 2235200"/>
              <a:gd name="connsiteY1-2416" fmla="*/ 1295402 h 1651001"/>
              <a:gd name="connsiteX2-2417" fmla="*/ 38100 w 2235200"/>
              <a:gd name="connsiteY2-2418" fmla="*/ 1295402 h 1651001"/>
              <a:gd name="connsiteX3-2419" fmla="*/ 2209800 w 2235200"/>
              <a:gd name="connsiteY3-2420" fmla="*/ 1651001 h 1651001"/>
              <a:gd name="connsiteX4-2421" fmla="*/ 1981200 w 2235200"/>
              <a:gd name="connsiteY4-2422" fmla="*/ 939802 h 1651001"/>
              <a:gd name="connsiteX5-2423" fmla="*/ 2209800 w 2235200"/>
              <a:gd name="connsiteY5-2424" fmla="*/ 1651000 h 1651001"/>
              <a:gd name="connsiteX6-2425" fmla="*/ 0 w 2235200"/>
              <a:gd name="connsiteY6-2426" fmla="*/ 76202 h 1651001"/>
              <a:gd name="connsiteX7-2427" fmla="*/ 2222500 w 2235200"/>
              <a:gd name="connsiteY7-2428" fmla="*/ 76202 h 1651001"/>
              <a:gd name="connsiteX8-2429" fmla="*/ 0 w 2235200"/>
              <a:gd name="connsiteY8-2430" fmla="*/ 76202 h 1651001"/>
              <a:gd name="connsiteX9-2431" fmla="*/ 76200 w 2235200"/>
              <a:gd name="connsiteY9-2432" fmla="*/ 0 h 1651001"/>
              <a:gd name="connsiteX10-2433" fmla="*/ 76200 w 2235200"/>
              <a:gd name="connsiteY10-2434" fmla="*/ 266702 h 1651001"/>
              <a:gd name="connsiteX11-2435" fmla="*/ 76200 w 2235200"/>
              <a:gd name="connsiteY11-2436" fmla="*/ 0 h 1651001"/>
              <a:gd name="connsiteX0-2437" fmla="*/ 38100 w 2235200"/>
              <a:gd name="connsiteY0-2438" fmla="*/ 1295402 h 1651000"/>
              <a:gd name="connsiteX1-2439" fmla="*/ 2235200 w 2235200"/>
              <a:gd name="connsiteY1-2440" fmla="*/ 1295402 h 1651000"/>
              <a:gd name="connsiteX2-2441" fmla="*/ 38100 w 2235200"/>
              <a:gd name="connsiteY2-2442" fmla="*/ 1295402 h 1651000"/>
              <a:gd name="connsiteX3-2443" fmla="*/ 2200275 w 2235200"/>
              <a:gd name="connsiteY3-2444" fmla="*/ 1352551 h 1651000"/>
              <a:gd name="connsiteX4-2445" fmla="*/ 1981200 w 2235200"/>
              <a:gd name="connsiteY4-2446" fmla="*/ 939802 h 1651000"/>
              <a:gd name="connsiteX5-2447" fmla="*/ 2209800 w 2235200"/>
              <a:gd name="connsiteY5-2448" fmla="*/ 1651000 h 1651000"/>
              <a:gd name="connsiteX6-2449" fmla="*/ 2200275 w 2235200"/>
              <a:gd name="connsiteY6-2450" fmla="*/ 1352551 h 1651000"/>
              <a:gd name="connsiteX7-2451" fmla="*/ 0 w 2235200"/>
              <a:gd name="connsiteY7-2452" fmla="*/ 76202 h 1651000"/>
              <a:gd name="connsiteX8-2453" fmla="*/ 2222500 w 2235200"/>
              <a:gd name="connsiteY8-2454" fmla="*/ 76202 h 1651000"/>
              <a:gd name="connsiteX9-2455" fmla="*/ 0 w 2235200"/>
              <a:gd name="connsiteY9-2456" fmla="*/ 76202 h 1651000"/>
              <a:gd name="connsiteX10-2457" fmla="*/ 76200 w 2235200"/>
              <a:gd name="connsiteY10-2458" fmla="*/ 0 h 1651000"/>
              <a:gd name="connsiteX11-2459" fmla="*/ 76200 w 2235200"/>
              <a:gd name="connsiteY11-2460" fmla="*/ 266702 h 1651000"/>
              <a:gd name="connsiteX12-2461" fmla="*/ 76200 w 2235200"/>
              <a:gd name="connsiteY12-2462" fmla="*/ 0 h 1651000"/>
              <a:gd name="connsiteX0-2463" fmla="*/ 38100 w 2235200"/>
              <a:gd name="connsiteY0-2464" fmla="*/ 1295402 h 1651000"/>
              <a:gd name="connsiteX1-2465" fmla="*/ 2235200 w 2235200"/>
              <a:gd name="connsiteY1-2466" fmla="*/ 1295402 h 1651000"/>
              <a:gd name="connsiteX2-2467" fmla="*/ 38100 w 2235200"/>
              <a:gd name="connsiteY2-2468" fmla="*/ 1295402 h 1651000"/>
              <a:gd name="connsiteX3-2469" fmla="*/ 2209800 w 2235200"/>
              <a:gd name="connsiteY3-2470" fmla="*/ 1651000 h 1651000"/>
              <a:gd name="connsiteX4-2471" fmla="*/ 1981200 w 2235200"/>
              <a:gd name="connsiteY4-2472" fmla="*/ 939802 h 1651000"/>
              <a:gd name="connsiteX5-2473" fmla="*/ 2209800 w 2235200"/>
              <a:gd name="connsiteY5-2474" fmla="*/ 1651000 h 1651000"/>
              <a:gd name="connsiteX6-2475" fmla="*/ 0 w 2235200"/>
              <a:gd name="connsiteY6-2476" fmla="*/ 76202 h 1651000"/>
              <a:gd name="connsiteX7-2477" fmla="*/ 2222500 w 2235200"/>
              <a:gd name="connsiteY7-2478" fmla="*/ 76202 h 1651000"/>
              <a:gd name="connsiteX8-2479" fmla="*/ 0 w 2235200"/>
              <a:gd name="connsiteY8-2480" fmla="*/ 76202 h 1651000"/>
              <a:gd name="connsiteX9-2481" fmla="*/ 76200 w 2235200"/>
              <a:gd name="connsiteY9-2482" fmla="*/ 0 h 1651000"/>
              <a:gd name="connsiteX10-2483" fmla="*/ 76200 w 2235200"/>
              <a:gd name="connsiteY10-2484" fmla="*/ 266702 h 1651000"/>
              <a:gd name="connsiteX11-2485" fmla="*/ 76200 w 2235200"/>
              <a:gd name="connsiteY11-2486" fmla="*/ 0 h 1651000"/>
              <a:gd name="connsiteX0-2487" fmla="*/ 38100 w 2235200"/>
              <a:gd name="connsiteY0-2488" fmla="*/ 1295402 h 1416050"/>
              <a:gd name="connsiteX1-2489" fmla="*/ 2235200 w 2235200"/>
              <a:gd name="connsiteY1-2490" fmla="*/ 1295402 h 1416050"/>
              <a:gd name="connsiteX2-2491" fmla="*/ 38100 w 2235200"/>
              <a:gd name="connsiteY2-2492" fmla="*/ 1295402 h 1416050"/>
              <a:gd name="connsiteX3-2493" fmla="*/ 2206625 w 2235200"/>
              <a:gd name="connsiteY3-2494" fmla="*/ 1416050 h 1416050"/>
              <a:gd name="connsiteX4-2495" fmla="*/ 1981200 w 2235200"/>
              <a:gd name="connsiteY4-2496" fmla="*/ 939802 h 1416050"/>
              <a:gd name="connsiteX5-2497" fmla="*/ 2206625 w 2235200"/>
              <a:gd name="connsiteY5-2498" fmla="*/ 1416050 h 1416050"/>
              <a:gd name="connsiteX6-2499" fmla="*/ 0 w 2235200"/>
              <a:gd name="connsiteY6-2500" fmla="*/ 76202 h 1416050"/>
              <a:gd name="connsiteX7-2501" fmla="*/ 2222500 w 2235200"/>
              <a:gd name="connsiteY7-2502" fmla="*/ 76202 h 1416050"/>
              <a:gd name="connsiteX8-2503" fmla="*/ 0 w 2235200"/>
              <a:gd name="connsiteY8-2504" fmla="*/ 76202 h 1416050"/>
              <a:gd name="connsiteX9-2505" fmla="*/ 76200 w 2235200"/>
              <a:gd name="connsiteY9-2506" fmla="*/ 0 h 1416050"/>
              <a:gd name="connsiteX10-2507" fmla="*/ 76200 w 2235200"/>
              <a:gd name="connsiteY10-2508" fmla="*/ 266702 h 1416050"/>
              <a:gd name="connsiteX11-2509" fmla="*/ 76200 w 2235200"/>
              <a:gd name="connsiteY11-2510" fmla="*/ 0 h 1416050"/>
              <a:gd name="connsiteX0-2511" fmla="*/ 38100 w 2235200"/>
              <a:gd name="connsiteY0-2512" fmla="*/ 1295402 h 1416050"/>
              <a:gd name="connsiteX1-2513" fmla="*/ 2235200 w 2235200"/>
              <a:gd name="connsiteY1-2514" fmla="*/ 1295402 h 1416050"/>
              <a:gd name="connsiteX2-2515" fmla="*/ 38100 w 2235200"/>
              <a:gd name="connsiteY2-2516" fmla="*/ 1295402 h 1416050"/>
              <a:gd name="connsiteX3-2517" fmla="*/ 2206625 w 2235200"/>
              <a:gd name="connsiteY3-2518" fmla="*/ 1416050 h 1416050"/>
              <a:gd name="connsiteX4-2519" fmla="*/ 2209800 w 2235200"/>
              <a:gd name="connsiteY4-2520" fmla="*/ 1111252 h 1416050"/>
              <a:gd name="connsiteX5-2521" fmla="*/ 2206625 w 2235200"/>
              <a:gd name="connsiteY5-2522" fmla="*/ 1416050 h 1416050"/>
              <a:gd name="connsiteX6-2523" fmla="*/ 0 w 2235200"/>
              <a:gd name="connsiteY6-2524" fmla="*/ 76202 h 1416050"/>
              <a:gd name="connsiteX7-2525" fmla="*/ 2222500 w 2235200"/>
              <a:gd name="connsiteY7-2526" fmla="*/ 76202 h 1416050"/>
              <a:gd name="connsiteX8-2527" fmla="*/ 0 w 2235200"/>
              <a:gd name="connsiteY8-2528" fmla="*/ 76202 h 1416050"/>
              <a:gd name="connsiteX9-2529" fmla="*/ 76200 w 2235200"/>
              <a:gd name="connsiteY9-2530" fmla="*/ 0 h 1416050"/>
              <a:gd name="connsiteX10-2531" fmla="*/ 76200 w 2235200"/>
              <a:gd name="connsiteY10-2532" fmla="*/ 266702 h 1416050"/>
              <a:gd name="connsiteX11-2533" fmla="*/ 76200 w 2235200"/>
              <a:gd name="connsiteY11-2534" fmla="*/ 0 h 1416050"/>
              <a:gd name="connsiteX0-2535" fmla="*/ 38100 w 2235200"/>
              <a:gd name="connsiteY0-2536" fmla="*/ 1295402 h 1365250"/>
              <a:gd name="connsiteX1-2537" fmla="*/ 2235200 w 2235200"/>
              <a:gd name="connsiteY1-2538" fmla="*/ 1295402 h 1365250"/>
              <a:gd name="connsiteX2-2539" fmla="*/ 38100 w 2235200"/>
              <a:gd name="connsiteY2-2540" fmla="*/ 1295402 h 1365250"/>
              <a:gd name="connsiteX3-2541" fmla="*/ 2168525 w 2235200"/>
              <a:gd name="connsiteY3-2542" fmla="*/ 1365250 h 1365250"/>
              <a:gd name="connsiteX4-2543" fmla="*/ 2209800 w 2235200"/>
              <a:gd name="connsiteY4-2544" fmla="*/ 1111252 h 1365250"/>
              <a:gd name="connsiteX5-2545" fmla="*/ 2168525 w 2235200"/>
              <a:gd name="connsiteY5-2546" fmla="*/ 1365250 h 1365250"/>
              <a:gd name="connsiteX6-2547" fmla="*/ 0 w 2235200"/>
              <a:gd name="connsiteY6-2548" fmla="*/ 76202 h 1365250"/>
              <a:gd name="connsiteX7-2549" fmla="*/ 2222500 w 2235200"/>
              <a:gd name="connsiteY7-2550" fmla="*/ 76202 h 1365250"/>
              <a:gd name="connsiteX8-2551" fmla="*/ 0 w 2235200"/>
              <a:gd name="connsiteY8-2552" fmla="*/ 76202 h 1365250"/>
              <a:gd name="connsiteX9-2553" fmla="*/ 76200 w 2235200"/>
              <a:gd name="connsiteY9-2554" fmla="*/ 0 h 1365250"/>
              <a:gd name="connsiteX10-2555" fmla="*/ 76200 w 2235200"/>
              <a:gd name="connsiteY10-2556" fmla="*/ 266702 h 1365250"/>
              <a:gd name="connsiteX11-2557" fmla="*/ 76200 w 2235200"/>
              <a:gd name="connsiteY11-2558" fmla="*/ 0 h 1365250"/>
              <a:gd name="connsiteX0-2559" fmla="*/ 38100 w 2235200"/>
              <a:gd name="connsiteY0-2560" fmla="*/ 1295400 h 1365250"/>
              <a:gd name="connsiteX1-2561" fmla="*/ 2235200 w 2235200"/>
              <a:gd name="connsiteY1-2562" fmla="*/ 1295402 h 1365250"/>
              <a:gd name="connsiteX2-2563" fmla="*/ 38100 w 2235200"/>
              <a:gd name="connsiteY2-2564" fmla="*/ 1295402 h 1365250"/>
              <a:gd name="connsiteX3-2565" fmla="*/ 2168525 w 2235200"/>
              <a:gd name="connsiteY3-2566" fmla="*/ 1365250 h 1365250"/>
              <a:gd name="connsiteX4-2567" fmla="*/ 2209800 w 2235200"/>
              <a:gd name="connsiteY4-2568" fmla="*/ 1111252 h 1365250"/>
              <a:gd name="connsiteX5-2569" fmla="*/ 2168525 w 2235200"/>
              <a:gd name="connsiteY5-2570" fmla="*/ 1365250 h 1365250"/>
              <a:gd name="connsiteX6-2571" fmla="*/ 0 w 2235200"/>
              <a:gd name="connsiteY6-2572" fmla="*/ 76202 h 1365250"/>
              <a:gd name="connsiteX7-2573" fmla="*/ 2222500 w 2235200"/>
              <a:gd name="connsiteY7-2574" fmla="*/ 76202 h 1365250"/>
              <a:gd name="connsiteX8-2575" fmla="*/ 0 w 2235200"/>
              <a:gd name="connsiteY8-2576" fmla="*/ 76202 h 1365250"/>
              <a:gd name="connsiteX9-2577" fmla="*/ 76200 w 2235200"/>
              <a:gd name="connsiteY9-2578" fmla="*/ 0 h 1365250"/>
              <a:gd name="connsiteX10-2579" fmla="*/ 76200 w 2235200"/>
              <a:gd name="connsiteY10-2580" fmla="*/ 266702 h 1365250"/>
              <a:gd name="connsiteX11-2581" fmla="*/ 76200 w 2235200"/>
              <a:gd name="connsiteY11-2582" fmla="*/ 0 h 1365250"/>
              <a:gd name="connsiteX0-2583" fmla="*/ 38100 w 2235200"/>
              <a:gd name="connsiteY0-2584" fmla="*/ 1295400 h 1365250"/>
              <a:gd name="connsiteX1-2585" fmla="*/ 2235200 w 2235200"/>
              <a:gd name="connsiteY1-2586" fmla="*/ 1295400 h 1365250"/>
              <a:gd name="connsiteX2-2587" fmla="*/ 38100 w 2235200"/>
              <a:gd name="connsiteY2-2588" fmla="*/ 1295402 h 1365250"/>
              <a:gd name="connsiteX3-2589" fmla="*/ 2168525 w 2235200"/>
              <a:gd name="connsiteY3-2590" fmla="*/ 1365250 h 1365250"/>
              <a:gd name="connsiteX4-2591" fmla="*/ 2209800 w 2235200"/>
              <a:gd name="connsiteY4-2592" fmla="*/ 1111252 h 1365250"/>
              <a:gd name="connsiteX5-2593" fmla="*/ 2168525 w 2235200"/>
              <a:gd name="connsiteY5-2594" fmla="*/ 1365250 h 1365250"/>
              <a:gd name="connsiteX6-2595" fmla="*/ 0 w 2235200"/>
              <a:gd name="connsiteY6-2596" fmla="*/ 76202 h 1365250"/>
              <a:gd name="connsiteX7-2597" fmla="*/ 2222500 w 2235200"/>
              <a:gd name="connsiteY7-2598" fmla="*/ 76202 h 1365250"/>
              <a:gd name="connsiteX8-2599" fmla="*/ 0 w 2235200"/>
              <a:gd name="connsiteY8-2600" fmla="*/ 76202 h 1365250"/>
              <a:gd name="connsiteX9-2601" fmla="*/ 76200 w 2235200"/>
              <a:gd name="connsiteY9-2602" fmla="*/ 0 h 1365250"/>
              <a:gd name="connsiteX10-2603" fmla="*/ 76200 w 2235200"/>
              <a:gd name="connsiteY10-2604" fmla="*/ 266702 h 1365250"/>
              <a:gd name="connsiteX11-2605" fmla="*/ 76200 w 2235200"/>
              <a:gd name="connsiteY11-2606" fmla="*/ 0 h 1365250"/>
              <a:gd name="connsiteX0-2607" fmla="*/ 38100 w 2235200"/>
              <a:gd name="connsiteY0-2608" fmla="*/ 1295400 h 1365250"/>
              <a:gd name="connsiteX1-2609" fmla="*/ 2235200 w 2235200"/>
              <a:gd name="connsiteY1-2610" fmla="*/ 1295400 h 1365250"/>
              <a:gd name="connsiteX2-2611" fmla="*/ 38100 w 2235200"/>
              <a:gd name="connsiteY2-2612" fmla="*/ 1295400 h 1365250"/>
              <a:gd name="connsiteX3-2613" fmla="*/ 2168525 w 2235200"/>
              <a:gd name="connsiteY3-2614" fmla="*/ 1365250 h 1365250"/>
              <a:gd name="connsiteX4-2615" fmla="*/ 2209800 w 2235200"/>
              <a:gd name="connsiteY4-2616" fmla="*/ 1111252 h 1365250"/>
              <a:gd name="connsiteX5-2617" fmla="*/ 2168525 w 2235200"/>
              <a:gd name="connsiteY5-2618" fmla="*/ 1365250 h 1365250"/>
              <a:gd name="connsiteX6-2619" fmla="*/ 0 w 2235200"/>
              <a:gd name="connsiteY6-2620" fmla="*/ 76202 h 1365250"/>
              <a:gd name="connsiteX7-2621" fmla="*/ 2222500 w 2235200"/>
              <a:gd name="connsiteY7-2622" fmla="*/ 76202 h 1365250"/>
              <a:gd name="connsiteX8-2623" fmla="*/ 0 w 2235200"/>
              <a:gd name="connsiteY8-2624" fmla="*/ 76202 h 1365250"/>
              <a:gd name="connsiteX9-2625" fmla="*/ 76200 w 2235200"/>
              <a:gd name="connsiteY9-2626" fmla="*/ 0 h 1365250"/>
              <a:gd name="connsiteX10-2627" fmla="*/ 76200 w 2235200"/>
              <a:gd name="connsiteY10-2628" fmla="*/ 266702 h 1365250"/>
              <a:gd name="connsiteX11-2629" fmla="*/ 76200 w 2235200"/>
              <a:gd name="connsiteY11-2630" fmla="*/ 0 h 1365250"/>
              <a:gd name="connsiteX0-2631" fmla="*/ 38100 w 2235200"/>
              <a:gd name="connsiteY0-2632" fmla="*/ 1295400 h 1365250"/>
              <a:gd name="connsiteX1-2633" fmla="*/ 2235200 w 2235200"/>
              <a:gd name="connsiteY1-2634" fmla="*/ 1295400 h 1365250"/>
              <a:gd name="connsiteX2-2635" fmla="*/ 38100 w 2235200"/>
              <a:gd name="connsiteY2-2636" fmla="*/ 1295400 h 1365250"/>
              <a:gd name="connsiteX3-2637" fmla="*/ 2171700 w 2235200"/>
              <a:gd name="connsiteY3-2638" fmla="*/ 1358900 h 1365250"/>
              <a:gd name="connsiteX4-2639" fmla="*/ 2209800 w 2235200"/>
              <a:gd name="connsiteY4-2640" fmla="*/ 1111252 h 1365250"/>
              <a:gd name="connsiteX5-2641" fmla="*/ 2168525 w 2235200"/>
              <a:gd name="connsiteY5-2642" fmla="*/ 1365250 h 1365250"/>
              <a:gd name="connsiteX6-2643" fmla="*/ 0 w 2235200"/>
              <a:gd name="connsiteY6-2644" fmla="*/ 76202 h 1365250"/>
              <a:gd name="connsiteX7-2645" fmla="*/ 2222500 w 2235200"/>
              <a:gd name="connsiteY7-2646" fmla="*/ 76202 h 1365250"/>
              <a:gd name="connsiteX8-2647" fmla="*/ 0 w 2235200"/>
              <a:gd name="connsiteY8-2648" fmla="*/ 76202 h 1365250"/>
              <a:gd name="connsiteX9-2649" fmla="*/ 76200 w 2235200"/>
              <a:gd name="connsiteY9-2650" fmla="*/ 0 h 1365250"/>
              <a:gd name="connsiteX10-2651" fmla="*/ 76200 w 2235200"/>
              <a:gd name="connsiteY10-2652" fmla="*/ 266702 h 1365250"/>
              <a:gd name="connsiteX11-2653" fmla="*/ 76200 w 2235200"/>
              <a:gd name="connsiteY11-2654" fmla="*/ 0 h 1365250"/>
              <a:gd name="connsiteX0-2655" fmla="*/ 38100 w 2235200"/>
              <a:gd name="connsiteY0-2656" fmla="*/ 1295400 h 1365250"/>
              <a:gd name="connsiteX1-2657" fmla="*/ 2235200 w 2235200"/>
              <a:gd name="connsiteY1-2658" fmla="*/ 1295400 h 1365250"/>
              <a:gd name="connsiteX2-2659" fmla="*/ 38100 w 2235200"/>
              <a:gd name="connsiteY2-2660" fmla="*/ 1295400 h 1365250"/>
              <a:gd name="connsiteX3-2661" fmla="*/ 2171700 w 2235200"/>
              <a:gd name="connsiteY3-2662" fmla="*/ 1358900 h 1365250"/>
              <a:gd name="connsiteX4-2663" fmla="*/ 2209800 w 2235200"/>
              <a:gd name="connsiteY4-2664" fmla="*/ 1111252 h 1365250"/>
              <a:gd name="connsiteX5-2665" fmla="*/ 2168525 w 2235200"/>
              <a:gd name="connsiteY5-2666" fmla="*/ 1365250 h 1365250"/>
              <a:gd name="connsiteX6-2667" fmla="*/ 0 w 2235200"/>
              <a:gd name="connsiteY6-2668" fmla="*/ 76202 h 1365250"/>
              <a:gd name="connsiteX7-2669" fmla="*/ 2222500 w 2235200"/>
              <a:gd name="connsiteY7-2670" fmla="*/ 76202 h 1365250"/>
              <a:gd name="connsiteX8-2671" fmla="*/ 0 w 2235200"/>
              <a:gd name="connsiteY8-2672" fmla="*/ 76202 h 1365250"/>
              <a:gd name="connsiteX9-2673" fmla="*/ 76200 w 2235200"/>
              <a:gd name="connsiteY9-2674" fmla="*/ 0 h 1365250"/>
              <a:gd name="connsiteX10-2675" fmla="*/ 76200 w 2235200"/>
              <a:gd name="connsiteY10-2676" fmla="*/ 266702 h 1365250"/>
              <a:gd name="connsiteX11-2677" fmla="*/ 76200 w 2235200"/>
              <a:gd name="connsiteY11-2678" fmla="*/ 0 h 1365250"/>
              <a:gd name="connsiteX0-2679" fmla="*/ 38100 w 2235200"/>
              <a:gd name="connsiteY0-2680" fmla="*/ 1295400 h 1365250"/>
              <a:gd name="connsiteX1-2681" fmla="*/ 2235200 w 2235200"/>
              <a:gd name="connsiteY1-2682" fmla="*/ 1295400 h 1365250"/>
              <a:gd name="connsiteX2-2683" fmla="*/ 38100 w 2235200"/>
              <a:gd name="connsiteY2-2684" fmla="*/ 1295400 h 1365250"/>
              <a:gd name="connsiteX3-2685" fmla="*/ 2171700 w 2235200"/>
              <a:gd name="connsiteY3-2686" fmla="*/ 1358900 h 1365250"/>
              <a:gd name="connsiteX4-2687" fmla="*/ 2209800 w 2235200"/>
              <a:gd name="connsiteY4-2688" fmla="*/ 1111252 h 1365250"/>
              <a:gd name="connsiteX5-2689" fmla="*/ 2168525 w 2235200"/>
              <a:gd name="connsiteY5-2690" fmla="*/ 1365250 h 1365250"/>
              <a:gd name="connsiteX6-2691" fmla="*/ 0 w 2235200"/>
              <a:gd name="connsiteY6-2692" fmla="*/ 76202 h 1365250"/>
              <a:gd name="connsiteX7-2693" fmla="*/ 2222500 w 2235200"/>
              <a:gd name="connsiteY7-2694" fmla="*/ 76202 h 1365250"/>
              <a:gd name="connsiteX8-2695" fmla="*/ 0 w 2235200"/>
              <a:gd name="connsiteY8-2696" fmla="*/ 76202 h 1365250"/>
              <a:gd name="connsiteX9-2697" fmla="*/ 76200 w 2235200"/>
              <a:gd name="connsiteY9-2698" fmla="*/ 0 h 1365250"/>
              <a:gd name="connsiteX10-2699" fmla="*/ 76200 w 2235200"/>
              <a:gd name="connsiteY10-2700" fmla="*/ 266702 h 1365250"/>
              <a:gd name="connsiteX11-2701" fmla="*/ 76200 w 2235200"/>
              <a:gd name="connsiteY11-2702" fmla="*/ 0 h 1365250"/>
              <a:gd name="connsiteX0-2703" fmla="*/ 38100 w 2235200"/>
              <a:gd name="connsiteY0-2704" fmla="*/ 1295400 h 1365250"/>
              <a:gd name="connsiteX1-2705" fmla="*/ 2235200 w 2235200"/>
              <a:gd name="connsiteY1-2706" fmla="*/ 1295400 h 1365250"/>
              <a:gd name="connsiteX2-2707" fmla="*/ 38100 w 2235200"/>
              <a:gd name="connsiteY2-2708" fmla="*/ 1295400 h 1365250"/>
              <a:gd name="connsiteX3-2709" fmla="*/ 2171700 w 2235200"/>
              <a:gd name="connsiteY3-2710" fmla="*/ 1358900 h 1365250"/>
              <a:gd name="connsiteX4-2711" fmla="*/ 2209800 w 2235200"/>
              <a:gd name="connsiteY4-2712" fmla="*/ 1117600 h 1365250"/>
              <a:gd name="connsiteX5-2713" fmla="*/ 2168525 w 2235200"/>
              <a:gd name="connsiteY5-2714" fmla="*/ 1365250 h 1365250"/>
              <a:gd name="connsiteX6-2715" fmla="*/ 0 w 2235200"/>
              <a:gd name="connsiteY6-2716" fmla="*/ 76202 h 1365250"/>
              <a:gd name="connsiteX7-2717" fmla="*/ 2222500 w 2235200"/>
              <a:gd name="connsiteY7-2718" fmla="*/ 76202 h 1365250"/>
              <a:gd name="connsiteX8-2719" fmla="*/ 0 w 2235200"/>
              <a:gd name="connsiteY8-2720" fmla="*/ 76202 h 1365250"/>
              <a:gd name="connsiteX9-2721" fmla="*/ 76200 w 2235200"/>
              <a:gd name="connsiteY9-2722" fmla="*/ 0 h 1365250"/>
              <a:gd name="connsiteX10-2723" fmla="*/ 76200 w 2235200"/>
              <a:gd name="connsiteY10-2724" fmla="*/ 266702 h 1365250"/>
              <a:gd name="connsiteX11-2725" fmla="*/ 76200 w 2235200"/>
              <a:gd name="connsiteY11-2726" fmla="*/ 0 h 1365250"/>
              <a:gd name="connsiteX0-2727" fmla="*/ 38100 w 2235200"/>
              <a:gd name="connsiteY0-2728" fmla="*/ 1295400 h 1365250"/>
              <a:gd name="connsiteX1-2729" fmla="*/ 2235200 w 2235200"/>
              <a:gd name="connsiteY1-2730" fmla="*/ 1295400 h 1365250"/>
              <a:gd name="connsiteX2-2731" fmla="*/ 38100 w 2235200"/>
              <a:gd name="connsiteY2-2732" fmla="*/ 1295400 h 1365250"/>
              <a:gd name="connsiteX3-2733" fmla="*/ 2171700 w 2235200"/>
              <a:gd name="connsiteY3-2734" fmla="*/ 1358900 h 1365250"/>
              <a:gd name="connsiteX4-2735" fmla="*/ 2209800 w 2235200"/>
              <a:gd name="connsiteY4-2736" fmla="*/ 1117600 h 1365250"/>
              <a:gd name="connsiteX5-2737" fmla="*/ 2168525 w 2235200"/>
              <a:gd name="connsiteY5-2738" fmla="*/ 1365250 h 1365250"/>
              <a:gd name="connsiteX6-2739" fmla="*/ 0 w 2235200"/>
              <a:gd name="connsiteY6-2740" fmla="*/ 76202 h 1365250"/>
              <a:gd name="connsiteX7-2741" fmla="*/ 2222500 w 2235200"/>
              <a:gd name="connsiteY7-2742" fmla="*/ 76202 h 1365250"/>
              <a:gd name="connsiteX8-2743" fmla="*/ 0 w 2235200"/>
              <a:gd name="connsiteY8-2744" fmla="*/ 76202 h 1365250"/>
              <a:gd name="connsiteX9-2745" fmla="*/ 76200 w 2235200"/>
              <a:gd name="connsiteY9-2746" fmla="*/ 0 h 1365250"/>
              <a:gd name="connsiteX10-2747" fmla="*/ 76200 w 2235200"/>
              <a:gd name="connsiteY10-2748" fmla="*/ 266702 h 1365250"/>
              <a:gd name="connsiteX11-2749" fmla="*/ 76200 w 2235200"/>
              <a:gd name="connsiteY11-2750" fmla="*/ 0 h 1365250"/>
              <a:gd name="connsiteX0-2751" fmla="*/ 38100 w 2235200"/>
              <a:gd name="connsiteY0-2752" fmla="*/ 1295400 h 1365250"/>
              <a:gd name="connsiteX1-2753" fmla="*/ 2235200 w 2235200"/>
              <a:gd name="connsiteY1-2754" fmla="*/ 1295400 h 1365250"/>
              <a:gd name="connsiteX2-2755" fmla="*/ 38100 w 2235200"/>
              <a:gd name="connsiteY2-2756" fmla="*/ 1295400 h 1365250"/>
              <a:gd name="connsiteX3-2757" fmla="*/ 2171700 w 2235200"/>
              <a:gd name="connsiteY3-2758" fmla="*/ 1358900 h 1365250"/>
              <a:gd name="connsiteX4-2759" fmla="*/ 2209800 w 2235200"/>
              <a:gd name="connsiteY4-2760" fmla="*/ 1117600 h 1365250"/>
              <a:gd name="connsiteX5-2761" fmla="*/ 2168525 w 2235200"/>
              <a:gd name="connsiteY5-2762" fmla="*/ 1365250 h 1365250"/>
              <a:gd name="connsiteX6-2763" fmla="*/ 0 w 2235200"/>
              <a:gd name="connsiteY6-2764" fmla="*/ 76202 h 1365250"/>
              <a:gd name="connsiteX7-2765" fmla="*/ 2222500 w 2235200"/>
              <a:gd name="connsiteY7-2766" fmla="*/ 76202 h 1365250"/>
              <a:gd name="connsiteX8-2767" fmla="*/ 0 w 2235200"/>
              <a:gd name="connsiteY8-2768" fmla="*/ 76202 h 1365250"/>
              <a:gd name="connsiteX9-2769" fmla="*/ 76200 w 2235200"/>
              <a:gd name="connsiteY9-2770" fmla="*/ 0 h 1365250"/>
              <a:gd name="connsiteX10-2771" fmla="*/ 76200 w 2235200"/>
              <a:gd name="connsiteY10-2772" fmla="*/ 266702 h 1365250"/>
              <a:gd name="connsiteX11-2773" fmla="*/ 76200 w 2235200"/>
              <a:gd name="connsiteY11-2774" fmla="*/ 0 h 1365250"/>
              <a:gd name="connsiteX0-2775" fmla="*/ 38100 w 2235200"/>
              <a:gd name="connsiteY0-2776" fmla="*/ 1295400 h 1358900"/>
              <a:gd name="connsiteX1-2777" fmla="*/ 2235200 w 2235200"/>
              <a:gd name="connsiteY1-2778" fmla="*/ 1295400 h 1358900"/>
              <a:gd name="connsiteX2-2779" fmla="*/ 38100 w 2235200"/>
              <a:gd name="connsiteY2-2780" fmla="*/ 1295400 h 1358900"/>
              <a:gd name="connsiteX3-2781" fmla="*/ 2171700 w 2235200"/>
              <a:gd name="connsiteY3-2782" fmla="*/ 1358900 h 1358900"/>
              <a:gd name="connsiteX4-2783" fmla="*/ 2209800 w 2235200"/>
              <a:gd name="connsiteY4-2784" fmla="*/ 1117600 h 1358900"/>
              <a:gd name="connsiteX5-2785" fmla="*/ 2171700 w 2235200"/>
              <a:gd name="connsiteY5-2786" fmla="*/ 1358900 h 1358900"/>
              <a:gd name="connsiteX6-2787" fmla="*/ 0 w 2235200"/>
              <a:gd name="connsiteY6-2788" fmla="*/ 76202 h 1358900"/>
              <a:gd name="connsiteX7-2789" fmla="*/ 2222500 w 2235200"/>
              <a:gd name="connsiteY7-2790" fmla="*/ 76202 h 1358900"/>
              <a:gd name="connsiteX8-2791" fmla="*/ 0 w 2235200"/>
              <a:gd name="connsiteY8-2792" fmla="*/ 76202 h 1358900"/>
              <a:gd name="connsiteX9-2793" fmla="*/ 76200 w 2235200"/>
              <a:gd name="connsiteY9-2794" fmla="*/ 0 h 1358900"/>
              <a:gd name="connsiteX10-2795" fmla="*/ 76200 w 2235200"/>
              <a:gd name="connsiteY10-2796" fmla="*/ 266702 h 1358900"/>
              <a:gd name="connsiteX11-2797" fmla="*/ 76200 w 2235200"/>
              <a:gd name="connsiteY11-2798" fmla="*/ 0 h 1358900"/>
              <a:gd name="connsiteX0-2799" fmla="*/ 38100 w 2235200"/>
              <a:gd name="connsiteY0-2800" fmla="*/ 1295400 h 1358900"/>
              <a:gd name="connsiteX1-2801" fmla="*/ 2235200 w 2235200"/>
              <a:gd name="connsiteY1-2802" fmla="*/ 1295400 h 1358900"/>
              <a:gd name="connsiteX2-2803" fmla="*/ 38100 w 2235200"/>
              <a:gd name="connsiteY2-2804" fmla="*/ 1295400 h 1358900"/>
              <a:gd name="connsiteX3-2805" fmla="*/ 2171700 w 2235200"/>
              <a:gd name="connsiteY3-2806" fmla="*/ 1358900 h 1358900"/>
              <a:gd name="connsiteX4-2807" fmla="*/ 2209800 w 2235200"/>
              <a:gd name="connsiteY4-2808" fmla="*/ 1117600 h 1358900"/>
              <a:gd name="connsiteX5-2809" fmla="*/ 2171700 w 2235200"/>
              <a:gd name="connsiteY5-2810" fmla="*/ 1358900 h 1358900"/>
              <a:gd name="connsiteX6-2811" fmla="*/ 0 w 2235200"/>
              <a:gd name="connsiteY6-2812" fmla="*/ 76200 h 1358900"/>
              <a:gd name="connsiteX7-2813" fmla="*/ 2222500 w 2235200"/>
              <a:gd name="connsiteY7-2814" fmla="*/ 76202 h 1358900"/>
              <a:gd name="connsiteX8-2815" fmla="*/ 0 w 2235200"/>
              <a:gd name="connsiteY8-2816" fmla="*/ 76202 h 1358900"/>
              <a:gd name="connsiteX9-2817" fmla="*/ 76200 w 2235200"/>
              <a:gd name="connsiteY9-2818" fmla="*/ 0 h 1358900"/>
              <a:gd name="connsiteX10-2819" fmla="*/ 76200 w 2235200"/>
              <a:gd name="connsiteY10-2820" fmla="*/ 266702 h 1358900"/>
              <a:gd name="connsiteX11-2821" fmla="*/ 76200 w 2235200"/>
              <a:gd name="connsiteY11-2822" fmla="*/ 0 h 1358900"/>
              <a:gd name="connsiteX0-2823" fmla="*/ 38100 w 2235200"/>
              <a:gd name="connsiteY0-2824" fmla="*/ 1295400 h 1358900"/>
              <a:gd name="connsiteX1-2825" fmla="*/ 2235200 w 2235200"/>
              <a:gd name="connsiteY1-2826" fmla="*/ 1295400 h 1358900"/>
              <a:gd name="connsiteX2-2827" fmla="*/ 38100 w 2235200"/>
              <a:gd name="connsiteY2-2828" fmla="*/ 1295400 h 1358900"/>
              <a:gd name="connsiteX3-2829" fmla="*/ 2171700 w 2235200"/>
              <a:gd name="connsiteY3-2830" fmla="*/ 1358900 h 1358900"/>
              <a:gd name="connsiteX4-2831" fmla="*/ 2209800 w 2235200"/>
              <a:gd name="connsiteY4-2832" fmla="*/ 1117600 h 1358900"/>
              <a:gd name="connsiteX5-2833" fmla="*/ 2171700 w 2235200"/>
              <a:gd name="connsiteY5-2834" fmla="*/ 1358900 h 1358900"/>
              <a:gd name="connsiteX6-2835" fmla="*/ 0 w 2235200"/>
              <a:gd name="connsiteY6-2836" fmla="*/ 76200 h 1358900"/>
              <a:gd name="connsiteX7-2837" fmla="*/ 2222500 w 2235200"/>
              <a:gd name="connsiteY7-2838" fmla="*/ 76200 h 1358900"/>
              <a:gd name="connsiteX8-2839" fmla="*/ 0 w 2235200"/>
              <a:gd name="connsiteY8-2840" fmla="*/ 76202 h 1358900"/>
              <a:gd name="connsiteX9-2841" fmla="*/ 76200 w 2235200"/>
              <a:gd name="connsiteY9-2842" fmla="*/ 0 h 1358900"/>
              <a:gd name="connsiteX10-2843" fmla="*/ 76200 w 2235200"/>
              <a:gd name="connsiteY10-2844" fmla="*/ 266702 h 1358900"/>
              <a:gd name="connsiteX11-2845" fmla="*/ 76200 w 2235200"/>
              <a:gd name="connsiteY11-2846" fmla="*/ 0 h 1358900"/>
              <a:gd name="connsiteX0-2847" fmla="*/ 38100 w 2235200"/>
              <a:gd name="connsiteY0-2848" fmla="*/ 1295400 h 1358900"/>
              <a:gd name="connsiteX1-2849" fmla="*/ 2235200 w 2235200"/>
              <a:gd name="connsiteY1-2850" fmla="*/ 1295400 h 1358900"/>
              <a:gd name="connsiteX2-2851" fmla="*/ 38100 w 2235200"/>
              <a:gd name="connsiteY2-2852" fmla="*/ 1295400 h 1358900"/>
              <a:gd name="connsiteX3-2853" fmla="*/ 2171700 w 2235200"/>
              <a:gd name="connsiteY3-2854" fmla="*/ 1358900 h 1358900"/>
              <a:gd name="connsiteX4-2855" fmla="*/ 2209800 w 2235200"/>
              <a:gd name="connsiteY4-2856" fmla="*/ 1117600 h 1358900"/>
              <a:gd name="connsiteX5-2857" fmla="*/ 2171700 w 2235200"/>
              <a:gd name="connsiteY5-2858" fmla="*/ 1358900 h 1358900"/>
              <a:gd name="connsiteX6-2859" fmla="*/ 0 w 2235200"/>
              <a:gd name="connsiteY6-2860" fmla="*/ 76200 h 1358900"/>
              <a:gd name="connsiteX7-2861" fmla="*/ 2222500 w 2235200"/>
              <a:gd name="connsiteY7-2862" fmla="*/ 76200 h 1358900"/>
              <a:gd name="connsiteX8-2863" fmla="*/ 0 w 2235200"/>
              <a:gd name="connsiteY8-2864" fmla="*/ 76200 h 1358900"/>
              <a:gd name="connsiteX9-2865" fmla="*/ 76200 w 2235200"/>
              <a:gd name="connsiteY9-2866" fmla="*/ 0 h 1358900"/>
              <a:gd name="connsiteX10-2867" fmla="*/ 76200 w 2235200"/>
              <a:gd name="connsiteY10-2868" fmla="*/ 266702 h 1358900"/>
              <a:gd name="connsiteX11-2869" fmla="*/ 76200 w 2235200"/>
              <a:gd name="connsiteY11-2870" fmla="*/ 0 h 1358900"/>
              <a:gd name="connsiteX0-2871" fmla="*/ 38100 w 2235200"/>
              <a:gd name="connsiteY0-2872" fmla="*/ 1295400 h 1358900"/>
              <a:gd name="connsiteX1-2873" fmla="*/ 2235200 w 2235200"/>
              <a:gd name="connsiteY1-2874" fmla="*/ 1295400 h 1358900"/>
              <a:gd name="connsiteX2-2875" fmla="*/ 38100 w 2235200"/>
              <a:gd name="connsiteY2-2876" fmla="*/ 1295400 h 1358900"/>
              <a:gd name="connsiteX3-2877" fmla="*/ 2171700 w 2235200"/>
              <a:gd name="connsiteY3-2878" fmla="*/ 1358900 h 1358900"/>
              <a:gd name="connsiteX4-2879" fmla="*/ 2209800 w 2235200"/>
              <a:gd name="connsiteY4-2880" fmla="*/ 1117600 h 1358900"/>
              <a:gd name="connsiteX5-2881" fmla="*/ 2171700 w 2235200"/>
              <a:gd name="connsiteY5-2882" fmla="*/ 1358900 h 1358900"/>
              <a:gd name="connsiteX6-2883" fmla="*/ 0 w 2235200"/>
              <a:gd name="connsiteY6-2884" fmla="*/ 76200 h 1358900"/>
              <a:gd name="connsiteX7-2885" fmla="*/ 2222500 w 2235200"/>
              <a:gd name="connsiteY7-2886" fmla="*/ 76200 h 1358900"/>
              <a:gd name="connsiteX8-2887" fmla="*/ 0 w 2235200"/>
              <a:gd name="connsiteY8-2888" fmla="*/ 76200 h 1358900"/>
              <a:gd name="connsiteX9-2889" fmla="*/ 76200 w 2235200"/>
              <a:gd name="connsiteY9-2890" fmla="*/ 0 h 1358900"/>
              <a:gd name="connsiteX10-2891" fmla="*/ 76200 w 2235200"/>
              <a:gd name="connsiteY10-2892" fmla="*/ 266702 h 1358900"/>
              <a:gd name="connsiteX11-2893" fmla="*/ 76200 w 2235200"/>
              <a:gd name="connsiteY11-2894" fmla="*/ 0 h 1358900"/>
              <a:gd name="connsiteX0-2895" fmla="*/ 38100 w 2235200"/>
              <a:gd name="connsiteY0-2896" fmla="*/ 1295400 h 1358900"/>
              <a:gd name="connsiteX1-2897" fmla="*/ 2235200 w 2235200"/>
              <a:gd name="connsiteY1-2898" fmla="*/ 1295400 h 1358900"/>
              <a:gd name="connsiteX2-2899" fmla="*/ 38100 w 2235200"/>
              <a:gd name="connsiteY2-2900" fmla="*/ 1295400 h 1358900"/>
              <a:gd name="connsiteX3-2901" fmla="*/ 2171700 w 2235200"/>
              <a:gd name="connsiteY3-2902" fmla="*/ 1358900 h 1358900"/>
              <a:gd name="connsiteX4-2903" fmla="*/ 2209800 w 2235200"/>
              <a:gd name="connsiteY4-2904" fmla="*/ 1117600 h 1358900"/>
              <a:gd name="connsiteX5-2905" fmla="*/ 2171700 w 2235200"/>
              <a:gd name="connsiteY5-2906" fmla="*/ 1358900 h 1358900"/>
              <a:gd name="connsiteX6-2907" fmla="*/ 0 w 2235200"/>
              <a:gd name="connsiteY6-2908" fmla="*/ 76200 h 1358900"/>
              <a:gd name="connsiteX7-2909" fmla="*/ 2222500 w 2235200"/>
              <a:gd name="connsiteY7-2910" fmla="*/ 76200 h 1358900"/>
              <a:gd name="connsiteX8-2911" fmla="*/ 0 w 2235200"/>
              <a:gd name="connsiteY8-2912" fmla="*/ 76200 h 1358900"/>
              <a:gd name="connsiteX9-2913" fmla="*/ 76200 w 2235200"/>
              <a:gd name="connsiteY9-2914" fmla="*/ 0 h 1358900"/>
              <a:gd name="connsiteX10-2915" fmla="*/ 76200 w 2235200"/>
              <a:gd name="connsiteY10-2916" fmla="*/ 266700 h 1358900"/>
              <a:gd name="connsiteX11-2917" fmla="*/ 76200 w 2235200"/>
              <a:gd name="connsiteY11-2918" fmla="*/ 0 h 1358900"/>
              <a:gd name="connsiteX0-2919" fmla="*/ 38100 w 2235200"/>
              <a:gd name="connsiteY0-2920" fmla="*/ 1295400 h 1358900"/>
              <a:gd name="connsiteX1-2921" fmla="*/ 2235200 w 2235200"/>
              <a:gd name="connsiteY1-2922" fmla="*/ 1295400 h 1358900"/>
              <a:gd name="connsiteX2-2923" fmla="*/ 38100 w 2235200"/>
              <a:gd name="connsiteY2-2924" fmla="*/ 1295400 h 1358900"/>
              <a:gd name="connsiteX3-2925" fmla="*/ 2171700 w 2235200"/>
              <a:gd name="connsiteY3-2926" fmla="*/ 1358900 h 1358900"/>
              <a:gd name="connsiteX4-2927" fmla="*/ 2209800 w 2235200"/>
              <a:gd name="connsiteY4-2928" fmla="*/ 1117600 h 1358900"/>
              <a:gd name="connsiteX5-2929" fmla="*/ 2171700 w 2235200"/>
              <a:gd name="connsiteY5-2930" fmla="*/ 1358900 h 1358900"/>
              <a:gd name="connsiteX6-2931" fmla="*/ 0 w 2235200"/>
              <a:gd name="connsiteY6-2932" fmla="*/ 76200 h 1358900"/>
              <a:gd name="connsiteX7-2933" fmla="*/ 2222500 w 2235200"/>
              <a:gd name="connsiteY7-2934" fmla="*/ 76200 h 1358900"/>
              <a:gd name="connsiteX8-2935" fmla="*/ 0 w 2235200"/>
              <a:gd name="connsiteY8-2936" fmla="*/ 76200 h 1358900"/>
              <a:gd name="connsiteX9-2937" fmla="*/ 76200 w 2235200"/>
              <a:gd name="connsiteY9-2938" fmla="*/ 0 h 1358900"/>
              <a:gd name="connsiteX10-2939" fmla="*/ 76200 w 2235200"/>
              <a:gd name="connsiteY10-2940" fmla="*/ 266700 h 1358900"/>
              <a:gd name="connsiteX11-2941" fmla="*/ 76200 w 2235200"/>
              <a:gd name="connsiteY11-2942" fmla="*/ 0 h 1358900"/>
              <a:gd name="connsiteX0-2943" fmla="*/ 38100 w 2235200"/>
              <a:gd name="connsiteY0-2944" fmla="*/ 1295400 h 1358900"/>
              <a:gd name="connsiteX1-2945" fmla="*/ 2235200 w 2235200"/>
              <a:gd name="connsiteY1-2946" fmla="*/ 1295400 h 1358900"/>
              <a:gd name="connsiteX2-2947" fmla="*/ 38100 w 2235200"/>
              <a:gd name="connsiteY2-2948" fmla="*/ 1295400 h 1358900"/>
              <a:gd name="connsiteX3-2949" fmla="*/ 2171700 w 2235200"/>
              <a:gd name="connsiteY3-2950" fmla="*/ 1358900 h 1358900"/>
              <a:gd name="connsiteX4-2951" fmla="*/ 2174875 w 2235200"/>
              <a:gd name="connsiteY4-2952" fmla="*/ 1120775 h 1358900"/>
              <a:gd name="connsiteX5-2953" fmla="*/ 2171700 w 2235200"/>
              <a:gd name="connsiteY5-2954" fmla="*/ 1358900 h 1358900"/>
              <a:gd name="connsiteX6-2955" fmla="*/ 0 w 2235200"/>
              <a:gd name="connsiteY6-2956" fmla="*/ 76200 h 1358900"/>
              <a:gd name="connsiteX7-2957" fmla="*/ 2222500 w 2235200"/>
              <a:gd name="connsiteY7-2958" fmla="*/ 76200 h 1358900"/>
              <a:gd name="connsiteX8-2959" fmla="*/ 0 w 2235200"/>
              <a:gd name="connsiteY8-2960" fmla="*/ 76200 h 1358900"/>
              <a:gd name="connsiteX9-2961" fmla="*/ 76200 w 2235200"/>
              <a:gd name="connsiteY9-2962" fmla="*/ 0 h 1358900"/>
              <a:gd name="connsiteX10-2963" fmla="*/ 76200 w 2235200"/>
              <a:gd name="connsiteY10-2964" fmla="*/ 266700 h 1358900"/>
              <a:gd name="connsiteX11-2965" fmla="*/ 76200 w 2235200"/>
              <a:gd name="connsiteY11-2966" fmla="*/ 0 h 1358900"/>
              <a:gd name="connsiteX0-2967" fmla="*/ 38100 w 2235200"/>
              <a:gd name="connsiteY0-2968" fmla="*/ 1295400 h 1358900"/>
              <a:gd name="connsiteX1-2969" fmla="*/ 2235200 w 2235200"/>
              <a:gd name="connsiteY1-2970" fmla="*/ 1295400 h 1358900"/>
              <a:gd name="connsiteX2-2971" fmla="*/ 38100 w 2235200"/>
              <a:gd name="connsiteY2-2972" fmla="*/ 1295400 h 1358900"/>
              <a:gd name="connsiteX3-2973" fmla="*/ 2171700 w 2235200"/>
              <a:gd name="connsiteY3-2974" fmla="*/ 1358900 h 1358900"/>
              <a:gd name="connsiteX4-2975" fmla="*/ 2165350 w 2235200"/>
              <a:gd name="connsiteY4-2976" fmla="*/ 1123950 h 1358900"/>
              <a:gd name="connsiteX5-2977" fmla="*/ 2171700 w 2235200"/>
              <a:gd name="connsiteY5-2978" fmla="*/ 1358900 h 1358900"/>
              <a:gd name="connsiteX6-2979" fmla="*/ 0 w 2235200"/>
              <a:gd name="connsiteY6-2980" fmla="*/ 76200 h 1358900"/>
              <a:gd name="connsiteX7-2981" fmla="*/ 2222500 w 2235200"/>
              <a:gd name="connsiteY7-2982" fmla="*/ 76200 h 1358900"/>
              <a:gd name="connsiteX8-2983" fmla="*/ 0 w 2235200"/>
              <a:gd name="connsiteY8-2984" fmla="*/ 76200 h 1358900"/>
              <a:gd name="connsiteX9-2985" fmla="*/ 76200 w 2235200"/>
              <a:gd name="connsiteY9-2986" fmla="*/ 0 h 1358900"/>
              <a:gd name="connsiteX10-2987" fmla="*/ 76200 w 2235200"/>
              <a:gd name="connsiteY10-2988" fmla="*/ 266700 h 1358900"/>
              <a:gd name="connsiteX11-2989" fmla="*/ 76200 w 2235200"/>
              <a:gd name="connsiteY11-2990" fmla="*/ 0 h 1358900"/>
              <a:gd name="connsiteX0-2991" fmla="*/ 38100 w 2235200"/>
              <a:gd name="connsiteY0-2992" fmla="*/ 1295400 h 1358900"/>
              <a:gd name="connsiteX1-2993" fmla="*/ 2235200 w 2235200"/>
              <a:gd name="connsiteY1-2994" fmla="*/ 1295400 h 1358900"/>
              <a:gd name="connsiteX2-2995" fmla="*/ 38100 w 2235200"/>
              <a:gd name="connsiteY2-2996" fmla="*/ 1295400 h 1358900"/>
              <a:gd name="connsiteX3-2997" fmla="*/ 2171700 w 2235200"/>
              <a:gd name="connsiteY3-2998" fmla="*/ 1358900 h 1358900"/>
              <a:gd name="connsiteX4-2999" fmla="*/ 2181225 w 2235200"/>
              <a:gd name="connsiteY4-3000" fmla="*/ 1127125 h 1358900"/>
              <a:gd name="connsiteX5-3001" fmla="*/ 2171700 w 2235200"/>
              <a:gd name="connsiteY5-3002" fmla="*/ 1358900 h 1358900"/>
              <a:gd name="connsiteX6-3003" fmla="*/ 0 w 2235200"/>
              <a:gd name="connsiteY6-3004" fmla="*/ 76200 h 1358900"/>
              <a:gd name="connsiteX7-3005" fmla="*/ 2222500 w 2235200"/>
              <a:gd name="connsiteY7-3006" fmla="*/ 76200 h 1358900"/>
              <a:gd name="connsiteX8-3007" fmla="*/ 0 w 2235200"/>
              <a:gd name="connsiteY8-3008" fmla="*/ 76200 h 1358900"/>
              <a:gd name="connsiteX9-3009" fmla="*/ 76200 w 2235200"/>
              <a:gd name="connsiteY9-3010" fmla="*/ 0 h 1358900"/>
              <a:gd name="connsiteX10-3011" fmla="*/ 76200 w 2235200"/>
              <a:gd name="connsiteY10-3012" fmla="*/ 266700 h 1358900"/>
              <a:gd name="connsiteX11-3013" fmla="*/ 76200 w 2235200"/>
              <a:gd name="connsiteY11-3014" fmla="*/ 0 h 1358900"/>
              <a:gd name="connsiteX0-3015" fmla="*/ 38100 w 2235200"/>
              <a:gd name="connsiteY0-3016" fmla="*/ 1295400 h 1358900"/>
              <a:gd name="connsiteX1-3017" fmla="*/ 2235200 w 2235200"/>
              <a:gd name="connsiteY1-3018" fmla="*/ 1295400 h 1358900"/>
              <a:gd name="connsiteX2-3019" fmla="*/ 38100 w 2235200"/>
              <a:gd name="connsiteY2-3020" fmla="*/ 1295400 h 1358900"/>
              <a:gd name="connsiteX3-3021" fmla="*/ 2171700 w 2235200"/>
              <a:gd name="connsiteY3-3022" fmla="*/ 1358900 h 1358900"/>
              <a:gd name="connsiteX4-3023" fmla="*/ 2181225 w 2235200"/>
              <a:gd name="connsiteY4-3024" fmla="*/ 1127125 h 1358900"/>
              <a:gd name="connsiteX5-3025" fmla="*/ 2171700 w 2235200"/>
              <a:gd name="connsiteY5-3026" fmla="*/ 1358900 h 1358900"/>
              <a:gd name="connsiteX6-3027" fmla="*/ 0 w 2235200"/>
              <a:gd name="connsiteY6-3028" fmla="*/ 76200 h 1358900"/>
              <a:gd name="connsiteX7-3029" fmla="*/ 2222500 w 2235200"/>
              <a:gd name="connsiteY7-3030" fmla="*/ 76200 h 1358900"/>
              <a:gd name="connsiteX8-3031" fmla="*/ 0 w 2235200"/>
              <a:gd name="connsiteY8-3032" fmla="*/ 76200 h 1358900"/>
              <a:gd name="connsiteX9-3033" fmla="*/ 76200 w 2235200"/>
              <a:gd name="connsiteY9-3034" fmla="*/ 0 h 1358900"/>
              <a:gd name="connsiteX10-3035" fmla="*/ 76200 w 2235200"/>
              <a:gd name="connsiteY10-3036" fmla="*/ 266700 h 1358900"/>
              <a:gd name="connsiteX11-3037" fmla="*/ 76200 w 2235200"/>
              <a:gd name="connsiteY11-3038" fmla="*/ 0 h 1358900"/>
              <a:gd name="connsiteX0-3039" fmla="*/ 38100 w 2235200"/>
              <a:gd name="connsiteY0-3040" fmla="*/ 1295400 h 1358900"/>
              <a:gd name="connsiteX1-3041" fmla="*/ 2235200 w 2235200"/>
              <a:gd name="connsiteY1-3042" fmla="*/ 1295400 h 1358900"/>
              <a:gd name="connsiteX2-3043" fmla="*/ 38100 w 2235200"/>
              <a:gd name="connsiteY2-3044" fmla="*/ 1295400 h 1358900"/>
              <a:gd name="connsiteX3-3045" fmla="*/ 2171700 w 2235200"/>
              <a:gd name="connsiteY3-3046" fmla="*/ 1358900 h 1358900"/>
              <a:gd name="connsiteX4-3047" fmla="*/ 2181225 w 2235200"/>
              <a:gd name="connsiteY4-3048" fmla="*/ 1127125 h 1358900"/>
              <a:gd name="connsiteX5-3049" fmla="*/ 2171700 w 2235200"/>
              <a:gd name="connsiteY5-3050" fmla="*/ 1358900 h 1358900"/>
              <a:gd name="connsiteX6-3051" fmla="*/ 0 w 2235200"/>
              <a:gd name="connsiteY6-3052" fmla="*/ 76200 h 1358900"/>
              <a:gd name="connsiteX7-3053" fmla="*/ 2222500 w 2235200"/>
              <a:gd name="connsiteY7-3054" fmla="*/ 76200 h 1358900"/>
              <a:gd name="connsiteX8-3055" fmla="*/ 0 w 2235200"/>
              <a:gd name="connsiteY8-3056" fmla="*/ 76200 h 1358900"/>
              <a:gd name="connsiteX9-3057" fmla="*/ 76200 w 2235200"/>
              <a:gd name="connsiteY9-3058" fmla="*/ 0 h 1358900"/>
              <a:gd name="connsiteX10-3059" fmla="*/ 76200 w 2235200"/>
              <a:gd name="connsiteY10-3060" fmla="*/ 266700 h 1358900"/>
              <a:gd name="connsiteX11-3061" fmla="*/ 76200 w 2235200"/>
              <a:gd name="connsiteY11-3062" fmla="*/ 0 h 1358900"/>
              <a:gd name="connsiteX0-3063" fmla="*/ 38100 w 2235200"/>
              <a:gd name="connsiteY0-3064" fmla="*/ 1295400 h 1358900"/>
              <a:gd name="connsiteX1-3065" fmla="*/ 2235200 w 2235200"/>
              <a:gd name="connsiteY1-3066" fmla="*/ 1295400 h 1358900"/>
              <a:gd name="connsiteX2-3067" fmla="*/ 38100 w 2235200"/>
              <a:gd name="connsiteY2-3068" fmla="*/ 1295400 h 1358900"/>
              <a:gd name="connsiteX3-3069" fmla="*/ 2171700 w 2235200"/>
              <a:gd name="connsiteY3-3070" fmla="*/ 1358900 h 1358900"/>
              <a:gd name="connsiteX4-3071" fmla="*/ 2181225 w 2235200"/>
              <a:gd name="connsiteY4-3072" fmla="*/ 1127125 h 1358900"/>
              <a:gd name="connsiteX5-3073" fmla="*/ 2171700 w 2235200"/>
              <a:gd name="connsiteY5-3074" fmla="*/ 1358900 h 1358900"/>
              <a:gd name="connsiteX6-3075" fmla="*/ 0 w 2235200"/>
              <a:gd name="connsiteY6-3076" fmla="*/ 76200 h 1358900"/>
              <a:gd name="connsiteX7-3077" fmla="*/ 2222500 w 2235200"/>
              <a:gd name="connsiteY7-3078" fmla="*/ 76200 h 1358900"/>
              <a:gd name="connsiteX8-3079" fmla="*/ 0 w 2235200"/>
              <a:gd name="connsiteY8-3080" fmla="*/ 76200 h 1358900"/>
              <a:gd name="connsiteX9-3081" fmla="*/ 76200 w 2235200"/>
              <a:gd name="connsiteY9-3082" fmla="*/ 0 h 1358900"/>
              <a:gd name="connsiteX10-3083" fmla="*/ 76200 w 2235200"/>
              <a:gd name="connsiteY10-3084" fmla="*/ 266700 h 1358900"/>
              <a:gd name="connsiteX11-3085" fmla="*/ 76200 w 2235200"/>
              <a:gd name="connsiteY11-3086" fmla="*/ 0 h 1358900"/>
              <a:gd name="connsiteX0-3087" fmla="*/ 38100 w 2235200"/>
              <a:gd name="connsiteY0-3088" fmla="*/ 1295400 h 1358900"/>
              <a:gd name="connsiteX1-3089" fmla="*/ 2235200 w 2235200"/>
              <a:gd name="connsiteY1-3090" fmla="*/ 1295400 h 1358900"/>
              <a:gd name="connsiteX2-3091" fmla="*/ 38100 w 2235200"/>
              <a:gd name="connsiteY2-3092" fmla="*/ 1295400 h 1358900"/>
              <a:gd name="connsiteX3-3093" fmla="*/ 2171700 w 2235200"/>
              <a:gd name="connsiteY3-3094" fmla="*/ 1358900 h 1358900"/>
              <a:gd name="connsiteX4-3095" fmla="*/ 2181225 w 2235200"/>
              <a:gd name="connsiteY4-3096" fmla="*/ 1127125 h 1358900"/>
              <a:gd name="connsiteX5-3097" fmla="*/ 2171700 w 2235200"/>
              <a:gd name="connsiteY5-3098" fmla="*/ 1358900 h 1358900"/>
              <a:gd name="connsiteX6-3099" fmla="*/ 0 w 2235200"/>
              <a:gd name="connsiteY6-3100" fmla="*/ 76200 h 1358900"/>
              <a:gd name="connsiteX7-3101" fmla="*/ 2222500 w 2235200"/>
              <a:gd name="connsiteY7-3102" fmla="*/ 76200 h 1358900"/>
              <a:gd name="connsiteX8-3103" fmla="*/ 0 w 2235200"/>
              <a:gd name="connsiteY8-3104" fmla="*/ 76200 h 1358900"/>
              <a:gd name="connsiteX9-3105" fmla="*/ 76200 w 2235200"/>
              <a:gd name="connsiteY9-3106" fmla="*/ 0 h 1358900"/>
              <a:gd name="connsiteX10-3107" fmla="*/ 76200 w 2235200"/>
              <a:gd name="connsiteY10-3108" fmla="*/ 266700 h 1358900"/>
              <a:gd name="connsiteX11-3109" fmla="*/ 76200 w 2235200"/>
              <a:gd name="connsiteY11-3110" fmla="*/ 0 h 1358900"/>
              <a:gd name="connsiteX0-3111" fmla="*/ 38100 w 2235200"/>
              <a:gd name="connsiteY0-3112" fmla="*/ 1295400 h 1358900"/>
              <a:gd name="connsiteX1-3113" fmla="*/ 2235200 w 2235200"/>
              <a:gd name="connsiteY1-3114" fmla="*/ 1295400 h 1358900"/>
              <a:gd name="connsiteX2-3115" fmla="*/ 38100 w 2235200"/>
              <a:gd name="connsiteY2-3116" fmla="*/ 1295400 h 1358900"/>
              <a:gd name="connsiteX3-3117" fmla="*/ 2171700 w 2235200"/>
              <a:gd name="connsiteY3-3118" fmla="*/ 1358900 h 1358900"/>
              <a:gd name="connsiteX4-3119" fmla="*/ 2181225 w 2235200"/>
              <a:gd name="connsiteY4-3120" fmla="*/ 1127125 h 1358900"/>
              <a:gd name="connsiteX5-3121" fmla="*/ 2171700 w 2235200"/>
              <a:gd name="connsiteY5-3122" fmla="*/ 1358900 h 1358900"/>
              <a:gd name="connsiteX6-3123" fmla="*/ 0 w 2235200"/>
              <a:gd name="connsiteY6-3124" fmla="*/ 76200 h 1358900"/>
              <a:gd name="connsiteX7-3125" fmla="*/ 2222500 w 2235200"/>
              <a:gd name="connsiteY7-3126" fmla="*/ 76200 h 1358900"/>
              <a:gd name="connsiteX8-3127" fmla="*/ 0 w 2235200"/>
              <a:gd name="connsiteY8-3128" fmla="*/ 76200 h 1358900"/>
              <a:gd name="connsiteX9-3129" fmla="*/ 76200 w 2235200"/>
              <a:gd name="connsiteY9-3130" fmla="*/ 0 h 1358900"/>
              <a:gd name="connsiteX10-3131" fmla="*/ 76200 w 2235200"/>
              <a:gd name="connsiteY10-3132" fmla="*/ 266700 h 1358900"/>
              <a:gd name="connsiteX11-3133" fmla="*/ 76200 w 2235200"/>
              <a:gd name="connsiteY11-3134" fmla="*/ 0 h 1358900"/>
              <a:gd name="connsiteX0-3135" fmla="*/ 38100 w 2235200"/>
              <a:gd name="connsiteY0-3136" fmla="*/ 1295400 h 1358900"/>
              <a:gd name="connsiteX1-3137" fmla="*/ 2235200 w 2235200"/>
              <a:gd name="connsiteY1-3138" fmla="*/ 1295400 h 1358900"/>
              <a:gd name="connsiteX2-3139" fmla="*/ 38100 w 2235200"/>
              <a:gd name="connsiteY2-3140" fmla="*/ 1295400 h 1358900"/>
              <a:gd name="connsiteX3-3141" fmla="*/ 2171700 w 2235200"/>
              <a:gd name="connsiteY3-3142" fmla="*/ 1358900 h 1358900"/>
              <a:gd name="connsiteX4-3143" fmla="*/ 2181225 w 2235200"/>
              <a:gd name="connsiteY4-3144" fmla="*/ 1127125 h 1358900"/>
              <a:gd name="connsiteX5-3145" fmla="*/ 2171700 w 2235200"/>
              <a:gd name="connsiteY5-3146" fmla="*/ 1358900 h 1358900"/>
              <a:gd name="connsiteX6-3147" fmla="*/ 0 w 2235200"/>
              <a:gd name="connsiteY6-3148" fmla="*/ 76200 h 1358900"/>
              <a:gd name="connsiteX7-3149" fmla="*/ 2222500 w 2235200"/>
              <a:gd name="connsiteY7-3150" fmla="*/ 76200 h 1358900"/>
              <a:gd name="connsiteX8-3151" fmla="*/ 0 w 2235200"/>
              <a:gd name="connsiteY8-3152" fmla="*/ 76200 h 1358900"/>
              <a:gd name="connsiteX9-3153" fmla="*/ 76200 w 2235200"/>
              <a:gd name="connsiteY9-3154" fmla="*/ 0 h 1358900"/>
              <a:gd name="connsiteX10-3155" fmla="*/ 76200 w 2235200"/>
              <a:gd name="connsiteY10-3156" fmla="*/ 266700 h 1358900"/>
              <a:gd name="connsiteX11-3157" fmla="*/ 76200 w 2235200"/>
              <a:gd name="connsiteY11-3158" fmla="*/ 0 h 1358900"/>
              <a:gd name="connsiteX0-3159" fmla="*/ 38100 w 2235200"/>
              <a:gd name="connsiteY0-3160" fmla="*/ 1295400 h 1358900"/>
              <a:gd name="connsiteX1-3161" fmla="*/ 2235200 w 2235200"/>
              <a:gd name="connsiteY1-3162" fmla="*/ 1295400 h 1358900"/>
              <a:gd name="connsiteX2-3163" fmla="*/ 38100 w 2235200"/>
              <a:gd name="connsiteY2-3164" fmla="*/ 1295400 h 1358900"/>
              <a:gd name="connsiteX3-3165" fmla="*/ 2171700 w 2235200"/>
              <a:gd name="connsiteY3-3166" fmla="*/ 1358900 h 1358900"/>
              <a:gd name="connsiteX4-3167" fmla="*/ 2184400 w 2235200"/>
              <a:gd name="connsiteY4-3168" fmla="*/ 1130300 h 1358900"/>
              <a:gd name="connsiteX5-3169" fmla="*/ 2171700 w 2235200"/>
              <a:gd name="connsiteY5-3170" fmla="*/ 1358900 h 1358900"/>
              <a:gd name="connsiteX6-3171" fmla="*/ 0 w 2235200"/>
              <a:gd name="connsiteY6-3172" fmla="*/ 76200 h 1358900"/>
              <a:gd name="connsiteX7-3173" fmla="*/ 2222500 w 2235200"/>
              <a:gd name="connsiteY7-3174" fmla="*/ 76200 h 1358900"/>
              <a:gd name="connsiteX8-3175" fmla="*/ 0 w 2235200"/>
              <a:gd name="connsiteY8-3176" fmla="*/ 76200 h 1358900"/>
              <a:gd name="connsiteX9-3177" fmla="*/ 76200 w 2235200"/>
              <a:gd name="connsiteY9-3178" fmla="*/ 0 h 1358900"/>
              <a:gd name="connsiteX10-3179" fmla="*/ 76200 w 2235200"/>
              <a:gd name="connsiteY10-3180" fmla="*/ 266700 h 1358900"/>
              <a:gd name="connsiteX11-3181" fmla="*/ 76200 w 2235200"/>
              <a:gd name="connsiteY11-3182" fmla="*/ 0 h 1358900"/>
              <a:gd name="connsiteX0-3183" fmla="*/ 38100 w 2235200"/>
              <a:gd name="connsiteY0-3184" fmla="*/ 1295400 h 1358900"/>
              <a:gd name="connsiteX1-3185" fmla="*/ 2235200 w 2235200"/>
              <a:gd name="connsiteY1-3186" fmla="*/ 1295400 h 1358900"/>
              <a:gd name="connsiteX2-3187" fmla="*/ 38100 w 2235200"/>
              <a:gd name="connsiteY2-3188" fmla="*/ 1295400 h 1358900"/>
              <a:gd name="connsiteX3-3189" fmla="*/ 2171700 w 2235200"/>
              <a:gd name="connsiteY3-3190" fmla="*/ 1358900 h 1358900"/>
              <a:gd name="connsiteX4-3191" fmla="*/ 2184400 w 2235200"/>
              <a:gd name="connsiteY4-3192" fmla="*/ 1130300 h 1358900"/>
              <a:gd name="connsiteX5-3193" fmla="*/ 2171700 w 2235200"/>
              <a:gd name="connsiteY5-3194" fmla="*/ 1358900 h 1358900"/>
              <a:gd name="connsiteX6-3195" fmla="*/ 0 w 2235200"/>
              <a:gd name="connsiteY6-3196" fmla="*/ 76200 h 1358900"/>
              <a:gd name="connsiteX7-3197" fmla="*/ 2222500 w 2235200"/>
              <a:gd name="connsiteY7-3198" fmla="*/ 76200 h 1358900"/>
              <a:gd name="connsiteX8-3199" fmla="*/ 0 w 2235200"/>
              <a:gd name="connsiteY8-3200" fmla="*/ 76200 h 1358900"/>
              <a:gd name="connsiteX9-3201" fmla="*/ 76200 w 2235200"/>
              <a:gd name="connsiteY9-3202" fmla="*/ 0 h 1358900"/>
              <a:gd name="connsiteX10-3203" fmla="*/ 76200 w 2235200"/>
              <a:gd name="connsiteY10-3204" fmla="*/ 266700 h 1358900"/>
              <a:gd name="connsiteX11-3205" fmla="*/ 76200 w 2235200"/>
              <a:gd name="connsiteY11-3206" fmla="*/ 0 h 1358900"/>
              <a:gd name="connsiteX0-3207" fmla="*/ 38100 w 2235200"/>
              <a:gd name="connsiteY0-3208" fmla="*/ 1295400 h 1358900"/>
              <a:gd name="connsiteX1-3209" fmla="*/ 2235200 w 2235200"/>
              <a:gd name="connsiteY1-3210" fmla="*/ 1295400 h 1358900"/>
              <a:gd name="connsiteX2-3211" fmla="*/ 38100 w 2235200"/>
              <a:gd name="connsiteY2-3212" fmla="*/ 1295400 h 1358900"/>
              <a:gd name="connsiteX3-3213" fmla="*/ 2171700 w 2235200"/>
              <a:gd name="connsiteY3-3214" fmla="*/ 1358900 h 1358900"/>
              <a:gd name="connsiteX4-3215" fmla="*/ 2184400 w 2235200"/>
              <a:gd name="connsiteY4-3216" fmla="*/ 1130300 h 1358900"/>
              <a:gd name="connsiteX5-3217" fmla="*/ 2171700 w 2235200"/>
              <a:gd name="connsiteY5-3218" fmla="*/ 1358900 h 1358900"/>
              <a:gd name="connsiteX6-3219" fmla="*/ 0 w 2235200"/>
              <a:gd name="connsiteY6-3220" fmla="*/ 76200 h 1358900"/>
              <a:gd name="connsiteX7-3221" fmla="*/ 2222500 w 2235200"/>
              <a:gd name="connsiteY7-3222" fmla="*/ 76200 h 1358900"/>
              <a:gd name="connsiteX8-3223" fmla="*/ 0 w 2235200"/>
              <a:gd name="connsiteY8-3224" fmla="*/ 76200 h 1358900"/>
              <a:gd name="connsiteX9-3225" fmla="*/ 76200 w 2235200"/>
              <a:gd name="connsiteY9-3226" fmla="*/ 0 h 1358900"/>
              <a:gd name="connsiteX10-3227" fmla="*/ 76200 w 2235200"/>
              <a:gd name="connsiteY10-3228" fmla="*/ 266700 h 1358900"/>
              <a:gd name="connsiteX11-3229" fmla="*/ 76200 w 2235200"/>
              <a:gd name="connsiteY11-3230" fmla="*/ 0 h 1358900"/>
              <a:gd name="connsiteX0-3231" fmla="*/ 38100 w 2235200"/>
              <a:gd name="connsiteY0-3232" fmla="*/ 1295400 h 1358900"/>
              <a:gd name="connsiteX1-3233" fmla="*/ 2235200 w 2235200"/>
              <a:gd name="connsiteY1-3234" fmla="*/ 1295400 h 1358900"/>
              <a:gd name="connsiteX2-3235" fmla="*/ 38100 w 2235200"/>
              <a:gd name="connsiteY2-3236" fmla="*/ 1295400 h 1358900"/>
              <a:gd name="connsiteX3-3237" fmla="*/ 2171700 w 2235200"/>
              <a:gd name="connsiteY3-3238" fmla="*/ 1358900 h 1358900"/>
              <a:gd name="connsiteX4-3239" fmla="*/ 2184400 w 2235200"/>
              <a:gd name="connsiteY4-3240" fmla="*/ 1130300 h 1358900"/>
              <a:gd name="connsiteX5-3241" fmla="*/ 2171700 w 2235200"/>
              <a:gd name="connsiteY5-3242" fmla="*/ 1358900 h 1358900"/>
              <a:gd name="connsiteX6-3243" fmla="*/ 0 w 2235200"/>
              <a:gd name="connsiteY6-3244" fmla="*/ 76200 h 1358900"/>
              <a:gd name="connsiteX7-3245" fmla="*/ 2222500 w 2235200"/>
              <a:gd name="connsiteY7-3246" fmla="*/ 76200 h 1358900"/>
              <a:gd name="connsiteX8-3247" fmla="*/ 0 w 2235200"/>
              <a:gd name="connsiteY8-3248" fmla="*/ 76200 h 1358900"/>
              <a:gd name="connsiteX9-3249" fmla="*/ 76200 w 2235200"/>
              <a:gd name="connsiteY9-3250" fmla="*/ 0 h 1358900"/>
              <a:gd name="connsiteX10-3251" fmla="*/ 76200 w 2235200"/>
              <a:gd name="connsiteY10-3252" fmla="*/ 266700 h 1358900"/>
              <a:gd name="connsiteX11-3253" fmla="*/ 76200 w 2235200"/>
              <a:gd name="connsiteY11-3254" fmla="*/ 0 h 1358900"/>
              <a:gd name="connsiteX0-3255" fmla="*/ 38100 w 2235200"/>
              <a:gd name="connsiteY0-3256" fmla="*/ 1295400 h 1358900"/>
              <a:gd name="connsiteX1-3257" fmla="*/ 2235200 w 2235200"/>
              <a:gd name="connsiteY1-3258" fmla="*/ 1295400 h 1358900"/>
              <a:gd name="connsiteX2-3259" fmla="*/ 38100 w 2235200"/>
              <a:gd name="connsiteY2-3260" fmla="*/ 1295400 h 1358900"/>
              <a:gd name="connsiteX3-3261" fmla="*/ 2171700 w 2235200"/>
              <a:gd name="connsiteY3-3262" fmla="*/ 1358900 h 1358900"/>
              <a:gd name="connsiteX4-3263" fmla="*/ 2184400 w 2235200"/>
              <a:gd name="connsiteY4-3264" fmla="*/ 1130300 h 1358900"/>
              <a:gd name="connsiteX5-3265" fmla="*/ 2171700 w 2235200"/>
              <a:gd name="connsiteY5-3266" fmla="*/ 1358900 h 1358900"/>
              <a:gd name="connsiteX6-3267" fmla="*/ 0 w 2235200"/>
              <a:gd name="connsiteY6-3268" fmla="*/ 76200 h 1358900"/>
              <a:gd name="connsiteX7-3269" fmla="*/ 2222500 w 2235200"/>
              <a:gd name="connsiteY7-3270" fmla="*/ 76200 h 1358900"/>
              <a:gd name="connsiteX8-3271" fmla="*/ 0 w 2235200"/>
              <a:gd name="connsiteY8-3272" fmla="*/ 76200 h 1358900"/>
              <a:gd name="connsiteX9-3273" fmla="*/ 76200 w 2235200"/>
              <a:gd name="connsiteY9-3274" fmla="*/ 0 h 1358900"/>
              <a:gd name="connsiteX10-3275" fmla="*/ 76200 w 2235200"/>
              <a:gd name="connsiteY10-3276" fmla="*/ 266700 h 1358900"/>
              <a:gd name="connsiteX11-3277" fmla="*/ 76200 w 2235200"/>
              <a:gd name="connsiteY11-3278" fmla="*/ 0 h 1358900"/>
              <a:gd name="connsiteX0-3279" fmla="*/ 38100 w 2235200"/>
              <a:gd name="connsiteY0-3280" fmla="*/ 1295400 h 1358900"/>
              <a:gd name="connsiteX1-3281" fmla="*/ 2235200 w 2235200"/>
              <a:gd name="connsiteY1-3282" fmla="*/ 1295400 h 1358900"/>
              <a:gd name="connsiteX2-3283" fmla="*/ 38100 w 2235200"/>
              <a:gd name="connsiteY2-3284" fmla="*/ 1295400 h 1358900"/>
              <a:gd name="connsiteX3-3285" fmla="*/ 2171700 w 2235200"/>
              <a:gd name="connsiteY3-3286" fmla="*/ 1358900 h 1358900"/>
              <a:gd name="connsiteX4-3287" fmla="*/ 2184400 w 2235200"/>
              <a:gd name="connsiteY4-3288" fmla="*/ 1130300 h 1358900"/>
              <a:gd name="connsiteX5-3289" fmla="*/ 2171700 w 2235200"/>
              <a:gd name="connsiteY5-3290" fmla="*/ 1358900 h 1358900"/>
              <a:gd name="connsiteX6-3291" fmla="*/ 0 w 2235200"/>
              <a:gd name="connsiteY6-3292" fmla="*/ 76200 h 1358900"/>
              <a:gd name="connsiteX7-3293" fmla="*/ 2222500 w 2235200"/>
              <a:gd name="connsiteY7-3294" fmla="*/ 76200 h 1358900"/>
              <a:gd name="connsiteX8-3295" fmla="*/ 0 w 2235200"/>
              <a:gd name="connsiteY8-3296" fmla="*/ 76200 h 1358900"/>
              <a:gd name="connsiteX9-3297" fmla="*/ 76200 w 2235200"/>
              <a:gd name="connsiteY9-3298" fmla="*/ 0 h 1358900"/>
              <a:gd name="connsiteX10-3299" fmla="*/ 76200 w 2235200"/>
              <a:gd name="connsiteY10-3300" fmla="*/ 266700 h 1358900"/>
              <a:gd name="connsiteX11-3301" fmla="*/ 76200 w 2235200"/>
              <a:gd name="connsiteY11-3302" fmla="*/ 0 h 1358900"/>
              <a:gd name="connsiteX0-3303" fmla="*/ 38100 w 2235200"/>
              <a:gd name="connsiteY0-3304" fmla="*/ 1295400 h 1358900"/>
              <a:gd name="connsiteX1-3305" fmla="*/ 2235200 w 2235200"/>
              <a:gd name="connsiteY1-3306" fmla="*/ 1295400 h 1358900"/>
              <a:gd name="connsiteX2-3307" fmla="*/ 38100 w 2235200"/>
              <a:gd name="connsiteY2-3308" fmla="*/ 1295400 h 1358900"/>
              <a:gd name="connsiteX3-3309" fmla="*/ 2171700 w 2235200"/>
              <a:gd name="connsiteY3-3310" fmla="*/ 1358900 h 1358900"/>
              <a:gd name="connsiteX4-3311" fmla="*/ 2184400 w 2235200"/>
              <a:gd name="connsiteY4-3312" fmla="*/ 1130300 h 1358900"/>
              <a:gd name="connsiteX5-3313" fmla="*/ 2171700 w 2235200"/>
              <a:gd name="connsiteY5-3314" fmla="*/ 1358900 h 1358900"/>
              <a:gd name="connsiteX6-3315" fmla="*/ 0 w 2235200"/>
              <a:gd name="connsiteY6-3316" fmla="*/ 76200 h 1358900"/>
              <a:gd name="connsiteX7-3317" fmla="*/ 2222500 w 2235200"/>
              <a:gd name="connsiteY7-3318" fmla="*/ 76200 h 1358900"/>
              <a:gd name="connsiteX8-3319" fmla="*/ 0 w 2235200"/>
              <a:gd name="connsiteY8-3320" fmla="*/ 76200 h 1358900"/>
              <a:gd name="connsiteX9-3321" fmla="*/ 76200 w 2235200"/>
              <a:gd name="connsiteY9-3322" fmla="*/ 0 h 1358900"/>
              <a:gd name="connsiteX10-3323" fmla="*/ 76200 w 2235200"/>
              <a:gd name="connsiteY10-3324" fmla="*/ 266700 h 1358900"/>
              <a:gd name="connsiteX11-3325" fmla="*/ 76200 w 2235200"/>
              <a:gd name="connsiteY11-3326" fmla="*/ 0 h 1358900"/>
              <a:gd name="connsiteX0-3327" fmla="*/ 38100 w 2235200"/>
              <a:gd name="connsiteY0-3328" fmla="*/ 1295400 h 1358900"/>
              <a:gd name="connsiteX1-3329" fmla="*/ 2235200 w 2235200"/>
              <a:gd name="connsiteY1-3330" fmla="*/ 1295400 h 1358900"/>
              <a:gd name="connsiteX2-3331" fmla="*/ 38100 w 2235200"/>
              <a:gd name="connsiteY2-3332" fmla="*/ 1295400 h 1358900"/>
              <a:gd name="connsiteX3-3333" fmla="*/ 2171700 w 2235200"/>
              <a:gd name="connsiteY3-3334" fmla="*/ 1358900 h 1358900"/>
              <a:gd name="connsiteX4-3335" fmla="*/ 2184400 w 2235200"/>
              <a:gd name="connsiteY4-3336" fmla="*/ 1130300 h 1358900"/>
              <a:gd name="connsiteX5-3337" fmla="*/ 2171700 w 2235200"/>
              <a:gd name="connsiteY5-3338" fmla="*/ 1358900 h 1358900"/>
              <a:gd name="connsiteX6-3339" fmla="*/ 0 w 2235200"/>
              <a:gd name="connsiteY6-3340" fmla="*/ 76200 h 1358900"/>
              <a:gd name="connsiteX7-3341" fmla="*/ 2222500 w 2235200"/>
              <a:gd name="connsiteY7-3342" fmla="*/ 76200 h 1358900"/>
              <a:gd name="connsiteX8-3343" fmla="*/ 0 w 2235200"/>
              <a:gd name="connsiteY8-3344" fmla="*/ 76200 h 1358900"/>
              <a:gd name="connsiteX9-3345" fmla="*/ 76200 w 2235200"/>
              <a:gd name="connsiteY9-3346" fmla="*/ 0 h 1358900"/>
              <a:gd name="connsiteX10-3347" fmla="*/ 76200 w 2235200"/>
              <a:gd name="connsiteY10-3348" fmla="*/ 266700 h 1358900"/>
              <a:gd name="connsiteX11-3349" fmla="*/ 76200 w 2235200"/>
              <a:gd name="connsiteY11-3350" fmla="*/ 0 h 1358900"/>
              <a:gd name="connsiteX0-3351" fmla="*/ 38100 w 2235200"/>
              <a:gd name="connsiteY0-3352" fmla="*/ 1295400 h 1358900"/>
              <a:gd name="connsiteX1-3353" fmla="*/ 2235200 w 2235200"/>
              <a:gd name="connsiteY1-3354" fmla="*/ 1295400 h 1358900"/>
              <a:gd name="connsiteX2-3355" fmla="*/ 38100 w 2235200"/>
              <a:gd name="connsiteY2-3356" fmla="*/ 1295400 h 1358900"/>
              <a:gd name="connsiteX3-3357" fmla="*/ 2171700 w 2235200"/>
              <a:gd name="connsiteY3-3358" fmla="*/ 1358900 h 1358900"/>
              <a:gd name="connsiteX4-3359" fmla="*/ 2184400 w 2235200"/>
              <a:gd name="connsiteY4-3360" fmla="*/ 1130300 h 1358900"/>
              <a:gd name="connsiteX5-3361" fmla="*/ 2171700 w 2235200"/>
              <a:gd name="connsiteY5-3362" fmla="*/ 1358900 h 1358900"/>
              <a:gd name="connsiteX6-3363" fmla="*/ 0 w 2235200"/>
              <a:gd name="connsiteY6-3364" fmla="*/ 76200 h 1358900"/>
              <a:gd name="connsiteX7-3365" fmla="*/ 2222500 w 2235200"/>
              <a:gd name="connsiteY7-3366" fmla="*/ 76200 h 1358900"/>
              <a:gd name="connsiteX8-3367" fmla="*/ 0 w 2235200"/>
              <a:gd name="connsiteY8-3368" fmla="*/ 76200 h 1358900"/>
              <a:gd name="connsiteX9-3369" fmla="*/ 76200 w 2235200"/>
              <a:gd name="connsiteY9-3370" fmla="*/ 0 h 1358900"/>
              <a:gd name="connsiteX10-3371" fmla="*/ 76200 w 2235200"/>
              <a:gd name="connsiteY10-3372" fmla="*/ 266700 h 1358900"/>
              <a:gd name="connsiteX11-3373" fmla="*/ 76200 w 2235200"/>
              <a:gd name="connsiteY11-3374" fmla="*/ 0 h 1358900"/>
              <a:gd name="connsiteX0-3375" fmla="*/ 38100 w 2235200"/>
              <a:gd name="connsiteY0-3376" fmla="*/ 1295400 h 1358900"/>
              <a:gd name="connsiteX1-3377" fmla="*/ 2235200 w 2235200"/>
              <a:gd name="connsiteY1-3378" fmla="*/ 1295400 h 1358900"/>
              <a:gd name="connsiteX2-3379" fmla="*/ 38100 w 2235200"/>
              <a:gd name="connsiteY2-3380" fmla="*/ 1295400 h 1358900"/>
              <a:gd name="connsiteX3-3381" fmla="*/ 2171700 w 2235200"/>
              <a:gd name="connsiteY3-3382" fmla="*/ 1358900 h 1358900"/>
              <a:gd name="connsiteX4-3383" fmla="*/ 2184400 w 2235200"/>
              <a:gd name="connsiteY4-3384" fmla="*/ 1130300 h 1358900"/>
              <a:gd name="connsiteX5-3385" fmla="*/ 2171700 w 2235200"/>
              <a:gd name="connsiteY5-3386" fmla="*/ 1358900 h 1358900"/>
              <a:gd name="connsiteX6-3387" fmla="*/ 0 w 2235200"/>
              <a:gd name="connsiteY6-3388" fmla="*/ 76200 h 1358900"/>
              <a:gd name="connsiteX7-3389" fmla="*/ 2222500 w 2235200"/>
              <a:gd name="connsiteY7-3390" fmla="*/ 76200 h 1358900"/>
              <a:gd name="connsiteX8-3391" fmla="*/ 0 w 2235200"/>
              <a:gd name="connsiteY8-3392" fmla="*/ 76200 h 1358900"/>
              <a:gd name="connsiteX9-3393" fmla="*/ 76200 w 2235200"/>
              <a:gd name="connsiteY9-3394" fmla="*/ 0 h 1358900"/>
              <a:gd name="connsiteX10-3395" fmla="*/ 76200 w 2235200"/>
              <a:gd name="connsiteY10-3396" fmla="*/ 266700 h 1358900"/>
              <a:gd name="connsiteX11-3397" fmla="*/ 76200 w 2235200"/>
              <a:gd name="connsiteY11-3398" fmla="*/ 0 h 1358900"/>
              <a:gd name="connsiteX0-3399" fmla="*/ 38100 w 2235200"/>
              <a:gd name="connsiteY0-3400" fmla="*/ 1295400 h 1358900"/>
              <a:gd name="connsiteX1-3401" fmla="*/ 2235200 w 2235200"/>
              <a:gd name="connsiteY1-3402" fmla="*/ 1295400 h 1358900"/>
              <a:gd name="connsiteX2-3403" fmla="*/ 38100 w 2235200"/>
              <a:gd name="connsiteY2-3404" fmla="*/ 1295400 h 1358900"/>
              <a:gd name="connsiteX3-3405" fmla="*/ 2171700 w 2235200"/>
              <a:gd name="connsiteY3-3406" fmla="*/ 1358900 h 1358900"/>
              <a:gd name="connsiteX4-3407" fmla="*/ 2171700 w 2235200"/>
              <a:gd name="connsiteY4-3408" fmla="*/ 1130300 h 1358900"/>
              <a:gd name="connsiteX5-3409" fmla="*/ 2171700 w 2235200"/>
              <a:gd name="connsiteY5-3410" fmla="*/ 1358900 h 1358900"/>
              <a:gd name="connsiteX6-3411" fmla="*/ 0 w 2235200"/>
              <a:gd name="connsiteY6-3412" fmla="*/ 76200 h 1358900"/>
              <a:gd name="connsiteX7-3413" fmla="*/ 2222500 w 2235200"/>
              <a:gd name="connsiteY7-3414" fmla="*/ 76200 h 1358900"/>
              <a:gd name="connsiteX8-3415" fmla="*/ 0 w 2235200"/>
              <a:gd name="connsiteY8-3416" fmla="*/ 76200 h 1358900"/>
              <a:gd name="connsiteX9-3417" fmla="*/ 76200 w 2235200"/>
              <a:gd name="connsiteY9-3418" fmla="*/ 0 h 1358900"/>
              <a:gd name="connsiteX10-3419" fmla="*/ 76200 w 2235200"/>
              <a:gd name="connsiteY10-3420" fmla="*/ 266700 h 1358900"/>
              <a:gd name="connsiteX11-3421" fmla="*/ 76200 w 2235200"/>
              <a:gd name="connsiteY11-3422" fmla="*/ 0 h 1358900"/>
              <a:gd name="connsiteX0-3423" fmla="*/ 38100 w 2235200"/>
              <a:gd name="connsiteY0-3424" fmla="*/ 1295400 h 1358900"/>
              <a:gd name="connsiteX1-3425" fmla="*/ 2235200 w 2235200"/>
              <a:gd name="connsiteY1-3426" fmla="*/ 1295400 h 1358900"/>
              <a:gd name="connsiteX2-3427" fmla="*/ 38100 w 2235200"/>
              <a:gd name="connsiteY2-3428" fmla="*/ 1295400 h 1358900"/>
              <a:gd name="connsiteX3-3429" fmla="*/ 2171700 w 2235200"/>
              <a:gd name="connsiteY3-3430" fmla="*/ 1358900 h 1358900"/>
              <a:gd name="connsiteX4-3431" fmla="*/ 2171700 w 2235200"/>
              <a:gd name="connsiteY4-3432" fmla="*/ 1130300 h 1358900"/>
              <a:gd name="connsiteX5-3433" fmla="*/ 2171700 w 2235200"/>
              <a:gd name="connsiteY5-3434" fmla="*/ 1358900 h 1358900"/>
              <a:gd name="connsiteX6-3435" fmla="*/ 0 w 2235200"/>
              <a:gd name="connsiteY6-3436" fmla="*/ 76200 h 1358900"/>
              <a:gd name="connsiteX7-3437" fmla="*/ 2222500 w 2235200"/>
              <a:gd name="connsiteY7-3438" fmla="*/ 76200 h 1358900"/>
              <a:gd name="connsiteX8-3439" fmla="*/ 0 w 2235200"/>
              <a:gd name="connsiteY8-3440" fmla="*/ 76200 h 1358900"/>
              <a:gd name="connsiteX9-3441" fmla="*/ 76200 w 2235200"/>
              <a:gd name="connsiteY9-3442" fmla="*/ 0 h 1358900"/>
              <a:gd name="connsiteX10-3443" fmla="*/ 76200 w 2235200"/>
              <a:gd name="connsiteY10-3444" fmla="*/ 266700 h 1358900"/>
              <a:gd name="connsiteX11-3445" fmla="*/ 76200 w 2235200"/>
              <a:gd name="connsiteY11-3446" fmla="*/ 0 h 1358900"/>
              <a:gd name="connsiteX0-3447" fmla="*/ 38100 w 2235200"/>
              <a:gd name="connsiteY0-3448" fmla="*/ 1295400 h 1358900"/>
              <a:gd name="connsiteX1-3449" fmla="*/ 2235200 w 2235200"/>
              <a:gd name="connsiteY1-3450" fmla="*/ 1295400 h 1358900"/>
              <a:gd name="connsiteX2-3451" fmla="*/ 38100 w 2235200"/>
              <a:gd name="connsiteY2-3452" fmla="*/ 1295400 h 1358900"/>
              <a:gd name="connsiteX3-3453" fmla="*/ 2171700 w 2235200"/>
              <a:gd name="connsiteY3-3454" fmla="*/ 1358900 h 1358900"/>
              <a:gd name="connsiteX4-3455" fmla="*/ 2171700 w 2235200"/>
              <a:gd name="connsiteY4-3456" fmla="*/ 1130300 h 1358900"/>
              <a:gd name="connsiteX5-3457" fmla="*/ 2171700 w 2235200"/>
              <a:gd name="connsiteY5-3458" fmla="*/ 1358900 h 1358900"/>
              <a:gd name="connsiteX6-3459" fmla="*/ 0 w 2235200"/>
              <a:gd name="connsiteY6-3460" fmla="*/ 76200 h 1358900"/>
              <a:gd name="connsiteX7-3461" fmla="*/ 2222500 w 2235200"/>
              <a:gd name="connsiteY7-3462" fmla="*/ 76200 h 1358900"/>
              <a:gd name="connsiteX8-3463" fmla="*/ 0 w 2235200"/>
              <a:gd name="connsiteY8-3464" fmla="*/ 76200 h 1358900"/>
              <a:gd name="connsiteX9-3465" fmla="*/ 76200 w 2235200"/>
              <a:gd name="connsiteY9-3466" fmla="*/ 0 h 1358900"/>
              <a:gd name="connsiteX10-3467" fmla="*/ 76200 w 2235200"/>
              <a:gd name="connsiteY10-3468" fmla="*/ 266700 h 1358900"/>
              <a:gd name="connsiteX11-3469" fmla="*/ 76200 w 2235200"/>
              <a:gd name="connsiteY11-3470" fmla="*/ 0 h 1358900"/>
              <a:gd name="connsiteX0-3471" fmla="*/ 38100 w 2235200"/>
              <a:gd name="connsiteY0-3472" fmla="*/ 1295400 h 1358900"/>
              <a:gd name="connsiteX1-3473" fmla="*/ 2235200 w 2235200"/>
              <a:gd name="connsiteY1-3474" fmla="*/ 1295400 h 1358900"/>
              <a:gd name="connsiteX2-3475" fmla="*/ 38100 w 2235200"/>
              <a:gd name="connsiteY2-3476" fmla="*/ 1295400 h 1358900"/>
              <a:gd name="connsiteX3-3477" fmla="*/ 2171700 w 2235200"/>
              <a:gd name="connsiteY3-3478" fmla="*/ 1358900 h 1358900"/>
              <a:gd name="connsiteX4-3479" fmla="*/ 2171700 w 2235200"/>
              <a:gd name="connsiteY4-3480" fmla="*/ 1130300 h 1358900"/>
              <a:gd name="connsiteX5-3481" fmla="*/ 2171700 w 2235200"/>
              <a:gd name="connsiteY5-3482" fmla="*/ 1358900 h 1358900"/>
              <a:gd name="connsiteX6-3483" fmla="*/ 0 w 2235200"/>
              <a:gd name="connsiteY6-3484" fmla="*/ 76200 h 1358900"/>
              <a:gd name="connsiteX7-3485" fmla="*/ 2222500 w 2235200"/>
              <a:gd name="connsiteY7-3486" fmla="*/ 76200 h 1358900"/>
              <a:gd name="connsiteX8-3487" fmla="*/ 0 w 2235200"/>
              <a:gd name="connsiteY8-3488" fmla="*/ 76200 h 1358900"/>
              <a:gd name="connsiteX9-3489" fmla="*/ 76200 w 2235200"/>
              <a:gd name="connsiteY9-3490" fmla="*/ 0 h 1358900"/>
              <a:gd name="connsiteX10-3491" fmla="*/ 76200 w 2235200"/>
              <a:gd name="connsiteY10-3492" fmla="*/ 266700 h 1358900"/>
              <a:gd name="connsiteX11-3493" fmla="*/ 76200 w 2235200"/>
              <a:gd name="connsiteY11-3494" fmla="*/ 0 h 1358900"/>
              <a:gd name="connsiteX0-3495" fmla="*/ 38100 w 2235200"/>
              <a:gd name="connsiteY0-3496" fmla="*/ 1295400 h 1358900"/>
              <a:gd name="connsiteX1-3497" fmla="*/ 2235200 w 2235200"/>
              <a:gd name="connsiteY1-3498" fmla="*/ 1295400 h 1358900"/>
              <a:gd name="connsiteX2-3499" fmla="*/ 38100 w 2235200"/>
              <a:gd name="connsiteY2-3500" fmla="*/ 1295400 h 1358900"/>
              <a:gd name="connsiteX3-3501" fmla="*/ 2171700 w 2235200"/>
              <a:gd name="connsiteY3-3502" fmla="*/ 1358900 h 1358900"/>
              <a:gd name="connsiteX4-3503" fmla="*/ 2171700 w 2235200"/>
              <a:gd name="connsiteY4-3504" fmla="*/ 1130300 h 1358900"/>
              <a:gd name="connsiteX5-3505" fmla="*/ 2171700 w 2235200"/>
              <a:gd name="connsiteY5-3506" fmla="*/ 1358900 h 1358900"/>
              <a:gd name="connsiteX6-3507" fmla="*/ 0 w 2235200"/>
              <a:gd name="connsiteY6-3508" fmla="*/ 76200 h 1358900"/>
              <a:gd name="connsiteX7-3509" fmla="*/ 2222500 w 2235200"/>
              <a:gd name="connsiteY7-3510" fmla="*/ 76200 h 1358900"/>
              <a:gd name="connsiteX8-3511" fmla="*/ 0 w 2235200"/>
              <a:gd name="connsiteY8-3512" fmla="*/ 76200 h 1358900"/>
              <a:gd name="connsiteX9-3513" fmla="*/ 76200 w 2235200"/>
              <a:gd name="connsiteY9-3514" fmla="*/ 0 h 1358900"/>
              <a:gd name="connsiteX10-3515" fmla="*/ 76200 w 2235200"/>
              <a:gd name="connsiteY10-3516" fmla="*/ 266700 h 1358900"/>
              <a:gd name="connsiteX11-3517" fmla="*/ 76200 w 2235200"/>
              <a:gd name="connsiteY11-3518" fmla="*/ 0 h 1358900"/>
              <a:gd name="connsiteX0-3519" fmla="*/ 38100 w 2235200"/>
              <a:gd name="connsiteY0-3520" fmla="*/ 1295400 h 1358900"/>
              <a:gd name="connsiteX1-3521" fmla="*/ 2235200 w 2235200"/>
              <a:gd name="connsiteY1-3522" fmla="*/ 1295400 h 1358900"/>
              <a:gd name="connsiteX2-3523" fmla="*/ 38100 w 2235200"/>
              <a:gd name="connsiteY2-3524" fmla="*/ 1295400 h 1358900"/>
              <a:gd name="connsiteX3-3525" fmla="*/ 2171700 w 2235200"/>
              <a:gd name="connsiteY3-3526" fmla="*/ 1358900 h 1358900"/>
              <a:gd name="connsiteX4-3527" fmla="*/ 2171700 w 2235200"/>
              <a:gd name="connsiteY4-3528" fmla="*/ 1130300 h 1358900"/>
              <a:gd name="connsiteX5-3529" fmla="*/ 2171700 w 2235200"/>
              <a:gd name="connsiteY5-3530" fmla="*/ 1358900 h 1358900"/>
              <a:gd name="connsiteX6-3531" fmla="*/ 0 w 2235200"/>
              <a:gd name="connsiteY6-3532" fmla="*/ 76200 h 1358900"/>
              <a:gd name="connsiteX7-3533" fmla="*/ 2222500 w 2235200"/>
              <a:gd name="connsiteY7-3534" fmla="*/ 76200 h 1358900"/>
              <a:gd name="connsiteX8-3535" fmla="*/ 0 w 2235200"/>
              <a:gd name="connsiteY8-3536" fmla="*/ 76200 h 1358900"/>
              <a:gd name="connsiteX9-3537" fmla="*/ 76200 w 2235200"/>
              <a:gd name="connsiteY9-3538" fmla="*/ 0 h 1358900"/>
              <a:gd name="connsiteX10-3539" fmla="*/ 76200 w 2235200"/>
              <a:gd name="connsiteY10-3540" fmla="*/ 266700 h 1358900"/>
              <a:gd name="connsiteX11-3541" fmla="*/ 76200 w 2235200"/>
              <a:gd name="connsiteY11-3542" fmla="*/ 0 h 1358900"/>
              <a:gd name="connsiteX0-3543" fmla="*/ 38100 w 2235200"/>
              <a:gd name="connsiteY0-3544" fmla="*/ 1295400 h 1358900"/>
              <a:gd name="connsiteX1-3545" fmla="*/ 2235200 w 2235200"/>
              <a:gd name="connsiteY1-3546" fmla="*/ 1295400 h 1358900"/>
              <a:gd name="connsiteX2-3547" fmla="*/ 38100 w 2235200"/>
              <a:gd name="connsiteY2-3548" fmla="*/ 1295400 h 1358900"/>
              <a:gd name="connsiteX3-3549" fmla="*/ 2171700 w 2235200"/>
              <a:gd name="connsiteY3-3550" fmla="*/ 1358900 h 1358900"/>
              <a:gd name="connsiteX4-3551" fmla="*/ 2171700 w 2235200"/>
              <a:gd name="connsiteY4-3552" fmla="*/ 1130300 h 1358900"/>
              <a:gd name="connsiteX5-3553" fmla="*/ 2171700 w 2235200"/>
              <a:gd name="connsiteY5-3554" fmla="*/ 1358900 h 1358900"/>
              <a:gd name="connsiteX6-3555" fmla="*/ 0 w 2235200"/>
              <a:gd name="connsiteY6-3556" fmla="*/ 76200 h 1358900"/>
              <a:gd name="connsiteX7-3557" fmla="*/ 2222500 w 2235200"/>
              <a:gd name="connsiteY7-3558" fmla="*/ 76200 h 1358900"/>
              <a:gd name="connsiteX8-3559" fmla="*/ 0 w 2235200"/>
              <a:gd name="connsiteY8-3560" fmla="*/ 76200 h 1358900"/>
              <a:gd name="connsiteX9-3561" fmla="*/ 76200 w 2235200"/>
              <a:gd name="connsiteY9-3562" fmla="*/ 0 h 1358900"/>
              <a:gd name="connsiteX10-3563" fmla="*/ 76200 w 2235200"/>
              <a:gd name="connsiteY10-3564" fmla="*/ 266700 h 1358900"/>
              <a:gd name="connsiteX11-3565" fmla="*/ 76200 w 2235200"/>
              <a:gd name="connsiteY11-3566" fmla="*/ 0 h 1358900"/>
              <a:gd name="connsiteX0-3567" fmla="*/ 38100 w 2235200"/>
              <a:gd name="connsiteY0-3568" fmla="*/ 1295400 h 1358900"/>
              <a:gd name="connsiteX1-3569" fmla="*/ 2235200 w 2235200"/>
              <a:gd name="connsiteY1-3570" fmla="*/ 1295400 h 1358900"/>
              <a:gd name="connsiteX2-3571" fmla="*/ 38100 w 2235200"/>
              <a:gd name="connsiteY2-3572" fmla="*/ 1295400 h 1358900"/>
              <a:gd name="connsiteX3-3573" fmla="*/ 2171700 w 2235200"/>
              <a:gd name="connsiteY3-3574" fmla="*/ 1358900 h 1358900"/>
              <a:gd name="connsiteX4-3575" fmla="*/ 2171700 w 2235200"/>
              <a:gd name="connsiteY4-3576" fmla="*/ 1130300 h 1358900"/>
              <a:gd name="connsiteX5-3577" fmla="*/ 2171700 w 2235200"/>
              <a:gd name="connsiteY5-3578" fmla="*/ 1358900 h 1358900"/>
              <a:gd name="connsiteX6-3579" fmla="*/ 0 w 2235200"/>
              <a:gd name="connsiteY6-3580" fmla="*/ 76200 h 1358900"/>
              <a:gd name="connsiteX7-3581" fmla="*/ 2222500 w 2235200"/>
              <a:gd name="connsiteY7-3582" fmla="*/ 76200 h 1358900"/>
              <a:gd name="connsiteX8-3583" fmla="*/ 0 w 2235200"/>
              <a:gd name="connsiteY8-3584" fmla="*/ 76200 h 1358900"/>
              <a:gd name="connsiteX9-3585" fmla="*/ 76200 w 2235200"/>
              <a:gd name="connsiteY9-3586" fmla="*/ 0 h 1358900"/>
              <a:gd name="connsiteX10-3587" fmla="*/ 76200 w 2235200"/>
              <a:gd name="connsiteY10-3588" fmla="*/ 266700 h 1358900"/>
              <a:gd name="connsiteX11-3589" fmla="*/ 76200 w 2235200"/>
              <a:gd name="connsiteY11-3590" fmla="*/ 0 h 1358900"/>
              <a:gd name="connsiteX0-3591" fmla="*/ 38100 w 2235200"/>
              <a:gd name="connsiteY0-3592" fmla="*/ 1295400 h 1358900"/>
              <a:gd name="connsiteX1-3593" fmla="*/ 2235200 w 2235200"/>
              <a:gd name="connsiteY1-3594" fmla="*/ 1295400 h 1358900"/>
              <a:gd name="connsiteX2-3595" fmla="*/ 38100 w 2235200"/>
              <a:gd name="connsiteY2-3596" fmla="*/ 1295400 h 1358900"/>
              <a:gd name="connsiteX3-3597" fmla="*/ 2171700 w 2235200"/>
              <a:gd name="connsiteY3-3598" fmla="*/ 1358900 h 1358900"/>
              <a:gd name="connsiteX4-3599" fmla="*/ 2171700 w 2235200"/>
              <a:gd name="connsiteY4-3600" fmla="*/ 1130300 h 1358900"/>
              <a:gd name="connsiteX5-3601" fmla="*/ 2171700 w 2235200"/>
              <a:gd name="connsiteY5-3602" fmla="*/ 1358900 h 1358900"/>
              <a:gd name="connsiteX6-3603" fmla="*/ 0 w 2235200"/>
              <a:gd name="connsiteY6-3604" fmla="*/ 76200 h 1358900"/>
              <a:gd name="connsiteX7-3605" fmla="*/ 2222500 w 2235200"/>
              <a:gd name="connsiteY7-3606" fmla="*/ 76200 h 1358900"/>
              <a:gd name="connsiteX8-3607" fmla="*/ 0 w 2235200"/>
              <a:gd name="connsiteY8-3608" fmla="*/ 76200 h 1358900"/>
              <a:gd name="connsiteX9-3609" fmla="*/ 76200 w 2235200"/>
              <a:gd name="connsiteY9-3610" fmla="*/ 0 h 1358900"/>
              <a:gd name="connsiteX10-3611" fmla="*/ 76200 w 2235200"/>
              <a:gd name="connsiteY10-3612" fmla="*/ 266700 h 1358900"/>
              <a:gd name="connsiteX11-3613" fmla="*/ 76200 w 2235200"/>
              <a:gd name="connsiteY11-3614" fmla="*/ 0 h 1358900"/>
              <a:gd name="connsiteX0-3615" fmla="*/ 38100 w 2235200"/>
              <a:gd name="connsiteY0-3616" fmla="*/ 1295400 h 1358900"/>
              <a:gd name="connsiteX1-3617" fmla="*/ 2235200 w 2235200"/>
              <a:gd name="connsiteY1-3618" fmla="*/ 1295400 h 1358900"/>
              <a:gd name="connsiteX2-3619" fmla="*/ 38100 w 2235200"/>
              <a:gd name="connsiteY2-3620" fmla="*/ 1295400 h 1358900"/>
              <a:gd name="connsiteX3-3621" fmla="*/ 2171700 w 2235200"/>
              <a:gd name="connsiteY3-3622" fmla="*/ 1358900 h 1358900"/>
              <a:gd name="connsiteX4-3623" fmla="*/ 2171700 w 2235200"/>
              <a:gd name="connsiteY4-3624" fmla="*/ 1130300 h 1358900"/>
              <a:gd name="connsiteX5-3625" fmla="*/ 2171700 w 2235200"/>
              <a:gd name="connsiteY5-3626" fmla="*/ 1358900 h 1358900"/>
              <a:gd name="connsiteX6-3627" fmla="*/ 0 w 2235200"/>
              <a:gd name="connsiteY6-3628" fmla="*/ 76200 h 1358900"/>
              <a:gd name="connsiteX7-3629" fmla="*/ 2222500 w 2235200"/>
              <a:gd name="connsiteY7-3630" fmla="*/ 76200 h 1358900"/>
              <a:gd name="connsiteX8-3631" fmla="*/ 0 w 2235200"/>
              <a:gd name="connsiteY8-3632" fmla="*/ 76200 h 1358900"/>
              <a:gd name="connsiteX9-3633" fmla="*/ 76200 w 2235200"/>
              <a:gd name="connsiteY9-3634" fmla="*/ 0 h 1358900"/>
              <a:gd name="connsiteX10-3635" fmla="*/ 76200 w 2235200"/>
              <a:gd name="connsiteY10-3636" fmla="*/ 266700 h 1358900"/>
              <a:gd name="connsiteX11-3637" fmla="*/ 76200 w 2235200"/>
              <a:gd name="connsiteY11-3638" fmla="*/ 0 h 1358900"/>
              <a:gd name="connsiteX0-3639" fmla="*/ 38100 w 2235200"/>
              <a:gd name="connsiteY0-3640" fmla="*/ 1295400 h 1358900"/>
              <a:gd name="connsiteX1-3641" fmla="*/ 2235200 w 2235200"/>
              <a:gd name="connsiteY1-3642" fmla="*/ 1295400 h 1358900"/>
              <a:gd name="connsiteX2-3643" fmla="*/ 38100 w 2235200"/>
              <a:gd name="connsiteY2-3644" fmla="*/ 1295400 h 1358900"/>
              <a:gd name="connsiteX3-3645" fmla="*/ 2171700 w 2235200"/>
              <a:gd name="connsiteY3-3646" fmla="*/ 1358900 h 1358900"/>
              <a:gd name="connsiteX4-3647" fmla="*/ 2171700 w 2235200"/>
              <a:gd name="connsiteY4-3648" fmla="*/ 1130300 h 1358900"/>
              <a:gd name="connsiteX5-3649" fmla="*/ 2171700 w 2235200"/>
              <a:gd name="connsiteY5-3650" fmla="*/ 1358900 h 1358900"/>
              <a:gd name="connsiteX6-3651" fmla="*/ 0 w 2235200"/>
              <a:gd name="connsiteY6-3652" fmla="*/ 76200 h 1358900"/>
              <a:gd name="connsiteX7-3653" fmla="*/ 2222500 w 2235200"/>
              <a:gd name="connsiteY7-3654" fmla="*/ 76200 h 1358900"/>
              <a:gd name="connsiteX8-3655" fmla="*/ 0 w 2235200"/>
              <a:gd name="connsiteY8-3656" fmla="*/ 76200 h 1358900"/>
              <a:gd name="connsiteX9-3657" fmla="*/ 76200 w 2235200"/>
              <a:gd name="connsiteY9-3658" fmla="*/ 0 h 1358900"/>
              <a:gd name="connsiteX10-3659" fmla="*/ 76200 w 2235200"/>
              <a:gd name="connsiteY10-3660" fmla="*/ 266700 h 1358900"/>
              <a:gd name="connsiteX11-3661" fmla="*/ 76200 w 2235200"/>
              <a:gd name="connsiteY11-3662" fmla="*/ 0 h 1358900"/>
              <a:gd name="connsiteX0-3663" fmla="*/ 38100 w 2235200"/>
              <a:gd name="connsiteY0-3664" fmla="*/ 1295400 h 1358900"/>
              <a:gd name="connsiteX1-3665" fmla="*/ 2235200 w 2235200"/>
              <a:gd name="connsiteY1-3666" fmla="*/ 1295400 h 1358900"/>
              <a:gd name="connsiteX2-3667" fmla="*/ 38100 w 2235200"/>
              <a:gd name="connsiteY2-3668" fmla="*/ 1295400 h 1358900"/>
              <a:gd name="connsiteX3-3669" fmla="*/ 2171700 w 2235200"/>
              <a:gd name="connsiteY3-3670" fmla="*/ 1358900 h 1358900"/>
              <a:gd name="connsiteX4-3671" fmla="*/ 2171700 w 2235200"/>
              <a:gd name="connsiteY4-3672" fmla="*/ 1130300 h 1358900"/>
              <a:gd name="connsiteX5-3673" fmla="*/ 2171700 w 2235200"/>
              <a:gd name="connsiteY5-3674" fmla="*/ 1358900 h 1358900"/>
              <a:gd name="connsiteX6-3675" fmla="*/ 0 w 2235200"/>
              <a:gd name="connsiteY6-3676" fmla="*/ 76200 h 1358900"/>
              <a:gd name="connsiteX7-3677" fmla="*/ 2222500 w 2235200"/>
              <a:gd name="connsiteY7-3678" fmla="*/ 76200 h 1358900"/>
              <a:gd name="connsiteX8-3679" fmla="*/ 0 w 2235200"/>
              <a:gd name="connsiteY8-3680" fmla="*/ 76200 h 1358900"/>
              <a:gd name="connsiteX9-3681" fmla="*/ 76200 w 2235200"/>
              <a:gd name="connsiteY9-3682" fmla="*/ 0 h 1358900"/>
              <a:gd name="connsiteX10-3683" fmla="*/ 76200 w 2235200"/>
              <a:gd name="connsiteY10-3684" fmla="*/ 266700 h 1358900"/>
              <a:gd name="connsiteX11-3685" fmla="*/ 76200 w 2235200"/>
              <a:gd name="connsiteY11-3686" fmla="*/ 0 h 1358900"/>
              <a:gd name="connsiteX0-3687" fmla="*/ 38100 w 2235200"/>
              <a:gd name="connsiteY0-3688" fmla="*/ 1295400 h 1358900"/>
              <a:gd name="connsiteX1-3689" fmla="*/ 2235200 w 2235200"/>
              <a:gd name="connsiteY1-3690" fmla="*/ 1295400 h 1358900"/>
              <a:gd name="connsiteX2-3691" fmla="*/ 38100 w 2235200"/>
              <a:gd name="connsiteY2-3692" fmla="*/ 1295400 h 1358900"/>
              <a:gd name="connsiteX3-3693" fmla="*/ 2171700 w 2235200"/>
              <a:gd name="connsiteY3-3694" fmla="*/ 1358900 h 1358900"/>
              <a:gd name="connsiteX4-3695" fmla="*/ 2171700 w 2235200"/>
              <a:gd name="connsiteY4-3696" fmla="*/ 1130300 h 1358900"/>
              <a:gd name="connsiteX5-3697" fmla="*/ 2171700 w 2235200"/>
              <a:gd name="connsiteY5-3698" fmla="*/ 1358900 h 1358900"/>
              <a:gd name="connsiteX6-3699" fmla="*/ 0 w 2235200"/>
              <a:gd name="connsiteY6-3700" fmla="*/ 76200 h 1358900"/>
              <a:gd name="connsiteX7-3701" fmla="*/ 2222500 w 2235200"/>
              <a:gd name="connsiteY7-3702" fmla="*/ 76200 h 1358900"/>
              <a:gd name="connsiteX8-3703" fmla="*/ 0 w 2235200"/>
              <a:gd name="connsiteY8-3704" fmla="*/ 76200 h 1358900"/>
              <a:gd name="connsiteX9-3705" fmla="*/ 76200 w 2235200"/>
              <a:gd name="connsiteY9-3706" fmla="*/ 0 h 1358900"/>
              <a:gd name="connsiteX10-3707" fmla="*/ 76200 w 2235200"/>
              <a:gd name="connsiteY10-3708" fmla="*/ 266700 h 1358900"/>
              <a:gd name="connsiteX11-3709" fmla="*/ 76200 w 2235200"/>
              <a:gd name="connsiteY11-3710" fmla="*/ 0 h 1358900"/>
              <a:gd name="connsiteX0-3711" fmla="*/ 38100 w 2235200"/>
              <a:gd name="connsiteY0-3712" fmla="*/ 1295400 h 1358900"/>
              <a:gd name="connsiteX1-3713" fmla="*/ 2235200 w 2235200"/>
              <a:gd name="connsiteY1-3714" fmla="*/ 1295400 h 1358900"/>
              <a:gd name="connsiteX2-3715" fmla="*/ 38100 w 2235200"/>
              <a:gd name="connsiteY2-3716" fmla="*/ 1295400 h 1358900"/>
              <a:gd name="connsiteX3-3717" fmla="*/ 2171700 w 2235200"/>
              <a:gd name="connsiteY3-3718" fmla="*/ 1358900 h 1358900"/>
              <a:gd name="connsiteX4-3719" fmla="*/ 2171700 w 2235200"/>
              <a:gd name="connsiteY4-3720" fmla="*/ 1130300 h 1358900"/>
              <a:gd name="connsiteX5-3721" fmla="*/ 2171700 w 2235200"/>
              <a:gd name="connsiteY5-3722" fmla="*/ 1358900 h 1358900"/>
              <a:gd name="connsiteX6-3723" fmla="*/ 0 w 2235200"/>
              <a:gd name="connsiteY6-3724" fmla="*/ 76200 h 1358900"/>
              <a:gd name="connsiteX7-3725" fmla="*/ 2222500 w 2235200"/>
              <a:gd name="connsiteY7-3726" fmla="*/ 76200 h 1358900"/>
              <a:gd name="connsiteX8-3727" fmla="*/ 0 w 2235200"/>
              <a:gd name="connsiteY8-3728" fmla="*/ 76200 h 1358900"/>
              <a:gd name="connsiteX9-3729" fmla="*/ 76200 w 2235200"/>
              <a:gd name="connsiteY9-3730" fmla="*/ 0 h 1358900"/>
              <a:gd name="connsiteX10-3731" fmla="*/ 76200 w 2235200"/>
              <a:gd name="connsiteY10-3732" fmla="*/ 266700 h 1358900"/>
              <a:gd name="connsiteX11-3733" fmla="*/ 76200 w 2235200"/>
              <a:gd name="connsiteY11-3734" fmla="*/ 0 h 1358900"/>
              <a:gd name="connsiteX0-3735" fmla="*/ 38100 w 2235200"/>
              <a:gd name="connsiteY0-3736" fmla="*/ 1295400 h 1358900"/>
              <a:gd name="connsiteX1-3737" fmla="*/ 2235200 w 2235200"/>
              <a:gd name="connsiteY1-3738" fmla="*/ 1295400 h 1358900"/>
              <a:gd name="connsiteX2-3739" fmla="*/ 38100 w 2235200"/>
              <a:gd name="connsiteY2-3740" fmla="*/ 1295400 h 1358900"/>
              <a:gd name="connsiteX3-3741" fmla="*/ 2171700 w 2235200"/>
              <a:gd name="connsiteY3-3742" fmla="*/ 1358900 h 1358900"/>
              <a:gd name="connsiteX4-3743" fmla="*/ 2171700 w 2235200"/>
              <a:gd name="connsiteY4-3744" fmla="*/ 1130300 h 1358900"/>
              <a:gd name="connsiteX5-3745" fmla="*/ 2171700 w 2235200"/>
              <a:gd name="connsiteY5-3746" fmla="*/ 1358900 h 1358900"/>
              <a:gd name="connsiteX6-3747" fmla="*/ 0 w 2235200"/>
              <a:gd name="connsiteY6-3748" fmla="*/ 76200 h 1358900"/>
              <a:gd name="connsiteX7-3749" fmla="*/ 2222500 w 2235200"/>
              <a:gd name="connsiteY7-3750" fmla="*/ 76200 h 1358900"/>
              <a:gd name="connsiteX8-3751" fmla="*/ 0 w 2235200"/>
              <a:gd name="connsiteY8-3752" fmla="*/ 76200 h 1358900"/>
              <a:gd name="connsiteX9-3753" fmla="*/ 76200 w 2235200"/>
              <a:gd name="connsiteY9-3754" fmla="*/ 0 h 1358900"/>
              <a:gd name="connsiteX10-3755" fmla="*/ 76200 w 2235200"/>
              <a:gd name="connsiteY10-3756" fmla="*/ 266700 h 1358900"/>
              <a:gd name="connsiteX11-3757" fmla="*/ 76200 w 2235200"/>
              <a:gd name="connsiteY11-3758" fmla="*/ 0 h 1358900"/>
              <a:gd name="connsiteX0-3759" fmla="*/ 39368 w 2235200"/>
              <a:gd name="connsiteY0-3760" fmla="*/ 1295807 h 1358900"/>
              <a:gd name="connsiteX1-3761" fmla="*/ 2235200 w 2235200"/>
              <a:gd name="connsiteY1-3762" fmla="*/ 1295400 h 1358900"/>
              <a:gd name="connsiteX2-3763" fmla="*/ 38100 w 2235200"/>
              <a:gd name="connsiteY2-3764" fmla="*/ 1295400 h 1358900"/>
              <a:gd name="connsiteX3-3765" fmla="*/ 2171700 w 2235200"/>
              <a:gd name="connsiteY3-3766" fmla="*/ 1358900 h 1358900"/>
              <a:gd name="connsiteX4-3767" fmla="*/ 2171700 w 2235200"/>
              <a:gd name="connsiteY4-3768" fmla="*/ 1130300 h 1358900"/>
              <a:gd name="connsiteX5-3769" fmla="*/ 2171700 w 2235200"/>
              <a:gd name="connsiteY5-3770" fmla="*/ 1358900 h 1358900"/>
              <a:gd name="connsiteX6-3771" fmla="*/ 0 w 2235200"/>
              <a:gd name="connsiteY6-3772" fmla="*/ 76200 h 1358900"/>
              <a:gd name="connsiteX7-3773" fmla="*/ 2222500 w 2235200"/>
              <a:gd name="connsiteY7-3774" fmla="*/ 76200 h 1358900"/>
              <a:gd name="connsiteX8-3775" fmla="*/ 0 w 2235200"/>
              <a:gd name="connsiteY8-3776" fmla="*/ 76200 h 1358900"/>
              <a:gd name="connsiteX9-3777" fmla="*/ 76200 w 2235200"/>
              <a:gd name="connsiteY9-3778" fmla="*/ 0 h 1358900"/>
              <a:gd name="connsiteX10-3779" fmla="*/ 76200 w 2235200"/>
              <a:gd name="connsiteY10-3780" fmla="*/ 266700 h 1358900"/>
              <a:gd name="connsiteX11-3781" fmla="*/ 76200 w 2235200"/>
              <a:gd name="connsiteY11-3782" fmla="*/ 0 h 1358900"/>
              <a:gd name="connsiteX0-3783" fmla="*/ 39368 w 2234632"/>
              <a:gd name="connsiteY0-3784" fmla="*/ 1295807 h 1358900"/>
              <a:gd name="connsiteX1-3785" fmla="*/ 2234632 w 2234632"/>
              <a:gd name="connsiteY1-3786" fmla="*/ 1295807 h 1358900"/>
              <a:gd name="connsiteX2-3787" fmla="*/ 38100 w 2234632"/>
              <a:gd name="connsiteY2-3788" fmla="*/ 1295400 h 1358900"/>
              <a:gd name="connsiteX3-3789" fmla="*/ 2171700 w 2234632"/>
              <a:gd name="connsiteY3-3790" fmla="*/ 1358900 h 1358900"/>
              <a:gd name="connsiteX4-3791" fmla="*/ 2171700 w 2234632"/>
              <a:gd name="connsiteY4-3792" fmla="*/ 1130300 h 1358900"/>
              <a:gd name="connsiteX5-3793" fmla="*/ 2171700 w 2234632"/>
              <a:gd name="connsiteY5-3794" fmla="*/ 1358900 h 1358900"/>
              <a:gd name="connsiteX6-3795" fmla="*/ 0 w 2234632"/>
              <a:gd name="connsiteY6-3796" fmla="*/ 76200 h 1358900"/>
              <a:gd name="connsiteX7-3797" fmla="*/ 2222500 w 2234632"/>
              <a:gd name="connsiteY7-3798" fmla="*/ 76200 h 1358900"/>
              <a:gd name="connsiteX8-3799" fmla="*/ 0 w 2234632"/>
              <a:gd name="connsiteY8-3800" fmla="*/ 76200 h 1358900"/>
              <a:gd name="connsiteX9-3801" fmla="*/ 76200 w 2234632"/>
              <a:gd name="connsiteY9-3802" fmla="*/ 0 h 1358900"/>
              <a:gd name="connsiteX10-3803" fmla="*/ 76200 w 2234632"/>
              <a:gd name="connsiteY10-3804" fmla="*/ 266700 h 1358900"/>
              <a:gd name="connsiteX11-3805" fmla="*/ 76200 w 2234632"/>
              <a:gd name="connsiteY11-3806" fmla="*/ 0 h 1358900"/>
              <a:gd name="connsiteX0-3807" fmla="*/ 39368 w 2234632"/>
              <a:gd name="connsiteY0-3808" fmla="*/ 1295807 h 1358900"/>
              <a:gd name="connsiteX1-3809" fmla="*/ 2234632 w 2234632"/>
              <a:gd name="connsiteY1-3810" fmla="*/ 1295807 h 1358900"/>
              <a:gd name="connsiteX2-3811" fmla="*/ 39368 w 2234632"/>
              <a:gd name="connsiteY2-3812" fmla="*/ 1295807 h 1358900"/>
              <a:gd name="connsiteX3-3813" fmla="*/ 2171700 w 2234632"/>
              <a:gd name="connsiteY3-3814" fmla="*/ 1358900 h 1358900"/>
              <a:gd name="connsiteX4-3815" fmla="*/ 2171700 w 2234632"/>
              <a:gd name="connsiteY4-3816" fmla="*/ 1130300 h 1358900"/>
              <a:gd name="connsiteX5-3817" fmla="*/ 2171700 w 2234632"/>
              <a:gd name="connsiteY5-3818" fmla="*/ 1358900 h 1358900"/>
              <a:gd name="connsiteX6-3819" fmla="*/ 0 w 2234632"/>
              <a:gd name="connsiteY6-3820" fmla="*/ 76200 h 1358900"/>
              <a:gd name="connsiteX7-3821" fmla="*/ 2222500 w 2234632"/>
              <a:gd name="connsiteY7-3822" fmla="*/ 76200 h 1358900"/>
              <a:gd name="connsiteX8-3823" fmla="*/ 0 w 2234632"/>
              <a:gd name="connsiteY8-3824" fmla="*/ 76200 h 1358900"/>
              <a:gd name="connsiteX9-3825" fmla="*/ 76200 w 2234632"/>
              <a:gd name="connsiteY9-3826" fmla="*/ 0 h 1358900"/>
              <a:gd name="connsiteX10-3827" fmla="*/ 76200 w 2234632"/>
              <a:gd name="connsiteY10-3828" fmla="*/ 266700 h 1358900"/>
              <a:gd name="connsiteX11-3829" fmla="*/ 76200 w 2234632"/>
              <a:gd name="connsiteY11-3830" fmla="*/ 0 h 1358900"/>
              <a:gd name="connsiteX0-3831" fmla="*/ 39368 w 2234632"/>
              <a:gd name="connsiteY0-3832" fmla="*/ 1295807 h 1359516"/>
              <a:gd name="connsiteX1-3833" fmla="*/ 2234632 w 2234632"/>
              <a:gd name="connsiteY1-3834" fmla="*/ 1295807 h 1359516"/>
              <a:gd name="connsiteX2-3835" fmla="*/ 39368 w 2234632"/>
              <a:gd name="connsiteY2-3836" fmla="*/ 1295807 h 1359516"/>
              <a:gd name="connsiteX3-3837" fmla="*/ 2171610 w 2234632"/>
              <a:gd name="connsiteY3-3838" fmla="*/ 1359516 h 1359516"/>
              <a:gd name="connsiteX4-3839" fmla="*/ 2171700 w 2234632"/>
              <a:gd name="connsiteY4-3840" fmla="*/ 1130300 h 1359516"/>
              <a:gd name="connsiteX5-3841" fmla="*/ 2171700 w 2234632"/>
              <a:gd name="connsiteY5-3842" fmla="*/ 1358900 h 1359516"/>
              <a:gd name="connsiteX6-3843" fmla="*/ 0 w 2234632"/>
              <a:gd name="connsiteY6-3844" fmla="*/ 76200 h 1359516"/>
              <a:gd name="connsiteX7-3845" fmla="*/ 2222500 w 2234632"/>
              <a:gd name="connsiteY7-3846" fmla="*/ 76200 h 1359516"/>
              <a:gd name="connsiteX8-3847" fmla="*/ 0 w 2234632"/>
              <a:gd name="connsiteY8-3848" fmla="*/ 76200 h 1359516"/>
              <a:gd name="connsiteX9-3849" fmla="*/ 76200 w 2234632"/>
              <a:gd name="connsiteY9-3850" fmla="*/ 0 h 1359516"/>
              <a:gd name="connsiteX10-3851" fmla="*/ 76200 w 2234632"/>
              <a:gd name="connsiteY10-3852" fmla="*/ 266700 h 1359516"/>
              <a:gd name="connsiteX11-3853" fmla="*/ 76200 w 2234632"/>
              <a:gd name="connsiteY11-3854" fmla="*/ 0 h 1359516"/>
              <a:gd name="connsiteX0-3855" fmla="*/ 39368 w 2234632"/>
              <a:gd name="connsiteY0-3856" fmla="*/ 1295807 h 1359516"/>
              <a:gd name="connsiteX1-3857" fmla="*/ 2234632 w 2234632"/>
              <a:gd name="connsiteY1-3858" fmla="*/ 1295807 h 1359516"/>
              <a:gd name="connsiteX2-3859" fmla="*/ 39368 w 2234632"/>
              <a:gd name="connsiteY2-3860" fmla="*/ 1295807 h 1359516"/>
              <a:gd name="connsiteX3-3861" fmla="*/ 2171610 w 2234632"/>
              <a:gd name="connsiteY3-3862" fmla="*/ 1359516 h 1359516"/>
              <a:gd name="connsiteX4-3863" fmla="*/ 2171610 w 2234632"/>
              <a:gd name="connsiteY4-3864" fmla="*/ 1128949 h 1359516"/>
              <a:gd name="connsiteX5-3865" fmla="*/ 2171700 w 2234632"/>
              <a:gd name="connsiteY5-3866" fmla="*/ 1358900 h 1359516"/>
              <a:gd name="connsiteX6-3867" fmla="*/ 0 w 2234632"/>
              <a:gd name="connsiteY6-3868" fmla="*/ 76200 h 1359516"/>
              <a:gd name="connsiteX7-3869" fmla="*/ 2222500 w 2234632"/>
              <a:gd name="connsiteY7-3870" fmla="*/ 76200 h 1359516"/>
              <a:gd name="connsiteX8-3871" fmla="*/ 0 w 2234632"/>
              <a:gd name="connsiteY8-3872" fmla="*/ 76200 h 1359516"/>
              <a:gd name="connsiteX9-3873" fmla="*/ 76200 w 2234632"/>
              <a:gd name="connsiteY9-3874" fmla="*/ 0 h 1359516"/>
              <a:gd name="connsiteX10-3875" fmla="*/ 76200 w 2234632"/>
              <a:gd name="connsiteY10-3876" fmla="*/ 266700 h 1359516"/>
              <a:gd name="connsiteX11-3877" fmla="*/ 76200 w 2234632"/>
              <a:gd name="connsiteY11-3878" fmla="*/ 0 h 1359516"/>
              <a:gd name="connsiteX0-3879" fmla="*/ 39368 w 2234632"/>
              <a:gd name="connsiteY0-3880" fmla="*/ 1295807 h 1359516"/>
              <a:gd name="connsiteX1-3881" fmla="*/ 2234632 w 2234632"/>
              <a:gd name="connsiteY1-3882" fmla="*/ 1295807 h 1359516"/>
              <a:gd name="connsiteX2-3883" fmla="*/ 39368 w 2234632"/>
              <a:gd name="connsiteY2-3884" fmla="*/ 1295807 h 1359516"/>
              <a:gd name="connsiteX3-3885" fmla="*/ 2171610 w 2234632"/>
              <a:gd name="connsiteY3-3886" fmla="*/ 1359516 h 1359516"/>
              <a:gd name="connsiteX4-3887" fmla="*/ 2171610 w 2234632"/>
              <a:gd name="connsiteY4-3888" fmla="*/ 1128949 h 1359516"/>
              <a:gd name="connsiteX5-3889" fmla="*/ 2171610 w 2234632"/>
              <a:gd name="connsiteY5-3890" fmla="*/ 1359516 h 1359516"/>
              <a:gd name="connsiteX6-3891" fmla="*/ 0 w 2234632"/>
              <a:gd name="connsiteY6-3892" fmla="*/ 76200 h 1359516"/>
              <a:gd name="connsiteX7-3893" fmla="*/ 2222500 w 2234632"/>
              <a:gd name="connsiteY7-3894" fmla="*/ 76200 h 1359516"/>
              <a:gd name="connsiteX8-3895" fmla="*/ 0 w 2234632"/>
              <a:gd name="connsiteY8-3896" fmla="*/ 76200 h 1359516"/>
              <a:gd name="connsiteX9-3897" fmla="*/ 76200 w 2234632"/>
              <a:gd name="connsiteY9-3898" fmla="*/ 0 h 1359516"/>
              <a:gd name="connsiteX10-3899" fmla="*/ 76200 w 2234632"/>
              <a:gd name="connsiteY10-3900" fmla="*/ 266700 h 1359516"/>
              <a:gd name="connsiteX11-3901" fmla="*/ 76200 w 2234632"/>
              <a:gd name="connsiteY11-3902" fmla="*/ 0 h 1359516"/>
              <a:gd name="connsiteX0-3903" fmla="*/ 39368 w 2234632"/>
              <a:gd name="connsiteY0-3904" fmla="*/ 1295807 h 1359516"/>
              <a:gd name="connsiteX1-3905" fmla="*/ 2234632 w 2234632"/>
              <a:gd name="connsiteY1-3906" fmla="*/ 1295807 h 1359516"/>
              <a:gd name="connsiteX2-3907" fmla="*/ 39368 w 2234632"/>
              <a:gd name="connsiteY2-3908" fmla="*/ 1295807 h 1359516"/>
              <a:gd name="connsiteX3-3909" fmla="*/ 2171610 w 2234632"/>
              <a:gd name="connsiteY3-3910" fmla="*/ 1359516 h 1359516"/>
              <a:gd name="connsiteX4-3911" fmla="*/ 2171610 w 2234632"/>
              <a:gd name="connsiteY4-3912" fmla="*/ 1128949 h 1359516"/>
              <a:gd name="connsiteX5-3913" fmla="*/ 2171610 w 2234632"/>
              <a:gd name="connsiteY5-3914" fmla="*/ 1359516 h 1359516"/>
              <a:gd name="connsiteX6-3915" fmla="*/ 2605 w 2234632"/>
              <a:gd name="connsiteY6-3916" fmla="*/ 76229 h 1359516"/>
              <a:gd name="connsiteX7-3917" fmla="*/ 2222500 w 2234632"/>
              <a:gd name="connsiteY7-3918" fmla="*/ 76200 h 1359516"/>
              <a:gd name="connsiteX8-3919" fmla="*/ 0 w 2234632"/>
              <a:gd name="connsiteY8-3920" fmla="*/ 76200 h 1359516"/>
              <a:gd name="connsiteX9-3921" fmla="*/ 76200 w 2234632"/>
              <a:gd name="connsiteY9-3922" fmla="*/ 0 h 1359516"/>
              <a:gd name="connsiteX10-3923" fmla="*/ 76200 w 2234632"/>
              <a:gd name="connsiteY10-3924" fmla="*/ 266700 h 1359516"/>
              <a:gd name="connsiteX11-3925" fmla="*/ 76200 w 2234632"/>
              <a:gd name="connsiteY11-3926" fmla="*/ 0 h 1359516"/>
              <a:gd name="connsiteX0-3927" fmla="*/ 39368 w 2234632"/>
              <a:gd name="connsiteY0-3928" fmla="*/ 1295807 h 1359516"/>
              <a:gd name="connsiteX1-3929" fmla="*/ 2234632 w 2234632"/>
              <a:gd name="connsiteY1-3930" fmla="*/ 1295807 h 1359516"/>
              <a:gd name="connsiteX2-3931" fmla="*/ 39368 w 2234632"/>
              <a:gd name="connsiteY2-3932" fmla="*/ 1295807 h 1359516"/>
              <a:gd name="connsiteX3-3933" fmla="*/ 2171610 w 2234632"/>
              <a:gd name="connsiteY3-3934" fmla="*/ 1359516 h 1359516"/>
              <a:gd name="connsiteX4-3935" fmla="*/ 2171610 w 2234632"/>
              <a:gd name="connsiteY4-3936" fmla="*/ 1128949 h 1359516"/>
              <a:gd name="connsiteX5-3937" fmla="*/ 2171610 w 2234632"/>
              <a:gd name="connsiteY5-3938" fmla="*/ 1359516 h 1359516"/>
              <a:gd name="connsiteX6-3939" fmla="*/ 2605 w 2234632"/>
              <a:gd name="connsiteY6-3940" fmla="*/ 76229 h 1359516"/>
              <a:gd name="connsiteX7-3941" fmla="*/ 2224128 w 2234632"/>
              <a:gd name="connsiteY7-3942" fmla="*/ 76229 h 1359516"/>
              <a:gd name="connsiteX8-3943" fmla="*/ 0 w 2234632"/>
              <a:gd name="connsiteY8-3944" fmla="*/ 76200 h 1359516"/>
              <a:gd name="connsiteX9-3945" fmla="*/ 76200 w 2234632"/>
              <a:gd name="connsiteY9-3946" fmla="*/ 0 h 1359516"/>
              <a:gd name="connsiteX10-3947" fmla="*/ 76200 w 2234632"/>
              <a:gd name="connsiteY10-3948" fmla="*/ 266700 h 1359516"/>
              <a:gd name="connsiteX11-3949" fmla="*/ 76200 w 2234632"/>
              <a:gd name="connsiteY11-3950" fmla="*/ 0 h 1359516"/>
              <a:gd name="connsiteX0-3951" fmla="*/ 36763 w 2232027"/>
              <a:gd name="connsiteY0-3952" fmla="*/ 1295807 h 1359516"/>
              <a:gd name="connsiteX1-3953" fmla="*/ 2232027 w 2232027"/>
              <a:gd name="connsiteY1-3954" fmla="*/ 1295807 h 1359516"/>
              <a:gd name="connsiteX2-3955" fmla="*/ 36763 w 2232027"/>
              <a:gd name="connsiteY2-3956" fmla="*/ 1295807 h 1359516"/>
              <a:gd name="connsiteX3-3957" fmla="*/ 2169005 w 2232027"/>
              <a:gd name="connsiteY3-3958" fmla="*/ 1359516 h 1359516"/>
              <a:gd name="connsiteX4-3959" fmla="*/ 2169005 w 2232027"/>
              <a:gd name="connsiteY4-3960" fmla="*/ 1128949 h 1359516"/>
              <a:gd name="connsiteX5-3961" fmla="*/ 2169005 w 2232027"/>
              <a:gd name="connsiteY5-3962" fmla="*/ 1359516 h 1359516"/>
              <a:gd name="connsiteX6-3963" fmla="*/ 0 w 2232027"/>
              <a:gd name="connsiteY6-3964" fmla="*/ 76229 h 1359516"/>
              <a:gd name="connsiteX7-3965" fmla="*/ 2221523 w 2232027"/>
              <a:gd name="connsiteY7-3966" fmla="*/ 76229 h 1359516"/>
              <a:gd name="connsiteX8-3967" fmla="*/ 0 w 2232027"/>
              <a:gd name="connsiteY8-3968" fmla="*/ 76229 h 1359516"/>
              <a:gd name="connsiteX9-3969" fmla="*/ 73595 w 2232027"/>
              <a:gd name="connsiteY9-3970" fmla="*/ 0 h 1359516"/>
              <a:gd name="connsiteX10-3971" fmla="*/ 73595 w 2232027"/>
              <a:gd name="connsiteY10-3972" fmla="*/ 266700 h 1359516"/>
              <a:gd name="connsiteX11-3973" fmla="*/ 73595 w 2232027"/>
              <a:gd name="connsiteY11-3974" fmla="*/ 0 h 1359516"/>
              <a:gd name="connsiteX0-3975" fmla="*/ 36763 w 2232027"/>
              <a:gd name="connsiteY0-3976" fmla="*/ 1295807 h 1359516"/>
              <a:gd name="connsiteX1-3977" fmla="*/ 2232027 w 2232027"/>
              <a:gd name="connsiteY1-3978" fmla="*/ 1295807 h 1359516"/>
              <a:gd name="connsiteX2-3979" fmla="*/ 36763 w 2232027"/>
              <a:gd name="connsiteY2-3980" fmla="*/ 1295807 h 1359516"/>
              <a:gd name="connsiteX3-3981" fmla="*/ 2169005 w 2232027"/>
              <a:gd name="connsiteY3-3982" fmla="*/ 1359516 h 1359516"/>
              <a:gd name="connsiteX4-3983" fmla="*/ 2169005 w 2232027"/>
              <a:gd name="connsiteY4-3984" fmla="*/ 1128949 h 1359516"/>
              <a:gd name="connsiteX5-3985" fmla="*/ 2169005 w 2232027"/>
              <a:gd name="connsiteY5-3986" fmla="*/ 1359516 h 1359516"/>
              <a:gd name="connsiteX6-3987" fmla="*/ 0 w 2232027"/>
              <a:gd name="connsiteY6-3988" fmla="*/ 76229 h 1359516"/>
              <a:gd name="connsiteX7-3989" fmla="*/ 2221523 w 2232027"/>
              <a:gd name="connsiteY7-3990" fmla="*/ 76229 h 1359516"/>
              <a:gd name="connsiteX8-3991" fmla="*/ 0 w 2232027"/>
              <a:gd name="connsiteY8-3992" fmla="*/ 76229 h 1359516"/>
              <a:gd name="connsiteX9-3993" fmla="*/ 73526 w 2232027"/>
              <a:gd name="connsiteY9-3994" fmla="*/ 385 h 1359516"/>
              <a:gd name="connsiteX10-3995" fmla="*/ 73595 w 2232027"/>
              <a:gd name="connsiteY10-3996" fmla="*/ 266700 h 1359516"/>
              <a:gd name="connsiteX11-3997" fmla="*/ 73595 w 2232027"/>
              <a:gd name="connsiteY11-3998" fmla="*/ 0 h 1359516"/>
              <a:gd name="connsiteX0-3999" fmla="*/ 36763 w 2232027"/>
              <a:gd name="connsiteY0-4000" fmla="*/ 1295807 h 1359516"/>
              <a:gd name="connsiteX1-4001" fmla="*/ 2232027 w 2232027"/>
              <a:gd name="connsiteY1-4002" fmla="*/ 1295807 h 1359516"/>
              <a:gd name="connsiteX2-4003" fmla="*/ 36763 w 2232027"/>
              <a:gd name="connsiteY2-4004" fmla="*/ 1295807 h 1359516"/>
              <a:gd name="connsiteX3-4005" fmla="*/ 2169005 w 2232027"/>
              <a:gd name="connsiteY3-4006" fmla="*/ 1359516 h 1359516"/>
              <a:gd name="connsiteX4-4007" fmla="*/ 2169005 w 2232027"/>
              <a:gd name="connsiteY4-4008" fmla="*/ 1128949 h 1359516"/>
              <a:gd name="connsiteX5-4009" fmla="*/ 2169005 w 2232027"/>
              <a:gd name="connsiteY5-4010" fmla="*/ 1359516 h 1359516"/>
              <a:gd name="connsiteX6-4011" fmla="*/ 0 w 2232027"/>
              <a:gd name="connsiteY6-4012" fmla="*/ 76229 h 1359516"/>
              <a:gd name="connsiteX7-4013" fmla="*/ 2221523 w 2232027"/>
              <a:gd name="connsiteY7-4014" fmla="*/ 76229 h 1359516"/>
              <a:gd name="connsiteX8-4015" fmla="*/ 0 w 2232027"/>
              <a:gd name="connsiteY8-4016" fmla="*/ 76229 h 1359516"/>
              <a:gd name="connsiteX9-4017" fmla="*/ 73526 w 2232027"/>
              <a:gd name="connsiteY9-4018" fmla="*/ 385 h 1359516"/>
              <a:gd name="connsiteX10-4019" fmla="*/ 73526 w 2232027"/>
              <a:gd name="connsiteY10-4020" fmla="*/ 267357 h 1359516"/>
              <a:gd name="connsiteX11-4021" fmla="*/ 73595 w 2232027"/>
              <a:gd name="connsiteY11-4022" fmla="*/ 0 h 1359516"/>
              <a:gd name="connsiteX0-4023" fmla="*/ 36763 w 2232027"/>
              <a:gd name="connsiteY0-4024" fmla="*/ 1295422 h 1359131"/>
              <a:gd name="connsiteX1-4025" fmla="*/ 2232027 w 2232027"/>
              <a:gd name="connsiteY1-4026" fmla="*/ 1295422 h 1359131"/>
              <a:gd name="connsiteX2-4027" fmla="*/ 36763 w 2232027"/>
              <a:gd name="connsiteY2-4028" fmla="*/ 1295422 h 1359131"/>
              <a:gd name="connsiteX3-4029" fmla="*/ 2169005 w 2232027"/>
              <a:gd name="connsiteY3-4030" fmla="*/ 1359131 h 1359131"/>
              <a:gd name="connsiteX4-4031" fmla="*/ 2169005 w 2232027"/>
              <a:gd name="connsiteY4-4032" fmla="*/ 1128564 h 1359131"/>
              <a:gd name="connsiteX5-4033" fmla="*/ 2169005 w 2232027"/>
              <a:gd name="connsiteY5-4034" fmla="*/ 1359131 h 1359131"/>
              <a:gd name="connsiteX6-4035" fmla="*/ 0 w 2232027"/>
              <a:gd name="connsiteY6-4036" fmla="*/ 75844 h 1359131"/>
              <a:gd name="connsiteX7-4037" fmla="*/ 2221523 w 2232027"/>
              <a:gd name="connsiteY7-4038" fmla="*/ 75844 h 1359131"/>
              <a:gd name="connsiteX8-4039" fmla="*/ 0 w 2232027"/>
              <a:gd name="connsiteY8-4040" fmla="*/ 75844 h 1359131"/>
              <a:gd name="connsiteX9-4041" fmla="*/ 73526 w 2232027"/>
              <a:gd name="connsiteY9-4042" fmla="*/ 0 h 1359131"/>
              <a:gd name="connsiteX10-4043" fmla="*/ 73526 w 2232027"/>
              <a:gd name="connsiteY10-4044" fmla="*/ 266972 h 1359131"/>
              <a:gd name="connsiteX11-4045" fmla="*/ 73526 w 2232027"/>
              <a:gd name="connsiteY11-4046" fmla="*/ 0 h 1359131"/>
              <a:gd name="connsiteX0-4047" fmla="*/ 404390 w 2599654"/>
              <a:gd name="connsiteY0-4048" fmla="*/ 1295422 h 1359131"/>
              <a:gd name="connsiteX1-4049" fmla="*/ 2599654 w 2599654"/>
              <a:gd name="connsiteY1-4050" fmla="*/ 1295422 h 1359131"/>
              <a:gd name="connsiteX2-4051" fmla="*/ 0 w 2599654"/>
              <a:gd name="connsiteY2-4052" fmla="*/ 1295422 h 1359131"/>
              <a:gd name="connsiteX3-4053" fmla="*/ 2536632 w 2599654"/>
              <a:gd name="connsiteY3-4054" fmla="*/ 1359131 h 1359131"/>
              <a:gd name="connsiteX4-4055" fmla="*/ 2536632 w 2599654"/>
              <a:gd name="connsiteY4-4056" fmla="*/ 1128564 h 1359131"/>
              <a:gd name="connsiteX5-4057" fmla="*/ 2536632 w 2599654"/>
              <a:gd name="connsiteY5-4058" fmla="*/ 1359131 h 1359131"/>
              <a:gd name="connsiteX6-4059" fmla="*/ 367627 w 2599654"/>
              <a:gd name="connsiteY6-4060" fmla="*/ 75844 h 1359131"/>
              <a:gd name="connsiteX7-4061" fmla="*/ 2589150 w 2599654"/>
              <a:gd name="connsiteY7-4062" fmla="*/ 75844 h 1359131"/>
              <a:gd name="connsiteX8-4063" fmla="*/ 367627 w 2599654"/>
              <a:gd name="connsiteY8-4064" fmla="*/ 75844 h 1359131"/>
              <a:gd name="connsiteX9-4065" fmla="*/ 441153 w 2599654"/>
              <a:gd name="connsiteY9-4066" fmla="*/ 0 h 1359131"/>
              <a:gd name="connsiteX10-4067" fmla="*/ 441153 w 2599654"/>
              <a:gd name="connsiteY10-4068" fmla="*/ 266972 h 1359131"/>
              <a:gd name="connsiteX11-4069" fmla="*/ 441153 w 2599654"/>
              <a:gd name="connsiteY11-4070" fmla="*/ 0 h 1359131"/>
              <a:gd name="connsiteX0-4071" fmla="*/ 36763 w 2232027"/>
              <a:gd name="connsiteY0-4072" fmla="*/ 1295422 h 1359131"/>
              <a:gd name="connsiteX1-4073" fmla="*/ 2232027 w 2232027"/>
              <a:gd name="connsiteY1-4074" fmla="*/ 1295422 h 1359131"/>
              <a:gd name="connsiteX2-4075" fmla="*/ 0 w 2232027"/>
              <a:gd name="connsiteY2-4076" fmla="*/ 1295422 h 1359131"/>
              <a:gd name="connsiteX3-4077" fmla="*/ 2169005 w 2232027"/>
              <a:gd name="connsiteY3-4078" fmla="*/ 1359131 h 1359131"/>
              <a:gd name="connsiteX4-4079" fmla="*/ 2169005 w 2232027"/>
              <a:gd name="connsiteY4-4080" fmla="*/ 1128564 h 1359131"/>
              <a:gd name="connsiteX5-4081" fmla="*/ 2169005 w 2232027"/>
              <a:gd name="connsiteY5-4082" fmla="*/ 1359131 h 1359131"/>
              <a:gd name="connsiteX6-4083" fmla="*/ 0 w 2232027"/>
              <a:gd name="connsiteY6-4084" fmla="*/ 75844 h 1359131"/>
              <a:gd name="connsiteX7-4085" fmla="*/ 2221523 w 2232027"/>
              <a:gd name="connsiteY7-4086" fmla="*/ 75844 h 1359131"/>
              <a:gd name="connsiteX8-4087" fmla="*/ 0 w 2232027"/>
              <a:gd name="connsiteY8-4088" fmla="*/ 75844 h 1359131"/>
              <a:gd name="connsiteX9-4089" fmla="*/ 73526 w 2232027"/>
              <a:gd name="connsiteY9-4090" fmla="*/ 0 h 1359131"/>
              <a:gd name="connsiteX10-4091" fmla="*/ 73526 w 2232027"/>
              <a:gd name="connsiteY10-4092" fmla="*/ 266972 h 1359131"/>
              <a:gd name="connsiteX11-4093" fmla="*/ 73526 w 2232027"/>
              <a:gd name="connsiteY11-4094" fmla="*/ 0 h 1359131"/>
              <a:gd name="connsiteX0-4095" fmla="*/ 0 w 2232027"/>
              <a:gd name="connsiteY0-4096" fmla="*/ 1295422 h 1359131"/>
              <a:gd name="connsiteX1-4097" fmla="*/ 2232027 w 2232027"/>
              <a:gd name="connsiteY1-4098" fmla="*/ 1295422 h 1359131"/>
              <a:gd name="connsiteX2-4099" fmla="*/ 0 w 2232027"/>
              <a:gd name="connsiteY2-4100" fmla="*/ 1295422 h 1359131"/>
              <a:gd name="connsiteX3-4101" fmla="*/ 2169005 w 2232027"/>
              <a:gd name="connsiteY3-4102" fmla="*/ 1359131 h 1359131"/>
              <a:gd name="connsiteX4-4103" fmla="*/ 2169005 w 2232027"/>
              <a:gd name="connsiteY4-4104" fmla="*/ 1128564 h 1359131"/>
              <a:gd name="connsiteX5-4105" fmla="*/ 2169005 w 2232027"/>
              <a:gd name="connsiteY5-4106" fmla="*/ 1359131 h 1359131"/>
              <a:gd name="connsiteX6-4107" fmla="*/ 0 w 2232027"/>
              <a:gd name="connsiteY6-4108" fmla="*/ 75844 h 1359131"/>
              <a:gd name="connsiteX7-4109" fmla="*/ 2221523 w 2232027"/>
              <a:gd name="connsiteY7-4110" fmla="*/ 75844 h 1359131"/>
              <a:gd name="connsiteX8-4111" fmla="*/ 0 w 2232027"/>
              <a:gd name="connsiteY8-4112" fmla="*/ 75844 h 1359131"/>
              <a:gd name="connsiteX9-4113" fmla="*/ 73526 w 2232027"/>
              <a:gd name="connsiteY9-4114" fmla="*/ 0 h 1359131"/>
              <a:gd name="connsiteX10-4115" fmla="*/ 73526 w 2232027"/>
              <a:gd name="connsiteY10-4116" fmla="*/ 266972 h 1359131"/>
              <a:gd name="connsiteX11-4117" fmla="*/ 73526 w 2232027"/>
              <a:gd name="connsiteY11-4118" fmla="*/ 0 h 1359131"/>
              <a:gd name="connsiteX0-4119" fmla="*/ 0 w 2232027"/>
              <a:gd name="connsiteY0-4120" fmla="*/ 1295422 h 1359131"/>
              <a:gd name="connsiteX1-4121" fmla="*/ 2232027 w 2232027"/>
              <a:gd name="connsiteY1-4122" fmla="*/ 1295422 h 1359131"/>
              <a:gd name="connsiteX2-4123" fmla="*/ 0 w 2232027"/>
              <a:gd name="connsiteY2-4124" fmla="*/ 1295422 h 1359131"/>
              <a:gd name="connsiteX3-4125" fmla="*/ 2169005 w 2232027"/>
              <a:gd name="connsiteY3-4126" fmla="*/ 1359131 h 1359131"/>
              <a:gd name="connsiteX4-4127" fmla="*/ 2169005 w 2232027"/>
              <a:gd name="connsiteY4-4128" fmla="*/ 1128564 h 1359131"/>
              <a:gd name="connsiteX5-4129" fmla="*/ 2169005 w 2232027"/>
              <a:gd name="connsiteY5-4130" fmla="*/ 1359131 h 1359131"/>
              <a:gd name="connsiteX6-4131" fmla="*/ 0 w 2232027"/>
              <a:gd name="connsiteY6-4132" fmla="*/ 75844 h 1359131"/>
              <a:gd name="connsiteX7-4133" fmla="*/ 2221523 w 2232027"/>
              <a:gd name="connsiteY7-4134" fmla="*/ 75844 h 1359131"/>
              <a:gd name="connsiteX8-4135" fmla="*/ 0 w 2232027"/>
              <a:gd name="connsiteY8-4136" fmla="*/ 75844 h 1359131"/>
              <a:gd name="connsiteX9-4137" fmla="*/ 73526 w 2232027"/>
              <a:gd name="connsiteY9-4138" fmla="*/ 0 h 1359131"/>
              <a:gd name="connsiteX10-4139" fmla="*/ 73526 w 2232027"/>
              <a:gd name="connsiteY10-4140" fmla="*/ 266972 h 1359131"/>
              <a:gd name="connsiteX11-4141" fmla="*/ 73526 w 2232027"/>
              <a:gd name="connsiteY11-4142" fmla="*/ 0 h 1359131"/>
              <a:gd name="connsiteX0-4143" fmla="*/ 7509 w 2232027"/>
              <a:gd name="connsiteY0-4144" fmla="*/ 1290773 h 1359131"/>
              <a:gd name="connsiteX1-4145" fmla="*/ 2232027 w 2232027"/>
              <a:gd name="connsiteY1-4146" fmla="*/ 1295422 h 1359131"/>
              <a:gd name="connsiteX2-4147" fmla="*/ 0 w 2232027"/>
              <a:gd name="connsiteY2-4148" fmla="*/ 1295422 h 1359131"/>
              <a:gd name="connsiteX3-4149" fmla="*/ 2169005 w 2232027"/>
              <a:gd name="connsiteY3-4150" fmla="*/ 1359131 h 1359131"/>
              <a:gd name="connsiteX4-4151" fmla="*/ 2169005 w 2232027"/>
              <a:gd name="connsiteY4-4152" fmla="*/ 1128564 h 1359131"/>
              <a:gd name="connsiteX5-4153" fmla="*/ 2169005 w 2232027"/>
              <a:gd name="connsiteY5-4154" fmla="*/ 1359131 h 1359131"/>
              <a:gd name="connsiteX6-4155" fmla="*/ 0 w 2232027"/>
              <a:gd name="connsiteY6-4156" fmla="*/ 75844 h 1359131"/>
              <a:gd name="connsiteX7-4157" fmla="*/ 2221523 w 2232027"/>
              <a:gd name="connsiteY7-4158" fmla="*/ 75844 h 1359131"/>
              <a:gd name="connsiteX8-4159" fmla="*/ 0 w 2232027"/>
              <a:gd name="connsiteY8-4160" fmla="*/ 75844 h 1359131"/>
              <a:gd name="connsiteX9-4161" fmla="*/ 73526 w 2232027"/>
              <a:gd name="connsiteY9-4162" fmla="*/ 0 h 1359131"/>
              <a:gd name="connsiteX10-4163" fmla="*/ 73526 w 2232027"/>
              <a:gd name="connsiteY10-4164" fmla="*/ 266972 h 1359131"/>
              <a:gd name="connsiteX11-4165" fmla="*/ 73526 w 2232027"/>
              <a:gd name="connsiteY11-4166" fmla="*/ 0 h 1359131"/>
              <a:gd name="connsiteX0-4167" fmla="*/ 7509 w 2235183"/>
              <a:gd name="connsiteY0-4168" fmla="*/ 1290773 h 1359131"/>
              <a:gd name="connsiteX1-4169" fmla="*/ 2235183 w 2235183"/>
              <a:gd name="connsiteY1-4170" fmla="*/ 1290773 h 1359131"/>
              <a:gd name="connsiteX2-4171" fmla="*/ 0 w 2235183"/>
              <a:gd name="connsiteY2-4172" fmla="*/ 1295422 h 1359131"/>
              <a:gd name="connsiteX3-4173" fmla="*/ 2169005 w 2235183"/>
              <a:gd name="connsiteY3-4174" fmla="*/ 1359131 h 1359131"/>
              <a:gd name="connsiteX4-4175" fmla="*/ 2169005 w 2235183"/>
              <a:gd name="connsiteY4-4176" fmla="*/ 1128564 h 1359131"/>
              <a:gd name="connsiteX5-4177" fmla="*/ 2169005 w 2235183"/>
              <a:gd name="connsiteY5-4178" fmla="*/ 1359131 h 1359131"/>
              <a:gd name="connsiteX6-4179" fmla="*/ 0 w 2235183"/>
              <a:gd name="connsiteY6-4180" fmla="*/ 75844 h 1359131"/>
              <a:gd name="connsiteX7-4181" fmla="*/ 2221523 w 2235183"/>
              <a:gd name="connsiteY7-4182" fmla="*/ 75844 h 1359131"/>
              <a:gd name="connsiteX8-4183" fmla="*/ 0 w 2235183"/>
              <a:gd name="connsiteY8-4184" fmla="*/ 75844 h 1359131"/>
              <a:gd name="connsiteX9-4185" fmla="*/ 73526 w 2235183"/>
              <a:gd name="connsiteY9-4186" fmla="*/ 0 h 1359131"/>
              <a:gd name="connsiteX10-4187" fmla="*/ 73526 w 2235183"/>
              <a:gd name="connsiteY10-4188" fmla="*/ 266972 h 1359131"/>
              <a:gd name="connsiteX11-4189" fmla="*/ 73526 w 2235183"/>
              <a:gd name="connsiteY11-4190" fmla="*/ 0 h 1359131"/>
              <a:gd name="connsiteX0-4191" fmla="*/ 7509 w 2235183"/>
              <a:gd name="connsiteY0-4192" fmla="*/ 1290773 h 1359131"/>
              <a:gd name="connsiteX1-4193" fmla="*/ 2235183 w 2235183"/>
              <a:gd name="connsiteY1-4194" fmla="*/ 1290773 h 1359131"/>
              <a:gd name="connsiteX2-4195" fmla="*/ 7507 w 2235183"/>
              <a:gd name="connsiteY2-4196" fmla="*/ 1290773 h 1359131"/>
              <a:gd name="connsiteX3-4197" fmla="*/ 2169005 w 2235183"/>
              <a:gd name="connsiteY3-4198" fmla="*/ 1359131 h 1359131"/>
              <a:gd name="connsiteX4-4199" fmla="*/ 2169005 w 2235183"/>
              <a:gd name="connsiteY4-4200" fmla="*/ 1128564 h 1359131"/>
              <a:gd name="connsiteX5-4201" fmla="*/ 2169005 w 2235183"/>
              <a:gd name="connsiteY5-4202" fmla="*/ 1359131 h 1359131"/>
              <a:gd name="connsiteX6-4203" fmla="*/ 0 w 2235183"/>
              <a:gd name="connsiteY6-4204" fmla="*/ 75844 h 1359131"/>
              <a:gd name="connsiteX7-4205" fmla="*/ 2221523 w 2235183"/>
              <a:gd name="connsiteY7-4206" fmla="*/ 75844 h 1359131"/>
              <a:gd name="connsiteX8-4207" fmla="*/ 0 w 2235183"/>
              <a:gd name="connsiteY8-4208" fmla="*/ 75844 h 1359131"/>
              <a:gd name="connsiteX9-4209" fmla="*/ 73526 w 2235183"/>
              <a:gd name="connsiteY9-4210" fmla="*/ 0 h 1359131"/>
              <a:gd name="connsiteX10-4211" fmla="*/ 73526 w 2235183"/>
              <a:gd name="connsiteY10-4212" fmla="*/ 266972 h 1359131"/>
              <a:gd name="connsiteX11-4213" fmla="*/ 73526 w 2235183"/>
              <a:gd name="connsiteY11-4214" fmla="*/ 0 h 1359131"/>
              <a:gd name="connsiteX0-4215" fmla="*/ 7509 w 2235183"/>
              <a:gd name="connsiteY0-4216" fmla="*/ 1290773 h 1363417"/>
              <a:gd name="connsiteX1-4217" fmla="*/ 2235183 w 2235183"/>
              <a:gd name="connsiteY1-4218" fmla="*/ 1290773 h 1363417"/>
              <a:gd name="connsiteX2-4219" fmla="*/ 7507 w 2235183"/>
              <a:gd name="connsiteY2-4220" fmla="*/ 1290773 h 1363417"/>
              <a:gd name="connsiteX3-4221" fmla="*/ 2163321 w 2235183"/>
              <a:gd name="connsiteY3-4222" fmla="*/ 1363417 h 1363417"/>
              <a:gd name="connsiteX4-4223" fmla="*/ 2169005 w 2235183"/>
              <a:gd name="connsiteY4-4224" fmla="*/ 1128564 h 1363417"/>
              <a:gd name="connsiteX5-4225" fmla="*/ 2169005 w 2235183"/>
              <a:gd name="connsiteY5-4226" fmla="*/ 1359131 h 1363417"/>
              <a:gd name="connsiteX6-4227" fmla="*/ 0 w 2235183"/>
              <a:gd name="connsiteY6-4228" fmla="*/ 75844 h 1363417"/>
              <a:gd name="connsiteX7-4229" fmla="*/ 2221523 w 2235183"/>
              <a:gd name="connsiteY7-4230" fmla="*/ 75844 h 1363417"/>
              <a:gd name="connsiteX8-4231" fmla="*/ 0 w 2235183"/>
              <a:gd name="connsiteY8-4232" fmla="*/ 75844 h 1363417"/>
              <a:gd name="connsiteX9-4233" fmla="*/ 73526 w 2235183"/>
              <a:gd name="connsiteY9-4234" fmla="*/ 0 h 1363417"/>
              <a:gd name="connsiteX10-4235" fmla="*/ 73526 w 2235183"/>
              <a:gd name="connsiteY10-4236" fmla="*/ 266972 h 1363417"/>
              <a:gd name="connsiteX11-4237" fmla="*/ 73526 w 2235183"/>
              <a:gd name="connsiteY11-4238" fmla="*/ 0 h 1363417"/>
              <a:gd name="connsiteX0-4239" fmla="*/ 7509 w 2235183"/>
              <a:gd name="connsiteY0-4240" fmla="*/ 1290773 h 1363417"/>
              <a:gd name="connsiteX1-4241" fmla="*/ 2235183 w 2235183"/>
              <a:gd name="connsiteY1-4242" fmla="*/ 1290773 h 1363417"/>
              <a:gd name="connsiteX2-4243" fmla="*/ 7507 w 2235183"/>
              <a:gd name="connsiteY2-4244" fmla="*/ 1290773 h 1363417"/>
              <a:gd name="connsiteX3-4245" fmla="*/ 2163321 w 2235183"/>
              <a:gd name="connsiteY3-4246" fmla="*/ 1363417 h 1363417"/>
              <a:gd name="connsiteX4-4247" fmla="*/ 2163321 w 2235183"/>
              <a:gd name="connsiteY4-4248" fmla="*/ 1124728 h 1363417"/>
              <a:gd name="connsiteX5-4249" fmla="*/ 2169005 w 2235183"/>
              <a:gd name="connsiteY5-4250" fmla="*/ 1359131 h 1363417"/>
              <a:gd name="connsiteX6-4251" fmla="*/ 0 w 2235183"/>
              <a:gd name="connsiteY6-4252" fmla="*/ 75844 h 1363417"/>
              <a:gd name="connsiteX7-4253" fmla="*/ 2221523 w 2235183"/>
              <a:gd name="connsiteY7-4254" fmla="*/ 75844 h 1363417"/>
              <a:gd name="connsiteX8-4255" fmla="*/ 0 w 2235183"/>
              <a:gd name="connsiteY8-4256" fmla="*/ 75844 h 1363417"/>
              <a:gd name="connsiteX9-4257" fmla="*/ 73526 w 2235183"/>
              <a:gd name="connsiteY9-4258" fmla="*/ 0 h 1363417"/>
              <a:gd name="connsiteX10-4259" fmla="*/ 73526 w 2235183"/>
              <a:gd name="connsiteY10-4260" fmla="*/ 266972 h 1363417"/>
              <a:gd name="connsiteX11-4261" fmla="*/ 73526 w 2235183"/>
              <a:gd name="connsiteY11-4262" fmla="*/ 0 h 1363417"/>
              <a:gd name="connsiteX0-4263" fmla="*/ 7509 w 2235183"/>
              <a:gd name="connsiteY0-4264" fmla="*/ 1290773 h 1363417"/>
              <a:gd name="connsiteX1-4265" fmla="*/ 2235183 w 2235183"/>
              <a:gd name="connsiteY1-4266" fmla="*/ 1290773 h 1363417"/>
              <a:gd name="connsiteX2-4267" fmla="*/ 7507 w 2235183"/>
              <a:gd name="connsiteY2-4268" fmla="*/ 1290773 h 1363417"/>
              <a:gd name="connsiteX3-4269" fmla="*/ 2163321 w 2235183"/>
              <a:gd name="connsiteY3-4270" fmla="*/ 1363417 h 1363417"/>
              <a:gd name="connsiteX4-4271" fmla="*/ 2163321 w 2235183"/>
              <a:gd name="connsiteY4-4272" fmla="*/ 1124728 h 1363417"/>
              <a:gd name="connsiteX5-4273" fmla="*/ 2163321 w 2235183"/>
              <a:gd name="connsiteY5-4274" fmla="*/ 1363416 h 1363417"/>
              <a:gd name="connsiteX6-4275" fmla="*/ 0 w 2235183"/>
              <a:gd name="connsiteY6-4276" fmla="*/ 75844 h 1363417"/>
              <a:gd name="connsiteX7-4277" fmla="*/ 2221523 w 2235183"/>
              <a:gd name="connsiteY7-4278" fmla="*/ 75844 h 1363417"/>
              <a:gd name="connsiteX8-4279" fmla="*/ 0 w 2235183"/>
              <a:gd name="connsiteY8-4280" fmla="*/ 75844 h 1363417"/>
              <a:gd name="connsiteX9-4281" fmla="*/ 73526 w 2235183"/>
              <a:gd name="connsiteY9-4282" fmla="*/ 0 h 1363417"/>
              <a:gd name="connsiteX10-4283" fmla="*/ 73526 w 2235183"/>
              <a:gd name="connsiteY10-4284" fmla="*/ 266972 h 1363417"/>
              <a:gd name="connsiteX11-4285" fmla="*/ 73526 w 2235183"/>
              <a:gd name="connsiteY11-4286" fmla="*/ 0 h 1363417"/>
              <a:gd name="connsiteX0-4287" fmla="*/ 7509 w 2235183"/>
              <a:gd name="connsiteY0-4288" fmla="*/ 1290773 h 1363417"/>
              <a:gd name="connsiteX1-4289" fmla="*/ 2235183 w 2235183"/>
              <a:gd name="connsiteY1-4290" fmla="*/ 1290773 h 1363417"/>
              <a:gd name="connsiteX2-4291" fmla="*/ 7507 w 2235183"/>
              <a:gd name="connsiteY2-4292" fmla="*/ 1290773 h 1363417"/>
              <a:gd name="connsiteX3-4293" fmla="*/ 2163321 w 2235183"/>
              <a:gd name="connsiteY3-4294" fmla="*/ 1363417 h 1363417"/>
              <a:gd name="connsiteX4-4295" fmla="*/ 2163321 w 2235183"/>
              <a:gd name="connsiteY4-4296" fmla="*/ 1124728 h 1363417"/>
              <a:gd name="connsiteX5-4297" fmla="*/ 2163321 w 2235183"/>
              <a:gd name="connsiteY5-4298" fmla="*/ 1363416 h 1363417"/>
              <a:gd name="connsiteX6-4299" fmla="*/ 7507 w 2235183"/>
              <a:gd name="connsiteY6-4300" fmla="*/ 76576 h 1363417"/>
              <a:gd name="connsiteX7-4301" fmla="*/ 2221523 w 2235183"/>
              <a:gd name="connsiteY7-4302" fmla="*/ 75844 h 1363417"/>
              <a:gd name="connsiteX8-4303" fmla="*/ 0 w 2235183"/>
              <a:gd name="connsiteY8-4304" fmla="*/ 75844 h 1363417"/>
              <a:gd name="connsiteX9-4305" fmla="*/ 73526 w 2235183"/>
              <a:gd name="connsiteY9-4306" fmla="*/ 0 h 1363417"/>
              <a:gd name="connsiteX10-4307" fmla="*/ 73526 w 2235183"/>
              <a:gd name="connsiteY10-4308" fmla="*/ 266972 h 1363417"/>
              <a:gd name="connsiteX11-4309" fmla="*/ 73526 w 2235183"/>
              <a:gd name="connsiteY11-4310" fmla="*/ 0 h 1363417"/>
              <a:gd name="connsiteX0-4311" fmla="*/ 7509 w 2235183"/>
              <a:gd name="connsiteY0-4312" fmla="*/ 1290773 h 1363417"/>
              <a:gd name="connsiteX1-4313" fmla="*/ 2235183 w 2235183"/>
              <a:gd name="connsiteY1-4314" fmla="*/ 1290773 h 1363417"/>
              <a:gd name="connsiteX2-4315" fmla="*/ 7507 w 2235183"/>
              <a:gd name="connsiteY2-4316" fmla="*/ 1290773 h 1363417"/>
              <a:gd name="connsiteX3-4317" fmla="*/ 2163321 w 2235183"/>
              <a:gd name="connsiteY3-4318" fmla="*/ 1363417 h 1363417"/>
              <a:gd name="connsiteX4-4319" fmla="*/ 2163321 w 2235183"/>
              <a:gd name="connsiteY4-4320" fmla="*/ 1124728 h 1363417"/>
              <a:gd name="connsiteX5-4321" fmla="*/ 2163321 w 2235183"/>
              <a:gd name="connsiteY5-4322" fmla="*/ 1363416 h 1363417"/>
              <a:gd name="connsiteX6-4323" fmla="*/ 7507 w 2235183"/>
              <a:gd name="connsiteY6-4324" fmla="*/ 76576 h 1363417"/>
              <a:gd name="connsiteX7-4325" fmla="*/ 2217216 w 2235183"/>
              <a:gd name="connsiteY7-4326" fmla="*/ 76576 h 1363417"/>
              <a:gd name="connsiteX8-4327" fmla="*/ 0 w 2235183"/>
              <a:gd name="connsiteY8-4328" fmla="*/ 75844 h 1363417"/>
              <a:gd name="connsiteX9-4329" fmla="*/ 73526 w 2235183"/>
              <a:gd name="connsiteY9-4330" fmla="*/ 0 h 1363417"/>
              <a:gd name="connsiteX10-4331" fmla="*/ 73526 w 2235183"/>
              <a:gd name="connsiteY10-4332" fmla="*/ 266972 h 1363417"/>
              <a:gd name="connsiteX11-4333" fmla="*/ 73526 w 2235183"/>
              <a:gd name="connsiteY11-4334" fmla="*/ 0 h 1363417"/>
              <a:gd name="connsiteX0-4335" fmla="*/ 2 w 2227676"/>
              <a:gd name="connsiteY0-4336" fmla="*/ 1290773 h 1363417"/>
              <a:gd name="connsiteX1-4337" fmla="*/ 2227676 w 2227676"/>
              <a:gd name="connsiteY1-4338" fmla="*/ 1290773 h 1363417"/>
              <a:gd name="connsiteX2-4339" fmla="*/ 0 w 2227676"/>
              <a:gd name="connsiteY2-4340" fmla="*/ 1290773 h 1363417"/>
              <a:gd name="connsiteX3-4341" fmla="*/ 2155814 w 2227676"/>
              <a:gd name="connsiteY3-4342" fmla="*/ 1363417 h 1363417"/>
              <a:gd name="connsiteX4-4343" fmla="*/ 2155814 w 2227676"/>
              <a:gd name="connsiteY4-4344" fmla="*/ 1124728 h 1363417"/>
              <a:gd name="connsiteX5-4345" fmla="*/ 2155814 w 2227676"/>
              <a:gd name="connsiteY5-4346" fmla="*/ 1363416 h 1363417"/>
              <a:gd name="connsiteX6-4347" fmla="*/ 0 w 2227676"/>
              <a:gd name="connsiteY6-4348" fmla="*/ 76576 h 1363417"/>
              <a:gd name="connsiteX7-4349" fmla="*/ 2209709 w 2227676"/>
              <a:gd name="connsiteY7-4350" fmla="*/ 76576 h 1363417"/>
              <a:gd name="connsiteX8-4351" fmla="*/ 0 w 2227676"/>
              <a:gd name="connsiteY8-4352" fmla="*/ 76576 h 1363417"/>
              <a:gd name="connsiteX9-4353" fmla="*/ 66019 w 2227676"/>
              <a:gd name="connsiteY9-4354" fmla="*/ 0 h 1363417"/>
              <a:gd name="connsiteX10-4355" fmla="*/ 66019 w 2227676"/>
              <a:gd name="connsiteY10-4356" fmla="*/ 266972 h 1363417"/>
              <a:gd name="connsiteX11-4357" fmla="*/ 66019 w 2227676"/>
              <a:gd name="connsiteY11-4358" fmla="*/ 0 h 1363417"/>
              <a:gd name="connsiteX0-4359" fmla="*/ 2 w 2227676"/>
              <a:gd name="connsiteY0-4360" fmla="*/ 1290773 h 1363417"/>
              <a:gd name="connsiteX1-4361" fmla="*/ 2227676 w 2227676"/>
              <a:gd name="connsiteY1-4362" fmla="*/ 1290773 h 1363417"/>
              <a:gd name="connsiteX2-4363" fmla="*/ 0 w 2227676"/>
              <a:gd name="connsiteY2-4364" fmla="*/ 1290773 h 1363417"/>
              <a:gd name="connsiteX3-4365" fmla="*/ 2155814 w 2227676"/>
              <a:gd name="connsiteY3-4366" fmla="*/ 1363417 h 1363417"/>
              <a:gd name="connsiteX4-4367" fmla="*/ 2155814 w 2227676"/>
              <a:gd name="connsiteY4-4368" fmla="*/ 1124728 h 1363417"/>
              <a:gd name="connsiteX5-4369" fmla="*/ 2155814 w 2227676"/>
              <a:gd name="connsiteY5-4370" fmla="*/ 1363416 h 1363417"/>
              <a:gd name="connsiteX6-4371" fmla="*/ 0 w 2227676"/>
              <a:gd name="connsiteY6-4372" fmla="*/ 76576 h 1363417"/>
              <a:gd name="connsiteX7-4373" fmla="*/ 2209709 w 2227676"/>
              <a:gd name="connsiteY7-4374" fmla="*/ 76576 h 1363417"/>
              <a:gd name="connsiteX8-4375" fmla="*/ 0 w 2227676"/>
              <a:gd name="connsiteY8-4376" fmla="*/ 76576 h 1363417"/>
              <a:gd name="connsiteX9-4377" fmla="*/ 71860 w 2227676"/>
              <a:gd name="connsiteY9-4378" fmla="*/ 3931 h 1363417"/>
              <a:gd name="connsiteX10-4379" fmla="*/ 66019 w 2227676"/>
              <a:gd name="connsiteY10-4380" fmla="*/ 266972 h 1363417"/>
              <a:gd name="connsiteX11-4381" fmla="*/ 66019 w 2227676"/>
              <a:gd name="connsiteY11-4382" fmla="*/ 0 h 1363417"/>
              <a:gd name="connsiteX0-4383" fmla="*/ 2 w 2227676"/>
              <a:gd name="connsiteY0-4384" fmla="*/ 1290773 h 1363417"/>
              <a:gd name="connsiteX1-4385" fmla="*/ 2227676 w 2227676"/>
              <a:gd name="connsiteY1-4386" fmla="*/ 1290773 h 1363417"/>
              <a:gd name="connsiteX2-4387" fmla="*/ 0 w 2227676"/>
              <a:gd name="connsiteY2-4388" fmla="*/ 1290773 h 1363417"/>
              <a:gd name="connsiteX3-4389" fmla="*/ 2155814 w 2227676"/>
              <a:gd name="connsiteY3-4390" fmla="*/ 1363417 h 1363417"/>
              <a:gd name="connsiteX4-4391" fmla="*/ 2155814 w 2227676"/>
              <a:gd name="connsiteY4-4392" fmla="*/ 1124728 h 1363417"/>
              <a:gd name="connsiteX5-4393" fmla="*/ 2155814 w 2227676"/>
              <a:gd name="connsiteY5-4394" fmla="*/ 1363416 h 1363417"/>
              <a:gd name="connsiteX6-4395" fmla="*/ 0 w 2227676"/>
              <a:gd name="connsiteY6-4396" fmla="*/ 76576 h 1363417"/>
              <a:gd name="connsiteX7-4397" fmla="*/ 2209709 w 2227676"/>
              <a:gd name="connsiteY7-4398" fmla="*/ 76576 h 1363417"/>
              <a:gd name="connsiteX8-4399" fmla="*/ 0 w 2227676"/>
              <a:gd name="connsiteY8-4400" fmla="*/ 76576 h 1363417"/>
              <a:gd name="connsiteX9-4401" fmla="*/ 71860 w 2227676"/>
              <a:gd name="connsiteY9-4402" fmla="*/ 3931 h 1363417"/>
              <a:gd name="connsiteX10-4403" fmla="*/ 71860 w 2227676"/>
              <a:gd name="connsiteY10-4404" fmla="*/ 263375 h 1363417"/>
              <a:gd name="connsiteX11-4405" fmla="*/ 66019 w 2227676"/>
              <a:gd name="connsiteY11-4406" fmla="*/ 0 h 1363417"/>
              <a:gd name="connsiteX0-4407" fmla="*/ 2 w 2227676"/>
              <a:gd name="connsiteY0-4408" fmla="*/ 1286842 h 1359486"/>
              <a:gd name="connsiteX1-4409" fmla="*/ 2227676 w 2227676"/>
              <a:gd name="connsiteY1-4410" fmla="*/ 1286842 h 1359486"/>
              <a:gd name="connsiteX2-4411" fmla="*/ 0 w 2227676"/>
              <a:gd name="connsiteY2-4412" fmla="*/ 1286842 h 1359486"/>
              <a:gd name="connsiteX3-4413" fmla="*/ 2155814 w 2227676"/>
              <a:gd name="connsiteY3-4414" fmla="*/ 1359486 h 1359486"/>
              <a:gd name="connsiteX4-4415" fmla="*/ 2155814 w 2227676"/>
              <a:gd name="connsiteY4-4416" fmla="*/ 1120797 h 1359486"/>
              <a:gd name="connsiteX5-4417" fmla="*/ 2155814 w 2227676"/>
              <a:gd name="connsiteY5-4418" fmla="*/ 1359485 h 1359486"/>
              <a:gd name="connsiteX6-4419" fmla="*/ 0 w 2227676"/>
              <a:gd name="connsiteY6-4420" fmla="*/ 72645 h 1359486"/>
              <a:gd name="connsiteX7-4421" fmla="*/ 2209709 w 2227676"/>
              <a:gd name="connsiteY7-4422" fmla="*/ 72645 h 1359486"/>
              <a:gd name="connsiteX8-4423" fmla="*/ 0 w 2227676"/>
              <a:gd name="connsiteY8-4424" fmla="*/ 72645 h 1359486"/>
              <a:gd name="connsiteX9-4425" fmla="*/ 71860 w 2227676"/>
              <a:gd name="connsiteY9-4426" fmla="*/ 0 h 1359486"/>
              <a:gd name="connsiteX10-4427" fmla="*/ 71860 w 2227676"/>
              <a:gd name="connsiteY10-4428" fmla="*/ 259444 h 1359486"/>
              <a:gd name="connsiteX11-4429" fmla="*/ 71860 w 2227676"/>
              <a:gd name="connsiteY11-4430" fmla="*/ 0 h 13594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27676" h="1359486">
                <a:moveTo>
                  <a:pt x="2" y="1286842"/>
                </a:moveTo>
                <a:lnTo>
                  <a:pt x="2227676" y="1286842"/>
                </a:lnTo>
                <a:lnTo>
                  <a:pt x="0" y="1286842"/>
                </a:lnTo>
                <a:close/>
                <a:moveTo>
                  <a:pt x="2155814" y="1359486"/>
                </a:moveTo>
                <a:lnTo>
                  <a:pt x="2155814" y="1120797"/>
                </a:lnTo>
                <a:lnTo>
                  <a:pt x="2155814" y="1359485"/>
                </a:lnTo>
                <a:close/>
                <a:moveTo>
                  <a:pt x="0" y="72645"/>
                </a:moveTo>
                <a:lnTo>
                  <a:pt x="2209709" y="72645"/>
                </a:lnTo>
                <a:lnTo>
                  <a:pt x="0" y="72645"/>
                </a:lnTo>
                <a:close/>
                <a:moveTo>
                  <a:pt x="71860" y="0"/>
                </a:moveTo>
                <a:lnTo>
                  <a:pt x="71860" y="259444"/>
                </a:lnTo>
                <a:lnTo>
                  <a:pt x="71860" y="0"/>
                </a:lnTo>
                <a:close/>
              </a:path>
            </a:pathLst>
          </a:custGeom>
          <a:solidFill>
            <a:schemeClr val="accent1"/>
          </a:solidFill>
          <a:ln w="3175" cap="sq">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216000" tIns="180000" rIns="216000" bIns="180000" rtlCol="0" anchor="ctr">
            <a:normAutofit/>
          </a:bodyPr>
          <a:lstStyle/>
          <a:p>
            <a:pPr algn="just">
              <a:lnSpc>
                <a:spcPct val="150000"/>
              </a:lnSpc>
            </a:pPr>
            <a:endParaRPr lang="zh-CN" altLang="en-US" dirty="0">
              <a:solidFill>
                <a:schemeClr val="tx1"/>
              </a:solidFill>
            </a:endParaRPr>
          </a:p>
        </p:txBody>
      </p:sp>
      <p:sp>
        <p:nvSpPr>
          <p:cNvPr id="4" name="Content Placeholder 3"/>
          <p:cNvSpPr>
            <a:spLocks noGrp="1"/>
          </p:cNvSpPr>
          <p:nvPr>
            <p:ph sz="half" idx="1"/>
          </p:nvPr>
        </p:nvSpPr>
        <p:spPr>
          <a:xfrm>
            <a:off x="1192480" y="1050631"/>
            <a:ext cx="4413740" cy="4114800"/>
          </a:xfrm>
        </p:spPr>
        <p:txBody>
          <a:bodyPr/>
          <a:lstStyle/>
          <a:p>
            <a:pPr marL="0" indent="0">
              <a:buNone/>
            </a:pPr>
            <a:r>
              <a:rPr lang="en-US" b="1" u="sng">
                <a:sym typeface="+mn-ea"/>
              </a:rPr>
              <a:t>Tại sao là Jenkins?</a:t>
            </a:r>
          </a:p>
          <a:p>
            <a:pPr marL="0" indent="0">
              <a:buNone/>
            </a:pPr>
            <a:endParaRPr lang="en-US" b="1" u="sng"/>
          </a:p>
          <a:p>
            <a:pPr marL="0" indent="0">
              <a:buNone/>
            </a:pPr>
            <a:endParaRPr lang="en-US" b="1" u="sng"/>
          </a:p>
        </p:txBody>
      </p:sp>
      <p:pic>
        <p:nvPicPr>
          <p:cNvPr id="22" name="Picture 21" descr="jenkins-logo-text-300x96"/>
          <p:cNvPicPr>
            <a:picLocks noChangeAspect="1"/>
          </p:cNvPicPr>
          <p:nvPr/>
        </p:nvPicPr>
        <p:blipFill>
          <a:blip r:embed="rId6"/>
          <a:stretch>
            <a:fillRect/>
          </a:stretch>
        </p:blipFill>
        <p:spPr>
          <a:xfrm>
            <a:off x="1374775" y="2962910"/>
            <a:ext cx="2172970" cy="695325"/>
          </a:xfrm>
          <a:prstGeom prst="rect">
            <a:avLst/>
          </a:prstGeom>
        </p:spPr>
      </p:pic>
      <p:sp>
        <p:nvSpPr>
          <p:cNvPr id="7" name="Text Box 6"/>
          <p:cNvSpPr txBox="1"/>
          <p:nvPr/>
        </p:nvSpPr>
        <p:spPr>
          <a:xfrm>
            <a:off x="4580890" y="1810385"/>
            <a:ext cx="2434590" cy="460375"/>
          </a:xfrm>
          <a:prstGeom prst="rect">
            <a:avLst/>
          </a:prstGeom>
          <a:noFill/>
        </p:spPr>
        <p:txBody>
          <a:bodyPr wrap="none" rtlCol="0">
            <a:spAutoFit/>
          </a:bodyPr>
          <a:lstStyle/>
          <a:p>
            <a:r>
              <a:rPr lang="en-US" sz="2400" b="1"/>
              <a:t>Dễ dàng cài đặt</a:t>
            </a:r>
          </a:p>
        </p:txBody>
      </p:sp>
      <p:sp>
        <p:nvSpPr>
          <p:cNvPr id="8" name="Text Box 7"/>
          <p:cNvSpPr txBox="1"/>
          <p:nvPr/>
        </p:nvSpPr>
        <p:spPr>
          <a:xfrm>
            <a:off x="4580890" y="2688590"/>
            <a:ext cx="1926590" cy="460375"/>
          </a:xfrm>
          <a:prstGeom prst="rect">
            <a:avLst/>
          </a:prstGeom>
          <a:noFill/>
        </p:spPr>
        <p:txBody>
          <a:bodyPr wrap="none" rtlCol="0">
            <a:spAutoFit/>
          </a:bodyPr>
          <a:lstStyle/>
          <a:p>
            <a:r>
              <a:rPr lang="en-US" sz="2400" b="1"/>
              <a:t>Đa nền tảng</a:t>
            </a:r>
          </a:p>
        </p:txBody>
      </p:sp>
      <p:sp>
        <p:nvSpPr>
          <p:cNvPr id="9" name="Text Box 8"/>
          <p:cNvSpPr txBox="1"/>
          <p:nvPr/>
        </p:nvSpPr>
        <p:spPr>
          <a:xfrm>
            <a:off x="4580890" y="3658235"/>
            <a:ext cx="4588510" cy="460375"/>
          </a:xfrm>
          <a:prstGeom prst="rect">
            <a:avLst/>
          </a:prstGeom>
          <a:noFill/>
        </p:spPr>
        <p:txBody>
          <a:bodyPr wrap="none" rtlCol="0">
            <a:spAutoFit/>
          </a:bodyPr>
          <a:lstStyle/>
          <a:p>
            <a:r>
              <a:rPr lang="en-US" sz="2400" b="1"/>
              <a:t>Hỗ trợ plugin đa dạng (&gt;1000) </a:t>
            </a:r>
          </a:p>
        </p:txBody>
      </p:sp>
      <p:sp>
        <p:nvSpPr>
          <p:cNvPr id="10" name="Text Box 9"/>
          <p:cNvSpPr txBox="1"/>
          <p:nvPr/>
        </p:nvSpPr>
        <p:spPr>
          <a:xfrm>
            <a:off x="4580890" y="4534535"/>
            <a:ext cx="2277745" cy="460375"/>
          </a:xfrm>
          <a:prstGeom prst="rect">
            <a:avLst/>
          </a:prstGeom>
          <a:noFill/>
        </p:spPr>
        <p:txBody>
          <a:bodyPr wrap="none" rtlCol="0">
            <a:spAutoFit/>
          </a:bodyPr>
          <a:lstStyle/>
          <a:p>
            <a:r>
              <a:rPr lang="en-US" sz="2400" b="1"/>
              <a:t>Mã nguồn mở </a:t>
            </a:r>
          </a:p>
        </p:txBody>
      </p:sp>
      <p:cxnSp>
        <p:nvCxnSpPr>
          <p:cNvPr id="11" name="Straight Arrow Connector 10"/>
          <p:cNvCxnSpPr>
            <a:endCxn id="7" idx="1"/>
          </p:cNvCxnSpPr>
          <p:nvPr/>
        </p:nvCxnSpPr>
        <p:spPr>
          <a:xfrm flipV="1">
            <a:off x="3749675" y="2040890"/>
            <a:ext cx="831215" cy="1263015"/>
          </a:xfrm>
          <a:prstGeom prst="straightConnector1">
            <a:avLst/>
          </a:prstGeom>
          <a:ln>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flipV="1">
            <a:off x="3749675" y="2919095"/>
            <a:ext cx="831215" cy="378460"/>
          </a:xfrm>
          <a:prstGeom prst="straightConnector1">
            <a:avLst/>
          </a:prstGeom>
          <a:ln>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3759200" y="3305175"/>
            <a:ext cx="821690" cy="583565"/>
          </a:xfrm>
          <a:prstGeom prst="straightConnector1">
            <a:avLst/>
          </a:prstGeom>
          <a:ln>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1"/>
          </p:cNvCxnSpPr>
          <p:nvPr/>
        </p:nvCxnSpPr>
        <p:spPr>
          <a:xfrm>
            <a:off x="3752215" y="3297555"/>
            <a:ext cx="828675" cy="1467485"/>
          </a:xfrm>
          <a:prstGeom prst="straightConnector1">
            <a:avLst/>
          </a:prstGeom>
          <a:ln>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8" fill="hold" grpId="15"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p:stCondLst>
                              <p:cond delay="500"/>
                            </p:stCondLst>
                            <p:childTnLst>
                              <p:par>
                                <p:cTn id="18" presetID="22" presetClass="entr" presetSubtype="8" fill="hold" grpId="1"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8" grpId="0"/>
      <p:bldP spid="8" grpId="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2"/>
          <p:cNvSpPr/>
          <p:nvPr>
            <p:custDataLst>
              <p:tags r:id="rId2"/>
            </p:custDataLst>
          </p:nvPr>
        </p:nvSpPr>
        <p:spPr bwMode="auto">
          <a:xfrm>
            <a:off x="3196590" y="4505960"/>
            <a:ext cx="2877185" cy="882650"/>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lumMod val="50000"/>
              </a:schemeClr>
            </a:solidFill>
            <a:miter lim="800000"/>
            <a:headEnd type="oval"/>
            <a:tailEnd type="oval"/>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1">
              <a:sym typeface="+mn-lt"/>
            </a:endParaRPr>
          </a:p>
        </p:txBody>
      </p:sp>
      <p:sp>
        <p:nvSpPr>
          <p:cNvPr id="6" name="Line 34"/>
          <p:cNvSpPr>
            <a:spLocks noChangeShapeType="1"/>
          </p:cNvSpPr>
          <p:nvPr>
            <p:custDataLst>
              <p:tags r:id="rId3"/>
            </p:custDataLst>
          </p:nvPr>
        </p:nvSpPr>
        <p:spPr bwMode="auto">
          <a:xfrm flipH="1">
            <a:off x="27940" y="5387975"/>
            <a:ext cx="3168650" cy="1270"/>
          </a:xfrm>
          <a:prstGeom prst="line">
            <a:avLst/>
          </a:prstGeom>
          <a:noFill/>
          <a:ln w="25400" cmpd="sng">
            <a:solidFill>
              <a:schemeClr val="bg1">
                <a:lumMod val="50000"/>
              </a:schemeClr>
            </a:solidFill>
            <a:round/>
            <a:headEnd type="oval"/>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1">
              <a:sym typeface="+mn-lt"/>
            </a:endParaRPr>
          </a:p>
        </p:txBody>
      </p:sp>
      <p:sp>
        <p:nvSpPr>
          <p:cNvPr id="8" name="AutoShape 43"/>
          <p:cNvSpPr/>
          <p:nvPr>
            <p:custDataLst>
              <p:tags r:id="rId4"/>
            </p:custDataLst>
          </p:nvPr>
        </p:nvSpPr>
        <p:spPr bwMode="auto">
          <a:xfrm rot="17429802">
            <a:off x="2242047" y="3046289"/>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cmpd="sng">
            <a:gradFill>
              <a:gsLst>
                <a:gs pos="0">
                  <a:schemeClr val="accent3"/>
                </a:gs>
                <a:gs pos="100000">
                  <a:schemeClr val="accent4"/>
                </a:gs>
              </a:gsLst>
              <a:lin ang="5400000" scaled="1"/>
            </a:gradFill>
            <a:prstDash val="lgDash"/>
            <a:round/>
          </a:ln>
          <a:extLst>
            <a:ext uri="{909E8E84-426E-40DD-AFC4-6F175D3DCCD1}">
              <a14:hiddenFill xmlns:a14="http://schemas.microsoft.com/office/drawing/2010/main">
                <a:solidFill>
                  <a:srgbClr val="FFFFFF"/>
                </a:solidFill>
              </a14:hiddenFill>
            </a:ext>
          </a:extLst>
        </p:spPr>
        <p:txBody>
          <a:bodyPr anchor="ctr"/>
          <a:lstStyle/>
          <a:p>
            <a:endParaRPr lang="zh-CN" altLang="en-US" i="1">
              <a:sym typeface="+mn-lt"/>
            </a:endParaRPr>
          </a:p>
        </p:txBody>
      </p:sp>
      <p:sp>
        <p:nvSpPr>
          <p:cNvPr id="9" name="AutoShape 44"/>
          <p:cNvSpPr/>
          <p:nvPr>
            <p:custDataLst>
              <p:tags r:id="rId5"/>
            </p:custDataLst>
          </p:nvPr>
        </p:nvSpPr>
        <p:spPr bwMode="auto">
          <a:xfrm rot="17429802">
            <a:off x="5268457" y="2163639"/>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cmpd="sng">
            <a:gradFill>
              <a:gsLst>
                <a:gs pos="0">
                  <a:schemeClr val="accent4"/>
                </a:gs>
                <a:gs pos="100000">
                  <a:schemeClr val="accent5"/>
                </a:gs>
              </a:gsLst>
              <a:lin ang="5400000" scaled="1"/>
            </a:gradFill>
            <a:prstDash val="lgDash"/>
            <a:round/>
          </a:ln>
          <a:extLst>
            <a:ext uri="{909E8E84-426E-40DD-AFC4-6F175D3DCCD1}">
              <a14:hiddenFill xmlns:a14="http://schemas.microsoft.com/office/drawing/2010/main">
                <a:solidFill>
                  <a:srgbClr val="FFFFFF"/>
                </a:solidFill>
              </a14:hiddenFill>
            </a:ext>
          </a:extLst>
        </p:spPr>
        <p:txBody>
          <a:bodyPr anchor="ctr"/>
          <a:lstStyle/>
          <a:p>
            <a:endParaRPr lang="zh-CN" altLang="en-US" i="1">
              <a:sym typeface="+mn-lt"/>
            </a:endParaRPr>
          </a:p>
        </p:txBody>
      </p:sp>
      <p:sp>
        <p:nvSpPr>
          <p:cNvPr id="14" name="Oval 20"/>
          <p:cNvSpPr>
            <a:spLocks noChangeArrowheads="1"/>
          </p:cNvSpPr>
          <p:nvPr>
            <p:custDataLst>
              <p:tags r:id="rId6"/>
            </p:custDataLst>
          </p:nvPr>
        </p:nvSpPr>
        <p:spPr bwMode="auto">
          <a:xfrm>
            <a:off x="3895725" y="2927350"/>
            <a:ext cx="1421765" cy="142049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dirty="0">
                <a:solidFill>
                  <a:schemeClr val="tx1"/>
                </a:solidFill>
                <a:sym typeface="+mn-lt"/>
              </a:rPr>
              <a:t>TEST</a:t>
            </a:r>
          </a:p>
        </p:txBody>
      </p:sp>
      <p:sp>
        <p:nvSpPr>
          <p:cNvPr id="16" name="Oval 15"/>
          <p:cNvSpPr>
            <a:spLocks noChangeArrowheads="1"/>
          </p:cNvSpPr>
          <p:nvPr>
            <p:custDataLst>
              <p:tags r:id="rId7"/>
            </p:custDataLst>
          </p:nvPr>
        </p:nvSpPr>
        <p:spPr bwMode="auto">
          <a:xfrm>
            <a:off x="949325" y="3793490"/>
            <a:ext cx="1420495" cy="141986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dirty="0">
                <a:solidFill>
                  <a:schemeClr val="tx1"/>
                </a:solidFill>
                <a:sym typeface="+mn-lt"/>
              </a:rPr>
              <a:t>BUILD</a:t>
            </a:r>
          </a:p>
        </p:txBody>
      </p:sp>
      <p:sp>
        <p:nvSpPr>
          <p:cNvPr id="18" name="Oval 25"/>
          <p:cNvSpPr>
            <a:spLocks noChangeArrowheads="1"/>
          </p:cNvSpPr>
          <p:nvPr>
            <p:custDataLst>
              <p:tags r:id="rId8"/>
            </p:custDataLst>
          </p:nvPr>
        </p:nvSpPr>
        <p:spPr bwMode="auto">
          <a:xfrm>
            <a:off x="6728460" y="2091690"/>
            <a:ext cx="1421765" cy="141986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dirty="0">
                <a:solidFill>
                  <a:schemeClr val="bg1"/>
                </a:solidFill>
              </a:rPr>
              <a:t>DEPLOY</a:t>
            </a:r>
            <a:endParaRPr lang="en-US" dirty="0">
              <a:solidFill>
                <a:schemeClr val="bg1"/>
              </a:solidFill>
              <a:sym typeface="+mn-lt"/>
            </a:endParaRPr>
          </a:p>
        </p:txBody>
      </p:sp>
      <p:sp>
        <p:nvSpPr>
          <p:cNvPr id="21" name="Freeform 32"/>
          <p:cNvSpPr/>
          <p:nvPr>
            <p:custDataLst>
              <p:tags r:id="rId9"/>
            </p:custDataLst>
          </p:nvPr>
        </p:nvSpPr>
        <p:spPr bwMode="auto">
          <a:xfrm>
            <a:off x="6073775" y="3623310"/>
            <a:ext cx="2812415" cy="882650"/>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lumMod val="50000"/>
              </a:schemeClr>
            </a:solidFill>
            <a:miter lim="800000"/>
            <a:headEnd type="oval"/>
            <a:tailEnd type="oval"/>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1">
              <a:sym typeface="+mn-lt"/>
            </a:endParaRPr>
          </a:p>
        </p:txBody>
      </p:sp>
      <p:sp>
        <p:nvSpPr>
          <p:cNvPr id="22" name="Freeform 32"/>
          <p:cNvSpPr/>
          <p:nvPr>
            <p:custDataLst>
              <p:tags r:id="rId10"/>
            </p:custDataLst>
          </p:nvPr>
        </p:nvSpPr>
        <p:spPr bwMode="auto">
          <a:xfrm>
            <a:off x="8886190" y="2740660"/>
            <a:ext cx="3285490" cy="882650"/>
          </a:xfrm>
          <a:custGeom>
            <a:avLst/>
            <a:gdLst>
              <a:gd name="T0" fmla="*/ 0 w 726"/>
              <a:gd name="T1" fmla="*/ 408 h 408"/>
              <a:gd name="T2" fmla="*/ 0 w 726"/>
              <a:gd name="T3" fmla="*/ 0 h 408"/>
              <a:gd name="T4" fmla="*/ 726 w 726"/>
              <a:gd name="T5" fmla="*/ 0 h 408"/>
              <a:gd name="connsiteX0" fmla="*/ 0 w 14992"/>
              <a:gd name="connsiteY0" fmla="*/ 10000 h 10000"/>
              <a:gd name="connsiteX1" fmla="*/ 0 w 14992"/>
              <a:gd name="connsiteY1" fmla="*/ 0 h 10000"/>
              <a:gd name="connsiteX2" fmla="*/ 14992 w 14992"/>
              <a:gd name="connsiteY2" fmla="*/ 0 h 10000"/>
            </a:gdLst>
            <a:ahLst/>
            <a:cxnLst>
              <a:cxn ang="0">
                <a:pos x="connsiteX0" y="connsiteY0"/>
              </a:cxn>
              <a:cxn ang="0">
                <a:pos x="connsiteX1" y="connsiteY1"/>
              </a:cxn>
              <a:cxn ang="0">
                <a:pos x="connsiteX2" y="connsiteY2"/>
              </a:cxn>
            </a:cxnLst>
            <a:rect l="l" t="t" r="r" b="b"/>
            <a:pathLst>
              <a:path w="14992" h="10000">
                <a:moveTo>
                  <a:pt x="0" y="10000"/>
                </a:moveTo>
                <a:lnTo>
                  <a:pt x="0" y="0"/>
                </a:lnTo>
                <a:lnTo>
                  <a:pt x="14992" y="0"/>
                </a:lnTo>
              </a:path>
            </a:pathLst>
          </a:custGeom>
          <a:noFill/>
          <a:ln w="25400" cap="flat" cmpd="sng">
            <a:solidFill>
              <a:schemeClr val="bg1">
                <a:lumMod val="50000"/>
              </a:schemeClr>
            </a:solidFill>
            <a:miter lim="800000"/>
            <a:headEnd type="oval"/>
            <a:tailEnd type="oval"/>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i="1" dirty="0">
              <a:sym typeface="+mn-lt"/>
            </a:endParaRPr>
          </a:p>
        </p:txBody>
      </p:sp>
      <p:sp>
        <p:nvSpPr>
          <p:cNvPr id="23" name="AutoShape 44"/>
          <p:cNvSpPr/>
          <p:nvPr>
            <p:custDataLst>
              <p:tags r:id="rId11"/>
            </p:custDataLst>
          </p:nvPr>
        </p:nvSpPr>
        <p:spPr bwMode="auto">
          <a:xfrm rot="17429802">
            <a:off x="8238584" y="1152703"/>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314A12"/>
          </a:solidFill>
          <a:ln w="9525" cmpd="sng">
            <a:gradFill>
              <a:gsLst>
                <a:gs pos="0">
                  <a:schemeClr val="accent5"/>
                </a:gs>
                <a:gs pos="100000">
                  <a:schemeClr val="accent6"/>
                </a:gs>
              </a:gsLst>
              <a:lin ang="5400000" scaled="1"/>
            </a:gradFill>
            <a:prstDash val="lgDash"/>
            <a:round/>
          </a:ln>
        </p:spPr>
        <p:txBody>
          <a:bodyPr anchor="ctr"/>
          <a:lstStyle/>
          <a:p>
            <a:endParaRPr lang="zh-CN" altLang="en-US" i="1">
              <a:sym typeface="+mn-lt"/>
            </a:endParaRPr>
          </a:p>
        </p:txBody>
      </p:sp>
      <p:sp>
        <p:nvSpPr>
          <p:cNvPr id="24" name="Oval 25"/>
          <p:cNvSpPr>
            <a:spLocks noChangeArrowheads="1"/>
          </p:cNvSpPr>
          <p:nvPr>
            <p:custDataLst>
              <p:tags r:id="rId12"/>
            </p:custDataLst>
          </p:nvPr>
        </p:nvSpPr>
        <p:spPr bwMode="auto">
          <a:xfrm>
            <a:off x="9808210" y="1116965"/>
            <a:ext cx="1544955" cy="1495425"/>
          </a:xfrm>
          <a:prstGeom prst="ellipse">
            <a:avLst/>
          </a:prstGeom>
          <a:solidFill>
            <a:srgbClr val="314A1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dirty="0">
                <a:solidFill>
                  <a:schemeClr val="bg1"/>
                </a:solidFill>
                <a:sym typeface="+mn-lt"/>
              </a:rPr>
              <a:t>RELEASE</a:t>
            </a:r>
            <a:r>
              <a:rPr lang="en-US" altLang="zh-CN" dirty="0">
                <a:solidFill>
                  <a:schemeClr val="tx1"/>
                </a:solidFill>
                <a:sym typeface="+mn-lt"/>
              </a:rPr>
              <a:t> </a:t>
            </a:r>
          </a:p>
        </p:txBody>
      </p:sp>
      <p:sp>
        <p:nvSpPr>
          <p:cNvPr id="25" name="文本框 24"/>
          <p:cNvSpPr txBox="1"/>
          <p:nvPr>
            <p:custDataLst>
              <p:tags r:id="rId13"/>
            </p:custDataLst>
          </p:nvPr>
        </p:nvSpPr>
        <p:spPr>
          <a:xfrm>
            <a:off x="838200" y="174625"/>
            <a:ext cx="10515600" cy="587375"/>
          </a:xfrm>
          <a:prstGeom prst="rect">
            <a:avLst/>
          </a:prstGeom>
        </p:spPr>
        <p:txBody>
          <a:bodyPr vert="horz" wrap="square" lIns="91440" tIns="45720" rIns="91440" bIns="45720" rtlCol="0" anchor="ctr">
            <a:normAutofit fontScale="97500"/>
          </a:bodyPr>
          <a:lstStyle>
            <a:lvl1pPr>
              <a:lnSpc>
                <a:spcPct val="90000"/>
              </a:lnSpc>
              <a:spcBef>
                <a:spcPct val="0"/>
              </a:spcBef>
              <a:buNone/>
              <a:defRPr sz="3600" b="1">
                <a:latin typeface="+mj-lt"/>
                <a:ea typeface="+mj-ea"/>
                <a:cs typeface="+mj-cs"/>
              </a:defRPr>
            </a:lvl1pPr>
          </a:lstStyle>
          <a:p>
            <a:r>
              <a:rPr lang="en-US" dirty="0">
                <a:sym typeface="+mn-ea"/>
              </a:rPr>
              <a:t>Jenkins with Pipeline Itew</a:t>
            </a:r>
            <a:endParaRPr lang="en-US" dirty="0"/>
          </a:p>
        </p:txBody>
      </p:sp>
      <p:sp>
        <p:nvSpPr>
          <p:cNvPr id="2" name="Right Arrow 1"/>
          <p:cNvSpPr/>
          <p:nvPr/>
        </p:nvSpPr>
        <p:spPr>
          <a:xfrm>
            <a:off x="581025" y="5503545"/>
            <a:ext cx="2062480" cy="571500"/>
          </a:xfrm>
          <a:prstGeom prst="rightArrow">
            <a:avLst/>
          </a:prstGeom>
          <a:solidFill>
            <a:srgbClr val="00C8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lumMod val="75000"/>
                    <a:lumOff val="25000"/>
                  </a:schemeClr>
                </a:solidFill>
              </a:rPr>
              <a:t>Notification</a:t>
            </a:r>
          </a:p>
        </p:txBody>
      </p:sp>
      <p:sp>
        <p:nvSpPr>
          <p:cNvPr id="17" name="Right Arrow 16"/>
          <p:cNvSpPr/>
          <p:nvPr/>
        </p:nvSpPr>
        <p:spPr>
          <a:xfrm>
            <a:off x="3702050" y="4641850"/>
            <a:ext cx="2062480" cy="571500"/>
          </a:xfrm>
          <a:prstGeom prst="rightArrow">
            <a:avLst/>
          </a:prstGeom>
          <a:solidFill>
            <a:srgbClr val="00C8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lumMod val="75000"/>
                    <a:lumOff val="25000"/>
                  </a:schemeClr>
                </a:solidFill>
              </a:rPr>
              <a:t>Notification</a:t>
            </a:r>
          </a:p>
        </p:txBody>
      </p:sp>
      <p:sp>
        <p:nvSpPr>
          <p:cNvPr id="19" name="Right Arrow 18"/>
          <p:cNvSpPr/>
          <p:nvPr/>
        </p:nvSpPr>
        <p:spPr>
          <a:xfrm>
            <a:off x="6449060" y="3793490"/>
            <a:ext cx="2062480" cy="571500"/>
          </a:xfrm>
          <a:prstGeom prst="rightArrow">
            <a:avLst/>
          </a:prstGeom>
          <a:solidFill>
            <a:srgbClr val="00C8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lumMod val="75000"/>
                    <a:lumOff val="25000"/>
                  </a:schemeClr>
                </a:solidFill>
              </a:rPr>
              <a:t>Notification</a:t>
            </a:r>
          </a:p>
        </p:txBody>
      </p:sp>
      <p:sp>
        <p:nvSpPr>
          <p:cNvPr id="26" name="Right Arrow 25"/>
          <p:cNvSpPr/>
          <p:nvPr/>
        </p:nvSpPr>
        <p:spPr>
          <a:xfrm>
            <a:off x="9549130" y="2863215"/>
            <a:ext cx="2062480" cy="571500"/>
          </a:xfrm>
          <a:prstGeom prst="rightArrow">
            <a:avLst/>
          </a:prstGeom>
          <a:solidFill>
            <a:srgbClr val="00C8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lumMod val="75000"/>
                    <a:lumOff val="25000"/>
                  </a:schemeClr>
                </a:solidFill>
              </a:rPr>
              <a:t>Notification</a:t>
            </a:r>
          </a:p>
        </p:txBody>
      </p:sp>
      <p:sp>
        <p:nvSpPr>
          <p:cNvPr id="27" name="AutoShape 43"/>
          <p:cNvSpPr/>
          <p:nvPr>
            <p:custDataLst>
              <p:tags r:id="rId14"/>
            </p:custDataLst>
          </p:nvPr>
        </p:nvSpPr>
        <p:spPr bwMode="auto">
          <a:xfrm rot="17429802">
            <a:off x="2242047" y="3046924"/>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4">
              <a:lumMod val="75000"/>
            </a:schemeClr>
          </a:solidFill>
          <a:ln w="9525" cmpd="sng">
            <a:gradFill>
              <a:gsLst>
                <a:gs pos="0">
                  <a:schemeClr val="accent3"/>
                </a:gs>
                <a:gs pos="100000">
                  <a:schemeClr val="accent4"/>
                </a:gs>
              </a:gsLst>
              <a:lin ang="5400000" scaled="1"/>
            </a:gradFill>
            <a:prstDash val="lgDash"/>
            <a:round/>
          </a:ln>
        </p:spPr>
        <p:txBody>
          <a:bodyPr anchor="ctr"/>
          <a:lstStyle/>
          <a:p>
            <a:endParaRPr lang="zh-CN" altLang="en-US" i="1">
              <a:sym typeface="+mn-lt"/>
            </a:endParaRPr>
          </a:p>
        </p:txBody>
      </p:sp>
      <p:sp>
        <p:nvSpPr>
          <p:cNvPr id="28" name="AutoShape 44"/>
          <p:cNvSpPr/>
          <p:nvPr>
            <p:custDataLst>
              <p:tags r:id="rId15"/>
            </p:custDataLst>
          </p:nvPr>
        </p:nvSpPr>
        <p:spPr bwMode="auto">
          <a:xfrm rot="17429802">
            <a:off x="5268457" y="2163639"/>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4">
              <a:lumMod val="50000"/>
            </a:schemeClr>
          </a:solidFill>
          <a:ln w="9525" cmpd="sng">
            <a:gradFill>
              <a:gsLst>
                <a:gs pos="0">
                  <a:schemeClr val="accent4"/>
                </a:gs>
                <a:gs pos="100000">
                  <a:schemeClr val="accent5"/>
                </a:gs>
              </a:gsLst>
              <a:lin ang="5400000" scaled="1"/>
            </a:gradFill>
            <a:prstDash val="lgDash"/>
            <a:round/>
          </a:ln>
        </p:spPr>
        <p:txBody>
          <a:bodyPr anchor="ctr"/>
          <a:lstStyle/>
          <a:p>
            <a:endParaRPr lang="zh-CN" altLang="en-US" i="1">
              <a:sym typeface="+mn-lt"/>
            </a:endParaRPr>
          </a:p>
        </p:txBody>
      </p:sp>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1000"/>
                                        <p:tgtEl>
                                          <p:spTgt spid="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heckerboard(across)">
                                      <p:cBhvr>
                                        <p:cTn id="24" dur="1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heckerboard(across)">
                                      <p:cBhvr>
                                        <p:cTn id="29" dur="1000"/>
                                        <p:tgtEl>
                                          <p:spTgt spid="8"/>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heckerboard(across)">
                                      <p:cBhvr>
                                        <p:cTn id="32" dur="1000"/>
                                        <p:tgtEl>
                                          <p:spTgt spid="14"/>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heckerboard(across)">
                                      <p:cBhvr>
                                        <p:cTn id="35" dur="1000"/>
                                        <p:tgtEl>
                                          <p:spTgt spid="27"/>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checkerboard(across)">
                                      <p:cBhvr>
                                        <p:cTn id="38" dur="10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heckerboard(across)">
                                      <p:cBhvr>
                                        <p:cTn id="43" dur="1000"/>
                                        <p:tgtEl>
                                          <p:spTgt spid="9"/>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checkerboard(across)">
                                      <p:cBhvr>
                                        <p:cTn id="46" dur="1000"/>
                                        <p:tgtEl>
                                          <p:spTgt spid="18"/>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1000"/>
                                        <p:tgtEl>
                                          <p:spTgt spid="19"/>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checkerboard(across)">
                                      <p:cBhvr>
                                        <p:cTn id="52" dur="10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checkerboard(across)">
                                      <p:cBhvr>
                                        <p:cTn id="57" dur="500"/>
                                        <p:tgtEl>
                                          <p:spTgt spid="23"/>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heckerboard(across)">
                                      <p:cBhvr>
                                        <p:cTn id="60" dur="500"/>
                                        <p:tgtEl>
                                          <p:spTgt spid="24"/>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heckerboard(across)">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4" grpId="0" animBg="1"/>
      <p:bldP spid="16" grpId="0" bldLvl="0" animBg="1"/>
      <p:bldP spid="18" grpId="0" animBg="1"/>
      <p:bldP spid="21" grpId="0" animBg="1"/>
      <p:bldP spid="22" grpId="0" animBg="1"/>
      <p:bldP spid="23" grpId="0" bldLvl="0" animBg="1"/>
      <p:bldP spid="24" grpId="0" animBg="1"/>
      <p:bldP spid="2" grpId="0" animBg="1"/>
      <p:bldP spid="17" grpId="0" animBg="1"/>
      <p:bldP spid="19" grpId="0" animBg="1"/>
      <p:bldP spid="26" grpId="0" animBg="1"/>
      <p:bldP spid="27" grpId="0" bldLvl="0" animBg="1"/>
      <p:bldP spid="2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custDataLst>
              <p:tags r:id="rId2"/>
            </p:custDataLst>
          </p:nvPr>
        </p:nvGrpSpPr>
        <p:grpSpPr>
          <a:xfrm>
            <a:off x="3413842" y="2943895"/>
            <a:ext cx="5364316" cy="1128054"/>
            <a:chOff x="764160" y="1971438"/>
            <a:chExt cx="5364316" cy="1128054"/>
          </a:xfrm>
        </p:grpSpPr>
        <p:sp>
          <p:nvSpPr>
            <p:cNvPr id="24" name="平行四边形 23"/>
            <p:cNvSpPr/>
            <p:nvPr>
              <p:custDataLst>
                <p:tags r:id="rId4"/>
              </p:custDataLst>
            </p:nvPr>
          </p:nvSpPr>
          <p:spPr>
            <a:xfrm>
              <a:off x="764160" y="1971438"/>
              <a:ext cx="5364316" cy="1128054"/>
            </a:xfrm>
            <a:prstGeom prst="parallelogram">
              <a:avLst/>
            </a:prstGeom>
            <a:solidFill>
              <a:schemeClr val="accent1">
                <a:alpha val="70000"/>
              </a:schemeClr>
            </a:solidFill>
            <a:ln>
              <a:noFill/>
            </a:ln>
          </p:spPr>
          <p:txBody>
            <a:bodyPr vert="horz" wrap="square" lIns="648000" tIns="45720" rIns="0" bIns="45720" numCol="1" anchor="ctr" anchorCtr="0" compatLnSpc="1">
              <a:noAutofit/>
            </a:bodyPr>
            <a:lstStyle/>
            <a:p>
              <a:r>
                <a:rPr lang="en-US" altLang="zh-CN" sz="5400" dirty="0"/>
                <a:t>    Demo.</a:t>
              </a:r>
              <a:endParaRPr lang="zh-CN" altLang="en-US" sz="5400" i="1" dirty="0">
                <a:sym typeface="+mn-lt"/>
              </a:endParaRPr>
            </a:p>
          </p:txBody>
        </p:sp>
        <p:grpSp>
          <p:nvGrpSpPr>
            <p:cNvPr id="74" name="组合 73"/>
            <p:cNvGrpSpPr/>
            <p:nvPr/>
          </p:nvGrpSpPr>
          <p:grpSpPr>
            <a:xfrm>
              <a:off x="1204000" y="2207431"/>
              <a:ext cx="656069" cy="656069"/>
              <a:chOff x="1204000" y="1786517"/>
              <a:chExt cx="656069" cy="656069"/>
            </a:xfrm>
          </p:grpSpPr>
          <p:sp>
            <p:nvSpPr>
              <p:cNvPr id="20" name="Freeform 173"/>
              <p:cNvSpPr>
                <a:spLocks noEditPoints="1"/>
              </p:cNvSpPr>
              <p:nvPr>
                <p:custDataLst>
                  <p:tags r:id="rId5"/>
                </p:custDataLst>
              </p:nvPr>
            </p:nvSpPr>
            <p:spPr bwMode="auto">
              <a:xfrm>
                <a:off x="1204000" y="1786517"/>
                <a:ext cx="656069" cy="656069"/>
              </a:xfrm>
              <a:custGeom>
                <a:avLst/>
                <a:gdLst>
                  <a:gd name="T0" fmla="*/ 174 w 256"/>
                  <a:gd name="T1" fmla="*/ 0 h 256"/>
                  <a:gd name="T2" fmla="*/ 81 w 256"/>
                  <a:gd name="T3" fmla="*/ 0 h 256"/>
                  <a:gd name="T4" fmla="*/ 0 w 256"/>
                  <a:gd name="T5" fmla="*/ 82 h 256"/>
                  <a:gd name="T6" fmla="*/ 0 w 256"/>
                  <a:gd name="T7" fmla="*/ 174 h 256"/>
                  <a:gd name="T8" fmla="*/ 81 w 256"/>
                  <a:gd name="T9" fmla="*/ 256 h 256"/>
                  <a:gd name="T10" fmla="*/ 174 w 256"/>
                  <a:gd name="T11" fmla="*/ 256 h 256"/>
                  <a:gd name="T12" fmla="*/ 256 w 256"/>
                  <a:gd name="T13" fmla="*/ 174 h 256"/>
                  <a:gd name="T14" fmla="*/ 256 w 256"/>
                  <a:gd name="T15" fmla="*/ 82 h 256"/>
                  <a:gd name="T16" fmla="*/ 174 w 256"/>
                  <a:gd name="T17" fmla="*/ 0 h 256"/>
                  <a:gd name="T18" fmla="*/ 240 w 256"/>
                  <a:gd name="T19" fmla="*/ 174 h 256"/>
                  <a:gd name="T20" fmla="*/ 174 w 256"/>
                  <a:gd name="T21" fmla="*/ 240 h 256"/>
                  <a:gd name="T22" fmla="*/ 81 w 256"/>
                  <a:gd name="T23" fmla="*/ 240 h 256"/>
                  <a:gd name="T24" fmla="*/ 16 w 256"/>
                  <a:gd name="T25" fmla="*/ 174 h 256"/>
                  <a:gd name="T26" fmla="*/ 16 w 256"/>
                  <a:gd name="T27" fmla="*/ 82 h 256"/>
                  <a:gd name="T28" fmla="*/ 81 w 256"/>
                  <a:gd name="T29" fmla="*/ 16 h 256"/>
                  <a:gd name="T30" fmla="*/ 174 w 256"/>
                  <a:gd name="T31" fmla="*/ 16 h 256"/>
                  <a:gd name="T32" fmla="*/ 240 w 256"/>
                  <a:gd name="T33" fmla="*/ 82 h 256"/>
                  <a:gd name="T34" fmla="*/ 240 w 256"/>
                  <a:gd name="T35" fmla="*/ 1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74" y="0"/>
                    </a:moveTo>
                    <a:cubicBezTo>
                      <a:pt x="81" y="0"/>
                      <a:pt x="81" y="0"/>
                      <a:pt x="81" y="0"/>
                    </a:cubicBezTo>
                    <a:cubicBezTo>
                      <a:pt x="36" y="0"/>
                      <a:pt x="0" y="37"/>
                      <a:pt x="0" y="82"/>
                    </a:cubicBezTo>
                    <a:cubicBezTo>
                      <a:pt x="0" y="174"/>
                      <a:pt x="0" y="174"/>
                      <a:pt x="0" y="174"/>
                    </a:cubicBezTo>
                    <a:cubicBezTo>
                      <a:pt x="0" y="219"/>
                      <a:pt x="36" y="256"/>
                      <a:pt x="81" y="256"/>
                    </a:cubicBezTo>
                    <a:cubicBezTo>
                      <a:pt x="174" y="256"/>
                      <a:pt x="174" y="256"/>
                      <a:pt x="174" y="256"/>
                    </a:cubicBezTo>
                    <a:cubicBezTo>
                      <a:pt x="219" y="256"/>
                      <a:pt x="256" y="219"/>
                      <a:pt x="256" y="174"/>
                    </a:cubicBezTo>
                    <a:cubicBezTo>
                      <a:pt x="256" y="82"/>
                      <a:pt x="256" y="82"/>
                      <a:pt x="256" y="82"/>
                    </a:cubicBezTo>
                    <a:cubicBezTo>
                      <a:pt x="256" y="37"/>
                      <a:pt x="219" y="0"/>
                      <a:pt x="174" y="0"/>
                    </a:cubicBezTo>
                    <a:close/>
                    <a:moveTo>
                      <a:pt x="240" y="174"/>
                    </a:moveTo>
                    <a:cubicBezTo>
                      <a:pt x="240" y="211"/>
                      <a:pt x="210" y="240"/>
                      <a:pt x="174" y="240"/>
                    </a:cubicBezTo>
                    <a:cubicBezTo>
                      <a:pt x="81" y="240"/>
                      <a:pt x="81" y="240"/>
                      <a:pt x="81" y="240"/>
                    </a:cubicBezTo>
                    <a:cubicBezTo>
                      <a:pt x="45" y="240"/>
                      <a:pt x="16" y="211"/>
                      <a:pt x="16" y="174"/>
                    </a:cubicBezTo>
                    <a:cubicBezTo>
                      <a:pt x="16" y="82"/>
                      <a:pt x="16" y="82"/>
                      <a:pt x="16" y="82"/>
                    </a:cubicBezTo>
                    <a:cubicBezTo>
                      <a:pt x="16" y="46"/>
                      <a:pt x="45" y="16"/>
                      <a:pt x="81" y="16"/>
                    </a:cubicBezTo>
                    <a:cubicBezTo>
                      <a:pt x="174" y="16"/>
                      <a:pt x="174" y="16"/>
                      <a:pt x="174" y="16"/>
                    </a:cubicBezTo>
                    <a:cubicBezTo>
                      <a:pt x="210" y="16"/>
                      <a:pt x="240" y="46"/>
                      <a:pt x="240" y="82"/>
                    </a:cubicBezTo>
                    <a:lnTo>
                      <a:pt x="240" y="174"/>
                    </a:lnTo>
                    <a:close/>
                  </a:path>
                </a:pathLst>
              </a:custGeom>
              <a:solidFill>
                <a:srgbClr val="262626"/>
              </a:solidFill>
              <a:ln>
                <a:noFill/>
              </a:ln>
            </p:spPr>
            <p:txBody>
              <a:bodyPr vert="horz" wrap="square" lIns="91440" tIns="45720" rIns="91440" bIns="45720" numCol="1" anchor="t" anchorCtr="0" compatLnSpc="1">
                <a:normAutofit/>
              </a:bodyPr>
              <a:lstStyle/>
              <a:p>
                <a:endParaRPr lang="zh-CN" altLang="en-US" i="1">
                  <a:sym typeface="+mn-lt"/>
                </a:endParaRPr>
              </a:p>
            </p:txBody>
          </p:sp>
          <p:sp>
            <p:nvSpPr>
              <p:cNvPr id="21" name="Freeform 174"/>
              <p:cNvSpPr/>
              <p:nvPr>
                <p:custDataLst>
                  <p:tags r:id="rId6"/>
                </p:custDataLst>
              </p:nvPr>
            </p:nvSpPr>
            <p:spPr bwMode="auto">
              <a:xfrm>
                <a:off x="1273402" y="1858088"/>
                <a:ext cx="473888" cy="310142"/>
              </a:xfrm>
              <a:custGeom>
                <a:avLst/>
                <a:gdLst>
                  <a:gd name="T0" fmla="*/ 6 w 185"/>
                  <a:gd name="T1" fmla="*/ 121 h 121"/>
                  <a:gd name="T2" fmla="*/ 11 w 185"/>
                  <a:gd name="T3" fmla="*/ 115 h 121"/>
                  <a:gd name="T4" fmla="*/ 11 w 185"/>
                  <a:gd name="T5" fmla="*/ 52 h 121"/>
                  <a:gd name="T6" fmla="*/ 52 w 185"/>
                  <a:gd name="T7" fmla="*/ 10 h 121"/>
                  <a:gd name="T8" fmla="*/ 149 w 185"/>
                  <a:gd name="T9" fmla="*/ 10 h 121"/>
                  <a:gd name="T10" fmla="*/ 176 w 185"/>
                  <a:gd name="T11" fmla="*/ 20 h 121"/>
                  <a:gd name="T12" fmla="*/ 183 w 185"/>
                  <a:gd name="T13" fmla="*/ 19 h 121"/>
                  <a:gd name="T14" fmla="*/ 183 w 185"/>
                  <a:gd name="T15" fmla="*/ 12 h 121"/>
                  <a:gd name="T16" fmla="*/ 149 w 185"/>
                  <a:gd name="T17" fmla="*/ 0 h 121"/>
                  <a:gd name="T18" fmla="*/ 52 w 185"/>
                  <a:gd name="T19" fmla="*/ 0 h 121"/>
                  <a:gd name="T20" fmla="*/ 0 w 185"/>
                  <a:gd name="T21" fmla="*/ 52 h 121"/>
                  <a:gd name="T22" fmla="*/ 0 w 185"/>
                  <a:gd name="T23" fmla="*/ 115 h 121"/>
                  <a:gd name="T24" fmla="*/ 6 w 185"/>
                  <a:gd name="T2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121">
                    <a:moveTo>
                      <a:pt x="6" y="121"/>
                    </a:moveTo>
                    <a:cubicBezTo>
                      <a:pt x="8" y="121"/>
                      <a:pt x="11" y="118"/>
                      <a:pt x="11" y="115"/>
                    </a:cubicBezTo>
                    <a:cubicBezTo>
                      <a:pt x="11" y="52"/>
                      <a:pt x="11" y="52"/>
                      <a:pt x="11" y="52"/>
                    </a:cubicBezTo>
                    <a:cubicBezTo>
                      <a:pt x="11" y="29"/>
                      <a:pt x="30" y="10"/>
                      <a:pt x="52" y="10"/>
                    </a:cubicBezTo>
                    <a:cubicBezTo>
                      <a:pt x="149" y="10"/>
                      <a:pt x="149" y="10"/>
                      <a:pt x="149" y="10"/>
                    </a:cubicBezTo>
                    <a:cubicBezTo>
                      <a:pt x="159" y="10"/>
                      <a:pt x="168" y="14"/>
                      <a:pt x="176" y="20"/>
                    </a:cubicBezTo>
                    <a:cubicBezTo>
                      <a:pt x="178" y="22"/>
                      <a:pt x="181" y="22"/>
                      <a:pt x="183" y="19"/>
                    </a:cubicBezTo>
                    <a:cubicBezTo>
                      <a:pt x="185" y="17"/>
                      <a:pt x="185" y="14"/>
                      <a:pt x="183" y="12"/>
                    </a:cubicBezTo>
                    <a:cubicBezTo>
                      <a:pt x="173" y="4"/>
                      <a:pt x="161" y="0"/>
                      <a:pt x="149" y="0"/>
                    </a:cubicBezTo>
                    <a:cubicBezTo>
                      <a:pt x="52" y="0"/>
                      <a:pt x="52" y="0"/>
                      <a:pt x="52" y="0"/>
                    </a:cubicBezTo>
                    <a:cubicBezTo>
                      <a:pt x="24" y="0"/>
                      <a:pt x="0" y="23"/>
                      <a:pt x="0" y="52"/>
                    </a:cubicBezTo>
                    <a:cubicBezTo>
                      <a:pt x="0" y="115"/>
                      <a:pt x="0" y="115"/>
                      <a:pt x="0" y="115"/>
                    </a:cubicBezTo>
                    <a:cubicBezTo>
                      <a:pt x="0" y="118"/>
                      <a:pt x="3" y="121"/>
                      <a:pt x="6" y="121"/>
                    </a:cubicBezTo>
                    <a:close/>
                  </a:path>
                </a:pathLst>
              </a:custGeom>
              <a:solidFill>
                <a:srgbClr val="262626"/>
              </a:solidFill>
              <a:ln>
                <a:noFill/>
              </a:ln>
            </p:spPr>
            <p:txBody>
              <a:bodyPr vert="horz" wrap="square" lIns="91440" tIns="45720" rIns="91440" bIns="45720" numCol="1" anchor="t" anchorCtr="0" compatLnSpc="1">
                <a:normAutofit fontScale="92500" lnSpcReduction="20000"/>
              </a:bodyPr>
              <a:lstStyle/>
              <a:p>
                <a:endParaRPr lang="zh-CN" altLang="en-US" i="1">
                  <a:sym typeface="+mn-lt"/>
                </a:endParaRPr>
              </a:p>
            </p:txBody>
          </p:sp>
          <p:sp>
            <p:nvSpPr>
              <p:cNvPr id="22" name="Freeform 175"/>
              <p:cNvSpPr/>
              <p:nvPr>
                <p:custDataLst>
                  <p:tags r:id="rId7"/>
                </p:custDataLst>
              </p:nvPr>
            </p:nvSpPr>
            <p:spPr bwMode="auto">
              <a:xfrm>
                <a:off x="1273402" y="1965445"/>
                <a:ext cx="515096" cy="407739"/>
              </a:xfrm>
              <a:custGeom>
                <a:avLst/>
                <a:gdLst>
                  <a:gd name="T0" fmla="*/ 190 w 201"/>
                  <a:gd name="T1" fmla="*/ 6 h 159"/>
                  <a:gd name="T2" fmla="*/ 190 w 201"/>
                  <a:gd name="T3" fmla="*/ 106 h 159"/>
                  <a:gd name="T4" fmla="*/ 149 w 201"/>
                  <a:gd name="T5" fmla="*/ 148 h 159"/>
                  <a:gd name="T6" fmla="*/ 52 w 201"/>
                  <a:gd name="T7" fmla="*/ 148 h 159"/>
                  <a:gd name="T8" fmla="*/ 11 w 201"/>
                  <a:gd name="T9" fmla="*/ 106 h 159"/>
                  <a:gd name="T10" fmla="*/ 6 w 201"/>
                  <a:gd name="T11" fmla="*/ 101 h 159"/>
                  <a:gd name="T12" fmla="*/ 0 w 201"/>
                  <a:gd name="T13" fmla="*/ 106 h 159"/>
                  <a:gd name="T14" fmla="*/ 52 w 201"/>
                  <a:gd name="T15" fmla="*/ 159 h 159"/>
                  <a:gd name="T16" fmla="*/ 149 w 201"/>
                  <a:gd name="T17" fmla="*/ 159 h 159"/>
                  <a:gd name="T18" fmla="*/ 201 w 201"/>
                  <a:gd name="T19" fmla="*/ 106 h 159"/>
                  <a:gd name="T20" fmla="*/ 201 w 201"/>
                  <a:gd name="T21" fmla="*/ 6 h 159"/>
                  <a:gd name="T22" fmla="*/ 196 w 201"/>
                  <a:gd name="T23" fmla="*/ 0 h 159"/>
                  <a:gd name="T24" fmla="*/ 190 w 201"/>
                  <a:gd name="T25"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159">
                    <a:moveTo>
                      <a:pt x="190" y="6"/>
                    </a:moveTo>
                    <a:cubicBezTo>
                      <a:pt x="190" y="106"/>
                      <a:pt x="190" y="106"/>
                      <a:pt x="190" y="106"/>
                    </a:cubicBezTo>
                    <a:cubicBezTo>
                      <a:pt x="190" y="129"/>
                      <a:pt x="172" y="148"/>
                      <a:pt x="149" y="148"/>
                    </a:cubicBezTo>
                    <a:cubicBezTo>
                      <a:pt x="52" y="148"/>
                      <a:pt x="52" y="148"/>
                      <a:pt x="52" y="148"/>
                    </a:cubicBezTo>
                    <a:cubicBezTo>
                      <a:pt x="30" y="148"/>
                      <a:pt x="11" y="129"/>
                      <a:pt x="11" y="106"/>
                    </a:cubicBezTo>
                    <a:cubicBezTo>
                      <a:pt x="11" y="103"/>
                      <a:pt x="8" y="101"/>
                      <a:pt x="6" y="101"/>
                    </a:cubicBezTo>
                    <a:cubicBezTo>
                      <a:pt x="3" y="101"/>
                      <a:pt x="0" y="103"/>
                      <a:pt x="0" y="106"/>
                    </a:cubicBezTo>
                    <a:cubicBezTo>
                      <a:pt x="0" y="135"/>
                      <a:pt x="24" y="159"/>
                      <a:pt x="52" y="159"/>
                    </a:cubicBezTo>
                    <a:cubicBezTo>
                      <a:pt x="149" y="159"/>
                      <a:pt x="149" y="159"/>
                      <a:pt x="149" y="159"/>
                    </a:cubicBezTo>
                    <a:cubicBezTo>
                      <a:pt x="178" y="159"/>
                      <a:pt x="201" y="135"/>
                      <a:pt x="201" y="106"/>
                    </a:cubicBezTo>
                    <a:cubicBezTo>
                      <a:pt x="201" y="6"/>
                      <a:pt x="201" y="6"/>
                      <a:pt x="201" y="6"/>
                    </a:cubicBezTo>
                    <a:cubicBezTo>
                      <a:pt x="201" y="3"/>
                      <a:pt x="199" y="0"/>
                      <a:pt x="196" y="0"/>
                    </a:cubicBezTo>
                    <a:cubicBezTo>
                      <a:pt x="193" y="0"/>
                      <a:pt x="190" y="3"/>
                      <a:pt x="190" y="6"/>
                    </a:cubicBezTo>
                    <a:close/>
                  </a:path>
                </a:pathLst>
              </a:custGeom>
              <a:solidFill>
                <a:srgbClr val="262626"/>
              </a:solidFill>
              <a:ln>
                <a:noFill/>
              </a:ln>
            </p:spPr>
            <p:txBody>
              <a:bodyPr vert="horz" wrap="square" lIns="91440" tIns="45720" rIns="91440" bIns="45720" numCol="1" anchor="t" anchorCtr="0" compatLnSpc="1">
                <a:normAutofit/>
              </a:bodyPr>
              <a:lstStyle/>
              <a:p>
                <a:endParaRPr lang="zh-CN" altLang="en-US" i="1">
                  <a:sym typeface="+mn-lt"/>
                </a:endParaRPr>
              </a:p>
            </p:txBody>
          </p:sp>
          <p:sp>
            <p:nvSpPr>
              <p:cNvPr id="23" name="Freeform 176"/>
              <p:cNvSpPr>
                <a:spLocks noEditPoints="1"/>
              </p:cNvSpPr>
              <p:nvPr>
                <p:custDataLst>
                  <p:tags r:id="rId8"/>
                </p:custDataLst>
              </p:nvPr>
            </p:nvSpPr>
            <p:spPr bwMode="auto">
              <a:xfrm>
                <a:off x="1429557" y="1995809"/>
                <a:ext cx="236402" cy="236402"/>
              </a:xfrm>
              <a:custGeom>
                <a:avLst/>
                <a:gdLst>
                  <a:gd name="T0" fmla="*/ 8 w 92"/>
                  <a:gd name="T1" fmla="*/ 1 h 92"/>
                  <a:gd name="T2" fmla="*/ 3 w 92"/>
                  <a:gd name="T3" fmla="*/ 1 h 92"/>
                  <a:gd name="T4" fmla="*/ 0 w 92"/>
                  <a:gd name="T5" fmla="*/ 6 h 92"/>
                  <a:gd name="T6" fmla="*/ 0 w 92"/>
                  <a:gd name="T7" fmla="*/ 87 h 92"/>
                  <a:gd name="T8" fmla="*/ 3 w 92"/>
                  <a:gd name="T9" fmla="*/ 91 h 92"/>
                  <a:gd name="T10" fmla="*/ 6 w 92"/>
                  <a:gd name="T11" fmla="*/ 92 h 92"/>
                  <a:gd name="T12" fmla="*/ 8 w 92"/>
                  <a:gd name="T13" fmla="*/ 91 h 92"/>
                  <a:gd name="T14" fmla="*/ 89 w 92"/>
                  <a:gd name="T15" fmla="*/ 51 h 92"/>
                  <a:gd name="T16" fmla="*/ 92 w 92"/>
                  <a:gd name="T17" fmla="*/ 46 h 92"/>
                  <a:gd name="T18" fmla="*/ 89 w 92"/>
                  <a:gd name="T19" fmla="*/ 41 h 92"/>
                  <a:gd name="T20" fmla="*/ 8 w 92"/>
                  <a:gd name="T21" fmla="*/ 1 h 92"/>
                  <a:gd name="T22" fmla="*/ 11 w 92"/>
                  <a:gd name="T23" fmla="*/ 78 h 92"/>
                  <a:gd name="T24" fmla="*/ 11 w 92"/>
                  <a:gd name="T25" fmla="*/ 14 h 92"/>
                  <a:gd name="T26" fmla="*/ 75 w 92"/>
                  <a:gd name="T27" fmla="*/ 46 h 92"/>
                  <a:gd name="T28" fmla="*/ 11 w 92"/>
                  <a:gd name="T29"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2">
                    <a:moveTo>
                      <a:pt x="8" y="1"/>
                    </a:moveTo>
                    <a:cubicBezTo>
                      <a:pt x="6" y="0"/>
                      <a:pt x="4" y="0"/>
                      <a:pt x="3" y="1"/>
                    </a:cubicBezTo>
                    <a:cubicBezTo>
                      <a:pt x="1" y="2"/>
                      <a:pt x="0" y="4"/>
                      <a:pt x="0" y="6"/>
                    </a:cubicBezTo>
                    <a:cubicBezTo>
                      <a:pt x="0" y="87"/>
                      <a:pt x="0" y="87"/>
                      <a:pt x="0" y="87"/>
                    </a:cubicBezTo>
                    <a:cubicBezTo>
                      <a:pt x="0" y="88"/>
                      <a:pt x="1" y="90"/>
                      <a:pt x="3" y="91"/>
                    </a:cubicBezTo>
                    <a:cubicBezTo>
                      <a:pt x="4" y="92"/>
                      <a:pt x="5" y="92"/>
                      <a:pt x="6" y="92"/>
                    </a:cubicBezTo>
                    <a:cubicBezTo>
                      <a:pt x="6" y="92"/>
                      <a:pt x="7" y="92"/>
                      <a:pt x="8" y="91"/>
                    </a:cubicBezTo>
                    <a:cubicBezTo>
                      <a:pt x="89" y="51"/>
                      <a:pt x="89" y="51"/>
                      <a:pt x="89" y="51"/>
                    </a:cubicBezTo>
                    <a:cubicBezTo>
                      <a:pt x="91" y="50"/>
                      <a:pt x="92" y="48"/>
                      <a:pt x="92" y="46"/>
                    </a:cubicBezTo>
                    <a:cubicBezTo>
                      <a:pt x="92" y="44"/>
                      <a:pt x="91" y="42"/>
                      <a:pt x="89" y="41"/>
                    </a:cubicBezTo>
                    <a:lnTo>
                      <a:pt x="8" y="1"/>
                    </a:lnTo>
                    <a:close/>
                    <a:moveTo>
                      <a:pt x="11" y="78"/>
                    </a:moveTo>
                    <a:cubicBezTo>
                      <a:pt x="11" y="14"/>
                      <a:pt x="11" y="14"/>
                      <a:pt x="11" y="14"/>
                    </a:cubicBezTo>
                    <a:cubicBezTo>
                      <a:pt x="75" y="46"/>
                      <a:pt x="75" y="46"/>
                      <a:pt x="75" y="46"/>
                    </a:cubicBezTo>
                    <a:lnTo>
                      <a:pt x="11" y="78"/>
                    </a:lnTo>
                    <a:close/>
                  </a:path>
                </a:pathLst>
              </a:custGeom>
              <a:solidFill>
                <a:srgbClr val="262626"/>
              </a:solidFill>
              <a:ln>
                <a:noFill/>
              </a:ln>
            </p:spPr>
            <p:txBody>
              <a:bodyPr vert="horz" wrap="square" lIns="91440" tIns="45720" rIns="91440" bIns="45720" numCol="1" anchor="t" anchorCtr="0" compatLnSpc="1">
                <a:normAutofit fontScale="62500" lnSpcReduction="20000"/>
              </a:bodyPr>
              <a:lstStyle/>
              <a:p>
                <a:endParaRPr lang="zh-CN" altLang="en-US" i="1">
                  <a:sym typeface="+mn-lt"/>
                </a:endParaRPr>
              </a:p>
            </p:txBody>
          </p:sp>
        </p:grpSp>
      </p:grpSp>
      <p:sp>
        <p:nvSpPr>
          <p:cNvPr id="3" name="文本框 2"/>
          <p:cNvSpPr txBox="1"/>
          <p:nvPr>
            <p:custDataLst>
              <p:tags r:id="rId3"/>
            </p:custDataLst>
          </p:nvPr>
        </p:nvSpPr>
        <p:spPr>
          <a:xfrm>
            <a:off x="838200" y="174625"/>
            <a:ext cx="10515600" cy="587375"/>
          </a:xfrm>
          <a:prstGeom prst="rect">
            <a:avLst/>
          </a:prstGeom>
        </p:spPr>
        <p:txBody>
          <a:bodyPr vert="horz" wrap="square" lIns="91440" tIns="45720" rIns="91440" bIns="45720" rtlCol="0" anchor="ctr">
            <a:normAutofit fontScale="97500"/>
          </a:bodyPr>
          <a:lstStyle>
            <a:lvl1pPr>
              <a:lnSpc>
                <a:spcPct val="90000"/>
              </a:lnSpc>
              <a:spcBef>
                <a:spcPct val="0"/>
              </a:spcBef>
              <a:buNone/>
              <a:defRPr sz="3600" b="1">
                <a:latin typeface="+mj-lt"/>
                <a:ea typeface="+mj-ea"/>
                <a:cs typeface="+mj-cs"/>
              </a:defRPr>
            </a:lvl1pPr>
          </a:lstStyle>
          <a:p>
            <a:r>
              <a:rPr lang="en-US" dirty="0">
                <a:sym typeface="+mn-ea"/>
              </a:rPr>
              <a:t>Demo with Jenkins</a:t>
            </a:r>
            <a:endParaRPr lang="en-US" dirty="0"/>
          </a:p>
        </p:txBody>
      </p:sp>
    </p:spTree>
    <p:custDataLst>
      <p:tags r:id="rId1"/>
    </p:custData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t>THANK YOU</a:t>
            </a:r>
            <a:endParaRPr lang="zh-CN" altLang="en-US" dirty="0"/>
          </a:p>
        </p:txBody>
      </p:sp>
    </p:spTree>
    <p:custDataLst>
      <p:tags r:id="rId1"/>
    </p:custData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1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14_2*i*2"/>
  <p:tag name="KSO_WM_TEMPLATE_CATEGORY" val="custom"/>
  <p:tag name="KSO_WM_TEMPLATE_INDEX" val="160514"/>
  <p:tag name="KSO_WM_UNIT_INDEX" val="2"/>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2"/>
  <p:tag name="KSO_WM_SLIDE_INDEX" val="2"/>
  <p:tag name="KSO_WM_SLIDE_ITEM_CNT" val="1"/>
  <p:tag name="KSO_WM_SLIDE_LAYOUT" val="a_f"/>
  <p:tag name="KSO_WM_SLIDE_LAYOUT_CNT" val="1_1"/>
  <p:tag name="KSO_WM_SLIDE_TYPE" val="text"/>
  <p:tag name="KSO_WM_BEAUTIFY_FLAG" val="#wm#"/>
  <p:tag name="KSO_WM_SLIDE_POSITION" val="100*127"/>
  <p:tag name="KSO_WM_SLIDE_SIZE" val="763*33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14_2*i*2"/>
  <p:tag name="KSO_WM_TEMPLATE_CATEGORY" val="custom"/>
  <p:tag name="KSO_WM_TEMPLATE_INDEX" val="160514"/>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i"/>
  <p:tag name="KSO_WM_UNIT_INDEX" val="1_1"/>
  <p:tag name="KSO_WM_UNIT_ID" val="custom160154_23*m_i*1_1"/>
  <p:tag name="KSO_WM_UNIT_CLEAR" val="1"/>
  <p:tag name="KSO_WM_UNIT_LAYERLEVEL" val="1_1"/>
  <p:tag name="KSO_WM_DIAGRAM_GROUP_CODE" val="m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54_23*i*1"/>
  <p:tag name="KSO_WM_TEMPLATE_CATEGORY" val="custom"/>
  <p:tag name="KSO_WM_TEMPLATE_INDEX" val="160154"/>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54_23*i*6"/>
  <p:tag name="KSO_WM_TEMPLATE_CATEGORY" val="custom"/>
  <p:tag name="KSO_WM_TEMPLATE_INDEX" val="160154"/>
  <p:tag name="KSO_WM_UNIT_INDEX" val="6"/>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54_23*i*11"/>
  <p:tag name="KSO_WM_TEMPLATE_CATEGORY" val="custom"/>
  <p:tag name="KSO_WM_TEMPLATE_INDEX" val="160154"/>
  <p:tag name="KSO_WM_UNIT_INDEX" va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54_23*i*16"/>
  <p:tag name="KSO_WM_TEMPLATE_CATEGORY" val="custom"/>
  <p:tag name="KSO_WM_TEMPLATE_INDEX" val="160154"/>
  <p:tag name="KSO_WM_UNIT_INDEX" val="16"/>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1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54_23*i*21"/>
  <p:tag name="KSO_WM_TEMPLATE_CATEGORY" val="custom"/>
  <p:tag name="KSO_WM_TEMPLATE_INDEX" val="160154"/>
  <p:tag name="KSO_WM_UNIT_INDEX" val="2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i"/>
  <p:tag name="KSO_WM_UNIT_INDEX" val="1_6"/>
  <p:tag name="KSO_WM_UNIT_ID" val="custom160154_23*m_i*1_6"/>
  <p:tag name="KSO_WM_UNIT_CLEAR" val="1"/>
  <p:tag name="KSO_WM_UNIT_LAYERLEVEL" val="1_1"/>
  <p:tag name="KSO_WM_DIAGRAM_GROUP_CODE" val="m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h_f"/>
  <p:tag name="KSO_WM_UNIT_INDEX" val="1_4_1"/>
  <p:tag name="KSO_WM_UNIT_ID" val="custom160154_23*m_h_f*1_4_1"/>
  <p:tag name="KSO_WM_UNIT_CLEAR" val="1"/>
  <p:tag name="KSO_WM_UNIT_LAYERLEVEL" val="1_1_1"/>
  <p:tag name="KSO_WM_UNIT_VALUE" val="16"/>
  <p:tag name="KSO_WM_UNIT_HIGHLIGHT" val="0"/>
  <p:tag name="KSO_WM_UNIT_COMPATIBLE" val="0"/>
  <p:tag name="KSO_WM_UNIT_PRESET_TEXT_INDEX" val="3"/>
  <p:tag name="KSO_WM_UNIT_PRESET_TEXT_LEN" val="11"/>
  <p:tag name="KSO_WM_DIAGRAM_GROUP_CODE" val="m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i"/>
  <p:tag name="KSO_WM_UNIT_INDEX" val="1_5"/>
  <p:tag name="KSO_WM_UNIT_ID" val="custom160154_23*m_i*1_5"/>
  <p:tag name="KSO_WM_UNIT_CLEAR" val="1"/>
  <p:tag name="KSO_WM_UNIT_LAYERLEVEL" val="1_1"/>
  <p:tag name="KSO_WM_DIAGRAM_GROUP_CODE" val="m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h_f"/>
  <p:tag name="KSO_WM_UNIT_INDEX" val="1_2_1"/>
  <p:tag name="KSO_WM_UNIT_ID" val="custom160154_23*m_h_f*1_2_1"/>
  <p:tag name="KSO_WM_UNIT_CLEAR" val="1"/>
  <p:tag name="KSO_WM_UNIT_LAYERLEVEL" val="1_1_1"/>
  <p:tag name="KSO_WM_UNIT_VALUE" val="16"/>
  <p:tag name="KSO_WM_UNIT_HIGHLIGHT" val="0"/>
  <p:tag name="KSO_WM_UNIT_COMPATIBLE" val="0"/>
  <p:tag name="KSO_WM_UNIT_PRESET_TEXT_INDEX" val="3"/>
  <p:tag name="KSO_WM_UNIT_PRESET_TEXT_LEN" val="11"/>
  <p:tag name="KSO_WM_DIAGRAM_GROUP_CODE" val="m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i"/>
  <p:tag name="KSO_WM_UNIT_INDEX" val="1_4"/>
  <p:tag name="KSO_WM_UNIT_ID" val="custom160154_23*m_i*1_4"/>
  <p:tag name="KSO_WM_UNIT_CLEAR" val="1"/>
  <p:tag name="KSO_WM_UNIT_LAYERLEVEL" val="1_1"/>
  <p:tag name="KSO_WM_DIAGRAM_GROUP_CODE" val="m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h_f"/>
  <p:tag name="KSO_WM_UNIT_INDEX" val="1_5_1"/>
  <p:tag name="KSO_WM_UNIT_ID" val="custom160154_23*m_h_f*1_5_1"/>
  <p:tag name="KSO_WM_UNIT_CLEAR" val="1"/>
  <p:tag name="KSO_WM_UNIT_LAYERLEVEL" val="1_1_1"/>
  <p:tag name="KSO_WM_UNIT_VALUE" val="16"/>
  <p:tag name="KSO_WM_UNIT_HIGHLIGHT" val="0"/>
  <p:tag name="KSO_WM_UNIT_COMPATIBLE" val="0"/>
  <p:tag name="KSO_WM_UNIT_PRESET_TEXT_INDEX" val="3"/>
  <p:tag name="KSO_WM_UNIT_PRESET_TEXT_LEN" val="11"/>
  <p:tag name="KSO_WM_DIAGRAM_GROUP_CODE" val="m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i"/>
  <p:tag name="KSO_WM_UNIT_INDEX" val="1_3"/>
  <p:tag name="KSO_WM_UNIT_ID" val="custom160154_23*m_i*1_3"/>
  <p:tag name="KSO_WM_UNIT_CLEAR" val="1"/>
  <p:tag name="KSO_WM_UNIT_LAYERLEVEL" val="1_1"/>
  <p:tag name="KSO_WM_DIAGRAM_GROUP_CODE" val="m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h_f"/>
  <p:tag name="KSO_WM_UNIT_INDEX" val="1_3_1"/>
  <p:tag name="KSO_WM_UNIT_ID" val="custom160154_23*m_h_f*1_3_1"/>
  <p:tag name="KSO_WM_UNIT_CLEAR" val="1"/>
  <p:tag name="KSO_WM_UNIT_LAYERLEVEL" val="1_1_1"/>
  <p:tag name="KSO_WM_UNIT_VALUE" val="16"/>
  <p:tag name="KSO_WM_UNIT_HIGHLIGHT" val="0"/>
  <p:tag name="KSO_WM_UNIT_COMPATIBLE" val="0"/>
  <p:tag name="KSO_WM_UNIT_PRESET_TEXT_INDEX" val="3"/>
  <p:tag name="KSO_WM_UNIT_PRESET_TEXT_LEN" val="11"/>
  <p:tag name="KSO_WM_DIAGRAM_GROUP_CODE" val="m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i"/>
  <p:tag name="KSO_WM_UNIT_INDEX" val="1_2"/>
  <p:tag name="KSO_WM_UNIT_ID" val="custom160154_23*m_i*1_2"/>
  <p:tag name="KSO_WM_UNIT_CLEAR" val="1"/>
  <p:tag name="KSO_WM_UNIT_LAYERLEVEL" val="1_1"/>
  <p:tag name="KSO_WM_DIAGRAM_GROUP_CODE" val="m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1"/>
  <p:tag name="KSO_WM_SLIDE_INDEX" val="1"/>
  <p:tag name="KSO_WM_SLIDE_ITEM_CNT" val="2"/>
  <p:tag name="KSO_WM_SLIDE_LAYOUT" val="a_b"/>
  <p:tag name="KSO_WM_SLIDE_LAYOUT_CNT" val="1_1"/>
  <p:tag name="KSO_WM_SLIDE_TYPE" val="title"/>
  <p:tag name="KSO_WM_TEMPLATE_THUMBS_INDEX" val="1、4、10、12、18、23、26、27"/>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4"/>
  <p:tag name="KSO_WM_UNIT_TYPE" val="m_h_f"/>
  <p:tag name="KSO_WM_UNIT_INDEX" val="1_1_1"/>
  <p:tag name="KSO_WM_UNIT_ID" val="custom160154_23*m_h_f*1_1_1"/>
  <p:tag name="KSO_WM_UNIT_CLEAR" val="1"/>
  <p:tag name="KSO_WM_UNIT_LAYERLEVEL" val="1_1_1"/>
  <p:tag name="KSO_WM_UNIT_VALUE" val="16"/>
  <p:tag name="KSO_WM_UNIT_HIGHLIGHT" val="0"/>
  <p:tag name="KSO_WM_UNIT_COMPATIBLE" val="0"/>
  <p:tag name="KSO_WM_UNIT_PRESET_TEXT_INDEX" val="3"/>
  <p:tag name="KSO_WM_UNIT_PRESET_TEXT_LEN" val="11"/>
  <p:tag name="KSO_WM_DIAGRAM_GROUP_CODE" val="m1-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2"/>
  <p:tag name="KSO_WM_SLIDE_INDEX" val="2"/>
  <p:tag name="KSO_WM_SLIDE_ITEM_CNT" val="1"/>
  <p:tag name="KSO_WM_SLIDE_LAYOUT" val="a_f"/>
  <p:tag name="KSO_WM_SLIDE_LAYOUT_CNT" val="1_1"/>
  <p:tag name="KSO_WM_SLIDE_TYPE" val="text"/>
  <p:tag name="KSO_WM_BEAUTIFY_FLAG" val="#wm#"/>
  <p:tag name="KSO_WM_SLIDE_POSITION" val="100*127"/>
  <p:tag name="KSO_WM_SLIDE_SIZE" val="763*335"/>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14_2*i*2"/>
  <p:tag name="KSO_WM_TEMPLATE_CATEGORY" val="custom"/>
  <p:tag name="KSO_WM_TEMPLATE_INDEX" val="160514"/>
  <p:tag name="KSO_WM_UNIT_INDEX" val="2"/>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2"/>
  <p:tag name="KSO_WM_SLIDE_INDEX" val="2"/>
  <p:tag name="KSO_WM_SLIDE_ITEM_CNT" val="1"/>
  <p:tag name="KSO_WM_SLIDE_LAYOUT" val="a_f"/>
  <p:tag name="KSO_WM_SLIDE_LAYOUT_CNT" val="1_1"/>
  <p:tag name="KSO_WM_SLIDE_TYPE" val="text"/>
  <p:tag name="KSO_WM_BEAUTIFY_FLAG" val="#wm#"/>
  <p:tag name="KSO_WM_SLIDE_POSITION" val="100*127"/>
  <p:tag name="KSO_WM_SLIDE_SIZE" val="763*335"/>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14_2*i*2"/>
  <p:tag name="KSO_WM_TEMPLATE_CATEGORY" val="custom"/>
  <p:tag name="KSO_WM_TEMPLATE_INDEX" val="160514"/>
  <p:tag name="KSO_WM_UNIT_INDEX" val="2"/>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24"/>
  <p:tag name="KSO_WM_SLIDE_INDEX" val="24"/>
  <p:tag name="KSO_WM_SLIDE_ITEM_CNT" val="6"/>
  <p:tag name="KSO_WM_SLIDE_LAYOUT" val="a_m_g"/>
  <p:tag name="KSO_WM_SLIDE_LAYOUT_CNT" val="1_1_1"/>
  <p:tag name="KSO_WM_SLIDE_TYPE" val="text"/>
  <p:tag name="KSO_WM_BEAUTIFY_FLAG" val="#wm#"/>
  <p:tag name="KSO_WM_SLIDE_POSITION" val="0*71"/>
  <p:tag name="KSO_WM_SLIDE_SIZE" val="960*454"/>
  <p:tag name="KSO_WM_DIAGRAM_GROUP_CODE" val="m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3"/>
  <p:tag name="KSO_WM_UNIT_ID" val="custom160514_24*m_i*1_3"/>
  <p:tag name="KSO_WM_UNIT_CLEAR" val="1"/>
  <p:tag name="KSO_WM_UNIT_LAYERLEVEL" val="1_1"/>
  <p:tag name="KSO_WM_DIAGRAM_GROUP_CODE" val="m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4"/>
  <p:tag name="KSO_WM_UNIT_ID" val="custom160514_24*m_i*1_4"/>
  <p:tag name="KSO_WM_UNIT_CLEAR" val="1"/>
  <p:tag name="KSO_WM_UNIT_LAYERLEVEL" val="1_1"/>
  <p:tag name="KSO_WM_DIAGRAM_GROUP_CODE" val="m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1*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6"/>
  <p:tag name="KSO_WM_UNIT_ID" val="custom160514_24*m_i*1_6"/>
  <p:tag name="KSO_WM_UNIT_CLEAR" val="1"/>
  <p:tag name="KSO_WM_UNIT_LAYERLEVEL" val="1_1"/>
  <p:tag name="KSO_WM_DIAGRAM_GROUP_CODE" val="m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7"/>
  <p:tag name="KSO_WM_UNIT_ID" val="custom160514_24*m_i*1_7"/>
  <p:tag name="KSO_WM_UNIT_CLEAR" val="1"/>
  <p:tag name="KSO_WM_UNIT_LAYERLEVEL" val="1_1"/>
  <p:tag name="KSO_WM_DIAGRAM_GROUP_CODE" val="m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h_f"/>
  <p:tag name="KSO_WM_UNIT_INDEX" val="1_4_1"/>
  <p:tag name="KSO_WM_UNIT_ID" val="custom160514_24*m_h_f*1_4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DIAGRAM_GROUP_CODE" val="m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h_f"/>
  <p:tag name="KSO_WM_UNIT_INDEX" val="1_3_1"/>
  <p:tag name="KSO_WM_UNIT_ID" val="custom160514_24*m_h_f*1_3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DIAGRAM_GROUP_CODE" val="m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h_f"/>
  <p:tag name="KSO_WM_UNIT_INDEX" val="1_5_1"/>
  <p:tag name="KSO_WM_UNIT_ID" val="custom160514_24*m_h_f*1_5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DIAGRAM_GROUP_CODE" val="m1-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9"/>
  <p:tag name="KSO_WM_UNIT_ID" val="custom160514_24*m_i*1_9"/>
  <p:tag name="KSO_WM_UNIT_CLEAR" val="1"/>
  <p:tag name="KSO_WM_UNIT_LAYERLEVEL" val="1_1"/>
  <p:tag name="KSO_WM_DIAGRAM_GROUP_CODE" val="m1-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10"/>
  <p:tag name="KSO_WM_UNIT_ID" val="custom160514_24*m_i*1_10"/>
  <p:tag name="KSO_WM_UNIT_CLEAR" val="1"/>
  <p:tag name="KSO_WM_UNIT_LAYERLEVEL" val="1_1"/>
  <p:tag name="KSO_WM_DIAGRAM_GROUP_CODE" val="m1-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11"/>
  <p:tag name="KSO_WM_UNIT_ID" val="custom160514_24*m_i*1_11"/>
  <p:tag name="KSO_WM_UNIT_CLEAR" val="1"/>
  <p:tag name="KSO_WM_UNIT_LAYERLEVEL" val="1_1"/>
  <p:tag name="KSO_WM_DIAGRAM_GROUP_CODE" val="m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h_f"/>
  <p:tag name="KSO_WM_UNIT_INDEX" val="1_6_1"/>
  <p:tag name="KSO_WM_UNIT_ID" val="custom160514_24*m_h_f*1_6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DIAGRAM_GROUP_CODE" val="m1-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2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b"/>
  <p:tag name="KSO_WM_UNIT_INDEX" val="1"/>
  <p:tag name="KSO_WM_UNIT_ID" val="custom160514_1*b*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6"/>
  <p:tag name="KSO_WM_UNIT_ID" val="custom160514_24*m_i*1_6"/>
  <p:tag name="KSO_WM_UNIT_CLEAR" val="1"/>
  <p:tag name="KSO_WM_UNIT_LAYERLEVEL" val="1_1"/>
  <p:tag name="KSO_WM_DIAGRAM_GROUP_CODE" val="m1-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m_i"/>
  <p:tag name="KSO_WM_UNIT_INDEX" val="1_7"/>
  <p:tag name="KSO_WM_UNIT_ID" val="custom160514_24*m_i*1_7"/>
  <p:tag name="KSO_WM_UNIT_CLEAR" val="1"/>
  <p:tag name="KSO_WM_UNIT_LAYERLEVEL" val="1_1"/>
  <p:tag name="KSO_WM_DIAGRAM_GROUP_CODE" val="m1-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13"/>
  <p:tag name="KSO_WM_SLIDE_INDEX" val="13"/>
  <p:tag name="KSO_WM_SLIDE_ITEM_CNT" val="1"/>
  <p:tag name="KSO_WM_SLIDE_LAYOUT" val="a_l"/>
  <p:tag name="KSO_WM_SLIDE_LAYOUT_CNT" val="1_1"/>
  <p:tag name="KSO_WM_SLIDE_TYPE" val="text"/>
  <p:tag name="KSO_WM_BEAUTIFY_FLAG" val="#wm#"/>
  <p:tag name="KSO_WM_SLIDE_POSITION" val="269*232"/>
  <p:tag name="KSO_WM_SLIDE_SIZE" val="422*89"/>
  <p:tag name="KSO_WM_DIAGRAM_GROUP_CODE" val="l1-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14_13*i*0"/>
  <p:tag name="KSO_WM_TEMPLATE_CATEGORY" val="custom"/>
  <p:tag name="KSO_WM_TEMPLATE_INDEX" val="160514"/>
  <p:tag name="KSO_WM_UNIT_INDEX" val="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l_h_f"/>
  <p:tag name="KSO_WM_UNIT_INDEX" val="1_1_1"/>
  <p:tag name="KSO_WM_UNIT_ID" val="custom160514_13*l_h_f*1_1_1"/>
  <p:tag name="KSO_WM_UNIT_CLEAR" val="1"/>
  <p:tag name="KSO_WM_UNIT_LAYERLEVEL" val="1_1_1"/>
  <p:tag name="KSO_WM_UNIT_VALUE" val="80"/>
  <p:tag name="KSO_WM_UNIT_HIGHLIGHT" val="0"/>
  <p:tag name="KSO_WM_UNIT_COMPATIBLE" val="0"/>
  <p:tag name="KSO_WM_UNIT_PRESET_TEXT_INDEX" val="3"/>
  <p:tag name="KSO_WM_UNIT_PRESET_TEXT_LEN" val="17"/>
  <p:tag name="KSO_WM_DIAGRAM_GROUP_CODE" val="l1-2"/>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l_i"/>
  <p:tag name="KSO_WM_UNIT_INDEX" val="1_1"/>
  <p:tag name="KSO_WM_UNIT_ID" val="custom160514_13*l_i*1_1"/>
  <p:tag name="KSO_WM_UNIT_CLEAR" val="1"/>
  <p:tag name="KSO_WM_UNIT_LAYERLEVEL" val="1_1"/>
  <p:tag name="KSO_WM_DIAGRAM_GROUP_CODE" val="l1-2"/>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l_i"/>
  <p:tag name="KSO_WM_UNIT_INDEX" val="1_2"/>
  <p:tag name="KSO_WM_UNIT_ID" val="custom160514_13*l_i*1_2"/>
  <p:tag name="KSO_WM_UNIT_CLEAR" val="1"/>
  <p:tag name="KSO_WM_UNIT_LAYERLEVEL" val="1_1"/>
  <p:tag name="KSO_WM_DIAGRAM_GROUP_CODE" val="l1-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l_i"/>
  <p:tag name="KSO_WM_UNIT_INDEX" val="1_3"/>
  <p:tag name="KSO_WM_UNIT_ID" val="custom160514_13*l_i*1_3"/>
  <p:tag name="KSO_WM_UNIT_CLEAR" val="1"/>
  <p:tag name="KSO_WM_UNIT_LAYERLEVEL" val="1_1"/>
  <p:tag name="KSO_WM_DIAGRAM_GROUP_CODE" val="l1-2"/>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l_i"/>
  <p:tag name="KSO_WM_UNIT_INDEX" val="1_4"/>
  <p:tag name="KSO_WM_UNIT_ID" val="custom160514_13*l_i*1_4"/>
  <p:tag name="KSO_WM_UNIT_CLEAR" val="1"/>
  <p:tag name="KSO_WM_UNIT_LAYERLEVEL" val="1_1"/>
  <p:tag name="KSO_WM_DIAGRAM_GROUP_CODE" val="l1-2"/>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2"/>
  <p:tag name="KSO_WM_SLIDE_INDEX" val="2"/>
  <p:tag name="KSO_WM_SLIDE_ITEM_CNT" val="1"/>
  <p:tag name="KSO_WM_SLIDE_LAYOUT" val="a_f"/>
  <p:tag name="KSO_WM_SLIDE_LAYOUT_CNT" val="1_1"/>
  <p:tag name="KSO_WM_SLIDE_TYPE" val="text"/>
  <p:tag name="KSO_WM_BEAUTIFY_FLAG" val="#wm#"/>
  <p:tag name="KSO_WM_SLIDE_POSITION" val="100*127"/>
  <p:tag name="KSO_WM_SLIDE_SIZE" val="763*33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27"/>
  <p:tag name="KSO_WM_SLIDE_INDEX" val="27"/>
  <p:tag name="KSO_WM_SLIDE_ITEM_CNT" val="1"/>
  <p:tag name="KSO_WM_SLIDE_LAYOUT" val="a"/>
  <p:tag name="KSO_WM_SLIDE_LAYOUT_CNT" val="1"/>
  <p:tag name="KSO_WM_SLIDE_TYPE" val="endPage"/>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27*a*1"/>
  <p:tag name="KSO_WM_UNIT_CLEAR" val="1"/>
  <p:tag name="KSO_WM_UNIT_LAYERLEVEL" val="1"/>
  <p:tag name="KSO_WM_UNIT_VALUE" val="6"/>
  <p:tag name="KSO_WM_UNIT_ISCONTENTSTITLE" val="0"/>
  <p:tag name="KSO_WM_UNIT_HIGHLIGHT" val="0"/>
  <p:tag name="KSO_WM_UNIT_COMPATIBLE" val="0"/>
  <p:tag name="KSO_WM_UNIT_PRESET_TEXT" val="THANK YOU"/>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14"/>
  <p:tag name="KSO_WM_UNIT_TYPE" val="a"/>
  <p:tag name="KSO_WM_UNIT_INDEX" val="1"/>
  <p:tag name="KSO_WM_UNIT_ID" val="custom16051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14_2*i*2"/>
  <p:tag name="KSO_WM_TEMPLATE_CATEGORY" val="custom"/>
  <p:tag name="KSO_WM_TEMPLATE_INDEX" val="160514"/>
  <p:tag name="KSO_WM_UNIT_INDEX" val="2"/>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14"/>
  <p:tag name="KSO_WM_TAG_VERSION" val="1.0"/>
  <p:tag name="KSO_WM_SLIDE_ID" val="custom160514_2"/>
  <p:tag name="KSO_WM_SLIDE_INDEX" val="2"/>
  <p:tag name="KSO_WM_SLIDE_ITEM_CNT" val="1"/>
  <p:tag name="KSO_WM_SLIDE_LAYOUT" val="a_f"/>
  <p:tag name="KSO_WM_SLIDE_LAYOUT_CNT" val="1_1"/>
  <p:tag name="KSO_WM_SLIDE_TYPE" val="text"/>
  <p:tag name="KSO_WM_BEAUTIFY_FLAG" val="#wm#"/>
  <p:tag name="KSO_WM_SLIDE_POSITION" val="100*127"/>
  <p:tag name="KSO_WM_SLIDE_SIZE" val="763*335"/>
</p:tagLst>
</file>

<file path=ppt/theme/theme1.xml><?xml version="1.0" encoding="utf-8"?>
<a:theme xmlns:a="http://schemas.openxmlformats.org/drawingml/2006/main" name="Office 主题">
  <a:themeElements>
    <a:clrScheme name="自定义 61">
      <a:dk1>
        <a:srgbClr val="262626"/>
      </a:dk1>
      <a:lt1>
        <a:sysClr val="window" lastClr="FFFFFF"/>
      </a:lt1>
      <a:dk2>
        <a:srgbClr val="262626"/>
      </a:dk2>
      <a:lt2>
        <a:srgbClr val="FFFFFF"/>
      </a:lt2>
      <a:accent1>
        <a:srgbClr val="FF546C"/>
      </a:accent1>
      <a:accent2>
        <a:srgbClr val="FD8955"/>
      </a:accent2>
      <a:accent3>
        <a:srgbClr val="EED055"/>
      </a:accent3>
      <a:accent4>
        <a:srgbClr val="9ED65A"/>
      </a:accent4>
      <a:accent5>
        <a:srgbClr val="00C07C"/>
      </a:accent5>
      <a:accent6>
        <a:srgbClr val="00C8BE"/>
      </a:accent6>
      <a:hlink>
        <a:srgbClr val="0563C1"/>
      </a:hlink>
      <a:folHlink>
        <a:srgbClr val="954F72"/>
      </a:folHlink>
    </a:clrScheme>
    <a:fontScheme name="Temp">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oval"/>
          <a:tail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A000220141204A06KPBG</Template>
  <TotalTime>1061</TotalTime>
  <Words>493</Words>
  <Application>Microsoft Office PowerPoint</Application>
  <PresentationFormat>Widescreen</PresentationFormat>
  <Paragraphs>70</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SimSun</vt:lpstr>
      <vt:lpstr>Arial</vt:lpstr>
      <vt:lpstr>Calibri</vt:lpstr>
      <vt:lpstr>SimSun</vt:lpstr>
      <vt:lpstr>Wingdings</vt:lpstr>
      <vt:lpstr>黑体</vt:lpstr>
      <vt:lpstr>STXihei</vt:lpstr>
      <vt:lpstr>Segoe UI Light</vt:lpstr>
      <vt:lpstr>Office 主题</vt:lpstr>
      <vt:lpstr>JENKINS CONTINUOUS INTEGRATION </vt:lpstr>
      <vt:lpstr>Continuous Integration (CI)</vt:lpstr>
      <vt:lpstr>Continuous Integration (CI)</vt:lpstr>
      <vt:lpstr>Jenkins</vt:lpstr>
      <vt:lpstr>Jenkins</vt:lpstr>
      <vt:lpstr>Jenkins</vt:lpstr>
      <vt:lpstr>PowerPoint Presentation</vt:lpstr>
      <vt:lpstr>PowerPoint Presentation</vt:lpstr>
      <vt:lpstr>THANK YOU</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马灏锵</dc:creator>
  <cp:lastModifiedBy>Vo Hieu Trung</cp:lastModifiedBy>
  <cp:revision>210</cp:revision>
  <dcterms:created xsi:type="dcterms:W3CDTF">2015-03-04T16:25:00Z</dcterms:created>
  <dcterms:modified xsi:type="dcterms:W3CDTF">2017-10-22T09:37:01Z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