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617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57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5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9299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8DAF18-A53F-4CA3-9B54-471A6641B875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26F7FA-9ED5-4FD4-8098-6B4FD8225E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4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A6575-1B47-41C5-B333-2B16D8DAA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500" b="1" dirty="0" err="1"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sz="9600" dirty="0" err="1"/>
              <a:t>ng</a:t>
            </a:r>
            <a:r>
              <a:rPr lang="en-US" sz="9600" dirty="0"/>
              <a:t> </a:t>
            </a:r>
            <a:r>
              <a:rPr lang="en-US" sz="9600" dirty="0" err="1"/>
              <a:t>d</a:t>
            </a:r>
            <a:r>
              <a:rPr lang="en-US" sz="10500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sz="9600" dirty="0" err="1"/>
              <a:t>ng</a:t>
            </a:r>
            <a:r>
              <a:rPr lang="en-US" sz="9600" dirty="0"/>
              <a:t> </a:t>
            </a:r>
            <a:r>
              <a:rPr lang="en-US" sz="9600" dirty="0" err="1"/>
              <a:t>Qu</a:t>
            </a:r>
            <a:r>
              <a:rPr lang="en-US" sz="10500" b="1" dirty="0" err="1">
                <a:latin typeface="Arial" panose="020B0604020202020204" pitchFamily="34" charset="0"/>
                <a:cs typeface="Arial" panose="020B0604020202020204" pitchFamily="34" charset="0"/>
              </a:rPr>
              <a:t>ả</a:t>
            </a:r>
            <a:r>
              <a:rPr lang="en-US" sz="9600" dirty="0" err="1"/>
              <a:t>n</a:t>
            </a:r>
            <a:r>
              <a:rPr lang="en-US" sz="9600" dirty="0"/>
              <a:t> </a:t>
            </a:r>
            <a:r>
              <a:rPr lang="en-US" sz="9600" dirty="0" err="1"/>
              <a:t>Lí</a:t>
            </a:r>
            <a:r>
              <a:rPr lang="en-US" sz="9600" dirty="0"/>
              <a:t> Phòng </a:t>
            </a:r>
            <a:r>
              <a:rPr lang="en-US" sz="9600" dirty="0" err="1"/>
              <a:t>Tr</a:t>
            </a:r>
            <a:r>
              <a:rPr lang="en-US" sz="10500" b="1" dirty="0" err="1">
                <a:latin typeface="Arial" panose="020B0604020202020204" pitchFamily="34" charset="0"/>
                <a:cs typeface="Arial" panose="020B0604020202020204" pitchFamily="34" charset="0"/>
              </a:rPr>
              <a:t>ọ</a:t>
            </a:r>
            <a:endParaRPr lang="en-US" sz="10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58803AB-EDA4-4765-A0B2-C3B416C3C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7789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94D1C1-496E-4228-AAAF-F6D646AC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88A58B-610E-4BDA-8449-6623C657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7739"/>
            <a:ext cx="10178322" cy="442185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1412689 </a:t>
            </a:r>
            <a:r>
              <a:rPr lang="en-US" sz="2800" dirty="0"/>
              <a:t>-</a:t>
            </a:r>
            <a:r>
              <a:rPr lang="en-US" sz="4700" dirty="0"/>
              <a:t> </a:t>
            </a:r>
            <a:r>
              <a:rPr lang="en-US" sz="3100" dirty="0" err="1"/>
              <a:t>Hoàng</a:t>
            </a:r>
            <a:r>
              <a:rPr lang="en-US" sz="3100" dirty="0"/>
              <a:t> </a:t>
            </a:r>
            <a:r>
              <a:rPr lang="en-US" sz="3100" dirty="0" err="1"/>
              <a:t>Thị</a:t>
            </a:r>
            <a:r>
              <a:rPr lang="en-US" sz="3100" dirty="0"/>
              <a:t> </a:t>
            </a:r>
            <a:r>
              <a:rPr lang="en-US" sz="3100" dirty="0" err="1"/>
              <a:t>Bích</a:t>
            </a:r>
            <a:r>
              <a:rPr lang="en-US" sz="3100" dirty="0"/>
              <a:t> </a:t>
            </a:r>
            <a:r>
              <a:rPr lang="en-US" sz="3100" dirty="0" err="1"/>
              <a:t>Vân</a:t>
            </a:r>
            <a:endParaRPr lang="en-US" sz="3100" dirty="0"/>
          </a:p>
          <a:p>
            <a:r>
              <a:rPr lang="en-US" sz="3000" dirty="0"/>
              <a:t>1312271 - </a:t>
            </a:r>
            <a:r>
              <a:rPr lang="vi-VN" sz="3000" dirty="0" err="1"/>
              <a:t>Trần</a:t>
            </a:r>
            <a:r>
              <a:rPr lang="vi-VN" sz="3000" dirty="0"/>
              <a:t> Ngô </a:t>
            </a:r>
            <a:r>
              <a:rPr lang="vi-VN" sz="3000" dirty="0" err="1"/>
              <a:t>Việt</a:t>
            </a:r>
            <a:r>
              <a:rPr lang="vi-VN" sz="3000" dirty="0"/>
              <a:t> Hưng</a:t>
            </a:r>
            <a:endParaRPr lang="en-US" sz="3000" dirty="0"/>
          </a:p>
          <a:p>
            <a:r>
              <a:rPr lang="en-US" sz="3000" dirty="0"/>
              <a:t>1312182 - </a:t>
            </a:r>
            <a:r>
              <a:rPr lang="en-US" sz="3000" dirty="0" err="1"/>
              <a:t>Nguyễn</a:t>
            </a:r>
            <a:r>
              <a:rPr lang="en-US" sz="3000" dirty="0"/>
              <a:t> Thanh </a:t>
            </a:r>
            <a:r>
              <a:rPr lang="en-US" sz="3000" dirty="0" err="1"/>
              <a:t>Hậu</a:t>
            </a:r>
            <a:endParaRPr lang="en-US" sz="3000" dirty="0"/>
          </a:p>
          <a:p>
            <a:r>
              <a:rPr lang="en-US" sz="3000" dirty="0"/>
              <a:t>1212186 - </a:t>
            </a:r>
            <a:r>
              <a:rPr lang="en-US" sz="3000" dirty="0" err="1"/>
              <a:t>Nguyễn</a:t>
            </a:r>
            <a:r>
              <a:rPr lang="en-US" sz="3000" dirty="0"/>
              <a:t> Minh </a:t>
            </a:r>
            <a:r>
              <a:rPr lang="en-US" sz="3000" dirty="0" err="1"/>
              <a:t>Khôi</a:t>
            </a:r>
            <a:br>
              <a:rPr lang="en-US" sz="3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vi-VN" dirty="0"/>
            </a:br>
            <a:br>
              <a:rPr lang="vi-VN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A9EAE-1D25-4B13-900F-7B50309B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ệ</a:t>
            </a:r>
            <a:r>
              <a:rPr lang="en-US" dirty="0" err="1"/>
              <a:t>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F08358-1A4C-4853-8151-468A154C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3757"/>
            <a:ext cx="10178322" cy="4315835"/>
          </a:xfrm>
        </p:spPr>
        <p:txBody>
          <a:bodyPr/>
          <a:lstStyle/>
          <a:p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trọ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trọ</a:t>
            </a:r>
            <a:r>
              <a:rPr lang="vi-VN" dirty="0"/>
              <a:t> </a:t>
            </a:r>
            <a:r>
              <a:rPr lang="vi-VN" dirty="0" err="1"/>
              <a:t>một</a:t>
            </a:r>
            <a:br>
              <a:rPr lang="vi-VN" dirty="0"/>
            </a:b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giảm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thu chi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trọ</a:t>
            </a:r>
            <a:r>
              <a:rPr lang="vi-VN" dirty="0"/>
              <a:t>.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đồng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/>
              <a:t>Thu/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7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28FBA7-D020-44F0-AB78-79F38DC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ữ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r>
              <a:rPr lang="en-US" dirty="0"/>
              <a:t> ra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EDDFD1-0EAB-4E3B-A0DC-E350C86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9"/>
            <a:ext cx="10178322" cy="49648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vi-VN" sz="2400" dirty="0"/>
              <a:t>Đăng </a:t>
            </a:r>
            <a:r>
              <a:rPr lang="vi-VN" sz="2400" dirty="0" err="1"/>
              <a:t>nhập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gmail</a:t>
            </a:r>
            <a:r>
              <a:rPr lang="vi-VN" sz="2400" dirty="0"/>
              <a:t>, </a:t>
            </a:r>
            <a:r>
              <a:rPr lang="vi-VN" sz="2400" dirty="0" err="1"/>
              <a:t>facebook</a:t>
            </a:r>
            <a:r>
              <a:rPr lang="vi-VN" sz="2400" dirty="0"/>
              <a:t>,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br>
              <a:rPr lang="vi-VN" sz="2400" dirty="0"/>
            </a:br>
            <a:r>
              <a:rPr lang="vi-VN" sz="2400" dirty="0"/>
              <a:t>2. Đăng </a:t>
            </a:r>
            <a:r>
              <a:rPr lang="vi-VN" sz="2400" dirty="0" err="1"/>
              <a:t>ký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gmail</a:t>
            </a:r>
            <a:r>
              <a:rPr lang="vi-VN" sz="2400" dirty="0"/>
              <a:t>, </a:t>
            </a:r>
            <a:r>
              <a:rPr lang="vi-VN" sz="2400" dirty="0" err="1"/>
              <a:t>facebook</a:t>
            </a:r>
            <a:r>
              <a:rPr lang="vi-VN" sz="2400" dirty="0"/>
              <a:t>,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br>
              <a:rPr lang="vi-VN" sz="2400" dirty="0"/>
            </a:br>
            <a:r>
              <a:rPr lang="vi-VN" sz="2400" dirty="0"/>
              <a:t>3. Đăng </a:t>
            </a:r>
            <a:r>
              <a:rPr lang="vi-VN" sz="2400" dirty="0" err="1"/>
              <a:t>Xuất</a:t>
            </a:r>
            <a:r>
              <a:rPr lang="vi-VN" sz="2400" dirty="0"/>
              <a:t>,</a:t>
            </a:r>
            <a:br>
              <a:rPr lang="vi-VN" sz="2400" dirty="0"/>
            </a:br>
            <a:r>
              <a:rPr lang="vi-VN" sz="2400" dirty="0"/>
              <a:t>4. </a:t>
            </a:r>
            <a:r>
              <a:rPr lang="vi-VN" sz="2400" dirty="0" err="1"/>
              <a:t>Lấy</a:t>
            </a:r>
            <a:r>
              <a:rPr lang="vi-VN" sz="2400" dirty="0"/>
              <a:t> </a:t>
            </a:r>
            <a:r>
              <a:rPr lang="vi-VN" sz="2400" dirty="0" err="1"/>
              <a:t>lại</a:t>
            </a:r>
            <a:r>
              <a:rPr lang="vi-VN" sz="2400" dirty="0"/>
              <a:t> </a:t>
            </a:r>
            <a:r>
              <a:rPr lang="vi-VN" sz="2400" dirty="0" err="1"/>
              <a:t>mật</a:t>
            </a:r>
            <a:r>
              <a:rPr lang="vi-VN" sz="2400" dirty="0"/>
              <a:t> </a:t>
            </a:r>
            <a:r>
              <a:rPr lang="vi-VN" sz="2400" dirty="0" err="1"/>
              <a:t>khẩu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gmail</a:t>
            </a:r>
            <a:r>
              <a:rPr lang="vi-VN" sz="2400" dirty="0"/>
              <a:t>,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br>
              <a:rPr lang="vi-VN" sz="2400" dirty="0"/>
            </a:br>
            <a:r>
              <a:rPr lang="vi-VN" sz="2400" dirty="0"/>
              <a:t>5. </a:t>
            </a:r>
            <a:r>
              <a:rPr lang="vi-VN" sz="2400" dirty="0" err="1"/>
              <a:t>Chỉnh</a:t>
            </a:r>
            <a:r>
              <a:rPr lang="vi-VN" sz="2400" dirty="0"/>
              <a:t> </a:t>
            </a:r>
            <a:r>
              <a:rPr lang="vi-VN" sz="2400" dirty="0" err="1"/>
              <a:t>sửa</a:t>
            </a:r>
            <a:r>
              <a:rPr lang="vi-VN" sz="2400" dirty="0"/>
              <a:t> </a:t>
            </a:r>
            <a:r>
              <a:rPr lang="vi-VN" sz="2400" dirty="0" err="1"/>
              <a:t>profile</a:t>
            </a:r>
            <a:r>
              <a:rPr lang="vi-VN" sz="2400" dirty="0"/>
              <a:t>(</a:t>
            </a:r>
            <a:r>
              <a:rPr lang="vi-VN" sz="2400" dirty="0" err="1"/>
              <a:t>hình</a:t>
            </a:r>
            <a:r>
              <a:rPr lang="vi-VN" sz="2400" dirty="0"/>
              <a:t> </a:t>
            </a:r>
            <a:r>
              <a:rPr lang="vi-VN" sz="2400" dirty="0" err="1"/>
              <a:t>ảnh</a:t>
            </a:r>
            <a:r>
              <a:rPr lang="vi-VN" sz="2400" dirty="0"/>
              <a:t>, tên, ...)</a:t>
            </a:r>
            <a:br>
              <a:rPr lang="vi-VN" sz="2400" dirty="0"/>
            </a:br>
            <a:r>
              <a:rPr lang="vi-VN" sz="2400" dirty="0"/>
              <a:t>6.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tiền</a:t>
            </a:r>
            <a:r>
              <a:rPr lang="vi-VN" sz="2400" dirty="0"/>
              <a:t> </a:t>
            </a:r>
            <a:r>
              <a:rPr lang="vi-VN" sz="2400" dirty="0" err="1"/>
              <a:t>nước</a:t>
            </a:r>
            <a:br>
              <a:rPr lang="vi-VN" sz="2400" dirty="0"/>
            </a:br>
            <a:r>
              <a:rPr lang="vi-VN" sz="2400" dirty="0"/>
              <a:t>7.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tiền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br>
              <a:rPr lang="vi-VN" sz="2400" dirty="0"/>
            </a:br>
            <a:r>
              <a:rPr lang="vi-VN" sz="2400" dirty="0"/>
              <a:t>8.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tiền</a:t>
            </a:r>
            <a:r>
              <a:rPr lang="vi-VN" sz="2400" dirty="0"/>
              <a:t> </a:t>
            </a:r>
            <a:r>
              <a:rPr lang="vi-VN" sz="2400" dirty="0" err="1"/>
              <a:t>phòng</a:t>
            </a:r>
            <a:r>
              <a:rPr lang="vi-VN" sz="2400" dirty="0"/>
              <a:t> </a:t>
            </a:r>
            <a:r>
              <a:rPr lang="vi-VN" sz="2400" dirty="0" err="1"/>
              <a:t>trọ</a:t>
            </a:r>
            <a:r>
              <a:rPr lang="vi-VN" sz="2400" dirty="0"/>
              <a:t> (</a:t>
            </a:r>
            <a:r>
              <a:rPr lang="vi-VN" sz="2400" dirty="0" err="1"/>
              <a:t>điện</a:t>
            </a:r>
            <a:r>
              <a:rPr lang="vi-VN" sz="2400" dirty="0"/>
              <a:t>, </a:t>
            </a:r>
            <a:r>
              <a:rPr lang="vi-VN" sz="2400" dirty="0" err="1"/>
              <a:t>nước</a:t>
            </a:r>
            <a:r>
              <a:rPr lang="vi-VN" sz="2400" dirty="0"/>
              <a:t>, </a:t>
            </a:r>
            <a:r>
              <a:rPr lang="vi-VN" sz="2400" dirty="0" err="1"/>
              <a:t>rác</a:t>
            </a:r>
            <a:r>
              <a:rPr lang="vi-VN" sz="2400" dirty="0"/>
              <a:t>(</a:t>
            </a:r>
            <a:r>
              <a:rPr lang="vi-VN" sz="2400" dirty="0" err="1"/>
              <a:t>hằng</a:t>
            </a:r>
            <a:r>
              <a:rPr lang="vi-VN" sz="2400" dirty="0"/>
              <a:t>), </a:t>
            </a:r>
            <a:r>
              <a:rPr lang="vi-VN" sz="2400" dirty="0" err="1"/>
              <a:t>gửi</a:t>
            </a:r>
            <a:r>
              <a:rPr lang="vi-VN" sz="2400" dirty="0"/>
              <a:t> xe(xe </a:t>
            </a:r>
            <a:r>
              <a:rPr lang="vi-VN" sz="2400" dirty="0" err="1"/>
              <a:t>đạp</a:t>
            </a:r>
            <a:r>
              <a:rPr lang="vi-VN" sz="2400" dirty="0"/>
              <a:t>/xe </a:t>
            </a:r>
            <a:r>
              <a:rPr lang="vi-VN" sz="2400" dirty="0" err="1"/>
              <a:t>máy</a:t>
            </a:r>
            <a:r>
              <a:rPr lang="vi-VN" sz="2400" dirty="0"/>
              <a:t>/xe ga)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br>
              <a:rPr lang="vi-VN" sz="2400" dirty="0"/>
            </a:br>
            <a:r>
              <a:rPr lang="vi-VN" sz="2400" dirty="0" err="1"/>
              <a:t>chỗ</a:t>
            </a:r>
            <a:r>
              <a:rPr lang="vi-VN" sz="2400" dirty="0"/>
              <a:t> </a:t>
            </a:r>
            <a:r>
              <a:rPr lang="vi-VN" sz="2400" dirty="0" err="1"/>
              <a:t>gửi</a:t>
            </a:r>
            <a:r>
              <a:rPr lang="vi-VN" sz="2400" dirty="0"/>
              <a:t> xe riêng cho </a:t>
            </a:r>
            <a:r>
              <a:rPr lang="vi-VN" sz="2400" dirty="0" err="1"/>
              <a:t>dãy</a:t>
            </a:r>
            <a:r>
              <a:rPr lang="vi-VN" sz="2400" dirty="0"/>
              <a:t> </a:t>
            </a:r>
            <a:r>
              <a:rPr lang="vi-VN" sz="2400" dirty="0" err="1"/>
              <a:t>trọ</a:t>
            </a:r>
            <a:r>
              <a:rPr lang="vi-VN" sz="2400" dirty="0"/>
              <a:t>)</a:t>
            </a:r>
            <a:br>
              <a:rPr lang="vi-VN" sz="2400" dirty="0"/>
            </a:br>
            <a:r>
              <a:rPr lang="vi-VN" sz="2400" dirty="0"/>
              <a:t>9. </a:t>
            </a:r>
            <a:r>
              <a:rPr lang="vi-VN" sz="2400" dirty="0" err="1"/>
              <a:t>Gửi</a:t>
            </a:r>
            <a:r>
              <a:rPr lang="vi-VN" sz="2400" dirty="0"/>
              <a:t>/</a:t>
            </a:r>
            <a:r>
              <a:rPr lang="vi-VN" sz="2400" dirty="0" err="1"/>
              <a:t>Nhận</a:t>
            </a:r>
            <a:r>
              <a:rPr lang="vi-VN" sz="2400" dirty="0"/>
              <a:t> thông </a:t>
            </a:r>
            <a:r>
              <a:rPr lang="vi-VN" sz="2400" dirty="0" err="1"/>
              <a:t>báo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khách</a:t>
            </a:r>
            <a:r>
              <a:rPr lang="vi-VN" sz="2400" dirty="0"/>
              <a:t> </a:t>
            </a:r>
            <a:r>
              <a:rPr lang="vi-VN" sz="2400" dirty="0" err="1"/>
              <a:t>trọ</a:t>
            </a:r>
            <a:r>
              <a:rPr lang="vi-VN" sz="2400" dirty="0"/>
              <a:t> (</a:t>
            </a:r>
            <a:r>
              <a:rPr lang="vi-VN" sz="2400" dirty="0" err="1"/>
              <a:t>nhóm</a:t>
            </a:r>
            <a:r>
              <a:rPr lang="vi-VN" sz="2400" dirty="0"/>
              <a:t>, </a:t>
            </a:r>
            <a:r>
              <a:rPr lang="vi-VN" sz="2400" dirty="0" err="1"/>
              <a:t>all</a:t>
            </a:r>
            <a:r>
              <a:rPr lang="vi-VN" sz="2400" dirty="0"/>
              <a:t>, </a:t>
            </a:r>
            <a:r>
              <a:rPr lang="vi-VN" sz="2400" dirty="0" err="1"/>
              <a:t>cá</a:t>
            </a:r>
            <a:r>
              <a:rPr lang="vi-VN" sz="2400" dirty="0"/>
              <a:t> nhân)</a:t>
            </a:r>
            <a:br>
              <a:rPr lang="vi-VN" sz="2400" dirty="0"/>
            </a:br>
            <a:r>
              <a:rPr lang="vi-VN" sz="2400" dirty="0"/>
              <a:t>10.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r>
              <a:rPr lang="vi-VN" sz="2400" dirty="0"/>
              <a:t> </a:t>
            </a:r>
            <a:r>
              <a:rPr lang="vi-VN" sz="2400" dirty="0" err="1"/>
              <a:t>trực</a:t>
            </a:r>
            <a:r>
              <a:rPr lang="vi-VN" sz="2400" dirty="0"/>
              <a:t> </a:t>
            </a:r>
            <a:r>
              <a:rPr lang="vi-VN" sz="2400" dirty="0" err="1"/>
              <a:t>tiếp</a:t>
            </a:r>
            <a:r>
              <a:rPr lang="vi-VN" sz="2400" dirty="0"/>
              <a:t> cho </a:t>
            </a:r>
            <a:r>
              <a:rPr lang="vi-VN" sz="2400" dirty="0" err="1"/>
              <a:t>khách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app</a:t>
            </a:r>
            <a:br>
              <a:rPr lang="vi-VN" sz="2400" dirty="0"/>
            </a:br>
            <a:r>
              <a:rPr lang="vi-VN" sz="2400" dirty="0"/>
              <a:t>11.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danh </a:t>
            </a:r>
            <a:r>
              <a:rPr lang="vi-VN" sz="2400" dirty="0" err="1"/>
              <a:t>sách</a:t>
            </a:r>
            <a:r>
              <a:rPr lang="vi-VN" sz="2400" dirty="0"/>
              <a:t> </a:t>
            </a:r>
            <a:r>
              <a:rPr lang="vi-VN" sz="2400" dirty="0" err="1"/>
              <a:t>phòng</a:t>
            </a:r>
            <a:r>
              <a:rPr lang="vi-VN" sz="2400" dirty="0"/>
              <a:t> </a:t>
            </a:r>
            <a:r>
              <a:rPr lang="vi-VN" sz="2400" dirty="0" err="1"/>
              <a:t>trọ</a:t>
            </a:r>
            <a:br>
              <a:rPr lang="vi-VN" sz="2400" dirty="0"/>
            </a:br>
            <a:r>
              <a:rPr lang="vi-VN" sz="2400" dirty="0"/>
              <a:t>12.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thông tin chi </a:t>
            </a:r>
            <a:r>
              <a:rPr lang="vi-VN" sz="2400" dirty="0" err="1"/>
              <a:t>tiết</a:t>
            </a:r>
            <a:r>
              <a:rPr lang="vi-VN" sz="2400" dirty="0"/>
              <a:t>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phòng</a:t>
            </a:r>
            <a:r>
              <a:rPr lang="vi-VN" sz="2400" dirty="0"/>
              <a:t>(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gác</a:t>
            </a:r>
            <a:r>
              <a:rPr lang="vi-VN" sz="2400" dirty="0"/>
              <a:t>?,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lạnh</a:t>
            </a:r>
            <a:r>
              <a:rPr lang="vi-VN" sz="2400" dirty="0"/>
              <a:t>? </a:t>
            </a:r>
            <a:r>
              <a:rPr lang="vi-VN" sz="2400" dirty="0" err="1"/>
              <a:t>nội</a:t>
            </a:r>
            <a:r>
              <a:rPr lang="vi-VN" sz="2400" dirty="0"/>
              <a:t> </a:t>
            </a:r>
            <a:r>
              <a:rPr lang="vi-VN" sz="2400" dirty="0" err="1"/>
              <a:t>thất</a:t>
            </a:r>
            <a:r>
              <a:rPr lang="vi-VN" sz="2400" dirty="0"/>
              <a:t>? </a:t>
            </a:r>
            <a:r>
              <a:rPr lang="vi-VN" sz="2400" dirty="0" err="1"/>
              <a:t>nhà</a:t>
            </a:r>
            <a:r>
              <a:rPr lang="vi-VN" sz="2400" dirty="0"/>
              <a:t> </a:t>
            </a:r>
            <a:r>
              <a:rPr lang="vi-VN" sz="2400" dirty="0" err="1"/>
              <a:t>vệ</a:t>
            </a:r>
            <a:r>
              <a:rPr lang="vi-VN" sz="2400" dirty="0"/>
              <a:t> sinh</a:t>
            </a:r>
            <a:br>
              <a:rPr lang="vi-VN" sz="2400" dirty="0"/>
            </a:br>
            <a:r>
              <a:rPr lang="vi-VN" sz="2400" dirty="0"/>
              <a:t>riêng chung)</a:t>
            </a:r>
            <a:br>
              <a:rPr lang="vi-VN" sz="2400" dirty="0"/>
            </a:br>
            <a:r>
              <a:rPr lang="vi-VN" sz="2400" dirty="0"/>
              <a:t>13.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chi </a:t>
            </a:r>
            <a:r>
              <a:rPr lang="vi-VN" sz="2400" dirty="0" err="1"/>
              <a:t>tiết</a:t>
            </a:r>
            <a:r>
              <a:rPr lang="vi-VN" sz="2400" dirty="0"/>
              <a:t>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phòng</a:t>
            </a:r>
            <a:r>
              <a:rPr lang="vi-VN" sz="2400" dirty="0"/>
              <a:t> thêm/xem/</a:t>
            </a:r>
            <a:r>
              <a:rPr lang="vi-VN" sz="2400" dirty="0" err="1"/>
              <a:t>sửa</a:t>
            </a:r>
            <a:r>
              <a:rPr lang="vi-VN" sz="2400" dirty="0"/>
              <a:t>/</a:t>
            </a:r>
            <a:r>
              <a:rPr lang="vi-VN" sz="2400" dirty="0" err="1"/>
              <a:t>xóa</a:t>
            </a:r>
            <a:r>
              <a:rPr lang="vi-VN" sz="2400" dirty="0"/>
              <a:t> (</a:t>
            </a:r>
            <a:r>
              <a:rPr lang="vi-VN" sz="2400" dirty="0" err="1"/>
              <a:t>ngày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thuê, </a:t>
            </a:r>
            <a:r>
              <a:rPr lang="vi-VN" sz="2400" dirty="0" err="1"/>
              <a:t>hạn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br>
              <a:rPr lang="vi-VN" sz="2400" dirty="0"/>
            </a:b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listView</a:t>
            </a:r>
            <a:r>
              <a:rPr lang="vi-VN" sz="2400" dirty="0"/>
              <a:t>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thuê bao </a:t>
            </a:r>
            <a:r>
              <a:rPr lang="vi-VN" sz="2400" dirty="0" err="1"/>
              <a:t>gồm</a:t>
            </a:r>
            <a:r>
              <a:rPr lang="vi-VN" sz="2400" dirty="0"/>
              <a:t> </a:t>
            </a:r>
            <a:r>
              <a:rPr lang="vi-VN" sz="2400" dirty="0" err="1"/>
              <a:t>họ</a:t>
            </a:r>
            <a:r>
              <a:rPr lang="vi-VN" sz="2400" dirty="0"/>
              <a:t> tên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, </a:t>
            </a:r>
            <a:r>
              <a:rPr lang="vi-VN" sz="2400" dirty="0" err="1"/>
              <a:t>giới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,</a:t>
            </a:r>
            <a:br>
              <a:rPr lang="vi-VN" sz="2400" dirty="0"/>
            </a:br>
            <a:r>
              <a:rPr lang="vi-VN" sz="2400" dirty="0" err="1"/>
              <a:t>số</a:t>
            </a:r>
            <a:r>
              <a:rPr lang="vi-VN" sz="2400" dirty="0"/>
              <a:t> CMND, năm sinh, </a:t>
            </a:r>
            <a:r>
              <a:rPr lang="vi-VN" sz="2400" dirty="0" err="1"/>
              <a:t>nghề</a:t>
            </a:r>
            <a:r>
              <a:rPr lang="vi-VN" sz="2400" dirty="0"/>
              <a:t> </a:t>
            </a:r>
            <a:r>
              <a:rPr lang="vi-VN" sz="2400" dirty="0" err="1"/>
              <a:t>nghiệp</a:t>
            </a:r>
            <a:r>
              <a:rPr lang="vi-VN" sz="2400" dirty="0"/>
              <a:t>, nơi sinh,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r>
              <a:rPr lang="vi-VN" sz="2400" dirty="0"/>
              <a:t>)</a:t>
            </a:r>
            <a:br>
              <a:rPr lang="vi-VN" sz="2400" dirty="0"/>
            </a:b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5C405-7E2F-42A9-AB32-EED3BCA3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076"/>
          </a:xfrm>
        </p:spPr>
        <p:txBody>
          <a:bodyPr/>
          <a:lstStyle/>
          <a:p>
            <a:r>
              <a:rPr lang="en-US" dirty="0" err="1"/>
              <a:t>Nh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ữ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r>
              <a:rPr lang="en-US" dirty="0"/>
              <a:t> ra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79A5B5-D101-4FD5-96F0-FC8D0401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5461"/>
            <a:ext cx="10178322" cy="530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14.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đơn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xem/</a:t>
            </a:r>
            <a:r>
              <a:rPr lang="vi-VN" dirty="0" err="1"/>
              <a:t>sửa</a:t>
            </a:r>
            <a:r>
              <a:rPr lang="vi-VN" dirty="0"/>
              <a:t>/</a:t>
            </a:r>
            <a:r>
              <a:rPr lang="vi-VN" dirty="0" err="1"/>
              <a:t>xóa</a:t>
            </a:r>
            <a:r>
              <a:rPr lang="vi-VN" dirty="0"/>
              <a:t> (xem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đơn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/</a:t>
            </a:r>
            <a:r>
              <a:rPr lang="vi-VN" dirty="0" err="1"/>
              <a:t>cũ</a:t>
            </a:r>
            <a:r>
              <a:rPr lang="vi-VN" dirty="0"/>
              <a:t>,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cũ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,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, </a:t>
            </a:r>
            <a:r>
              <a:rPr lang="vi-VN" dirty="0" err="1"/>
              <a:t>vv.v</a:t>
            </a:r>
            <a:r>
              <a:rPr lang="vi-VN" dirty="0"/>
              <a:t>)</a:t>
            </a:r>
            <a:br>
              <a:rPr lang="vi-VN" dirty="0"/>
            </a:br>
            <a:r>
              <a:rPr lang="vi-VN" dirty="0"/>
              <a:t>15.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nhắc</a:t>
            </a:r>
            <a:r>
              <a:rPr lang="vi-VN" dirty="0"/>
              <a:t> </a:t>
            </a:r>
            <a:r>
              <a:rPr lang="vi-VN" dirty="0" err="1"/>
              <a:t>nhở</a:t>
            </a:r>
            <a:r>
              <a:rPr lang="vi-VN" dirty="0"/>
              <a:t>/ 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khi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cho </a:t>
            </a:r>
            <a:r>
              <a:rPr lang="vi-VN" dirty="0" err="1"/>
              <a:t>tới</a:t>
            </a:r>
            <a:br>
              <a:rPr lang="vi-VN" dirty="0"/>
            </a:br>
            <a:r>
              <a:rPr lang="vi-VN" dirty="0"/>
              <a:t>khi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xong (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vàng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tiền</a:t>
            </a:r>
            <a:br>
              <a:rPr lang="vi-VN" dirty="0"/>
            </a:br>
            <a:r>
              <a:rPr lang="vi-VN" dirty="0"/>
              <a:t>nhưng chưa </a:t>
            </a:r>
            <a:r>
              <a:rPr lang="vi-VN" dirty="0" err="1"/>
              <a:t>vượt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5 </a:t>
            </a:r>
            <a:r>
              <a:rPr lang="vi-VN" dirty="0" err="1"/>
              <a:t>ngày</a:t>
            </a:r>
            <a:r>
              <a:rPr lang="vi-VN" dirty="0"/>
              <a:t>,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đỏ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5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kể</a:t>
            </a:r>
            <a:r>
              <a:rPr lang="vi-VN" dirty="0"/>
              <a:t> </a:t>
            </a:r>
            <a:r>
              <a:rPr lang="vi-VN" dirty="0" err="1"/>
              <a:t>từ</a:t>
            </a:r>
            <a:br>
              <a:rPr lang="vi-VN" dirty="0"/>
            </a:b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chưa thanh </a:t>
            </a:r>
            <a:r>
              <a:rPr lang="vi-VN" dirty="0" err="1"/>
              <a:t>toán</a:t>
            </a:r>
            <a:r>
              <a:rPr lang="vi-VN" dirty="0"/>
              <a:t>, </a:t>
            </a:r>
            <a:r>
              <a:rPr lang="vi-VN" dirty="0" err="1"/>
              <a:t>màu</a:t>
            </a:r>
            <a:r>
              <a:rPr lang="vi-VN" dirty="0"/>
              <a:t> xanh </a:t>
            </a:r>
            <a:r>
              <a:rPr lang="vi-VN" dirty="0" err="1"/>
              <a:t>lá</a:t>
            </a:r>
            <a:r>
              <a:rPr lang="vi-VN" dirty="0"/>
              <a:t> cây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OK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)</a:t>
            </a:r>
            <a:br>
              <a:rPr lang="vi-VN" dirty="0"/>
            </a:br>
            <a:r>
              <a:rPr lang="vi-VN" dirty="0"/>
              <a:t>16. </a:t>
            </a:r>
            <a:r>
              <a:rPr lang="vi-VN" dirty="0" err="1"/>
              <a:t>Thống</a:t>
            </a:r>
            <a:r>
              <a:rPr lang="vi-VN" dirty="0"/>
              <a:t> kê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theo </a:t>
            </a:r>
            <a:r>
              <a:rPr lang="vi-VN" dirty="0" err="1"/>
              <a:t>tháng</a:t>
            </a:r>
            <a:r>
              <a:rPr lang="vi-VN" dirty="0"/>
              <a:t>, </a:t>
            </a:r>
            <a:r>
              <a:rPr lang="vi-VN" dirty="0" err="1"/>
              <a:t>quý</a:t>
            </a:r>
            <a:r>
              <a:rPr lang="vi-VN" dirty="0"/>
              <a:t>, năm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phòng</a:t>
            </a:r>
            <a:br>
              <a:rPr lang="vi-VN" dirty="0"/>
            </a:br>
            <a:r>
              <a:rPr lang="vi-VN" dirty="0"/>
              <a:t>17. </a:t>
            </a:r>
            <a:r>
              <a:rPr lang="vi-VN" dirty="0" err="1"/>
              <a:t>Thống</a:t>
            </a:r>
            <a:r>
              <a:rPr lang="vi-VN" dirty="0"/>
              <a:t> kê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theo </a:t>
            </a:r>
            <a:r>
              <a:rPr lang="vi-VN" dirty="0" err="1"/>
              <a:t>tháng</a:t>
            </a:r>
            <a:r>
              <a:rPr lang="vi-VN" dirty="0"/>
              <a:t>, </a:t>
            </a:r>
            <a:r>
              <a:rPr lang="vi-VN" dirty="0" err="1"/>
              <a:t>quý</a:t>
            </a:r>
            <a:r>
              <a:rPr lang="vi-VN" dirty="0"/>
              <a:t>, năm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phòng</a:t>
            </a:r>
            <a:br>
              <a:rPr lang="vi-VN" dirty="0"/>
            </a:br>
            <a:r>
              <a:rPr lang="vi-VN" dirty="0"/>
              <a:t>18. </a:t>
            </a:r>
            <a:r>
              <a:rPr lang="vi-VN" dirty="0" err="1"/>
              <a:t>Thống</a:t>
            </a:r>
            <a:r>
              <a:rPr lang="vi-VN" dirty="0"/>
              <a:t> kê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trong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trọ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khi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phòng</a:t>
            </a:r>
            <a:br>
              <a:rPr lang="vi-VN" dirty="0"/>
            </a:br>
            <a:r>
              <a:rPr lang="vi-VN" dirty="0"/>
              <a:t>19.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excel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csv</a:t>
            </a:r>
            <a:r>
              <a:rPr lang="vi-VN" dirty="0"/>
              <a:t> 16, 17, 18 </a:t>
            </a:r>
            <a:r>
              <a:rPr lang="vi-VN" dirty="0" err="1"/>
              <a:t>gửi</a:t>
            </a:r>
            <a:r>
              <a:rPr lang="vi-VN" dirty="0"/>
              <a:t> qua </a:t>
            </a:r>
            <a:r>
              <a:rPr lang="vi-VN" dirty="0" err="1"/>
              <a:t>mail</a:t>
            </a:r>
            <a:br>
              <a:rPr lang="vi-VN" dirty="0"/>
            </a:br>
            <a:r>
              <a:rPr lang="vi-VN" dirty="0"/>
              <a:t>20. Thanh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(</a:t>
            </a:r>
            <a:r>
              <a:rPr lang="vi-VN" dirty="0" err="1"/>
              <a:t>check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chưa)</a:t>
            </a:r>
            <a:br>
              <a:rPr lang="vi-VN" dirty="0"/>
            </a:br>
            <a:r>
              <a:rPr lang="vi-VN" dirty="0"/>
              <a:t>21. </a:t>
            </a:r>
            <a:r>
              <a:rPr lang="vi-VN" dirty="0" err="1"/>
              <a:t>Thánh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(Thông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/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tiền,check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, </a:t>
            </a:r>
            <a:r>
              <a:rPr lang="vi-VN" dirty="0" err="1"/>
              <a:t>gửi</a:t>
            </a:r>
            <a:br>
              <a:rPr lang="vi-VN" dirty="0"/>
            </a:br>
            <a:r>
              <a:rPr lang="vi-VN" dirty="0"/>
              <a:t>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5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E4E1F-EC55-4F23-A5CF-0559D270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ữ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sz="5400" b="1" dirty="0"/>
              <a:t>ư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ợ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1B5A7B-B10C-4D0F-9FF9-DB48DC9E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0017"/>
            <a:ext cx="10178322" cy="42495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2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CD5FFC-FC2D-4968-8B22-A716DF13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DBA1029-E8F1-4EAC-8C7A-A5FDF77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78447"/>
      </p:ext>
    </p:extLst>
  </p:cSld>
  <p:clrMapOvr>
    <a:masterClrMapping/>
  </p:clrMapOvr>
</p:sld>
</file>

<file path=ppt/theme/theme1.xml><?xml version="1.0" encoding="utf-8"?>
<a:theme xmlns:a="http://schemas.openxmlformats.org/drawingml/2006/main" name="Huy hiệu">
  <a:themeElements>
    <a:clrScheme name="Huy hiệu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Huy hiệu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y hiệu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TM10001106[[fn=Huy hiệu]]</Template>
  <TotalTime>271</TotalTime>
  <Words>126</Words>
  <Application>Microsoft Office PowerPoint</Application>
  <PresentationFormat>Màn hình rộng</PresentationFormat>
  <Paragraphs>18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Tahoma</vt:lpstr>
      <vt:lpstr>Huy hiệu</vt:lpstr>
      <vt:lpstr>Ứng dụng Quản Lí Phòng Trọ</vt:lpstr>
      <vt:lpstr>Thành Viên</vt:lpstr>
      <vt:lpstr>Giới thiệu</vt:lpstr>
      <vt:lpstr>Những chức năng đã đề ra</vt:lpstr>
      <vt:lpstr>Những chức năng đã đề ra</vt:lpstr>
      <vt:lpstr>Những chức năng đã làm được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Thi Bich Van</dc:creator>
  <cp:lastModifiedBy>Hoang Thi Bich Van</cp:lastModifiedBy>
  <cp:revision>4</cp:revision>
  <dcterms:created xsi:type="dcterms:W3CDTF">2019-06-05T18:11:53Z</dcterms:created>
  <dcterms:modified xsi:type="dcterms:W3CDTF">2019-06-05T22:43:43Z</dcterms:modified>
</cp:coreProperties>
</file>