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256" r:id="rId2"/>
    <p:sldId id="291" r:id="rId3"/>
    <p:sldId id="292" r:id="rId4"/>
    <p:sldId id="288" r:id="rId5"/>
    <p:sldId id="289" r:id="rId6"/>
    <p:sldId id="290" r:id="rId7"/>
    <p:sldId id="258" r:id="rId8"/>
    <p:sldId id="259" r:id="rId9"/>
    <p:sldId id="260" r:id="rId10"/>
    <p:sldId id="265" r:id="rId11"/>
    <p:sldId id="262" r:id="rId12"/>
    <p:sldId id="263" r:id="rId13"/>
    <p:sldId id="264" r:id="rId14"/>
    <p:sldId id="266" r:id="rId15"/>
    <p:sldId id="269" r:id="rId16"/>
    <p:sldId id="270" r:id="rId17"/>
    <p:sldId id="273" r:id="rId18"/>
    <p:sldId id="279" r:id="rId19"/>
    <p:sldId id="280" r:id="rId20"/>
    <p:sldId id="281" r:id="rId21"/>
    <p:sldId id="283" r:id="rId22"/>
    <p:sldId id="286" r:id="rId23"/>
    <p:sldId id="282" r:id="rId24"/>
    <p:sldId id="284" r:id="rId25"/>
    <p:sldId id="285" r:id="rId26"/>
    <p:sldId id="28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33CCFF"/>
    <a:srgbClr val="FEFEFE"/>
    <a:srgbClr val="CCECFF"/>
    <a:srgbClr val="66FFFF"/>
    <a:srgbClr val="00CCFF"/>
    <a:srgbClr val="0099CC"/>
    <a:srgbClr val="00FFFF"/>
    <a:srgbClr val="266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3DF5-93E4-40BB-B7BA-CE768B85269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49AF0-9DB6-4AC3-A37C-7333FD0BF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1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49AF0-9DB6-4AC3-A37C-7333FD0BF1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9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9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28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4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9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3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6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1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0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8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18A6E4-7A55-4E79-B09E-602216A9FAAD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4D2D-EA73-4936-A0C9-E91A0373A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antuanlin/article/details/17422705" TargetMode="External"/><Relationship Id="rId2" Type="http://schemas.openxmlformats.org/officeDocument/2006/relationships/hyperlink" Target="http://resources.infosecinstitute.com/port-scanning-using-scapy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4600" y="3124200"/>
            <a:ext cx="61087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connect scan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stealth scan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XMAS scan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 scan 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46200"/>
            <a:ext cx="44958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编程并讲解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882900"/>
            <a:ext cx="8369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流程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调用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WSAStartup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函数初始化网络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socket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套接字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获得目标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IP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地址和端口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调用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connect()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函数，判断端口是否开放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结束，调用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WSAcleanup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清理工作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2900" y="2461051"/>
            <a:ext cx="836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主要</a:t>
            </a: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0" y="2692647"/>
            <a:ext cx="9647619" cy="3961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42225" y="4417058"/>
            <a:ext cx="3899884" cy="16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通信的基础是套接口</a:t>
            </a:r>
            <a:r>
              <a:rPr lang="en-US" altLang="zh-CN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(Socket)</a:t>
            </a:r>
            <a:r>
              <a:rPr lang="zh-CN" alt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，一个套接口是通讯的</a:t>
            </a:r>
            <a:r>
              <a:rPr lang="zh-CN" alt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一端</a:t>
            </a:r>
            <a:endParaRPr lang="en-US" altLang="zh-CN" sz="1400" dirty="0" smtClean="0">
              <a:solidFill>
                <a:schemeClr val="bg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Windows Sockets</a:t>
            </a:r>
            <a:r>
              <a:rPr lang="zh-CN" alt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是</a:t>
            </a:r>
            <a:r>
              <a:rPr lang="en-US" altLang="zh-CN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Windows</a:t>
            </a:r>
            <a:r>
              <a:rPr lang="zh-CN" altLang="en-US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下得到广泛应用的、开放的、支持多种协议的网络编程接口</a:t>
            </a:r>
          </a:p>
        </p:txBody>
      </p:sp>
    </p:spTree>
    <p:extLst>
      <p:ext uri="{BB962C8B-B14F-4D97-AF65-F5344CB8AC3E}">
        <p14:creationId xmlns:p14="http://schemas.microsoft.com/office/powerpoint/2010/main" val="23394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2900" y="2461051"/>
            <a:ext cx="836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主要</a:t>
            </a: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19" y="2691028"/>
            <a:ext cx="570476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stealth 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882900"/>
            <a:ext cx="8369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隐蔽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扫描是在网络端口扫描过程中隐蔽自身踪迹的技术。具体来讲，就是为了不让目标系统的日志机制、系统管理员、扫描检测系统和入侵检测系统捕捉，并绕过防火墙侦测的扫描行为。</a:t>
            </a:r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8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882900"/>
            <a:ext cx="8369300" cy="1611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描述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connect scan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向隐蔽方向演化就是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扫描，这种扫描方法不用打开一个完全的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连接，所以又叫半开放扫描。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5199" y="2795812"/>
            <a:ext cx="6321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客户端给服务器发送一个带有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标志以及端口号的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开放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，则返回带有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包，然后客户端发送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RST/ACK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来关闭这个连接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关闭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，服务器则返回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endParaRPr lang="en-US" altLang="zh-CN" sz="2800" b="1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992" y="2626929"/>
            <a:ext cx="4058391" cy="172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4595967"/>
            <a:ext cx="4066310" cy="1804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3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3200" y="2937535"/>
            <a:ext cx="92583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隐蔽性较全连接扫描好，很多系统对这种半扫描很少记录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3200" y="4184494"/>
            <a:ext cx="96139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需要超级用户权限构造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报文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网络防护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设备会有记录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不可靠，会丢包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0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48260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</a:t>
            </a:r>
            <a:r>
              <a:rPr lang="en-US" altLang="zh-CN" sz="4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syn</a:t>
            </a: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 scan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78" y="2497689"/>
            <a:ext cx="5323809" cy="40666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8948" y="2966648"/>
            <a:ext cx="388165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Sr1()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函数的功能是用来返回一个回答的报文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包中含有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函数用来将包转换为十六进制字符串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etlayer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用于检索特定层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XMAS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1629" y="2692400"/>
            <a:ext cx="55372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将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数据包中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FIN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URG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PSH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标志位置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后发送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给服务器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目标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开放，将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不返回任何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信息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目标端口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关闭，将返回带有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标志位的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若返回不可到达错误类型为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包和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1,2,3,9,10,13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，则端口被过滤，不能判断端口是否开放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74" y="1244601"/>
            <a:ext cx="3988426" cy="1755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73" y="3130969"/>
            <a:ext cx="3988427" cy="166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673" y="4930432"/>
            <a:ext cx="3988427" cy="176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1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XMAS scan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3200" y="2937535"/>
            <a:ext cx="92583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隐蔽性较好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3200" y="4184494"/>
            <a:ext cx="96139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需要自己构造数据包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需要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超级用户或者授权用户权限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不能区分某些过滤的端口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8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4600" y="3124200"/>
            <a:ext cx="61087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 8.1  64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位</a:t>
            </a:r>
            <a:endParaRPr lang="en-US" altLang="zh-CN" sz="32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Visual 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Studio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2010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Linux kali 2.0</a:t>
            </a:r>
          </a:p>
          <a:p>
            <a:pPr>
              <a:spcAft>
                <a:spcPts val="100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Python + 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scrapy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实验环境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7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XMAS scan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8948" y="2826948"/>
            <a:ext cx="3881651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Sr1()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函数的功能是用来返回一个回答的报文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包中含有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FPU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FIN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PSH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URG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函数用来将包转换为十六进制字符串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etlayer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用于检索特定层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00" y="2977790"/>
            <a:ext cx="5200000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028" y="2989295"/>
            <a:ext cx="984178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前提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面向连接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的协议，而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无连接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的协议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面向连接的协议中，客户端和服务器之间需要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建立通信信道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，然后才可以进行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进一步的通信，若客户端和服务器之间没有建立通信信道，则没有进一步通信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无连接的协议中，报文的传输不需要检测客户端和服务器之间有无通信信道，数据会假设目的地址是可用的，然后发向目的地址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2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028" y="3459195"/>
            <a:ext cx="9841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前提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端口扫描是通过</a:t>
            </a:r>
            <a:r>
              <a:rPr lang="en-US" altLang="zh-CN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数据包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进行的，用于扫描目标机器的端口上是否存在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程序监听</a:t>
            </a:r>
            <a:endParaRPr lang="en-US" altLang="zh-CN" dirty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端口扫描是通过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普通数据包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进行的，也是用于扫描对方端口上是否有</a:t>
            </a:r>
            <a:r>
              <a:rPr lang="zh-CN" altLang="en-US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程序在运行</a:t>
            </a:r>
            <a:endParaRPr lang="en-US" altLang="zh-CN" dirty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2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9478" y="3283548"/>
            <a:ext cx="5537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客户端发送一个带有端口号的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包给服务器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若端口开放，则返回一个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端口关闭，返回一个错误类型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，代码也为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不可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达报文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53" y="2214727"/>
            <a:ext cx="4953989" cy="2109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53" y="4556627"/>
            <a:ext cx="4953989" cy="20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2478" y="3169248"/>
            <a:ext cx="560022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客户端发送一个带有端口号的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包给服务器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若服务器返回错误类型为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，代码为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1,2,9,10,13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ICMP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包，则端口被过滤</a:t>
            </a:r>
            <a:endParaRPr lang="en-US" altLang="zh-CN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若服务器对客户端的</a:t>
            </a:r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UDP</a:t>
            </a:r>
            <a:r>
              <a:rPr lang="zh-CN" altLang="en-US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请求包无响应，那不能确定端口开放或者被过滤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52" y="2260935"/>
            <a:ext cx="4953989" cy="2045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52" y="4544494"/>
            <a:ext cx="4953989" cy="20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3200" y="2962935"/>
            <a:ext cx="92583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扫描效率高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200" y="4184494"/>
            <a:ext cx="96139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不可靠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udp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icmp</a:t>
            </a:r>
            <a:r>
              <a:rPr lang="zh-CN" altLang="en-US" sz="2000" dirty="0"/>
              <a:t>都是不可靠</a:t>
            </a:r>
            <a:r>
              <a:rPr lang="zh-CN" altLang="en-US" sz="2000" dirty="0" smtClean="0"/>
              <a:t>协议</a:t>
            </a:r>
            <a:r>
              <a:rPr lang="en-US" altLang="zh-CN" sz="2000" dirty="0" smtClean="0"/>
              <a:t>)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随着网络规模增大，扫描准确率越来越低，所以一般用于局域网内部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354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7312" y="1449604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UDP scan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8948" y="2966648"/>
            <a:ext cx="388165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代码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62" y="1860550"/>
            <a:ext cx="6405138" cy="44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6500" y="3124200"/>
            <a:ext cx="9144000" cy="351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黄玮老师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PPT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《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Port </a:t>
            </a:r>
            <a:r>
              <a:rPr lang="en-US" altLang="zh-CN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Scanning using </a:t>
            </a:r>
            <a:r>
              <a:rPr lang="en-US" altLang="zh-CN" sz="2200" dirty="0" err="1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Scapy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》</a:t>
            </a:r>
          </a:p>
          <a:p>
            <a:pPr>
              <a:spcAft>
                <a:spcPts val="1000"/>
              </a:spcAft>
            </a:pPr>
            <a:r>
              <a:rPr lang="en-US" altLang="zh-CN" i="1" dirty="0">
                <a:solidFill>
                  <a:srgbClr val="0070C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2"/>
              </a:rPr>
              <a:t>http://resources.infosecinstitute.com/port-scanning-using-scapy</a:t>
            </a:r>
            <a:r>
              <a:rPr lang="en-US" altLang="zh-CN" i="1" dirty="0" smtClean="0">
                <a:solidFill>
                  <a:srgbClr val="0070C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2"/>
              </a:rPr>
              <a:t>/</a:t>
            </a:r>
            <a:endParaRPr lang="en-US" altLang="zh-CN" i="1" dirty="0" smtClean="0">
              <a:solidFill>
                <a:srgbClr val="0070C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《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广西科技大学学报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》</a:t>
            </a: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蔡启先 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《</a:t>
            </a:r>
            <a:r>
              <a:rPr lang="en-US" altLang="zh-CN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 SYN</a:t>
            </a: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端口扫描的研究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》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博</a:t>
            </a: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</a:t>
            </a:r>
            <a:r>
              <a:rPr lang="en-US" altLang="zh-CN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Linux</a:t>
            </a:r>
            <a:r>
              <a:rPr lang="zh-CN" altLang="en-US" sz="22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下端口扫描的实现</a:t>
            </a:r>
            <a:endParaRPr lang="en-US" altLang="zh-CN" sz="22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i="1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3"/>
              </a:rPr>
              <a:t>http://</a:t>
            </a:r>
            <a:r>
              <a:rPr lang="en-US" altLang="zh-CN" i="1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hlinkClick r:id="rId3"/>
              </a:rPr>
              <a:t>blog.csdn.net/tuantuanlin/article/details/17422705</a:t>
            </a:r>
            <a:endParaRPr lang="en-US" altLang="zh-CN" i="1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1000"/>
              </a:spcAft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资料出处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网络扫描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3200" y="2813888"/>
            <a:ext cx="91200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作用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网络扫描是确认网络运行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的主机工作的程序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或着是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为了对主机进行攻击，或是为了网络安全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评估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网络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扫描程序主要有</a:t>
            </a:r>
            <a:r>
              <a:rPr lang="en-US" altLang="zh-CN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Ping</a:t>
            </a:r>
            <a:r>
              <a:rPr lang="zh-CN" altLang="en-US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扫射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zh-CN" altLang="en-US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</a:t>
            </a:r>
            <a:r>
              <a:rPr lang="zh-CN" altLang="en-US" sz="2000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，可以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返回关于哪个</a:t>
            </a:r>
            <a:r>
              <a:rPr lang="en-US" altLang="zh-CN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IP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地址映射有主机连接到因特网上的并是工作的，这些主机提供什么样的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另一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种扫描方法是</a:t>
            </a:r>
            <a:r>
              <a:rPr lang="zh-CN" altLang="en-US" sz="2000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反向映射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返回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IP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地址上没有映射出活动的主机的信息，这使攻击者能假设出可行的地址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端口</a:t>
            </a:r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扫描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2167930"/>
            <a:ext cx="3676650" cy="4087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0900" y="3131388"/>
            <a:ext cx="612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作用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一个端口就是一个潜在的通信通道，也就是一个入侵通道。对目标计算机进行端口扫描，能得到许多有用的信息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。</a:t>
            </a:r>
            <a:r>
              <a:rPr lang="zh-CN" altLang="en-US" sz="2000" dirty="0" smtClean="0"/>
              <a:t>对这些数据进行</a:t>
            </a:r>
            <a:r>
              <a:rPr lang="zh-CN" altLang="en-US" sz="2000" dirty="0"/>
              <a:t>分析，帮助我们查找目标主机的漏洞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1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38989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1950" y="1397000"/>
            <a:ext cx="463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dirty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端口</a:t>
            </a:r>
            <a:r>
              <a:rPr lang="zh-CN" altLang="en-US" sz="5400" spc="3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扫描</a:t>
            </a:r>
            <a:endParaRPr lang="zh-CN" altLang="en-US" sz="5400" spc="300" dirty="0">
              <a:solidFill>
                <a:schemeClr val="bg1">
                  <a:lumMod val="75000"/>
                  <a:lumOff val="2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0900" y="3423503"/>
            <a:ext cx="457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通过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给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远程服务器不同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端口发送报文，记录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目标给予的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回答，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然后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分析结果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66" y="2829124"/>
            <a:ext cx="5266667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882900"/>
            <a:ext cx="8369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原理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扫描主机通过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TCP/IP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协议的</a:t>
            </a:r>
            <a:r>
              <a:rPr lang="zh-CN" altLang="en-US" sz="2000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三次握手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与目标主机的指定端口建立一次完整的连接。</a:t>
            </a:r>
            <a:endParaRPr lang="en-US" altLang="zh-CN" sz="20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连接由系统调用 </a:t>
            </a:r>
            <a:r>
              <a:rPr lang="en-US" altLang="zh-CN" sz="2000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connect() 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开始，如果端口开放，则连接将建立成功；否则，若返回</a:t>
            </a:r>
            <a:r>
              <a:rPr lang="en-US" altLang="zh-CN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-1</a:t>
            </a:r>
            <a:r>
              <a:rPr lang="zh-CN" altLang="en-US" sz="2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则表示端口关闭。</a:t>
            </a:r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8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5199" y="2795812"/>
            <a:ext cx="6321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三次握手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客户端给服务器发送一个带有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标志以及端口号的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开放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，则返回带有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标志的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包，最后一次握手客户端发送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标志表示连接建立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若端口</a:t>
            </a:r>
            <a:r>
              <a:rPr lang="zh-CN" altLang="en-US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关闭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，服务器则用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RST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标志代替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SYN-ACK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</a:t>
            </a:r>
            <a:endParaRPr lang="en-US" altLang="zh-CN" sz="2800" b="1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153" y="2457041"/>
            <a:ext cx="4168922" cy="187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52" y="4589860"/>
            <a:ext cx="4168923" cy="184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36625" y="5486780"/>
            <a:ext cx="6324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P. SYN</a:t>
            </a:r>
            <a:r>
              <a:rPr lang="zh-CN" altLang="en-US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标志是建立连接时使用的握手信号</a:t>
            </a:r>
            <a:endParaRPr lang="en-US" altLang="zh-CN" sz="1500" dirty="0" smtClean="0">
              <a:solidFill>
                <a:schemeClr val="tx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500" dirty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ACK</a:t>
            </a:r>
            <a:r>
              <a:rPr lang="zh-CN" altLang="en-US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标志表示发来的数据已确认接收无误</a:t>
            </a:r>
            <a:endParaRPr lang="en-US" altLang="zh-CN" sz="1500" dirty="0" smtClean="0">
              <a:solidFill>
                <a:schemeClr val="tx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RST</a:t>
            </a:r>
            <a:r>
              <a:rPr lang="zh-CN" altLang="en-US" sz="1500" dirty="0" smtClean="0">
                <a:solidFill>
                  <a:schemeClr val="tx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标志表示复位连接</a:t>
            </a:r>
            <a:endParaRPr lang="zh-CN" altLang="en-US" sz="1500" dirty="0">
              <a:solidFill>
                <a:schemeClr val="tx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0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200"/>
            <a:ext cx="5778500" cy="10287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00" y="1432351"/>
            <a:ext cx="832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4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Arial Unicode MS" panose="020B0604020202020204" pitchFamily="34" charset="-122"/>
              </a:rPr>
              <a:t>TCP connect scan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3200" y="2730500"/>
            <a:ext cx="9258300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优点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简单，稳定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可靠 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因为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是可靠协议，当丢包的时候，会重传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帧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effectLst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不需要任何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权限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3200" y="4374277"/>
            <a:ext cx="96139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zh-CN" altLang="en-US" sz="2800" b="1" dirty="0" smtClean="0">
                <a:solidFill>
                  <a:srgbClr val="99CC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缺点</a:t>
            </a:r>
            <a:endParaRPr lang="en-US" altLang="zh-CN" sz="2800" b="1" dirty="0" smtClean="0">
              <a:solidFill>
                <a:srgbClr val="99CCFF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扫描⽅式不隐蔽，服务器日志会记录下⼤量密集的连接和错误记录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因为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TCP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的可靠性，当端口不存在时，主机会不断发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送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SYN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帧企图得到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ack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的应答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容易被防⽕墙发现和屏蔽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1897</TotalTime>
  <Words>1170</Words>
  <Application>Microsoft Office PowerPoint</Application>
  <PresentationFormat>宽屏</PresentationFormat>
  <Paragraphs>131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 Unicode MS</vt:lpstr>
      <vt:lpstr>冬青黑体简体中文 W3</vt:lpstr>
      <vt:lpstr>方正大黑简体</vt:lpstr>
      <vt:lpstr>方正兰亭超细黑简体</vt:lpstr>
      <vt:lpstr>宋体</vt:lpstr>
      <vt:lpstr>Arial</vt:lpstr>
      <vt:lpstr>Calibri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57</cp:revision>
  <dcterms:created xsi:type="dcterms:W3CDTF">2016-10-10T08:05:12Z</dcterms:created>
  <dcterms:modified xsi:type="dcterms:W3CDTF">2016-10-15T11:51:05Z</dcterms:modified>
</cp:coreProperties>
</file>