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56" r:id="rId2"/>
    <p:sldId id="267" r:id="rId3"/>
    <p:sldId id="325" r:id="rId4"/>
    <p:sldId id="346" r:id="rId5"/>
    <p:sldId id="347" r:id="rId6"/>
    <p:sldId id="348" r:id="rId7"/>
    <p:sldId id="349" r:id="rId8"/>
    <p:sldId id="367" r:id="rId9"/>
    <p:sldId id="351" r:id="rId10"/>
    <p:sldId id="368" r:id="rId11"/>
    <p:sldId id="350" r:id="rId12"/>
    <p:sldId id="352" r:id="rId13"/>
    <p:sldId id="369" r:id="rId14"/>
    <p:sldId id="353" r:id="rId15"/>
    <p:sldId id="370" r:id="rId16"/>
    <p:sldId id="354" r:id="rId17"/>
    <p:sldId id="355" r:id="rId18"/>
    <p:sldId id="356" r:id="rId19"/>
    <p:sldId id="357" r:id="rId20"/>
    <p:sldId id="358" r:id="rId21"/>
    <p:sldId id="359" r:id="rId22"/>
    <p:sldId id="360" r:id="rId23"/>
    <p:sldId id="361" r:id="rId24"/>
    <p:sldId id="362" r:id="rId25"/>
    <p:sldId id="363" r:id="rId26"/>
    <p:sldId id="364" r:id="rId27"/>
    <p:sldId id="365" r:id="rId28"/>
    <p:sldId id="366"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58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5.1 </a:t>
          </a:r>
          <a:r>
            <a:rPr lang="zh-CN" altLang="en-US" dirty="0">
              <a:solidFill>
                <a:schemeClr val="bg1"/>
              </a:solidFill>
              <a:latin typeface="微软雅黑" panose="020B0503020204020204" pitchFamily="34" charset="-122"/>
              <a:ea typeface="微软雅黑" panose="020B0503020204020204" pitchFamily="34" charset="-122"/>
            </a:rPr>
            <a:t>案例</a:t>
          </a:r>
          <a:r>
            <a:rPr lang="en-US" altLang="zh-CN" dirty="0">
              <a:solidFill>
                <a:schemeClr val="bg1"/>
              </a:solidFill>
              <a:latin typeface="微软雅黑" panose="020B0503020204020204" pitchFamily="34" charset="-122"/>
              <a:ea typeface="微软雅黑" panose="020B0503020204020204" pitchFamily="34" charset="-122"/>
            </a:rPr>
            <a:t>-complex</a:t>
          </a:r>
          <a:r>
            <a:rPr lang="zh-CN" altLang="en-US" dirty="0">
              <a:solidFill>
                <a:schemeClr val="bg1"/>
              </a:solidFill>
              <a:latin typeface="微软雅黑" panose="020B0503020204020204" pitchFamily="34" charset="-122"/>
              <a:ea typeface="微软雅黑" panose="020B0503020204020204" pitchFamily="34" charset="-122"/>
            </a:rPr>
            <a:t>类的运算</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0AC1F50B-C65C-453B-9F1A-C55AC0D2A0F9}">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5.1.1 </a:t>
          </a:r>
          <a:r>
            <a:rPr lang="zh-CN" altLang="en-US" dirty="0">
              <a:solidFill>
                <a:schemeClr val="tx1"/>
              </a:solidFill>
              <a:latin typeface="微软雅黑" panose="020B0503020204020204" pitchFamily="34" charset="-122"/>
              <a:ea typeface="微软雅黑" panose="020B0503020204020204" pitchFamily="34" charset="-122"/>
            </a:rPr>
            <a:t>案例及其实现</a:t>
          </a:r>
        </a:p>
      </dgm:t>
    </dgm:pt>
    <dgm:pt modelId="{0D2BBC72-8C84-422A-BDF2-D23A85012BFD}" type="par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A219597B-31E5-47F6-97E6-030D3578B5C3}" type="sib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r>
            <a:rPr lang="zh-CN" altLang="en-US" dirty="0">
              <a:solidFill>
                <a:schemeClr val="tx1"/>
              </a:solidFill>
              <a:latin typeface="微软雅黑" panose="020B0503020204020204" pitchFamily="34" charset="-122"/>
              <a:ea typeface="微软雅黑" panose="020B0503020204020204" pitchFamily="34" charset="-122"/>
            </a:rPr>
            <a:t>及问题分析</a:t>
          </a: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t>
        <a:bodyPr/>
        <a:lstStyle/>
        <a:p>
          <a:endParaRPr lang="zh-CN" altLang="en-US"/>
        </a:p>
      </dgm:t>
    </dgm:pt>
    <dgm:pt modelId="{E5CA2EB2-F6AA-42AC-99F9-90AC7D76C1D9}" type="pres">
      <dgm:prSet presAssocID="{8D8196FE-426F-437F-BC85-41F389BCFB68}" presName="parSpace" presStyleCnt="0"/>
      <dgm:spPr/>
    </dgm:pt>
    <dgm:pt modelId="{44EDB10B-79F2-4196-BB71-2C3514587C5D}" type="pres">
      <dgm:prSet presAssocID="{0AC1F50B-C65C-453B-9F1A-C55AC0D2A0F9}" presName="parTxOnly" presStyleLbl="node1" presStyleIdx="1" presStyleCnt="3">
        <dgm:presLayoutVars>
          <dgm:bulletEnabled val="1"/>
        </dgm:presLayoutVars>
      </dgm:prSet>
      <dgm:spPr/>
      <dgm:t>
        <a:bodyPr/>
        <a:lstStyle/>
        <a:p>
          <a:endParaRPr lang="zh-CN" altLang="en-US"/>
        </a:p>
      </dgm:t>
    </dgm:pt>
    <dgm:pt modelId="{29C4D1B7-8C8A-4E24-9E0C-5F96A325DC83}" type="pres">
      <dgm:prSet presAssocID="{A219597B-31E5-47F6-97E6-030D3578B5C3}"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t>
        <a:bodyPr/>
        <a:lstStyle/>
        <a:p>
          <a:endParaRPr lang="zh-CN" altLang="en-US"/>
        </a:p>
      </dgm:t>
    </dgm:pt>
  </dgm:ptLst>
  <dgm:cxnLst>
    <dgm:cxn modelId="{38414B09-89DF-401F-B1F0-8F94DD2B141E}" srcId="{A885556A-91B6-419D-A877-1CB35B9D2E52}" destId="{29D6AB23-25DA-4DA8-BB7D-445FE441D7CC}" srcOrd="0" destOrd="0" parTransId="{B1D9C88A-BCBE-4DAA-8D79-78F3E5528E78}" sibTransId="{8D8196FE-426F-437F-BC85-41F389BCFB68}"/>
    <dgm:cxn modelId="{62B93A00-1284-4D4F-9B62-6B415628FC92}" type="presOf" srcId="{A885556A-91B6-419D-A877-1CB35B9D2E52}" destId="{BB44B8D7-DA2A-4A62-9CCC-6CE3C07D2D28}" srcOrd="0" destOrd="0" presId="urn:microsoft.com/office/officeart/2005/8/layout/hChevron3"/>
    <dgm:cxn modelId="{C55EC456-E05C-4DEA-8E4F-CBD15AEE020C}" srcId="{A885556A-91B6-419D-A877-1CB35B9D2E52}" destId="{0AC1F50B-C65C-453B-9F1A-C55AC0D2A0F9}" srcOrd="1" destOrd="0" parTransId="{0D2BBC72-8C84-422A-BDF2-D23A85012BFD}" sibTransId="{A219597B-31E5-47F6-97E6-030D3578B5C3}"/>
    <dgm:cxn modelId="{F7EBFEE8-E659-4C32-B056-1F46DD4B882C}" type="presOf" srcId="{29D6AB23-25DA-4DA8-BB7D-445FE441D7CC}" destId="{7CB280A8-87FF-4D94-8E72-2FF508DAAB2A}" srcOrd="0" destOrd="0" presId="urn:microsoft.com/office/officeart/2005/8/layout/hChevron3"/>
    <dgm:cxn modelId="{FDF3473C-EE50-4646-BA69-0293C7549A7E}" srcId="{A885556A-91B6-419D-A877-1CB35B9D2E52}" destId="{6FF7BBA6-AEA4-4895-A02D-285B661D9D9C}" srcOrd="2" destOrd="0" parTransId="{D779102E-6165-49D2-934D-660C4322D83B}" sibTransId="{5B060FA2-4BEA-4643-8A75-2632374CD0CB}"/>
    <dgm:cxn modelId="{926243D3-4306-43B8-9AF2-0CD755C83893}" type="presOf" srcId="{6FF7BBA6-AEA4-4895-A02D-285B661D9D9C}" destId="{9395227A-FF8B-45C5-AEEA-F2AB2FD80348}" srcOrd="0" destOrd="0" presId="urn:microsoft.com/office/officeart/2005/8/layout/hChevron3"/>
    <dgm:cxn modelId="{7FCEC054-90F8-4495-A5E3-6DF12E160CB8}" type="presOf" srcId="{0AC1F50B-C65C-453B-9F1A-C55AC0D2A0F9}" destId="{44EDB10B-79F2-4196-BB71-2C3514587C5D}"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076D33CC-23F3-4664-9BD9-D7A6A4C9E873}" type="presParOf" srcId="{BB44B8D7-DA2A-4A62-9CCC-6CE3C07D2D28}" destId="{44EDB10B-79F2-4196-BB71-2C3514587C5D}" srcOrd="2" destOrd="0" presId="urn:microsoft.com/office/officeart/2005/8/layout/hChevron3"/>
    <dgm:cxn modelId="{C754FF65-14DD-4A06-9D74-9493BD3FA599}" type="presParOf" srcId="{BB44B8D7-DA2A-4A62-9CCC-6CE3C07D2D28}" destId="{29C4D1B7-8C8A-4E24-9E0C-5F96A325DC8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BCF75C0-D8FE-4F56-9A47-B22FFDF67B74}"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C8573794-3AEF-4CA4-82AC-ADADBC12B9CF}">
      <dgm:prSet/>
      <dgm:spPr/>
      <dgm:t>
        <a:bodyPr/>
        <a:lstStyle/>
        <a:p>
          <a:r>
            <a:rPr lang="zh-CN" altLang="zh-CN" dirty="0" smtClean="0"/>
            <a:t>【规则二】</a:t>
          </a:r>
          <a:endParaRPr lang="en-US" altLang="zh-CN" dirty="0"/>
        </a:p>
      </dgm:t>
    </dgm:pt>
    <dgm:pt modelId="{73689ECF-94E2-4145-AC75-F05B375211D2}" type="parTrans" cxnId="{9694043B-AFB2-4D22-9C2C-0AFF80FD6AF4}">
      <dgm:prSet/>
      <dgm:spPr/>
      <dgm:t>
        <a:bodyPr/>
        <a:lstStyle/>
        <a:p>
          <a:endParaRPr lang="zh-CN" altLang="en-US"/>
        </a:p>
      </dgm:t>
    </dgm:pt>
    <dgm:pt modelId="{9835060E-10A5-45B3-9648-E3105076B7D5}" type="sibTrans" cxnId="{9694043B-AFB2-4D22-9C2C-0AFF80FD6AF4}">
      <dgm:prSet/>
      <dgm:spPr/>
      <dgm:t>
        <a:bodyPr/>
        <a:lstStyle/>
        <a:p>
          <a:endParaRPr lang="zh-CN" altLang="en-US"/>
        </a:p>
      </dgm:t>
    </dgm:pt>
    <dgm:pt modelId="{9B9057FB-0C66-4EBC-9E85-18F5922533E0}">
      <dgm:prSet/>
      <dgm:spPr/>
      <dgm:t>
        <a:bodyPr/>
        <a:lstStyle/>
        <a:p>
          <a:r>
            <a:rPr lang="zh-CN" altLang="zh-CN" dirty="0" smtClean="0"/>
            <a:t>不能改变它们的优先级</a:t>
          </a:r>
          <a:endParaRPr lang="zh-CN" altLang="zh-CN" dirty="0"/>
        </a:p>
      </dgm:t>
    </dgm:pt>
    <dgm:pt modelId="{1D79C595-95C3-45A2-ADF9-C6CFA30F3B32}" type="parTrans" cxnId="{F7E609A2-4855-4D80-84CE-C8353320F1E3}">
      <dgm:prSet/>
      <dgm:spPr/>
      <dgm:t>
        <a:bodyPr/>
        <a:lstStyle/>
        <a:p>
          <a:endParaRPr lang="zh-CN" altLang="en-US"/>
        </a:p>
      </dgm:t>
    </dgm:pt>
    <dgm:pt modelId="{466E8D49-BD4B-48DE-B31B-802D881CA29F}" type="sibTrans" cxnId="{F7E609A2-4855-4D80-84CE-C8353320F1E3}">
      <dgm:prSet/>
      <dgm:spPr/>
      <dgm:t>
        <a:bodyPr/>
        <a:lstStyle/>
        <a:p>
          <a:endParaRPr lang="zh-CN" altLang="en-US"/>
        </a:p>
      </dgm:t>
    </dgm:pt>
    <dgm:pt modelId="{B6902D28-8DD5-4ED1-8EDF-6DADDA1152CA}">
      <dgm:prSet/>
      <dgm:spPr/>
      <dgm:t>
        <a:bodyPr/>
        <a:lstStyle/>
        <a:p>
          <a:r>
            <a:rPr lang="zh-CN" altLang="zh-CN" dirty="0" smtClean="0"/>
            <a:t>不能改变它们的结合性</a:t>
          </a:r>
          <a:endParaRPr lang="zh-CN" altLang="zh-CN" dirty="0"/>
        </a:p>
      </dgm:t>
    </dgm:pt>
    <dgm:pt modelId="{4F1D1880-C4F8-4530-A116-63D68BDC8B91}" type="parTrans" cxnId="{44A1DC03-B9FD-4528-814C-CDC67483BCC6}">
      <dgm:prSet/>
      <dgm:spPr/>
      <dgm:t>
        <a:bodyPr/>
        <a:lstStyle/>
        <a:p>
          <a:endParaRPr lang="zh-CN" altLang="en-US"/>
        </a:p>
      </dgm:t>
    </dgm:pt>
    <dgm:pt modelId="{4E9D48F9-A623-4082-A222-66759C15B472}" type="sibTrans" cxnId="{44A1DC03-B9FD-4528-814C-CDC67483BCC6}">
      <dgm:prSet/>
      <dgm:spPr/>
      <dgm:t>
        <a:bodyPr/>
        <a:lstStyle/>
        <a:p>
          <a:endParaRPr lang="zh-CN" altLang="en-US"/>
        </a:p>
      </dgm:t>
    </dgm:pt>
    <dgm:pt modelId="{DEE4A8EA-53C4-4478-89E2-93ED664A0613}">
      <dgm:prSet/>
      <dgm:spPr/>
      <dgm:t>
        <a:bodyPr/>
        <a:lstStyle/>
        <a:p>
          <a:r>
            <a:rPr lang="zh-CN" altLang="zh-CN" dirty="0" smtClean="0"/>
            <a:t>不能改变这些运算符所需操作数的数目</a:t>
          </a:r>
          <a:endParaRPr lang="zh-CN" altLang="en-US" dirty="0"/>
        </a:p>
      </dgm:t>
    </dgm:pt>
    <dgm:pt modelId="{E699CF9C-39CC-4FE0-A552-3E8E30C5C6CC}" type="parTrans" cxnId="{F7753F7F-461F-4A16-95C8-B64F3B462E5C}">
      <dgm:prSet/>
      <dgm:spPr/>
      <dgm:t>
        <a:bodyPr/>
        <a:lstStyle/>
        <a:p>
          <a:endParaRPr lang="zh-CN" altLang="en-US"/>
        </a:p>
      </dgm:t>
    </dgm:pt>
    <dgm:pt modelId="{A44C1B8F-0288-4DBE-8662-8A5E003DEA9B}" type="sibTrans" cxnId="{F7753F7F-461F-4A16-95C8-B64F3B462E5C}">
      <dgm:prSet/>
      <dgm:spPr/>
      <dgm:t>
        <a:bodyPr/>
        <a:lstStyle/>
        <a:p>
          <a:endParaRPr lang="zh-CN" altLang="en-US"/>
        </a:p>
      </dgm:t>
    </dgm:pt>
    <dgm:pt modelId="{24E42722-ACC8-48C3-9FAC-4EC9F55C674F}">
      <dgm:prSet/>
      <dgm:spPr/>
      <dgm:t>
        <a:bodyPr/>
        <a:lstStyle/>
        <a:p>
          <a:r>
            <a:rPr lang="zh-CN" altLang="zh-CN" dirty="0" smtClean="0"/>
            <a:t>重载运算符时：</a:t>
          </a:r>
          <a:endParaRPr lang="zh-CN" altLang="zh-CN" dirty="0"/>
        </a:p>
      </dgm:t>
    </dgm:pt>
    <dgm:pt modelId="{B24B9F91-08CC-437F-A360-A7AF1FCFDCDE}" type="parTrans" cxnId="{0C4BF01D-F0C8-4379-AC95-65F104EFB169}">
      <dgm:prSet/>
      <dgm:spPr/>
      <dgm:t>
        <a:bodyPr/>
        <a:lstStyle/>
        <a:p>
          <a:endParaRPr lang="zh-CN" altLang="en-US"/>
        </a:p>
      </dgm:t>
    </dgm:pt>
    <dgm:pt modelId="{12AC2943-5121-48F1-A5F9-B7906F88C292}" type="sibTrans" cxnId="{0C4BF01D-F0C8-4379-AC95-65F104EFB169}">
      <dgm:prSet/>
      <dgm:spPr/>
      <dgm:t>
        <a:bodyPr/>
        <a:lstStyle/>
        <a:p>
          <a:endParaRPr lang="zh-CN" altLang="en-US"/>
        </a:p>
      </dgm:t>
    </dgm:pt>
    <dgm:pt modelId="{685ED455-A0EC-4478-8847-672A94C6D4BA}" type="pres">
      <dgm:prSet presAssocID="{DBCF75C0-D8FE-4F56-9A47-B22FFDF67B74}" presName="linear" presStyleCnt="0">
        <dgm:presLayoutVars>
          <dgm:dir/>
          <dgm:animLvl val="lvl"/>
          <dgm:resizeHandles val="exact"/>
        </dgm:presLayoutVars>
      </dgm:prSet>
      <dgm:spPr/>
      <dgm:t>
        <a:bodyPr/>
        <a:lstStyle/>
        <a:p>
          <a:endParaRPr lang="zh-CN" altLang="en-US"/>
        </a:p>
      </dgm:t>
    </dgm:pt>
    <dgm:pt modelId="{9C4566D5-5993-4552-924F-03598731F3AE}" type="pres">
      <dgm:prSet presAssocID="{C8573794-3AEF-4CA4-82AC-ADADBC12B9CF}" presName="parentLin" presStyleCnt="0"/>
      <dgm:spPr/>
      <dgm:t>
        <a:bodyPr/>
        <a:lstStyle/>
        <a:p>
          <a:endParaRPr lang="zh-CN" altLang="en-US"/>
        </a:p>
      </dgm:t>
    </dgm:pt>
    <dgm:pt modelId="{1B7302C7-0D7E-48B8-A216-85678FD19EB6}" type="pres">
      <dgm:prSet presAssocID="{C8573794-3AEF-4CA4-82AC-ADADBC12B9CF}" presName="parentLeftMargin" presStyleLbl="node1" presStyleIdx="0" presStyleCnt="1"/>
      <dgm:spPr/>
      <dgm:t>
        <a:bodyPr/>
        <a:lstStyle/>
        <a:p>
          <a:endParaRPr lang="zh-CN" altLang="en-US"/>
        </a:p>
      </dgm:t>
    </dgm:pt>
    <dgm:pt modelId="{CBE56F97-1AE3-42B3-90EE-C479F5510D6F}" type="pres">
      <dgm:prSet presAssocID="{C8573794-3AEF-4CA4-82AC-ADADBC12B9CF}" presName="parentText" presStyleLbl="node1" presStyleIdx="0" presStyleCnt="1">
        <dgm:presLayoutVars>
          <dgm:chMax val="0"/>
          <dgm:bulletEnabled val="1"/>
        </dgm:presLayoutVars>
      </dgm:prSet>
      <dgm:spPr/>
      <dgm:t>
        <a:bodyPr/>
        <a:lstStyle/>
        <a:p>
          <a:endParaRPr lang="zh-CN" altLang="en-US"/>
        </a:p>
      </dgm:t>
    </dgm:pt>
    <dgm:pt modelId="{78205538-3D31-4A42-8624-09EE15E6CA4D}" type="pres">
      <dgm:prSet presAssocID="{C8573794-3AEF-4CA4-82AC-ADADBC12B9CF}" presName="negativeSpace" presStyleCnt="0"/>
      <dgm:spPr/>
      <dgm:t>
        <a:bodyPr/>
        <a:lstStyle/>
        <a:p>
          <a:endParaRPr lang="zh-CN" altLang="en-US"/>
        </a:p>
      </dgm:t>
    </dgm:pt>
    <dgm:pt modelId="{34C94C89-1A06-4649-9E8E-C1ADD70B62D0}" type="pres">
      <dgm:prSet presAssocID="{C8573794-3AEF-4CA4-82AC-ADADBC12B9CF}" presName="childText" presStyleLbl="conFgAcc1" presStyleIdx="0" presStyleCnt="1">
        <dgm:presLayoutVars>
          <dgm:bulletEnabled val="1"/>
        </dgm:presLayoutVars>
      </dgm:prSet>
      <dgm:spPr/>
      <dgm:t>
        <a:bodyPr/>
        <a:lstStyle/>
        <a:p>
          <a:endParaRPr lang="zh-CN" altLang="en-US"/>
        </a:p>
      </dgm:t>
    </dgm:pt>
  </dgm:ptLst>
  <dgm:cxnLst>
    <dgm:cxn modelId="{0C4BF01D-F0C8-4379-AC95-65F104EFB169}" srcId="{C8573794-3AEF-4CA4-82AC-ADADBC12B9CF}" destId="{24E42722-ACC8-48C3-9FAC-4EC9F55C674F}" srcOrd="0" destOrd="0" parTransId="{B24B9F91-08CC-437F-A360-A7AF1FCFDCDE}" sibTransId="{12AC2943-5121-48F1-A5F9-B7906F88C292}"/>
    <dgm:cxn modelId="{9694043B-AFB2-4D22-9C2C-0AFF80FD6AF4}" srcId="{DBCF75C0-D8FE-4F56-9A47-B22FFDF67B74}" destId="{C8573794-3AEF-4CA4-82AC-ADADBC12B9CF}" srcOrd="0" destOrd="0" parTransId="{73689ECF-94E2-4145-AC75-F05B375211D2}" sibTransId="{9835060E-10A5-45B3-9648-E3105076B7D5}"/>
    <dgm:cxn modelId="{565332BB-A42D-46B2-8B62-13A2CAFF1EA8}" type="presOf" srcId="{DEE4A8EA-53C4-4478-89E2-93ED664A0613}" destId="{34C94C89-1A06-4649-9E8E-C1ADD70B62D0}" srcOrd="0" destOrd="3" presId="urn:microsoft.com/office/officeart/2005/8/layout/list1"/>
    <dgm:cxn modelId="{F7E609A2-4855-4D80-84CE-C8353320F1E3}" srcId="{24E42722-ACC8-48C3-9FAC-4EC9F55C674F}" destId="{9B9057FB-0C66-4EBC-9E85-18F5922533E0}" srcOrd="0" destOrd="0" parTransId="{1D79C595-95C3-45A2-ADF9-C6CFA30F3B32}" sibTransId="{466E8D49-BD4B-48DE-B31B-802D881CA29F}"/>
    <dgm:cxn modelId="{19BD69D3-FB21-4911-9F5F-810EA5E815BF}" type="presOf" srcId="{C8573794-3AEF-4CA4-82AC-ADADBC12B9CF}" destId="{1B7302C7-0D7E-48B8-A216-85678FD19EB6}" srcOrd="0" destOrd="0" presId="urn:microsoft.com/office/officeart/2005/8/layout/list1"/>
    <dgm:cxn modelId="{72376FAC-73E6-43E8-B110-62C35BDFA7C2}" type="presOf" srcId="{DBCF75C0-D8FE-4F56-9A47-B22FFDF67B74}" destId="{685ED455-A0EC-4478-8847-672A94C6D4BA}" srcOrd="0" destOrd="0" presId="urn:microsoft.com/office/officeart/2005/8/layout/list1"/>
    <dgm:cxn modelId="{9C5756E8-FBDC-4B3A-A241-4897776A4139}" type="presOf" srcId="{9B9057FB-0C66-4EBC-9E85-18F5922533E0}" destId="{34C94C89-1A06-4649-9E8E-C1ADD70B62D0}" srcOrd="0" destOrd="1" presId="urn:microsoft.com/office/officeart/2005/8/layout/list1"/>
    <dgm:cxn modelId="{F7753F7F-461F-4A16-95C8-B64F3B462E5C}" srcId="{24E42722-ACC8-48C3-9FAC-4EC9F55C674F}" destId="{DEE4A8EA-53C4-4478-89E2-93ED664A0613}" srcOrd="2" destOrd="0" parTransId="{E699CF9C-39CC-4FE0-A552-3E8E30C5C6CC}" sibTransId="{A44C1B8F-0288-4DBE-8662-8A5E003DEA9B}"/>
    <dgm:cxn modelId="{5A9BC453-08C9-4CD7-BE9E-90FDF846DD1B}" type="presOf" srcId="{C8573794-3AEF-4CA4-82AC-ADADBC12B9CF}" destId="{CBE56F97-1AE3-42B3-90EE-C479F5510D6F}" srcOrd="1" destOrd="0" presId="urn:microsoft.com/office/officeart/2005/8/layout/list1"/>
    <dgm:cxn modelId="{44A1DC03-B9FD-4528-814C-CDC67483BCC6}" srcId="{24E42722-ACC8-48C3-9FAC-4EC9F55C674F}" destId="{B6902D28-8DD5-4ED1-8EDF-6DADDA1152CA}" srcOrd="1" destOrd="0" parTransId="{4F1D1880-C4F8-4530-A116-63D68BDC8B91}" sibTransId="{4E9D48F9-A623-4082-A222-66759C15B472}"/>
    <dgm:cxn modelId="{9B03E42B-EF02-4E8D-9D23-9681B63537E9}" type="presOf" srcId="{24E42722-ACC8-48C3-9FAC-4EC9F55C674F}" destId="{34C94C89-1A06-4649-9E8E-C1ADD70B62D0}" srcOrd="0" destOrd="0" presId="urn:microsoft.com/office/officeart/2005/8/layout/list1"/>
    <dgm:cxn modelId="{1F412BAA-0762-4E7E-B721-3759AC0857D2}" type="presOf" srcId="{B6902D28-8DD5-4ED1-8EDF-6DADDA1152CA}" destId="{34C94C89-1A06-4649-9E8E-C1ADD70B62D0}" srcOrd="0" destOrd="2" presId="urn:microsoft.com/office/officeart/2005/8/layout/list1"/>
    <dgm:cxn modelId="{5E6EB389-E917-4C3E-B5C4-CF9269B1FA47}" type="presParOf" srcId="{685ED455-A0EC-4478-8847-672A94C6D4BA}" destId="{9C4566D5-5993-4552-924F-03598731F3AE}" srcOrd="0" destOrd="0" presId="urn:microsoft.com/office/officeart/2005/8/layout/list1"/>
    <dgm:cxn modelId="{405329E3-50AA-4611-AE0C-E4CD176652B1}" type="presParOf" srcId="{9C4566D5-5993-4552-924F-03598731F3AE}" destId="{1B7302C7-0D7E-48B8-A216-85678FD19EB6}" srcOrd="0" destOrd="0" presId="urn:microsoft.com/office/officeart/2005/8/layout/list1"/>
    <dgm:cxn modelId="{5B754192-A8BB-46E9-BF3A-1CB3F715E595}" type="presParOf" srcId="{9C4566D5-5993-4552-924F-03598731F3AE}" destId="{CBE56F97-1AE3-42B3-90EE-C479F5510D6F}" srcOrd="1" destOrd="0" presId="urn:microsoft.com/office/officeart/2005/8/layout/list1"/>
    <dgm:cxn modelId="{1B553411-8E8E-47A3-B9D2-07EEE95450E2}" type="presParOf" srcId="{685ED455-A0EC-4478-8847-672A94C6D4BA}" destId="{78205538-3D31-4A42-8624-09EE15E6CA4D}" srcOrd="1" destOrd="0" presId="urn:microsoft.com/office/officeart/2005/8/layout/list1"/>
    <dgm:cxn modelId="{16C2C4DB-DACD-4AC6-B384-EB79F2C7E061}" type="presParOf" srcId="{685ED455-A0EC-4478-8847-672A94C6D4BA}" destId="{34C94C89-1A06-4649-9E8E-C1ADD70B62D0}"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8443EA7-051D-4C66-AC68-3448D09EE07A}"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E752BFE5-D07F-453C-A8C8-D9DF2AC77370}">
      <dgm:prSet phldrT="[文本]"/>
      <dgm:spPr/>
      <dgm:t>
        <a:bodyPr/>
        <a:lstStyle/>
        <a:p>
          <a:r>
            <a:rPr lang="zh-CN" altLang="zh-CN" dirty="0" smtClean="0"/>
            <a:t>【规则三】</a:t>
          </a:r>
          <a:endParaRPr lang="zh-CN" altLang="en-US" dirty="0"/>
        </a:p>
      </dgm:t>
    </dgm:pt>
    <dgm:pt modelId="{A094FFBF-33CF-4D9E-8D14-442C89079C99}" type="parTrans" cxnId="{99CEE3EF-0B4D-499C-A406-92FBBF9B3409}">
      <dgm:prSet/>
      <dgm:spPr/>
      <dgm:t>
        <a:bodyPr/>
        <a:lstStyle/>
        <a:p>
          <a:endParaRPr lang="zh-CN" altLang="en-US"/>
        </a:p>
      </dgm:t>
    </dgm:pt>
    <dgm:pt modelId="{E4FEE123-C059-46A0-889F-66A93CC0C6EC}" type="sibTrans" cxnId="{99CEE3EF-0B4D-499C-A406-92FBBF9B3409}">
      <dgm:prSet/>
      <dgm:spPr/>
      <dgm:t>
        <a:bodyPr/>
        <a:lstStyle/>
        <a:p>
          <a:endParaRPr lang="zh-CN" altLang="en-US"/>
        </a:p>
      </dgm:t>
    </dgm:pt>
    <dgm:pt modelId="{3DE8AD68-50DC-442D-B9DF-A5A4E6A7DBF1}">
      <dgm:prSet/>
      <dgm:spPr/>
      <dgm:t>
        <a:bodyPr/>
        <a:lstStyle/>
        <a:p>
          <a:r>
            <a:rPr lang="zh-CN" altLang="zh-CN" dirty="0" smtClean="0"/>
            <a:t>【规则四】</a:t>
          </a:r>
          <a:endParaRPr lang="en-US" altLang="zh-CN" dirty="0"/>
        </a:p>
      </dgm:t>
    </dgm:pt>
    <dgm:pt modelId="{C41D45B6-EB65-469A-868C-9228DA20CD0D}" type="parTrans" cxnId="{A07359EC-F8B8-4168-87C7-B77CDB750576}">
      <dgm:prSet/>
      <dgm:spPr/>
      <dgm:t>
        <a:bodyPr/>
        <a:lstStyle/>
        <a:p>
          <a:endParaRPr lang="zh-CN" altLang="en-US"/>
        </a:p>
      </dgm:t>
    </dgm:pt>
    <dgm:pt modelId="{DAA5EB8E-950C-4B1C-80E4-21FA29FA58D5}" type="sibTrans" cxnId="{A07359EC-F8B8-4168-87C7-B77CDB750576}">
      <dgm:prSet/>
      <dgm:spPr/>
      <dgm:t>
        <a:bodyPr/>
        <a:lstStyle/>
        <a:p>
          <a:endParaRPr lang="zh-CN" altLang="en-US"/>
        </a:p>
      </dgm:t>
    </dgm:pt>
    <dgm:pt modelId="{E289794B-CE7D-4694-8CA2-E697B43B73C2}">
      <dgm:prSet phldrT="[文本]"/>
      <dgm:spPr/>
      <dgm:t>
        <a:bodyPr/>
        <a:lstStyle/>
        <a:p>
          <a:r>
            <a:rPr lang="zh-CN" altLang="zh-CN" dirty="0" smtClean="0"/>
            <a:t>重载的运算符必须和用户自定义的类对象一起使用，其参数至少应有一个是类对象（或类对象的引用）。</a:t>
          </a:r>
          <a:endParaRPr lang="zh-CN" altLang="en-US" dirty="0"/>
        </a:p>
      </dgm:t>
    </dgm:pt>
    <dgm:pt modelId="{868A5F96-A400-426D-A472-76D60249DBD8}" type="parTrans" cxnId="{1835A44E-A593-40A8-A836-EC5D9213C76E}">
      <dgm:prSet/>
      <dgm:spPr/>
      <dgm:t>
        <a:bodyPr/>
        <a:lstStyle/>
        <a:p>
          <a:endParaRPr lang="zh-CN" altLang="en-US"/>
        </a:p>
      </dgm:t>
    </dgm:pt>
    <dgm:pt modelId="{7482041A-26C0-4A96-ADBA-08F882861567}" type="sibTrans" cxnId="{1835A44E-A593-40A8-A836-EC5D9213C76E}">
      <dgm:prSet/>
      <dgm:spPr/>
      <dgm:t>
        <a:bodyPr/>
        <a:lstStyle/>
        <a:p>
          <a:endParaRPr lang="zh-CN" altLang="en-US"/>
        </a:p>
      </dgm:t>
    </dgm:pt>
    <dgm:pt modelId="{B7B08001-9C95-4A60-983F-D451ABA2D0B3}">
      <dgm:prSet/>
      <dgm:spPr/>
      <dgm:t>
        <a:bodyPr/>
        <a:lstStyle/>
        <a:p>
          <a:r>
            <a:rPr lang="zh-CN" altLang="zh-CN" dirty="0" smtClean="0"/>
            <a:t>用于类对象的运算符一般必须重载。</a:t>
          </a:r>
          <a:endParaRPr lang="en-US" altLang="zh-CN" dirty="0"/>
        </a:p>
      </dgm:t>
    </dgm:pt>
    <dgm:pt modelId="{471CE6AA-19CA-481C-ADD4-FD77BB88312A}" type="parTrans" cxnId="{882F389A-BC67-415E-B28F-1C051AC7F44A}">
      <dgm:prSet/>
      <dgm:spPr/>
      <dgm:t>
        <a:bodyPr/>
        <a:lstStyle/>
        <a:p>
          <a:endParaRPr lang="zh-CN" altLang="en-US"/>
        </a:p>
      </dgm:t>
    </dgm:pt>
    <dgm:pt modelId="{A1BBDC78-D2FA-433D-96D6-EDE5609986FB}" type="sibTrans" cxnId="{882F389A-BC67-415E-B28F-1C051AC7F44A}">
      <dgm:prSet/>
      <dgm:spPr/>
      <dgm:t>
        <a:bodyPr/>
        <a:lstStyle/>
        <a:p>
          <a:endParaRPr lang="zh-CN" altLang="en-US"/>
        </a:p>
      </dgm:t>
    </dgm:pt>
    <dgm:pt modelId="{57BD7EFF-F6E3-4992-98BD-E7CB6D66E15E}" type="pres">
      <dgm:prSet presAssocID="{E8443EA7-051D-4C66-AC68-3448D09EE07A}" presName="linear" presStyleCnt="0">
        <dgm:presLayoutVars>
          <dgm:dir/>
          <dgm:animLvl val="lvl"/>
          <dgm:resizeHandles val="exact"/>
        </dgm:presLayoutVars>
      </dgm:prSet>
      <dgm:spPr/>
      <dgm:t>
        <a:bodyPr/>
        <a:lstStyle/>
        <a:p>
          <a:endParaRPr lang="zh-CN" altLang="en-US"/>
        </a:p>
      </dgm:t>
    </dgm:pt>
    <dgm:pt modelId="{58A190AB-D648-422F-99DA-3A08354F0514}" type="pres">
      <dgm:prSet presAssocID="{E752BFE5-D07F-453C-A8C8-D9DF2AC77370}" presName="parentLin" presStyleCnt="0"/>
      <dgm:spPr/>
    </dgm:pt>
    <dgm:pt modelId="{845AA9C3-3450-4A9C-A1FA-0CEBEE58B49E}" type="pres">
      <dgm:prSet presAssocID="{E752BFE5-D07F-453C-A8C8-D9DF2AC77370}" presName="parentLeftMargin" presStyleLbl="node1" presStyleIdx="0" presStyleCnt="2"/>
      <dgm:spPr/>
      <dgm:t>
        <a:bodyPr/>
        <a:lstStyle/>
        <a:p>
          <a:endParaRPr lang="zh-CN" altLang="en-US"/>
        </a:p>
      </dgm:t>
    </dgm:pt>
    <dgm:pt modelId="{F16214EB-7E12-430C-A492-C6CEADADBD59}" type="pres">
      <dgm:prSet presAssocID="{E752BFE5-D07F-453C-A8C8-D9DF2AC77370}" presName="parentText" presStyleLbl="node1" presStyleIdx="0" presStyleCnt="2">
        <dgm:presLayoutVars>
          <dgm:chMax val="0"/>
          <dgm:bulletEnabled val="1"/>
        </dgm:presLayoutVars>
      </dgm:prSet>
      <dgm:spPr/>
      <dgm:t>
        <a:bodyPr/>
        <a:lstStyle/>
        <a:p>
          <a:endParaRPr lang="zh-CN" altLang="en-US"/>
        </a:p>
      </dgm:t>
    </dgm:pt>
    <dgm:pt modelId="{CBD70B9F-CDF4-49D9-ACB3-B510BB67F238}" type="pres">
      <dgm:prSet presAssocID="{E752BFE5-D07F-453C-A8C8-D9DF2AC77370}" presName="negativeSpace" presStyleCnt="0"/>
      <dgm:spPr/>
    </dgm:pt>
    <dgm:pt modelId="{300577DE-93E4-48D9-93C9-921CAF0134CD}" type="pres">
      <dgm:prSet presAssocID="{E752BFE5-D07F-453C-A8C8-D9DF2AC77370}" presName="childText" presStyleLbl="conFgAcc1" presStyleIdx="0" presStyleCnt="2">
        <dgm:presLayoutVars>
          <dgm:bulletEnabled val="1"/>
        </dgm:presLayoutVars>
      </dgm:prSet>
      <dgm:spPr/>
      <dgm:t>
        <a:bodyPr/>
        <a:lstStyle/>
        <a:p>
          <a:endParaRPr lang="zh-CN" altLang="en-US"/>
        </a:p>
      </dgm:t>
    </dgm:pt>
    <dgm:pt modelId="{8F6832D6-B775-40AC-B77C-329B82BEE8CA}" type="pres">
      <dgm:prSet presAssocID="{E4FEE123-C059-46A0-889F-66A93CC0C6EC}" presName="spaceBetweenRectangles" presStyleCnt="0"/>
      <dgm:spPr/>
    </dgm:pt>
    <dgm:pt modelId="{89350FEE-2CA7-4774-943A-C245415803D9}" type="pres">
      <dgm:prSet presAssocID="{3DE8AD68-50DC-442D-B9DF-A5A4E6A7DBF1}" presName="parentLin" presStyleCnt="0"/>
      <dgm:spPr/>
    </dgm:pt>
    <dgm:pt modelId="{181DF74D-38B8-4CDE-85DC-2D332437EF2A}" type="pres">
      <dgm:prSet presAssocID="{3DE8AD68-50DC-442D-B9DF-A5A4E6A7DBF1}" presName="parentLeftMargin" presStyleLbl="node1" presStyleIdx="0" presStyleCnt="2"/>
      <dgm:spPr/>
      <dgm:t>
        <a:bodyPr/>
        <a:lstStyle/>
        <a:p>
          <a:endParaRPr lang="zh-CN" altLang="en-US"/>
        </a:p>
      </dgm:t>
    </dgm:pt>
    <dgm:pt modelId="{EFEA10F3-02FC-4DC7-96DA-EC2A39D8EF4A}" type="pres">
      <dgm:prSet presAssocID="{3DE8AD68-50DC-442D-B9DF-A5A4E6A7DBF1}" presName="parentText" presStyleLbl="node1" presStyleIdx="1" presStyleCnt="2">
        <dgm:presLayoutVars>
          <dgm:chMax val="0"/>
          <dgm:bulletEnabled val="1"/>
        </dgm:presLayoutVars>
      </dgm:prSet>
      <dgm:spPr/>
      <dgm:t>
        <a:bodyPr/>
        <a:lstStyle/>
        <a:p>
          <a:endParaRPr lang="zh-CN" altLang="en-US"/>
        </a:p>
      </dgm:t>
    </dgm:pt>
    <dgm:pt modelId="{1DBF8081-A7DB-4332-BA5D-622877CE22D4}" type="pres">
      <dgm:prSet presAssocID="{3DE8AD68-50DC-442D-B9DF-A5A4E6A7DBF1}" presName="negativeSpace" presStyleCnt="0"/>
      <dgm:spPr/>
    </dgm:pt>
    <dgm:pt modelId="{FF0EA6B7-DE76-4DAF-A65E-0D352F5E00F5}" type="pres">
      <dgm:prSet presAssocID="{3DE8AD68-50DC-442D-B9DF-A5A4E6A7DBF1}" presName="childText" presStyleLbl="conFgAcc1" presStyleIdx="1" presStyleCnt="2">
        <dgm:presLayoutVars>
          <dgm:bulletEnabled val="1"/>
        </dgm:presLayoutVars>
      </dgm:prSet>
      <dgm:spPr/>
      <dgm:t>
        <a:bodyPr/>
        <a:lstStyle/>
        <a:p>
          <a:endParaRPr lang="zh-CN" altLang="en-US"/>
        </a:p>
      </dgm:t>
    </dgm:pt>
  </dgm:ptLst>
  <dgm:cxnLst>
    <dgm:cxn modelId="{1BAE28F9-CE40-4326-B06F-7DD0AED84BEF}" type="presOf" srcId="{E752BFE5-D07F-453C-A8C8-D9DF2AC77370}" destId="{F16214EB-7E12-430C-A492-C6CEADADBD59}" srcOrd="1" destOrd="0" presId="urn:microsoft.com/office/officeart/2005/8/layout/list1"/>
    <dgm:cxn modelId="{891C9F50-DA77-4CFC-8F8D-5D9164E8979A}" type="presOf" srcId="{3DE8AD68-50DC-442D-B9DF-A5A4E6A7DBF1}" destId="{EFEA10F3-02FC-4DC7-96DA-EC2A39D8EF4A}" srcOrd="1" destOrd="0" presId="urn:microsoft.com/office/officeart/2005/8/layout/list1"/>
    <dgm:cxn modelId="{1835A44E-A593-40A8-A836-EC5D9213C76E}" srcId="{E752BFE5-D07F-453C-A8C8-D9DF2AC77370}" destId="{E289794B-CE7D-4694-8CA2-E697B43B73C2}" srcOrd="0" destOrd="0" parTransId="{868A5F96-A400-426D-A472-76D60249DBD8}" sibTransId="{7482041A-26C0-4A96-ADBA-08F882861567}"/>
    <dgm:cxn modelId="{43B88FB9-233B-432B-92C9-F0DF10CC45F6}" type="presOf" srcId="{3DE8AD68-50DC-442D-B9DF-A5A4E6A7DBF1}" destId="{181DF74D-38B8-4CDE-85DC-2D332437EF2A}" srcOrd="0" destOrd="0" presId="urn:microsoft.com/office/officeart/2005/8/layout/list1"/>
    <dgm:cxn modelId="{A07359EC-F8B8-4168-87C7-B77CDB750576}" srcId="{E8443EA7-051D-4C66-AC68-3448D09EE07A}" destId="{3DE8AD68-50DC-442D-B9DF-A5A4E6A7DBF1}" srcOrd="1" destOrd="0" parTransId="{C41D45B6-EB65-469A-868C-9228DA20CD0D}" sibTransId="{DAA5EB8E-950C-4B1C-80E4-21FA29FA58D5}"/>
    <dgm:cxn modelId="{FF063714-C483-4047-8398-851673169481}" type="presOf" srcId="{E752BFE5-D07F-453C-A8C8-D9DF2AC77370}" destId="{845AA9C3-3450-4A9C-A1FA-0CEBEE58B49E}" srcOrd="0" destOrd="0" presId="urn:microsoft.com/office/officeart/2005/8/layout/list1"/>
    <dgm:cxn modelId="{99CEE3EF-0B4D-499C-A406-92FBBF9B3409}" srcId="{E8443EA7-051D-4C66-AC68-3448D09EE07A}" destId="{E752BFE5-D07F-453C-A8C8-D9DF2AC77370}" srcOrd="0" destOrd="0" parTransId="{A094FFBF-33CF-4D9E-8D14-442C89079C99}" sibTransId="{E4FEE123-C059-46A0-889F-66A93CC0C6EC}"/>
    <dgm:cxn modelId="{F2A3F717-3D1A-4C71-9CE5-3AF0046C43ED}" type="presOf" srcId="{B7B08001-9C95-4A60-983F-D451ABA2D0B3}" destId="{FF0EA6B7-DE76-4DAF-A65E-0D352F5E00F5}" srcOrd="0" destOrd="0" presId="urn:microsoft.com/office/officeart/2005/8/layout/list1"/>
    <dgm:cxn modelId="{55268A1D-9AA0-4D44-8B2D-2FC163CB2B7E}" type="presOf" srcId="{E289794B-CE7D-4694-8CA2-E697B43B73C2}" destId="{300577DE-93E4-48D9-93C9-921CAF0134CD}" srcOrd="0" destOrd="0" presId="urn:microsoft.com/office/officeart/2005/8/layout/list1"/>
    <dgm:cxn modelId="{882F389A-BC67-415E-B28F-1C051AC7F44A}" srcId="{3DE8AD68-50DC-442D-B9DF-A5A4E6A7DBF1}" destId="{B7B08001-9C95-4A60-983F-D451ABA2D0B3}" srcOrd="0" destOrd="0" parTransId="{471CE6AA-19CA-481C-ADD4-FD77BB88312A}" sibTransId="{A1BBDC78-D2FA-433D-96D6-EDE5609986FB}"/>
    <dgm:cxn modelId="{CFC3C14F-3A10-4234-9781-0D7FCD0F6743}" type="presOf" srcId="{E8443EA7-051D-4C66-AC68-3448D09EE07A}" destId="{57BD7EFF-F6E3-4992-98BD-E7CB6D66E15E}" srcOrd="0" destOrd="0" presId="urn:microsoft.com/office/officeart/2005/8/layout/list1"/>
    <dgm:cxn modelId="{A3FD0BE2-12C0-463A-A402-513A7B38F7D9}" type="presParOf" srcId="{57BD7EFF-F6E3-4992-98BD-E7CB6D66E15E}" destId="{58A190AB-D648-422F-99DA-3A08354F0514}" srcOrd="0" destOrd="0" presId="urn:microsoft.com/office/officeart/2005/8/layout/list1"/>
    <dgm:cxn modelId="{2C291A49-0493-49CC-AA5D-FB84A005B997}" type="presParOf" srcId="{58A190AB-D648-422F-99DA-3A08354F0514}" destId="{845AA9C3-3450-4A9C-A1FA-0CEBEE58B49E}" srcOrd="0" destOrd="0" presId="urn:microsoft.com/office/officeart/2005/8/layout/list1"/>
    <dgm:cxn modelId="{C25FCB2B-11F4-4200-AD47-2ADC8F8D5A14}" type="presParOf" srcId="{58A190AB-D648-422F-99DA-3A08354F0514}" destId="{F16214EB-7E12-430C-A492-C6CEADADBD59}" srcOrd="1" destOrd="0" presId="urn:microsoft.com/office/officeart/2005/8/layout/list1"/>
    <dgm:cxn modelId="{B56C5F5A-F955-4A8B-A1D5-35D8932CFDD0}" type="presParOf" srcId="{57BD7EFF-F6E3-4992-98BD-E7CB6D66E15E}" destId="{CBD70B9F-CDF4-49D9-ACB3-B510BB67F238}" srcOrd="1" destOrd="0" presId="urn:microsoft.com/office/officeart/2005/8/layout/list1"/>
    <dgm:cxn modelId="{FB127E8F-3E0D-426D-B353-2EE053E088C6}" type="presParOf" srcId="{57BD7EFF-F6E3-4992-98BD-E7CB6D66E15E}" destId="{300577DE-93E4-48D9-93C9-921CAF0134CD}" srcOrd="2" destOrd="0" presId="urn:microsoft.com/office/officeart/2005/8/layout/list1"/>
    <dgm:cxn modelId="{2F72BE2B-A771-4CED-81C6-29C7C0380FF0}" type="presParOf" srcId="{57BD7EFF-F6E3-4992-98BD-E7CB6D66E15E}" destId="{8F6832D6-B775-40AC-B77C-329B82BEE8CA}" srcOrd="3" destOrd="0" presId="urn:microsoft.com/office/officeart/2005/8/layout/list1"/>
    <dgm:cxn modelId="{A6AE51F8-B1CC-4A8D-8EA1-48C91653F956}" type="presParOf" srcId="{57BD7EFF-F6E3-4992-98BD-E7CB6D66E15E}" destId="{89350FEE-2CA7-4774-943A-C245415803D9}" srcOrd="4" destOrd="0" presId="urn:microsoft.com/office/officeart/2005/8/layout/list1"/>
    <dgm:cxn modelId="{A3F1D39C-7A59-4393-B29F-0A5BEAC8F424}" type="presParOf" srcId="{89350FEE-2CA7-4774-943A-C245415803D9}" destId="{181DF74D-38B8-4CDE-85DC-2D332437EF2A}" srcOrd="0" destOrd="0" presId="urn:microsoft.com/office/officeart/2005/8/layout/list1"/>
    <dgm:cxn modelId="{C99DA4D7-4551-4AE5-B903-45863B487240}" type="presParOf" srcId="{89350FEE-2CA7-4774-943A-C245415803D9}" destId="{EFEA10F3-02FC-4DC7-96DA-EC2A39D8EF4A}" srcOrd="1" destOrd="0" presId="urn:microsoft.com/office/officeart/2005/8/layout/list1"/>
    <dgm:cxn modelId="{6BBEDBF3-37F6-442F-B9F7-E23FBD47DB8D}" type="presParOf" srcId="{57BD7EFF-F6E3-4992-98BD-E7CB6D66E15E}" destId="{1DBF8081-A7DB-4332-BA5D-622877CE22D4}" srcOrd="5" destOrd="0" presId="urn:microsoft.com/office/officeart/2005/8/layout/list1"/>
    <dgm:cxn modelId="{18010D0B-8F84-46C1-B8D5-4CC83370038C}" type="presParOf" srcId="{57BD7EFF-F6E3-4992-98BD-E7CB6D66E15E}" destId="{FF0EA6B7-DE76-4DAF-A65E-0D352F5E00F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5.2 </a:t>
          </a:r>
          <a:r>
            <a:rPr lang="zh-CN" altLang="en-US" dirty="0">
              <a:solidFill>
                <a:schemeClr val="bg1"/>
              </a:solidFill>
              <a:latin typeface="微软雅黑" panose="020B0503020204020204" pitchFamily="34" charset="-122"/>
              <a:ea typeface="微软雅黑" panose="020B0503020204020204" pitchFamily="34" charset="-122"/>
            </a:rPr>
            <a:t>运算符函数重载</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0AC1F50B-C65C-453B-9F1A-C55AC0D2A0F9}">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5.2.2 </a:t>
          </a:r>
          <a:r>
            <a:rPr lang="zh-CN" altLang="en-US" dirty="0">
              <a:solidFill>
                <a:schemeClr val="tx1"/>
              </a:solidFill>
              <a:latin typeface="微软雅黑" panose="020B0503020204020204" pitchFamily="34" charset="-122"/>
              <a:ea typeface="微软雅黑" panose="020B0503020204020204" pitchFamily="34" charset="-122"/>
            </a:rPr>
            <a:t>重载规则</a:t>
          </a:r>
        </a:p>
      </dgm:t>
    </dgm:pt>
    <dgm:pt modelId="{0D2BBC72-8C84-422A-BDF2-D23A85012BFD}" type="par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A219597B-31E5-47F6-97E6-030D3578B5C3}" type="sib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t>
        <a:bodyPr/>
        <a:lstStyle/>
        <a:p>
          <a:endParaRPr lang="zh-CN" altLang="en-US"/>
        </a:p>
      </dgm:t>
    </dgm:pt>
    <dgm:pt modelId="{E5CA2EB2-F6AA-42AC-99F9-90AC7D76C1D9}" type="pres">
      <dgm:prSet presAssocID="{8D8196FE-426F-437F-BC85-41F389BCFB68}" presName="parSpace" presStyleCnt="0"/>
      <dgm:spPr/>
    </dgm:pt>
    <dgm:pt modelId="{44EDB10B-79F2-4196-BB71-2C3514587C5D}" type="pres">
      <dgm:prSet presAssocID="{0AC1F50B-C65C-453B-9F1A-C55AC0D2A0F9}" presName="parTxOnly" presStyleLbl="node1" presStyleIdx="1" presStyleCnt="3">
        <dgm:presLayoutVars>
          <dgm:bulletEnabled val="1"/>
        </dgm:presLayoutVars>
      </dgm:prSet>
      <dgm:spPr/>
      <dgm:t>
        <a:bodyPr/>
        <a:lstStyle/>
        <a:p>
          <a:endParaRPr lang="zh-CN" altLang="en-US"/>
        </a:p>
      </dgm:t>
    </dgm:pt>
    <dgm:pt modelId="{29C4D1B7-8C8A-4E24-9E0C-5F96A325DC83}" type="pres">
      <dgm:prSet presAssocID="{A219597B-31E5-47F6-97E6-030D3578B5C3}"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t>
        <a:bodyPr/>
        <a:lstStyle/>
        <a:p>
          <a:endParaRPr lang="zh-CN" altLang="en-US"/>
        </a:p>
      </dgm:t>
    </dgm:pt>
  </dgm:ptLst>
  <dgm:cxnLst>
    <dgm:cxn modelId="{38414B09-89DF-401F-B1F0-8F94DD2B141E}" srcId="{A885556A-91B6-419D-A877-1CB35B9D2E52}" destId="{29D6AB23-25DA-4DA8-BB7D-445FE441D7CC}" srcOrd="0" destOrd="0" parTransId="{B1D9C88A-BCBE-4DAA-8D79-78F3E5528E78}" sibTransId="{8D8196FE-426F-437F-BC85-41F389BCFB68}"/>
    <dgm:cxn modelId="{62B93A00-1284-4D4F-9B62-6B415628FC92}" type="presOf" srcId="{A885556A-91B6-419D-A877-1CB35B9D2E52}" destId="{BB44B8D7-DA2A-4A62-9CCC-6CE3C07D2D28}" srcOrd="0" destOrd="0" presId="urn:microsoft.com/office/officeart/2005/8/layout/hChevron3"/>
    <dgm:cxn modelId="{C55EC456-E05C-4DEA-8E4F-CBD15AEE020C}" srcId="{A885556A-91B6-419D-A877-1CB35B9D2E52}" destId="{0AC1F50B-C65C-453B-9F1A-C55AC0D2A0F9}" srcOrd="1" destOrd="0" parTransId="{0D2BBC72-8C84-422A-BDF2-D23A85012BFD}" sibTransId="{A219597B-31E5-47F6-97E6-030D3578B5C3}"/>
    <dgm:cxn modelId="{F7EBFEE8-E659-4C32-B056-1F46DD4B882C}" type="presOf" srcId="{29D6AB23-25DA-4DA8-BB7D-445FE441D7CC}" destId="{7CB280A8-87FF-4D94-8E72-2FF508DAAB2A}" srcOrd="0" destOrd="0" presId="urn:microsoft.com/office/officeart/2005/8/layout/hChevron3"/>
    <dgm:cxn modelId="{FDF3473C-EE50-4646-BA69-0293C7549A7E}" srcId="{A885556A-91B6-419D-A877-1CB35B9D2E52}" destId="{6FF7BBA6-AEA4-4895-A02D-285B661D9D9C}" srcOrd="2" destOrd="0" parTransId="{D779102E-6165-49D2-934D-660C4322D83B}" sibTransId="{5B060FA2-4BEA-4643-8A75-2632374CD0CB}"/>
    <dgm:cxn modelId="{926243D3-4306-43B8-9AF2-0CD755C83893}" type="presOf" srcId="{6FF7BBA6-AEA4-4895-A02D-285B661D9D9C}" destId="{9395227A-FF8B-45C5-AEEA-F2AB2FD80348}" srcOrd="0" destOrd="0" presId="urn:microsoft.com/office/officeart/2005/8/layout/hChevron3"/>
    <dgm:cxn modelId="{7FCEC054-90F8-4495-A5E3-6DF12E160CB8}" type="presOf" srcId="{0AC1F50B-C65C-453B-9F1A-C55AC0D2A0F9}" destId="{44EDB10B-79F2-4196-BB71-2C3514587C5D}"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076D33CC-23F3-4664-9BD9-D7A6A4C9E873}" type="presParOf" srcId="{BB44B8D7-DA2A-4A62-9CCC-6CE3C07D2D28}" destId="{44EDB10B-79F2-4196-BB71-2C3514587C5D}" srcOrd="2" destOrd="0" presId="urn:microsoft.com/office/officeart/2005/8/layout/hChevron3"/>
    <dgm:cxn modelId="{C754FF65-14DD-4A06-9D74-9493BD3FA599}" type="presParOf" srcId="{BB44B8D7-DA2A-4A62-9CCC-6CE3C07D2D28}" destId="{29C4D1B7-8C8A-4E24-9E0C-5F96A325DC8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8443EA7-051D-4C66-AC68-3448D09EE07A}"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zh-CN" altLang="en-US"/>
        </a:p>
      </dgm:t>
    </dgm:pt>
    <dgm:pt modelId="{2B2D8118-1304-491E-94DB-73DED5521E6A}">
      <dgm:prSet/>
      <dgm:spPr/>
      <dgm:t>
        <a:bodyPr/>
        <a:lstStyle/>
        <a:p>
          <a:r>
            <a:rPr lang="zh-CN" altLang="zh-CN" dirty="0" smtClean="0"/>
            <a:t>【规则五】</a:t>
          </a:r>
          <a:endParaRPr lang="en-US" altLang="zh-CN" dirty="0"/>
        </a:p>
      </dgm:t>
    </dgm:pt>
    <dgm:pt modelId="{A6861FB0-F310-4A78-8079-3F48CBB3A478}" type="parTrans" cxnId="{EF97E803-745E-4DAE-8809-5B615A043FA3}">
      <dgm:prSet/>
      <dgm:spPr/>
      <dgm:t>
        <a:bodyPr/>
        <a:lstStyle/>
        <a:p>
          <a:endParaRPr lang="zh-CN" altLang="en-US"/>
        </a:p>
      </dgm:t>
    </dgm:pt>
    <dgm:pt modelId="{9D3B4CCC-C7F2-43DA-BD48-F34B3152305A}" type="sibTrans" cxnId="{EF97E803-745E-4DAE-8809-5B615A043FA3}">
      <dgm:prSet/>
      <dgm:spPr/>
      <dgm:t>
        <a:bodyPr/>
        <a:lstStyle/>
        <a:p>
          <a:endParaRPr lang="zh-CN" altLang="en-US"/>
        </a:p>
      </dgm:t>
    </dgm:pt>
    <dgm:pt modelId="{7C473F92-3777-4F7F-821F-E28BF525F3D2}">
      <dgm:prSet/>
      <dgm:spPr/>
      <dgm:t>
        <a:bodyPr/>
        <a:lstStyle/>
        <a:p>
          <a:r>
            <a:rPr lang="zh-CN" altLang="zh-CN" dirty="0" smtClean="0"/>
            <a:t>【规则六】</a:t>
          </a:r>
          <a:endParaRPr lang="zh-CN" altLang="zh-CN" dirty="0"/>
        </a:p>
      </dgm:t>
    </dgm:pt>
    <dgm:pt modelId="{AD89E248-AC5F-4826-9B42-68929CC9E9EC}" type="parTrans" cxnId="{F52DC64B-1C5A-4FBE-AC44-3E56B0A01D1E}">
      <dgm:prSet/>
      <dgm:spPr/>
      <dgm:t>
        <a:bodyPr/>
        <a:lstStyle/>
        <a:p>
          <a:endParaRPr lang="zh-CN" altLang="en-US"/>
        </a:p>
      </dgm:t>
    </dgm:pt>
    <dgm:pt modelId="{85A28D0F-1A5F-4677-BDE1-D97C51526B57}" type="sibTrans" cxnId="{F52DC64B-1C5A-4FBE-AC44-3E56B0A01D1E}">
      <dgm:prSet/>
      <dgm:spPr/>
      <dgm:t>
        <a:bodyPr/>
        <a:lstStyle/>
        <a:p>
          <a:endParaRPr lang="zh-CN" altLang="en-US"/>
        </a:p>
      </dgm:t>
    </dgm:pt>
    <dgm:pt modelId="{C964CCC0-6390-40AB-99D6-B5084CB5077D}">
      <dgm:prSet/>
      <dgm:spPr/>
      <dgm:t>
        <a:bodyPr/>
        <a:lstStyle/>
        <a:p>
          <a:r>
            <a:rPr lang="zh-CN" altLang="en-US" smtClean="0"/>
            <a:t>保持</a:t>
          </a:r>
          <a:r>
            <a:rPr lang="zh-CN" altLang="en-US" dirty="0" smtClean="0"/>
            <a:t>原始语义。</a:t>
          </a:r>
          <a:endParaRPr lang="en-US" altLang="zh-CN" dirty="0"/>
        </a:p>
      </dgm:t>
    </dgm:pt>
    <dgm:pt modelId="{B0382034-A3F3-4F61-8CDD-08F794E55F70}" type="parTrans" cxnId="{935E80C6-41BB-4570-9759-7D53694D00CC}">
      <dgm:prSet/>
      <dgm:spPr/>
      <dgm:t>
        <a:bodyPr/>
        <a:lstStyle/>
        <a:p>
          <a:endParaRPr lang="zh-CN" altLang="en-US"/>
        </a:p>
      </dgm:t>
    </dgm:pt>
    <dgm:pt modelId="{799F1E56-CB95-4F84-917E-B06C19640E5D}" type="sibTrans" cxnId="{935E80C6-41BB-4570-9759-7D53694D00CC}">
      <dgm:prSet/>
      <dgm:spPr/>
      <dgm:t>
        <a:bodyPr/>
        <a:lstStyle/>
        <a:p>
          <a:endParaRPr lang="zh-CN" altLang="en-US"/>
        </a:p>
      </dgm:t>
    </dgm:pt>
    <dgm:pt modelId="{BBA2DEC3-6904-4826-AAE1-D4930B6BD778}">
      <dgm:prSet/>
      <dgm:spPr/>
      <dgm:t>
        <a:bodyPr/>
        <a:lstStyle/>
        <a:p>
          <a:r>
            <a:rPr lang="zh-CN" altLang="zh-CN" smtClean="0"/>
            <a:t>重载</a:t>
          </a:r>
          <a:r>
            <a:rPr lang="zh-CN" altLang="zh-CN" dirty="0" smtClean="0"/>
            <a:t>的运算符函数不能是类的静态成员。</a:t>
          </a:r>
          <a:endParaRPr lang="zh-CN" altLang="zh-CN" dirty="0"/>
        </a:p>
      </dgm:t>
    </dgm:pt>
    <dgm:pt modelId="{D65EB4C6-20AF-4B73-AA9A-E10BB1165BF2}" type="parTrans" cxnId="{766961DA-F879-4F4C-A2D8-93D0A39A35F7}">
      <dgm:prSet/>
      <dgm:spPr/>
      <dgm:t>
        <a:bodyPr/>
        <a:lstStyle/>
        <a:p>
          <a:endParaRPr lang="zh-CN" altLang="en-US"/>
        </a:p>
      </dgm:t>
    </dgm:pt>
    <dgm:pt modelId="{68D792B0-4D4C-46BF-BFB9-44DEEACFA4C6}" type="sibTrans" cxnId="{766961DA-F879-4F4C-A2D8-93D0A39A35F7}">
      <dgm:prSet/>
      <dgm:spPr/>
      <dgm:t>
        <a:bodyPr/>
        <a:lstStyle/>
        <a:p>
          <a:endParaRPr lang="zh-CN" altLang="en-US"/>
        </a:p>
      </dgm:t>
    </dgm:pt>
    <dgm:pt modelId="{57BD7EFF-F6E3-4992-98BD-E7CB6D66E15E}" type="pres">
      <dgm:prSet presAssocID="{E8443EA7-051D-4C66-AC68-3448D09EE07A}" presName="linear" presStyleCnt="0">
        <dgm:presLayoutVars>
          <dgm:dir/>
          <dgm:animLvl val="lvl"/>
          <dgm:resizeHandles val="exact"/>
        </dgm:presLayoutVars>
      </dgm:prSet>
      <dgm:spPr/>
      <dgm:t>
        <a:bodyPr/>
        <a:lstStyle/>
        <a:p>
          <a:endParaRPr lang="zh-CN" altLang="en-US"/>
        </a:p>
      </dgm:t>
    </dgm:pt>
    <dgm:pt modelId="{FC64799D-56EA-4A2A-8AC4-B11AE2B2612B}" type="pres">
      <dgm:prSet presAssocID="{2B2D8118-1304-491E-94DB-73DED5521E6A}" presName="parentLin" presStyleCnt="0"/>
      <dgm:spPr/>
      <dgm:t>
        <a:bodyPr/>
        <a:lstStyle/>
        <a:p>
          <a:endParaRPr lang="zh-CN" altLang="en-US"/>
        </a:p>
      </dgm:t>
    </dgm:pt>
    <dgm:pt modelId="{8E537A78-BC6E-47A1-8525-F3153E68CD15}" type="pres">
      <dgm:prSet presAssocID="{2B2D8118-1304-491E-94DB-73DED5521E6A}" presName="parentLeftMargin" presStyleLbl="node1" presStyleIdx="0" presStyleCnt="2"/>
      <dgm:spPr/>
      <dgm:t>
        <a:bodyPr/>
        <a:lstStyle/>
        <a:p>
          <a:endParaRPr lang="zh-CN" altLang="en-US"/>
        </a:p>
      </dgm:t>
    </dgm:pt>
    <dgm:pt modelId="{F51BB486-AB36-428C-B12D-D1DA5E88B37F}" type="pres">
      <dgm:prSet presAssocID="{2B2D8118-1304-491E-94DB-73DED5521E6A}" presName="parentText" presStyleLbl="node1" presStyleIdx="0" presStyleCnt="2">
        <dgm:presLayoutVars>
          <dgm:chMax val="0"/>
          <dgm:bulletEnabled val="1"/>
        </dgm:presLayoutVars>
      </dgm:prSet>
      <dgm:spPr/>
      <dgm:t>
        <a:bodyPr/>
        <a:lstStyle/>
        <a:p>
          <a:endParaRPr lang="zh-CN" altLang="en-US"/>
        </a:p>
      </dgm:t>
    </dgm:pt>
    <dgm:pt modelId="{851461C4-61F8-45FD-8B5C-1EC0ECF402F4}" type="pres">
      <dgm:prSet presAssocID="{2B2D8118-1304-491E-94DB-73DED5521E6A}" presName="negativeSpace" presStyleCnt="0"/>
      <dgm:spPr/>
      <dgm:t>
        <a:bodyPr/>
        <a:lstStyle/>
        <a:p>
          <a:endParaRPr lang="zh-CN" altLang="en-US"/>
        </a:p>
      </dgm:t>
    </dgm:pt>
    <dgm:pt modelId="{46A2C3C9-0774-4026-AAA4-092EF0BAE49C}" type="pres">
      <dgm:prSet presAssocID="{2B2D8118-1304-491E-94DB-73DED5521E6A}" presName="childText" presStyleLbl="conFgAcc1" presStyleIdx="0" presStyleCnt="2">
        <dgm:presLayoutVars>
          <dgm:bulletEnabled val="1"/>
        </dgm:presLayoutVars>
      </dgm:prSet>
      <dgm:spPr/>
      <dgm:t>
        <a:bodyPr/>
        <a:lstStyle/>
        <a:p>
          <a:endParaRPr lang="zh-CN" altLang="en-US"/>
        </a:p>
      </dgm:t>
    </dgm:pt>
    <dgm:pt modelId="{D46E8353-83C9-4D37-9F0C-ACC7D7F9C174}" type="pres">
      <dgm:prSet presAssocID="{9D3B4CCC-C7F2-43DA-BD48-F34B3152305A}" presName="spaceBetweenRectangles" presStyleCnt="0"/>
      <dgm:spPr/>
      <dgm:t>
        <a:bodyPr/>
        <a:lstStyle/>
        <a:p>
          <a:endParaRPr lang="zh-CN" altLang="en-US"/>
        </a:p>
      </dgm:t>
    </dgm:pt>
    <dgm:pt modelId="{0587BA72-EB20-4882-9BE3-39F60BE6311E}" type="pres">
      <dgm:prSet presAssocID="{7C473F92-3777-4F7F-821F-E28BF525F3D2}" presName="parentLin" presStyleCnt="0"/>
      <dgm:spPr/>
      <dgm:t>
        <a:bodyPr/>
        <a:lstStyle/>
        <a:p>
          <a:endParaRPr lang="zh-CN" altLang="en-US"/>
        </a:p>
      </dgm:t>
    </dgm:pt>
    <dgm:pt modelId="{A7D800DB-0AAA-448F-994D-1914D0540A5A}" type="pres">
      <dgm:prSet presAssocID="{7C473F92-3777-4F7F-821F-E28BF525F3D2}" presName="parentLeftMargin" presStyleLbl="node1" presStyleIdx="0" presStyleCnt="2"/>
      <dgm:spPr/>
      <dgm:t>
        <a:bodyPr/>
        <a:lstStyle/>
        <a:p>
          <a:endParaRPr lang="zh-CN" altLang="en-US"/>
        </a:p>
      </dgm:t>
    </dgm:pt>
    <dgm:pt modelId="{CA04AF55-4236-4501-9023-A5632DF7C791}" type="pres">
      <dgm:prSet presAssocID="{7C473F92-3777-4F7F-821F-E28BF525F3D2}" presName="parentText" presStyleLbl="node1" presStyleIdx="1" presStyleCnt="2">
        <dgm:presLayoutVars>
          <dgm:chMax val="0"/>
          <dgm:bulletEnabled val="1"/>
        </dgm:presLayoutVars>
      </dgm:prSet>
      <dgm:spPr/>
      <dgm:t>
        <a:bodyPr/>
        <a:lstStyle/>
        <a:p>
          <a:endParaRPr lang="zh-CN" altLang="en-US"/>
        </a:p>
      </dgm:t>
    </dgm:pt>
    <dgm:pt modelId="{79FCD26C-C373-429B-BF7A-E282119524FF}" type="pres">
      <dgm:prSet presAssocID="{7C473F92-3777-4F7F-821F-E28BF525F3D2}" presName="negativeSpace" presStyleCnt="0"/>
      <dgm:spPr/>
      <dgm:t>
        <a:bodyPr/>
        <a:lstStyle/>
        <a:p>
          <a:endParaRPr lang="zh-CN" altLang="en-US"/>
        </a:p>
      </dgm:t>
    </dgm:pt>
    <dgm:pt modelId="{082228C3-D0C5-4418-9BAE-1A3A00D62E18}" type="pres">
      <dgm:prSet presAssocID="{7C473F92-3777-4F7F-821F-E28BF525F3D2}" presName="childText" presStyleLbl="conFgAcc1" presStyleIdx="1" presStyleCnt="2">
        <dgm:presLayoutVars>
          <dgm:bulletEnabled val="1"/>
        </dgm:presLayoutVars>
      </dgm:prSet>
      <dgm:spPr/>
      <dgm:t>
        <a:bodyPr/>
        <a:lstStyle/>
        <a:p>
          <a:endParaRPr lang="zh-CN" altLang="en-US"/>
        </a:p>
      </dgm:t>
    </dgm:pt>
  </dgm:ptLst>
  <dgm:cxnLst>
    <dgm:cxn modelId="{B2D42715-B409-4515-880F-3359D16C9081}" type="presOf" srcId="{C964CCC0-6390-40AB-99D6-B5084CB5077D}" destId="{46A2C3C9-0774-4026-AAA4-092EF0BAE49C}" srcOrd="0" destOrd="0" presId="urn:microsoft.com/office/officeart/2005/8/layout/list1"/>
    <dgm:cxn modelId="{F52DC64B-1C5A-4FBE-AC44-3E56B0A01D1E}" srcId="{E8443EA7-051D-4C66-AC68-3448D09EE07A}" destId="{7C473F92-3777-4F7F-821F-E28BF525F3D2}" srcOrd="1" destOrd="0" parTransId="{AD89E248-AC5F-4826-9B42-68929CC9E9EC}" sibTransId="{85A28D0F-1A5F-4677-BDE1-D97C51526B57}"/>
    <dgm:cxn modelId="{93D39B1F-09F2-4E19-9C28-861096D3FB99}" type="presOf" srcId="{7C473F92-3777-4F7F-821F-E28BF525F3D2}" destId="{CA04AF55-4236-4501-9023-A5632DF7C791}" srcOrd="1" destOrd="0" presId="urn:microsoft.com/office/officeart/2005/8/layout/list1"/>
    <dgm:cxn modelId="{2F6181A7-34CD-4E77-949A-DD8A67A6A0C7}" type="presOf" srcId="{2B2D8118-1304-491E-94DB-73DED5521E6A}" destId="{F51BB486-AB36-428C-B12D-D1DA5E88B37F}" srcOrd="1" destOrd="0" presId="urn:microsoft.com/office/officeart/2005/8/layout/list1"/>
    <dgm:cxn modelId="{DAB33450-46DC-4C57-BFC6-98DB31193C82}" type="presOf" srcId="{7C473F92-3777-4F7F-821F-E28BF525F3D2}" destId="{A7D800DB-0AAA-448F-994D-1914D0540A5A}" srcOrd="0" destOrd="0" presId="urn:microsoft.com/office/officeart/2005/8/layout/list1"/>
    <dgm:cxn modelId="{766961DA-F879-4F4C-A2D8-93D0A39A35F7}" srcId="{7C473F92-3777-4F7F-821F-E28BF525F3D2}" destId="{BBA2DEC3-6904-4826-AAE1-D4930B6BD778}" srcOrd="0" destOrd="0" parTransId="{D65EB4C6-20AF-4B73-AA9A-E10BB1165BF2}" sibTransId="{68D792B0-4D4C-46BF-BFB9-44DEEACFA4C6}"/>
    <dgm:cxn modelId="{7DD23806-491E-41B3-A561-F49243562568}" type="presOf" srcId="{BBA2DEC3-6904-4826-AAE1-D4930B6BD778}" destId="{082228C3-D0C5-4418-9BAE-1A3A00D62E18}" srcOrd="0" destOrd="0" presId="urn:microsoft.com/office/officeart/2005/8/layout/list1"/>
    <dgm:cxn modelId="{935E80C6-41BB-4570-9759-7D53694D00CC}" srcId="{2B2D8118-1304-491E-94DB-73DED5521E6A}" destId="{C964CCC0-6390-40AB-99D6-B5084CB5077D}" srcOrd="0" destOrd="0" parTransId="{B0382034-A3F3-4F61-8CDD-08F794E55F70}" sibTransId="{799F1E56-CB95-4F84-917E-B06C19640E5D}"/>
    <dgm:cxn modelId="{EF97E803-745E-4DAE-8809-5B615A043FA3}" srcId="{E8443EA7-051D-4C66-AC68-3448D09EE07A}" destId="{2B2D8118-1304-491E-94DB-73DED5521E6A}" srcOrd="0" destOrd="0" parTransId="{A6861FB0-F310-4A78-8079-3F48CBB3A478}" sibTransId="{9D3B4CCC-C7F2-43DA-BD48-F34B3152305A}"/>
    <dgm:cxn modelId="{A2A524B2-24B5-4772-B332-2151E0F5AD71}" type="presOf" srcId="{2B2D8118-1304-491E-94DB-73DED5521E6A}" destId="{8E537A78-BC6E-47A1-8525-F3153E68CD15}" srcOrd="0" destOrd="0" presId="urn:microsoft.com/office/officeart/2005/8/layout/list1"/>
    <dgm:cxn modelId="{CFC3C14F-3A10-4234-9781-0D7FCD0F6743}" type="presOf" srcId="{E8443EA7-051D-4C66-AC68-3448D09EE07A}" destId="{57BD7EFF-F6E3-4992-98BD-E7CB6D66E15E}" srcOrd="0" destOrd="0" presId="urn:microsoft.com/office/officeart/2005/8/layout/list1"/>
    <dgm:cxn modelId="{E5C6B323-019D-422C-B6E2-E19AC4BFB20E}" type="presParOf" srcId="{57BD7EFF-F6E3-4992-98BD-E7CB6D66E15E}" destId="{FC64799D-56EA-4A2A-8AC4-B11AE2B2612B}" srcOrd="0" destOrd="0" presId="urn:microsoft.com/office/officeart/2005/8/layout/list1"/>
    <dgm:cxn modelId="{E881A5E7-85D3-4312-A491-E4476E85F1E8}" type="presParOf" srcId="{FC64799D-56EA-4A2A-8AC4-B11AE2B2612B}" destId="{8E537A78-BC6E-47A1-8525-F3153E68CD15}" srcOrd="0" destOrd="0" presId="urn:microsoft.com/office/officeart/2005/8/layout/list1"/>
    <dgm:cxn modelId="{66B1E7E4-E7A1-4362-85B0-27D1BFBFABF7}" type="presParOf" srcId="{FC64799D-56EA-4A2A-8AC4-B11AE2B2612B}" destId="{F51BB486-AB36-428C-B12D-D1DA5E88B37F}" srcOrd="1" destOrd="0" presId="urn:microsoft.com/office/officeart/2005/8/layout/list1"/>
    <dgm:cxn modelId="{A496D078-1993-4D82-BEC9-85AFC1A115D2}" type="presParOf" srcId="{57BD7EFF-F6E3-4992-98BD-E7CB6D66E15E}" destId="{851461C4-61F8-45FD-8B5C-1EC0ECF402F4}" srcOrd="1" destOrd="0" presId="urn:microsoft.com/office/officeart/2005/8/layout/list1"/>
    <dgm:cxn modelId="{5529F40E-8897-45A2-925A-3896845F337D}" type="presParOf" srcId="{57BD7EFF-F6E3-4992-98BD-E7CB6D66E15E}" destId="{46A2C3C9-0774-4026-AAA4-092EF0BAE49C}" srcOrd="2" destOrd="0" presId="urn:microsoft.com/office/officeart/2005/8/layout/list1"/>
    <dgm:cxn modelId="{0490F389-B236-4D23-8110-0C50A02CD4BF}" type="presParOf" srcId="{57BD7EFF-F6E3-4992-98BD-E7CB6D66E15E}" destId="{D46E8353-83C9-4D37-9F0C-ACC7D7F9C174}" srcOrd="3" destOrd="0" presId="urn:microsoft.com/office/officeart/2005/8/layout/list1"/>
    <dgm:cxn modelId="{BF3BF9D5-DB6C-4D55-9D5E-3CCCB1C2C12A}" type="presParOf" srcId="{57BD7EFF-F6E3-4992-98BD-E7CB6D66E15E}" destId="{0587BA72-EB20-4882-9BE3-39F60BE6311E}" srcOrd="4" destOrd="0" presId="urn:microsoft.com/office/officeart/2005/8/layout/list1"/>
    <dgm:cxn modelId="{91EDCF1D-1100-41AA-BC8E-45272F3CD3CF}" type="presParOf" srcId="{0587BA72-EB20-4882-9BE3-39F60BE6311E}" destId="{A7D800DB-0AAA-448F-994D-1914D0540A5A}" srcOrd="0" destOrd="0" presId="urn:microsoft.com/office/officeart/2005/8/layout/list1"/>
    <dgm:cxn modelId="{5DD1EDDB-3C54-4F23-AA6C-2A752255EE46}" type="presParOf" srcId="{0587BA72-EB20-4882-9BE3-39F60BE6311E}" destId="{CA04AF55-4236-4501-9023-A5632DF7C791}" srcOrd="1" destOrd="0" presId="urn:microsoft.com/office/officeart/2005/8/layout/list1"/>
    <dgm:cxn modelId="{7647F027-612B-4303-A670-E86E92AF43D2}" type="presParOf" srcId="{57BD7EFF-F6E3-4992-98BD-E7CB6D66E15E}" destId="{79FCD26C-C373-429B-BF7A-E282119524FF}" srcOrd="5" destOrd="0" presId="urn:microsoft.com/office/officeart/2005/8/layout/list1"/>
    <dgm:cxn modelId="{FA5CF2AD-C6A4-4D29-8613-6C75A2B38287}" type="presParOf" srcId="{57BD7EFF-F6E3-4992-98BD-E7CB6D66E15E}" destId="{082228C3-D0C5-4418-9BAE-1A3A00D62E1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5.2 </a:t>
          </a:r>
          <a:r>
            <a:rPr lang="zh-CN" altLang="en-US" dirty="0">
              <a:solidFill>
                <a:schemeClr val="bg1"/>
              </a:solidFill>
              <a:latin typeface="微软雅黑" panose="020B0503020204020204" pitchFamily="34" charset="-122"/>
              <a:ea typeface="微软雅黑" panose="020B0503020204020204" pitchFamily="34" charset="-122"/>
            </a:rPr>
            <a:t>运算符函数重载</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0AC1F50B-C65C-453B-9F1A-C55AC0D2A0F9}">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5.2.2 </a:t>
          </a:r>
          <a:r>
            <a:rPr lang="zh-CN" altLang="en-US" dirty="0">
              <a:solidFill>
                <a:schemeClr val="tx1"/>
              </a:solidFill>
              <a:latin typeface="微软雅黑" panose="020B0503020204020204" pitchFamily="34" charset="-122"/>
              <a:ea typeface="微软雅黑" panose="020B0503020204020204" pitchFamily="34" charset="-122"/>
            </a:rPr>
            <a:t>重载规则</a:t>
          </a:r>
        </a:p>
      </dgm:t>
    </dgm:pt>
    <dgm:pt modelId="{0D2BBC72-8C84-422A-BDF2-D23A85012BFD}" type="par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A219597B-31E5-47F6-97E6-030D3578B5C3}" type="sib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t>
        <a:bodyPr/>
        <a:lstStyle/>
        <a:p>
          <a:endParaRPr lang="zh-CN" altLang="en-US"/>
        </a:p>
      </dgm:t>
    </dgm:pt>
    <dgm:pt modelId="{E5CA2EB2-F6AA-42AC-99F9-90AC7D76C1D9}" type="pres">
      <dgm:prSet presAssocID="{8D8196FE-426F-437F-BC85-41F389BCFB68}" presName="parSpace" presStyleCnt="0"/>
      <dgm:spPr/>
    </dgm:pt>
    <dgm:pt modelId="{44EDB10B-79F2-4196-BB71-2C3514587C5D}" type="pres">
      <dgm:prSet presAssocID="{0AC1F50B-C65C-453B-9F1A-C55AC0D2A0F9}" presName="parTxOnly" presStyleLbl="node1" presStyleIdx="1" presStyleCnt="3">
        <dgm:presLayoutVars>
          <dgm:bulletEnabled val="1"/>
        </dgm:presLayoutVars>
      </dgm:prSet>
      <dgm:spPr/>
      <dgm:t>
        <a:bodyPr/>
        <a:lstStyle/>
        <a:p>
          <a:endParaRPr lang="zh-CN" altLang="en-US"/>
        </a:p>
      </dgm:t>
    </dgm:pt>
    <dgm:pt modelId="{29C4D1B7-8C8A-4E24-9E0C-5F96A325DC83}" type="pres">
      <dgm:prSet presAssocID="{A219597B-31E5-47F6-97E6-030D3578B5C3}"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t>
        <a:bodyPr/>
        <a:lstStyle/>
        <a:p>
          <a:endParaRPr lang="zh-CN" altLang="en-US"/>
        </a:p>
      </dgm:t>
    </dgm:pt>
  </dgm:ptLst>
  <dgm:cxnLst>
    <dgm:cxn modelId="{38414B09-89DF-401F-B1F0-8F94DD2B141E}" srcId="{A885556A-91B6-419D-A877-1CB35B9D2E52}" destId="{29D6AB23-25DA-4DA8-BB7D-445FE441D7CC}" srcOrd="0" destOrd="0" parTransId="{B1D9C88A-BCBE-4DAA-8D79-78F3E5528E78}" sibTransId="{8D8196FE-426F-437F-BC85-41F389BCFB68}"/>
    <dgm:cxn modelId="{62B93A00-1284-4D4F-9B62-6B415628FC92}" type="presOf" srcId="{A885556A-91B6-419D-A877-1CB35B9D2E52}" destId="{BB44B8D7-DA2A-4A62-9CCC-6CE3C07D2D28}" srcOrd="0" destOrd="0" presId="urn:microsoft.com/office/officeart/2005/8/layout/hChevron3"/>
    <dgm:cxn modelId="{C55EC456-E05C-4DEA-8E4F-CBD15AEE020C}" srcId="{A885556A-91B6-419D-A877-1CB35B9D2E52}" destId="{0AC1F50B-C65C-453B-9F1A-C55AC0D2A0F9}" srcOrd="1" destOrd="0" parTransId="{0D2BBC72-8C84-422A-BDF2-D23A85012BFD}" sibTransId="{A219597B-31E5-47F6-97E6-030D3578B5C3}"/>
    <dgm:cxn modelId="{F7EBFEE8-E659-4C32-B056-1F46DD4B882C}" type="presOf" srcId="{29D6AB23-25DA-4DA8-BB7D-445FE441D7CC}" destId="{7CB280A8-87FF-4D94-8E72-2FF508DAAB2A}" srcOrd="0" destOrd="0" presId="urn:microsoft.com/office/officeart/2005/8/layout/hChevron3"/>
    <dgm:cxn modelId="{FDF3473C-EE50-4646-BA69-0293C7549A7E}" srcId="{A885556A-91B6-419D-A877-1CB35B9D2E52}" destId="{6FF7BBA6-AEA4-4895-A02D-285B661D9D9C}" srcOrd="2" destOrd="0" parTransId="{D779102E-6165-49D2-934D-660C4322D83B}" sibTransId="{5B060FA2-4BEA-4643-8A75-2632374CD0CB}"/>
    <dgm:cxn modelId="{926243D3-4306-43B8-9AF2-0CD755C83893}" type="presOf" srcId="{6FF7BBA6-AEA4-4895-A02D-285B661D9D9C}" destId="{9395227A-FF8B-45C5-AEEA-F2AB2FD80348}" srcOrd="0" destOrd="0" presId="urn:microsoft.com/office/officeart/2005/8/layout/hChevron3"/>
    <dgm:cxn modelId="{7FCEC054-90F8-4495-A5E3-6DF12E160CB8}" type="presOf" srcId="{0AC1F50B-C65C-453B-9F1A-C55AC0D2A0F9}" destId="{44EDB10B-79F2-4196-BB71-2C3514587C5D}"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076D33CC-23F3-4664-9BD9-D7A6A4C9E873}" type="presParOf" srcId="{BB44B8D7-DA2A-4A62-9CCC-6CE3C07D2D28}" destId="{44EDB10B-79F2-4196-BB71-2C3514587C5D}" srcOrd="2" destOrd="0" presId="urn:microsoft.com/office/officeart/2005/8/layout/hChevron3"/>
    <dgm:cxn modelId="{C754FF65-14DD-4A06-9D74-9493BD3FA599}" type="presParOf" srcId="{BB44B8D7-DA2A-4A62-9CCC-6CE3C07D2D28}" destId="{29C4D1B7-8C8A-4E24-9E0C-5F96A325DC8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5.2 </a:t>
          </a:r>
          <a:r>
            <a:rPr lang="zh-CN" altLang="en-US" dirty="0">
              <a:solidFill>
                <a:schemeClr val="bg1"/>
              </a:solidFill>
              <a:latin typeface="微软雅黑" panose="020B0503020204020204" pitchFamily="34" charset="-122"/>
              <a:ea typeface="微软雅黑" panose="020B0503020204020204" pitchFamily="34" charset="-122"/>
            </a:rPr>
            <a:t>运算符函数重载</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0AC1F50B-C65C-453B-9F1A-C55AC0D2A0F9}">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5.2.2 </a:t>
          </a:r>
          <a:r>
            <a:rPr lang="zh-CN" altLang="en-US" dirty="0">
              <a:solidFill>
                <a:schemeClr val="tx1"/>
              </a:solidFill>
              <a:latin typeface="微软雅黑" panose="020B0503020204020204" pitchFamily="34" charset="-122"/>
              <a:ea typeface="微软雅黑" panose="020B0503020204020204" pitchFamily="34" charset="-122"/>
            </a:rPr>
            <a:t>重载规则</a:t>
          </a:r>
        </a:p>
      </dgm:t>
    </dgm:pt>
    <dgm:pt modelId="{0D2BBC72-8C84-422A-BDF2-D23A85012BFD}" type="par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A219597B-31E5-47F6-97E6-030D3578B5C3}" type="sib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r>
            <a:rPr lang="zh-CN" altLang="en-US" dirty="0">
              <a:solidFill>
                <a:schemeClr val="tx1"/>
              </a:solidFill>
              <a:latin typeface="微软雅黑" panose="020B0503020204020204" pitchFamily="34" charset="-122"/>
              <a:ea typeface="微软雅黑" panose="020B0503020204020204" pitchFamily="34" charset="-122"/>
            </a:rPr>
            <a:t>参数和返回类型的设定建议</a:t>
          </a: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t>
        <a:bodyPr/>
        <a:lstStyle/>
        <a:p>
          <a:endParaRPr lang="zh-CN" altLang="en-US"/>
        </a:p>
      </dgm:t>
    </dgm:pt>
    <dgm:pt modelId="{E5CA2EB2-F6AA-42AC-99F9-90AC7D76C1D9}" type="pres">
      <dgm:prSet presAssocID="{8D8196FE-426F-437F-BC85-41F389BCFB68}" presName="parSpace" presStyleCnt="0"/>
      <dgm:spPr/>
    </dgm:pt>
    <dgm:pt modelId="{44EDB10B-79F2-4196-BB71-2C3514587C5D}" type="pres">
      <dgm:prSet presAssocID="{0AC1F50B-C65C-453B-9F1A-C55AC0D2A0F9}" presName="parTxOnly" presStyleLbl="node1" presStyleIdx="1" presStyleCnt="3">
        <dgm:presLayoutVars>
          <dgm:bulletEnabled val="1"/>
        </dgm:presLayoutVars>
      </dgm:prSet>
      <dgm:spPr/>
      <dgm:t>
        <a:bodyPr/>
        <a:lstStyle/>
        <a:p>
          <a:endParaRPr lang="zh-CN" altLang="en-US"/>
        </a:p>
      </dgm:t>
    </dgm:pt>
    <dgm:pt modelId="{29C4D1B7-8C8A-4E24-9E0C-5F96A325DC83}" type="pres">
      <dgm:prSet presAssocID="{A219597B-31E5-47F6-97E6-030D3578B5C3}"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t>
        <a:bodyPr/>
        <a:lstStyle/>
        <a:p>
          <a:endParaRPr lang="zh-CN" altLang="en-US"/>
        </a:p>
      </dgm:t>
    </dgm:pt>
  </dgm:ptLst>
  <dgm:cxnLst>
    <dgm:cxn modelId="{38414B09-89DF-401F-B1F0-8F94DD2B141E}" srcId="{A885556A-91B6-419D-A877-1CB35B9D2E52}" destId="{29D6AB23-25DA-4DA8-BB7D-445FE441D7CC}" srcOrd="0" destOrd="0" parTransId="{B1D9C88A-BCBE-4DAA-8D79-78F3E5528E78}" sibTransId="{8D8196FE-426F-437F-BC85-41F389BCFB68}"/>
    <dgm:cxn modelId="{62B93A00-1284-4D4F-9B62-6B415628FC92}" type="presOf" srcId="{A885556A-91B6-419D-A877-1CB35B9D2E52}" destId="{BB44B8D7-DA2A-4A62-9CCC-6CE3C07D2D28}" srcOrd="0" destOrd="0" presId="urn:microsoft.com/office/officeart/2005/8/layout/hChevron3"/>
    <dgm:cxn modelId="{C55EC456-E05C-4DEA-8E4F-CBD15AEE020C}" srcId="{A885556A-91B6-419D-A877-1CB35B9D2E52}" destId="{0AC1F50B-C65C-453B-9F1A-C55AC0D2A0F9}" srcOrd="1" destOrd="0" parTransId="{0D2BBC72-8C84-422A-BDF2-D23A85012BFD}" sibTransId="{A219597B-31E5-47F6-97E6-030D3578B5C3}"/>
    <dgm:cxn modelId="{F7EBFEE8-E659-4C32-B056-1F46DD4B882C}" type="presOf" srcId="{29D6AB23-25DA-4DA8-BB7D-445FE441D7CC}" destId="{7CB280A8-87FF-4D94-8E72-2FF508DAAB2A}" srcOrd="0" destOrd="0" presId="urn:microsoft.com/office/officeart/2005/8/layout/hChevron3"/>
    <dgm:cxn modelId="{FDF3473C-EE50-4646-BA69-0293C7549A7E}" srcId="{A885556A-91B6-419D-A877-1CB35B9D2E52}" destId="{6FF7BBA6-AEA4-4895-A02D-285B661D9D9C}" srcOrd="2" destOrd="0" parTransId="{D779102E-6165-49D2-934D-660C4322D83B}" sibTransId="{5B060FA2-4BEA-4643-8A75-2632374CD0CB}"/>
    <dgm:cxn modelId="{926243D3-4306-43B8-9AF2-0CD755C83893}" type="presOf" srcId="{6FF7BBA6-AEA4-4895-A02D-285B661D9D9C}" destId="{9395227A-FF8B-45C5-AEEA-F2AB2FD80348}" srcOrd="0" destOrd="0" presId="urn:microsoft.com/office/officeart/2005/8/layout/hChevron3"/>
    <dgm:cxn modelId="{7FCEC054-90F8-4495-A5E3-6DF12E160CB8}" type="presOf" srcId="{0AC1F50B-C65C-453B-9F1A-C55AC0D2A0F9}" destId="{44EDB10B-79F2-4196-BB71-2C3514587C5D}"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076D33CC-23F3-4664-9BD9-D7A6A4C9E873}" type="presParOf" srcId="{BB44B8D7-DA2A-4A62-9CCC-6CE3C07D2D28}" destId="{44EDB10B-79F2-4196-BB71-2C3514587C5D}" srcOrd="2" destOrd="0" presId="urn:microsoft.com/office/officeart/2005/8/layout/hChevron3"/>
    <dgm:cxn modelId="{C754FF65-14DD-4A06-9D74-9493BD3FA599}" type="presParOf" srcId="{BB44B8D7-DA2A-4A62-9CCC-6CE3C07D2D28}" destId="{29C4D1B7-8C8A-4E24-9E0C-5F96A325DC8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5.2 </a:t>
          </a:r>
          <a:r>
            <a:rPr lang="zh-CN" altLang="en-US" dirty="0">
              <a:solidFill>
                <a:schemeClr val="bg1"/>
              </a:solidFill>
              <a:latin typeface="微软雅黑" panose="020B0503020204020204" pitchFamily="34" charset="-122"/>
              <a:ea typeface="微软雅黑" panose="020B0503020204020204" pitchFamily="34" charset="-122"/>
            </a:rPr>
            <a:t>运算符函数重载</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0AC1F50B-C65C-453B-9F1A-C55AC0D2A0F9}">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5.2.2 </a:t>
          </a:r>
          <a:r>
            <a:rPr lang="zh-CN" altLang="en-US" dirty="0">
              <a:solidFill>
                <a:schemeClr val="tx1"/>
              </a:solidFill>
              <a:latin typeface="微软雅黑" panose="020B0503020204020204" pitchFamily="34" charset="-122"/>
              <a:ea typeface="微软雅黑" panose="020B0503020204020204" pitchFamily="34" charset="-122"/>
            </a:rPr>
            <a:t>重载规则</a:t>
          </a:r>
        </a:p>
      </dgm:t>
    </dgm:pt>
    <dgm:pt modelId="{0D2BBC72-8C84-422A-BDF2-D23A85012BFD}" type="par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A219597B-31E5-47F6-97E6-030D3578B5C3}" type="sib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r>
            <a:rPr lang="zh-CN" altLang="en-US" dirty="0">
              <a:solidFill>
                <a:schemeClr val="tx1"/>
              </a:solidFill>
              <a:latin typeface="微软雅黑" panose="020B0503020204020204" pitchFamily="34" charset="-122"/>
              <a:ea typeface="微软雅黑" panose="020B0503020204020204" pitchFamily="34" charset="-122"/>
            </a:rPr>
            <a:t>参数和返回类型的设定建议</a:t>
          </a: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t>
        <a:bodyPr/>
        <a:lstStyle/>
        <a:p>
          <a:endParaRPr lang="zh-CN" altLang="en-US"/>
        </a:p>
      </dgm:t>
    </dgm:pt>
    <dgm:pt modelId="{E5CA2EB2-F6AA-42AC-99F9-90AC7D76C1D9}" type="pres">
      <dgm:prSet presAssocID="{8D8196FE-426F-437F-BC85-41F389BCFB68}" presName="parSpace" presStyleCnt="0"/>
      <dgm:spPr/>
    </dgm:pt>
    <dgm:pt modelId="{44EDB10B-79F2-4196-BB71-2C3514587C5D}" type="pres">
      <dgm:prSet presAssocID="{0AC1F50B-C65C-453B-9F1A-C55AC0D2A0F9}" presName="parTxOnly" presStyleLbl="node1" presStyleIdx="1" presStyleCnt="3">
        <dgm:presLayoutVars>
          <dgm:bulletEnabled val="1"/>
        </dgm:presLayoutVars>
      </dgm:prSet>
      <dgm:spPr/>
      <dgm:t>
        <a:bodyPr/>
        <a:lstStyle/>
        <a:p>
          <a:endParaRPr lang="zh-CN" altLang="en-US"/>
        </a:p>
      </dgm:t>
    </dgm:pt>
    <dgm:pt modelId="{29C4D1B7-8C8A-4E24-9E0C-5F96A325DC83}" type="pres">
      <dgm:prSet presAssocID="{A219597B-31E5-47F6-97E6-030D3578B5C3}"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t>
        <a:bodyPr/>
        <a:lstStyle/>
        <a:p>
          <a:endParaRPr lang="zh-CN" altLang="en-US"/>
        </a:p>
      </dgm:t>
    </dgm:pt>
  </dgm:ptLst>
  <dgm:cxnLst>
    <dgm:cxn modelId="{38414B09-89DF-401F-B1F0-8F94DD2B141E}" srcId="{A885556A-91B6-419D-A877-1CB35B9D2E52}" destId="{29D6AB23-25DA-4DA8-BB7D-445FE441D7CC}" srcOrd="0" destOrd="0" parTransId="{B1D9C88A-BCBE-4DAA-8D79-78F3E5528E78}" sibTransId="{8D8196FE-426F-437F-BC85-41F389BCFB68}"/>
    <dgm:cxn modelId="{62B93A00-1284-4D4F-9B62-6B415628FC92}" type="presOf" srcId="{A885556A-91B6-419D-A877-1CB35B9D2E52}" destId="{BB44B8D7-DA2A-4A62-9CCC-6CE3C07D2D28}" srcOrd="0" destOrd="0" presId="urn:microsoft.com/office/officeart/2005/8/layout/hChevron3"/>
    <dgm:cxn modelId="{C55EC456-E05C-4DEA-8E4F-CBD15AEE020C}" srcId="{A885556A-91B6-419D-A877-1CB35B9D2E52}" destId="{0AC1F50B-C65C-453B-9F1A-C55AC0D2A0F9}" srcOrd="1" destOrd="0" parTransId="{0D2BBC72-8C84-422A-BDF2-D23A85012BFD}" sibTransId="{A219597B-31E5-47F6-97E6-030D3578B5C3}"/>
    <dgm:cxn modelId="{F7EBFEE8-E659-4C32-B056-1F46DD4B882C}" type="presOf" srcId="{29D6AB23-25DA-4DA8-BB7D-445FE441D7CC}" destId="{7CB280A8-87FF-4D94-8E72-2FF508DAAB2A}" srcOrd="0" destOrd="0" presId="urn:microsoft.com/office/officeart/2005/8/layout/hChevron3"/>
    <dgm:cxn modelId="{FDF3473C-EE50-4646-BA69-0293C7549A7E}" srcId="{A885556A-91B6-419D-A877-1CB35B9D2E52}" destId="{6FF7BBA6-AEA4-4895-A02D-285B661D9D9C}" srcOrd="2" destOrd="0" parTransId="{D779102E-6165-49D2-934D-660C4322D83B}" sibTransId="{5B060FA2-4BEA-4643-8A75-2632374CD0CB}"/>
    <dgm:cxn modelId="{926243D3-4306-43B8-9AF2-0CD755C83893}" type="presOf" srcId="{6FF7BBA6-AEA4-4895-A02D-285B661D9D9C}" destId="{9395227A-FF8B-45C5-AEEA-F2AB2FD80348}" srcOrd="0" destOrd="0" presId="urn:microsoft.com/office/officeart/2005/8/layout/hChevron3"/>
    <dgm:cxn modelId="{7FCEC054-90F8-4495-A5E3-6DF12E160CB8}" type="presOf" srcId="{0AC1F50B-C65C-453B-9F1A-C55AC0D2A0F9}" destId="{44EDB10B-79F2-4196-BB71-2C3514587C5D}"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076D33CC-23F3-4664-9BD9-D7A6A4C9E873}" type="presParOf" srcId="{BB44B8D7-DA2A-4A62-9CCC-6CE3C07D2D28}" destId="{44EDB10B-79F2-4196-BB71-2C3514587C5D}" srcOrd="2" destOrd="0" presId="urn:microsoft.com/office/officeart/2005/8/layout/hChevron3"/>
    <dgm:cxn modelId="{C754FF65-14DD-4A06-9D74-9493BD3FA599}" type="presParOf" srcId="{BB44B8D7-DA2A-4A62-9CCC-6CE3C07D2D28}" destId="{29C4D1B7-8C8A-4E24-9E0C-5F96A325DC8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5.2 </a:t>
          </a:r>
          <a:r>
            <a:rPr lang="zh-CN" altLang="en-US" dirty="0">
              <a:solidFill>
                <a:schemeClr val="bg1"/>
              </a:solidFill>
              <a:latin typeface="微软雅黑" panose="020B0503020204020204" pitchFamily="34" charset="-122"/>
              <a:ea typeface="微软雅黑" panose="020B0503020204020204" pitchFamily="34" charset="-122"/>
            </a:rPr>
            <a:t>运算符函数重载</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0AC1F50B-C65C-453B-9F1A-C55AC0D2A0F9}">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5.2.2 </a:t>
          </a:r>
          <a:r>
            <a:rPr lang="zh-CN" altLang="en-US" dirty="0">
              <a:solidFill>
                <a:schemeClr val="tx1"/>
              </a:solidFill>
              <a:latin typeface="微软雅黑" panose="020B0503020204020204" pitchFamily="34" charset="-122"/>
              <a:ea typeface="微软雅黑" panose="020B0503020204020204" pitchFamily="34" charset="-122"/>
            </a:rPr>
            <a:t>重载规则</a:t>
          </a:r>
        </a:p>
      </dgm:t>
    </dgm:pt>
    <dgm:pt modelId="{0D2BBC72-8C84-422A-BDF2-D23A85012BFD}" type="par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A219597B-31E5-47F6-97E6-030D3578B5C3}" type="sib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r>
            <a:rPr lang="zh-CN" altLang="en-US" dirty="0">
              <a:solidFill>
                <a:schemeClr val="tx1"/>
              </a:solidFill>
              <a:latin typeface="微软雅黑" panose="020B0503020204020204" pitchFamily="34" charset="-122"/>
              <a:ea typeface="微软雅黑" panose="020B0503020204020204" pitchFamily="34" charset="-122"/>
            </a:rPr>
            <a:t>参数和返回类型的设定建议</a:t>
          </a: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t>
        <a:bodyPr/>
        <a:lstStyle/>
        <a:p>
          <a:endParaRPr lang="zh-CN" altLang="en-US"/>
        </a:p>
      </dgm:t>
    </dgm:pt>
    <dgm:pt modelId="{E5CA2EB2-F6AA-42AC-99F9-90AC7D76C1D9}" type="pres">
      <dgm:prSet presAssocID="{8D8196FE-426F-437F-BC85-41F389BCFB68}" presName="parSpace" presStyleCnt="0"/>
      <dgm:spPr/>
    </dgm:pt>
    <dgm:pt modelId="{44EDB10B-79F2-4196-BB71-2C3514587C5D}" type="pres">
      <dgm:prSet presAssocID="{0AC1F50B-C65C-453B-9F1A-C55AC0D2A0F9}" presName="parTxOnly" presStyleLbl="node1" presStyleIdx="1" presStyleCnt="3">
        <dgm:presLayoutVars>
          <dgm:bulletEnabled val="1"/>
        </dgm:presLayoutVars>
      </dgm:prSet>
      <dgm:spPr/>
      <dgm:t>
        <a:bodyPr/>
        <a:lstStyle/>
        <a:p>
          <a:endParaRPr lang="zh-CN" altLang="en-US"/>
        </a:p>
      </dgm:t>
    </dgm:pt>
    <dgm:pt modelId="{29C4D1B7-8C8A-4E24-9E0C-5F96A325DC83}" type="pres">
      <dgm:prSet presAssocID="{A219597B-31E5-47F6-97E6-030D3578B5C3}"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t>
        <a:bodyPr/>
        <a:lstStyle/>
        <a:p>
          <a:endParaRPr lang="zh-CN" altLang="en-US"/>
        </a:p>
      </dgm:t>
    </dgm:pt>
  </dgm:ptLst>
  <dgm:cxnLst>
    <dgm:cxn modelId="{38414B09-89DF-401F-B1F0-8F94DD2B141E}" srcId="{A885556A-91B6-419D-A877-1CB35B9D2E52}" destId="{29D6AB23-25DA-4DA8-BB7D-445FE441D7CC}" srcOrd="0" destOrd="0" parTransId="{B1D9C88A-BCBE-4DAA-8D79-78F3E5528E78}" sibTransId="{8D8196FE-426F-437F-BC85-41F389BCFB68}"/>
    <dgm:cxn modelId="{62B93A00-1284-4D4F-9B62-6B415628FC92}" type="presOf" srcId="{A885556A-91B6-419D-A877-1CB35B9D2E52}" destId="{BB44B8D7-DA2A-4A62-9CCC-6CE3C07D2D28}" srcOrd="0" destOrd="0" presId="urn:microsoft.com/office/officeart/2005/8/layout/hChevron3"/>
    <dgm:cxn modelId="{C55EC456-E05C-4DEA-8E4F-CBD15AEE020C}" srcId="{A885556A-91B6-419D-A877-1CB35B9D2E52}" destId="{0AC1F50B-C65C-453B-9F1A-C55AC0D2A0F9}" srcOrd="1" destOrd="0" parTransId="{0D2BBC72-8C84-422A-BDF2-D23A85012BFD}" sibTransId="{A219597B-31E5-47F6-97E6-030D3578B5C3}"/>
    <dgm:cxn modelId="{F7EBFEE8-E659-4C32-B056-1F46DD4B882C}" type="presOf" srcId="{29D6AB23-25DA-4DA8-BB7D-445FE441D7CC}" destId="{7CB280A8-87FF-4D94-8E72-2FF508DAAB2A}" srcOrd="0" destOrd="0" presId="urn:microsoft.com/office/officeart/2005/8/layout/hChevron3"/>
    <dgm:cxn modelId="{FDF3473C-EE50-4646-BA69-0293C7549A7E}" srcId="{A885556A-91B6-419D-A877-1CB35B9D2E52}" destId="{6FF7BBA6-AEA4-4895-A02D-285B661D9D9C}" srcOrd="2" destOrd="0" parTransId="{D779102E-6165-49D2-934D-660C4322D83B}" sibTransId="{5B060FA2-4BEA-4643-8A75-2632374CD0CB}"/>
    <dgm:cxn modelId="{926243D3-4306-43B8-9AF2-0CD755C83893}" type="presOf" srcId="{6FF7BBA6-AEA4-4895-A02D-285B661D9D9C}" destId="{9395227A-FF8B-45C5-AEEA-F2AB2FD80348}" srcOrd="0" destOrd="0" presId="urn:microsoft.com/office/officeart/2005/8/layout/hChevron3"/>
    <dgm:cxn modelId="{7FCEC054-90F8-4495-A5E3-6DF12E160CB8}" type="presOf" srcId="{0AC1F50B-C65C-453B-9F1A-C55AC0D2A0F9}" destId="{44EDB10B-79F2-4196-BB71-2C3514587C5D}"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076D33CC-23F3-4664-9BD9-D7A6A4C9E873}" type="presParOf" srcId="{BB44B8D7-DA2A-4A62-9CCC-6CE3C07D2D28}" destId="{44EDB10B-79F2-4196-BB71-2C3514587C5D}" srcOrd="2" destOrd="0" presId="urn:microsoft.com/office/officeart/2005/8/layout/hChevron3"/>
    <dgm:cxn modelId="{C754FF65-14DD-4A06-9D74-9493BD3FA599}" type="presParOf" srcId="{BB44B8D7-DA2A-4A62-9CCC-6CE3C07D2D28}" destId="{29C4D1B7-8C8A-4E24-9E0C-5F96A325DC8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5.2 </a:t>
          </a:r>
          <a:r>
            <a:rPr lang="zh-CN" altLang="en-US" dirty="0">
              <a:solidFill>
                <a:schemeClr val="bg1"/>
              </a:solidFill>
              <a:latin typeface="微软雅黑" panose="020B0503020204020204" pitchFamily="34" charset="-122"/>
              <a:ea typeface="微软雅黑" panose="020B0503020204020204" pitchFamily="34" charset="-122"/>
            </a:rPr>
            <a:t>运算符函数重载</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0AC1F50B-C65C-453B-9F1A-C55AC0D2A0F9}">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5.2.2 </a:t>
          </a:r>
          <a:r>
            <a:rPr lang="zh-CN" altLang="en-US" dirty="0">
              <a:solidFill>
                <a:schemeClr val="tx1"/>
              </a:solidFill>
              <a:latin typeface="微软雅黑" panose="020B0503020204020204" pitchFamily="34" charset="-122"/>
              <a:ea typeface="微软雅黑" panose="020B0503020204020204" pitchFamily="34" charset="-122"/>
            </a:rPr>
            <a:t>重载规则</a:t>
          </a:r>
        </a:p>
      </dgm:t>
    </dgm:pt>
    <dgm:pt modelId="{0D2BBC72-8C84-422A-BDF2-D23A85012BFD}" type="par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A219597B-31E5-47F6-97E6-030D3578B5C3}" type="sib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r>
            <a:rPr lang="zh-CN" altLang="en-US" dirty="0">
              <a:solidFill>
                <a:schemeClr val="tx1"/>
              </a:solidFill>
              <a:latin typeface="微软雅黑" panose="020B0503020204020204" pitchFamily="34" charset="-122"/>
              <a:ea typeface="微软雅黑" panose="020B0503020204020204" pitchFamily="34" charset="-122"/>
            </a:rPr>
            <a:t>参数和返回类型的设定建议</a:t>
          </a: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t>
        <a:bodyPr/>
        <a:lstStyle/>
        <a:p>
          <a:endParaRPr lang="zh-CN" altLang="en-US"/>
        </a:p>
      </dgm:t>
    </dgm:pt>
    <dgm:pt modelId="{E5CA2EB2-F6AA-42AC-99F9-90AC7D76C1D9}" type="pres">
      <dgm:prSet presAssocID="{8D8196FE-426F-437F-BC85-41F389BCFB68}" presName="parSpace" presStyleCnt="0"/>
      <dgm:spPr/>
    </dgm:pt>
    <dgm:pt modelId="{44EDB10B-79F2-4196-BB71-2C3514587C5D}" type="pres">
      <dgm:prSet presAssocID="{0AC1F50B-C65C-453B-9F1A-C55AC0D2A0F9}" presName="parTxOnly" presStyleLbl="node1" presStyleIdx="1" presStyleCnt="3">
        <dgm:presLayoutVars>
          <dgm:bulletEnabled val="1"/>
        </dgm:presLayoutVars>
      </dgm:prSet>
      <dgm:spPr/>
      <dgm:t>
        <a:bodyPr/>
        <a:lstStyle/>
        <a:p>
          <a:endParaRPr lang="zh-CN" altLang="en-US"/>
        </a:p>
      </dgm:t>
    </dgm:pt>
    <dgm:pt modelId="{29C4D1B7-8C8A-4E24-9E0C-5F96A325DC83}" type="pres">
      <dgm:prSet presAssocID="{A219597B-31E5-47F6-97E6-030D3578B5C3}"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t>
        <a:bodyPr/>
        <a:lstStyle/>
        <a:p>
          <a:endParaRPr lang="zh-CN" altLang="en-US"/>
        </a:p>
      </dgm:t>
    </dgm:pt>
  </dgm:ptLst>
  <dgm:cxnLst>
    <dgm:cxn modelId="{38414B09-89DF-401F-B1F0-8F94DD2B141E}" srcId="{A885556A-91B6-419D-A877-1CB35B9D2E52}" destId="{29D6AB23-25DA-4DA8-BB7D-445FE441D7CC}" srcOrd="0" destOrd="0" parTransId="{B1D9C88A-BCBE-4DAA-8D79-78F3E5528E78}" sibTransId="{8D8196FE-426F-437F-BC85-41F389BCFB68}"/>
    <dgm:cxn modelId="{62B93A00-1284-4D4F-9B62-6B415628FC92}" type="presOf" srcId="{A885556A-91B6-419D-A877-1CB35B9D2E52}" destId="{BB44B8D7-DA2A-4A62-9CCC-6CE3C07D2D28}" srcOrd="0" destOrd="0" presId="urn:microsoft.com/office/officeart/2005/8/layout/hChevron3"/>
    <dgm:cxn modelId="{C55EC456-E05C-4DEA-8E4F-CBD15AEE020C}" srcId="{A885556A-91B6-419D-A877-1CB35B9D2E52}" destId="{0AC1F50B-C65C-453B-9F1A-C55AC0D2A0F9}" srcOrd="1" destOrd="0" parTransId="{0D2BBC72-8C84-422A-BDF2-D23A85012BFD}" sibTransId="{A219597B-31E5-47F6-97E6-030D3578B5C3}"/>
    <dgm:cxn modelId="{F7EBFEE8-E659-4C32-B056-1F46DD4B882C}" type="presOf" srcId="{29D6AB23-25DA-4DA8-BB7D-445FE441D7CC}" destId="{7CB280A8-87FF-4D94-8E72-2FF508DAAB2A}" srcOrd="0" destOrd="0" presId="urn:microsoft.com/office/officeart/2005/8/layout/hChevron3"/>
    <dgm:cxn modelId="{FDF3473C-EE50-4646-BA69-0293C7549A7E}" srcId="{A885556A-91B6-419D-A877-1CB35B9D2E52}" destId="{6FF7BBA6-AEA4-4895-A02D-285B661D9D9C}" srcOrd="2" destOrd="0" parTransId="{D779102E-6165-49D2-934D-660C4322D83B}" sibTransId="{5B060FA2-4BEA-4643-8A75-2632374CD0CB}"/>
    <dgm:cxn modelId="{926243D3-4306-43B8-9AF2-0CD755C83893}" type="presOf" srcId="{6FF7BBA6-AEA4-4895-A02D-285B661D9D9C}" destId="{9395227A-FF8B-45C5-AEEA-F2AB2FD80348}" srcOrd="0" destOrd="0" presId="urn:microsoft.com/office/officeart/2005/8/layout/hChevron3"/>
    <dgm:cxn modelId="{7FCEC054-90F8-4495-A5E3-6DF12E160CB8}" type="presOf" srcId="{0AC1F50B-C65C-453B-9F1A-C55AC0D2A0F9}" destId="{44EDB10B-79F2-4196-BB71-2C3514587C5D}"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076D33CC-23F3-4664-9BD9-D7A6A4C9E873}" type="presParOf" srcId="{BB44B8D7-DA2A-4A62-9CCC-6CE3C07D2D28}" destId="{44EDB10B-79F2-4196-BB71-2C3514587C5D}" srcOrd="2" destOrd="0" presId="urn:microsoft.com/office/officeart/2005/8/layout/hChevron3"/>
    <dgm:cxn modelId="{C754FF65-14DD-4A06-9D74-9493BD3FA599}" type="presParOf" srcId="{BB44B8D7-DA2A-4A62-9CCC-6CE3C07D2D28}" destId="{29C4D1B7-8C8A-4E24-9E0C-5F96A325DC8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5.2 </a:t>
          </a:r>
          <a:r>
            <a:rPr lang="zh-CN" altLang="en-US" dirty="0">
              <a:solidFill>
                <a:schemeClr val="bg1"/>
              </a:solidFill>
              <a:latin typeface="微软雅黑" panose="020B0503020204020204" pitchFamily="34" charset="-122"/>
              <a:ea typeface="微软雅黑" panose="020B0503020204020204" pitchFamily="34" charset="-122"/>
            </a:rPr>
            <a:t>运算符函数重载</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0AC1F50B-C65C-453B-9F1A-C55AC0D2A0F9}">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5.2.2 </a:t>
          </a:r>
          <a:r>
            <a:rPr lang="zh-CN" altLang="en-US" dirty="0">
              <a:solidFill>
                <a:schemeClr val="tx1"/>
              </a:solidFill>
              <a:latin typeface="微软雅黑" panose="020B0503020204020204" pitchFamily="34" charset="-122"/>
              <a:ea typeface="微软雅黑" panose="020B0503020204020204" pitchFamily="34" charset="-122"/>
            </a:rPr>
            <a:t>重载规则</a:t>
          </a:r>
        </a:p>
      </dgm:t>
    </dgm:pt>
    <dgm:pt modelId="{0D2BBC72-8C84-422A-BDF2-D23A85012BFD}" type="par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A219597B-31E5-47F6-97E6-030D3578B5C3}" type="sib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r>
            <a:rPr lang="zh-CN" altLang="en-US" dirty="0">
              <a:solidFill>
                <a:schemeClr val="tx1"/>
              </a:solidFill>
              <a:latin typeface="微软雅黑" panose="020B0503020204020204" pitchFamily="34" charset="-122"/>
              <a:ea typeface="微软雅黑" panose="020B0503020204020204" pitchFamily="34" charset="-122"/>
            </a:rPr>
            <a:t>参数和返回类型的设定建议</a:t>
          </a: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t>
        <a:bodyPr/>
        <a:lstStyle/>
        <a:p>
          <a:endParaRPr lang="zh-CN" altLang="en-US"/>
        </a:p>
      </dgm:t>
    </dgm:pt>
    <dgm:pt modelId="{E5CA2EB2-F6AA-42AC-99F9-90AC7D76C1D9}" type="pres">
      <dgm:prSet presAssocID="{8D8196FE-426F-437F-BC85-41F389BCFB68}" presName="parSpace" presStyleCnt="0"/>
      <dgm:spPr/>
    </dgm:pt>
    <dgm:pt modelId="{44EDB10B-79F2-4196-BB71-2C3514587C5D}" type="pres">
      <dgm:prSet presAssocID="{0AC1F50B-C65C-453B-9F1A-C55AC0D2A0F9}" presName="parTxOnly" presStyleLbl="node1" presStyleIdx="1" presStyleCnt="3">
        <dgm:presLayoutVars>
          <dgm:bulletEnabled val="1"/>
        </dgm:presLayoutVars>
      </dgm:prSet>
      <dgm:spPr/>
      <dgm:t>
        <a:bodyPr/>
        <a:lstStyle/>
        <a:p>
          <a:endParaRPr lang="zh-CN" altLang="en-US"/>
        </a:p>
      </dgm:t>
    </dgm:pt>
    <dgm:pt modelId="{29C4D1B7-8C8A-4E24-9E0C-5F96A325DC83}" type="pres">
      <dgm:prSet presAssocID="{A219597B-31E5-47F6-97E6-030D3578B5C3}"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t>
        <a:bodyPr/>
        <a:lstStyle/>
        <a:p>
          <a:endParaRPr lang="zh-CN" altLang="en-US"/>
        </a:p>
      </dgm:t>
    </dgm:pt>
  </dgm:ptLst>
  <dgm:cxnLst>
    <dgm:cxn modelId="{38414B09-89DF-401F-B1F0-8F94DD2B141E}" srcId="{A885556A-91B6-419D-A877-1CB35B9D2E52}" destId="{29D6AB23-25DA-4DA8-BB7D-445FE441D7CC}" srcOrd="0" destOrd="0" parTransId="{B1D9C88A-BCBE-4DAA-8D79-78F3E5528E78}" sibTransId="{8D8196FE-426F-437F-BC85-41F389BCFB68}"/>
    <dgm:cxn modelId="{62B93A00-1284-4D4F-9B62-6B415628FC92}" type="presOf" srcId="{A885556A-91B6-419D-A877-1CB35B9D2E52}" destId="{BB44B8D7-DA2A-4A62-9CCC-6CE3C07D2D28}" srcOrd="0" destOrd="0" presId="urn:microsoft.com/office/officeart/2005/8/layout/hChevron3"/>
    <dgm:cxn modelId="{C55EC456-E05C-4DEA-8E4F-CBD15AEE020C}" srcId="{A885556A-91B6-419D-A877-1CB35B9D2E52}" destId="{0AC1F50B-C65C-453B-9F1A-C55AC0D2A0F9}" srcOrd="1" destOrd="0" parTransId="{0D2BBC72-8C84-422A-BDF2-D23A85012BFD}" sibTransId="{A219597B-31E5-47F6-97E6-030D3578B5C3}"/>
    <dgm:cxn modelId="{F7EBFEE8-E659-4C32-B056-1F46DD4B882C}" type="presOf" srcId="{29D6AB23-25DA-4DA8-BB7D-445FE441D7CC}" destId="{7CB280A8-87FF-4D94-8E72-2FF508DAAB2A}" srcOrd="0" destOrd="0" presId="urn:microsoft.com/office/officeart/2005/8/layout/hChevron3"/>
    <dgm:cxn modelId="{FDF3473C-EE50-4646-BA69-0293C7549A7E}" srcId="{A885556A-91B6-419D-A877-1CB35B9D2E52}" destId="{6FF7BBA6-AEA4-4895-A02D-285B661D9D9C}" srcOrd="2" destOrd="0" parTransId="{D779102E-6165-49D2-934D-660C4322D83B}" sibTransId="{5B060FA2-4BEA-4643-8A75-2632374CD0CB}"/>
    <dgm:cxn modelId="{926243D3-4306-43B8-9AF2-0CD755C83893}" type="presOf" srcId="{6FF7BBA6-AEA4-4895-A02D-285B661D9D9C}" destId="{9395227A-FF8B-45C5-AEEA-F2AB2FD80348}" srcOrd="0" destOrd="0" presId="urn:microsoft.com/office/officeart/2005/8/layout/hChevron3"/>
    <dgm:cxn modelId="{7FCEC054-90F8-4495-A5E3-6DF12E160CB8}" type="presOf" srcId="{0AC1F50B-C65C-453B-9F1A-C55AC0D2A0F9}" destId="{44EDB10B-79F2-4196-BB71-2C3514587C5D}"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076D33CC-23F3-4664-9BD9-D7A6A4C9E873}" type="presParOf" srcId="{BB44B8D7-DA2A-4A62-9CCC-6CE3C07D2D28}" destId="{44EDB10B-79F2-4196-BB71-2C3514587C5D}" srcOrd="2" destOrd="0" presId="urn:microsoft.com/office/officeart/2005/8/layout/hChevron3"/>
    <dgm:cxn modelId="{C754FF65-14DD-4A06-9D74-9493BD3FA599}" type="presParOf" srcId="{BB44B8D7-DA2A-4A62-9CCC-6CE3C07D2D28}" destId="{29C4D1B7-8C8A-4E24-9E0C-5F96A325DC8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5.2 </a:t>
          </a:r>
          <a:r>
            <a:rPr lang="zh-CN" altLang="en-US" dirty="0">
              <a:solidFill>
                <a:schemeClr val="bg1"/>
              </a:solidFill>
              <a:latin typeface="微软雅黑" panose="020B0503020204020204" pitchFamily="34" charset="-122"/>
              <a:ea typeface="微软雅黑" panose="020B0503020204020204" pitchFamily="34" charset="-122"/>
            </a:rPr>
            <a:t>运算符函数重载</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0AC1F50B-C65C-453B-9F1A-C55AC0D2A0F9}">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0D2BBC72-8C84-422A-BDF2-D23A85012BFD}" type="par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A219597B-31E5-47F6-97E6-030D3578B5C3}" type="sib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t>
        <a:bodyPr/>
        <a:lstStyle/>
        <a:p>
          <a:endParaRPr lang="zh-CN" altLang="en-US"/>
        </a:p>
      </dgm:t>
    </dgm:pt>
    <dgm:pt modelId="{E5CA2EB2-F6AA-42AC-99F9-90AC7D76C1D9}" type="pres">
      <dgm:prSet presAssocID="{8D8196FE-426F-437F-BC85-41F389BCFB68}" presName="parSpace" presStyleCnt="0"/>
      <dgm:spPr/>
    </dgm:pt>
    <dgm:pt modelId="{44EDB10B-79F2-4196-BB71-2C3514587C5D}" type="pres">
      <dgm:prSet presAssocID="{0AC1F50B-C65C-453B-9F1A-C55AC0D2A0F9}" presName="parTxOnly" presStyleLbl="node1" presStyleIdx="1" presStyleCnt="3">
        <dgm:presLayoutVars>
          <dgm:bulletEnabled val="1"/>
        </dgm:presLayoutVars>
      </dgm:prSet>
      <dgm:spPr/>
      <dgm:t>
        <a:bodyPr/>
        <a:lstStyle/>
        <a:p>
          <a:endParaRPr lang="zh-CN" altLang="en-US"/>
        </a:p>
      </dgm:t>
    </dgm:pt>
    <dgm:pt modelId="{29C4D1B7-8C8A-4E24-9E0C-5F96A325DC83}" type="pres">
      <dgm:prSet presAssocID="{A219597B-31E5-47F6-97E6-030D3578B5C3}"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t>
        <a:bodyPr/>
        <a:lstStyle/>
        <a:p>
          <a:endParaRPr lang="zh-CN" altLang="en-US"/>
        </a:p>
      </dgm:t>
    </dgm:pt>
  </dgm:ptLst>
  <dgm:cxnLst>
    <dgm:cxn modelId="{38414B09-89DF-401F-B1F0-8F94DD2B141E}" srcId="{A885556A-91B6-419D-A877-1CB35B9D2E52}" destId="{29D6AB23-25DA-4DA8-BB7D-445FE441D7CC}" srcOrd="0" destOrd="0" parTransId="{B1D9C88A-BCBE-4DAA-8D79-78F3E5528E78}" sibTransId="{8D8196FE-426F-437F-BC85-41F389BCFB68}"/>
    <dgm:cxn modelId="{62B93A00-1284-4D4F-9B62-6B415628FC92}" type="presOf" srcId="{A885556A-91B6-419D-A877-1CB35B9D2E52}" destId="{BB44B8D7-DA2A-4A62-9CCC-6CE3C07D2D28}" srcOrd="0" destOrd="0" presId="urn:microsoft.com/office/officeart/2005/8/layout/hChevron3"/>
    <dgm:cxn modelId="{C55EC456-E05C-4DEA-8E4F-CBD15AEE020C}" srcId="{A885556A-91B6-419D-A877-1CB35B9D2E52}" destId="{0AC1F50B-C65C-453B-9F1A-C55AC0D2A0F9}" srcOrd="1" destOrd="0" parTransId="{0D2BBC72-8C84-422A-BDF2-D23A85012BFD}" sibTransId="{A219597B-31E5-47F6-97E6-030D3578B5C3}"/>
    <dgm:cxn modelId="{F7EBFEE8-E659-4C32-B056-1F46DD4B882C}" type="presOf" srcId="{29D6AB23-25DA-4DA8-BB7D-445FE441D7CC}" destId="{7CB280A8-87FF-4D94-8E72-2FF508DAAB2A}" srcOrd="0" destOrd="0" presId="urn:microsoft.com/office/officeart/2005/8/layout/hChevron3"/>
    <dgm:cxn modelId="{FDF3473C-EE50-4646-BA69-0293C7549A7E}" srcId="{A885556A-91B6-419D-A877-1CB35B9D2E52}" destId="{6FF7BBA6-AEA4-4895-A02D-285B661D9D9C}" srcOrd="2" destOrd="0" parTransId="{D779102E-6165-49D2-934D-660C4322D83B}" sibTransId="{5B060FA2-4BEA-4643-8A75-2632374CD0CB}"/>
    <dgm:cxn modelId="{926243D3-4306-43B8-9AF2-0CD755C83893}" type="presOf" srcId="{6FF7BBA6-AEA4-4895-A02D-285B661D9D9C}" destId="{9395227A-FF8B-45C5-AEEA-F2AB2FD80348}" srcOrd="0" destOrd="0" presId="urn:microsoft.com/office/officeart/2005/8/layout/hChevron3"/>
    <dgm:cxn modelId="{7FCEC054-90F8-4495-A5E3-6DF12E160CB8}" type="presOf" srcId="{0AC1F50B-C65C-453B-9F1A-C55AC0D2A0F9}" destId="{44EDB10B-79F2-4196-BB71-2C3514587C5D}"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076D33CC-23F3-4664-9BD9-D7A6A4C9E873}" type="presParOf" srcId="{BB44B8D7-DA2A-4A62-9CCC-6CE3C07D2D28}" destId="{44EDB10B-79F2-4196-BB71-2C3514587C5D}" srcOrd="2" destOrd="0" presId="urn:microsoft.com/office/officeart/2005/8/layout/hChevron3"/>
    <dgm:cxn modelId="{C754FF65-14DD-4A06-9D74-9493BD3FA599}" type="presParOf" srcId="{BB44B8D7-DA2A-4A62-9CCC-6CE3C07D2D28}" destId="{29C4D1B7-8C8A-4E24-9E0C-5F96A325DC8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5.3 </a:t>
          </a:r>
          <a:r>
            <a:rPr lang="zh-CN" altLang="en-US" dirty="0">
              <a:solidFill>
                <a:schemeClr val="bg1"/>
              </a:solidFill>
              <a:latin typeface="微软雅黑" panose="020B0503020204020204" pitchFamily="34" charset="-122"/>
              <a:ea typeface="微软雅黑" panose="020B0503020204020204" pitchFamily="34" charset="-122"/>
            </a:rPr>
            <a:t>常规运算符的重载</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0AC1F50B-C65C-453B-9F1A-C55AC0D2A0F9}">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0D2BBC72-8C84-422A-BDF2-D23A85012BFD}" type="par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A219597B-31E5-47F6-97E6-030D3578B5C3}" type="sib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t>
        <a:bodyPr/>
        <a:lstStyle/>
        <a:p>
          <a:endParaRPr lang="zh-CN" altLang="en-US"/>
        </a:p>
      </dgm:t>
    </dgm:pt>
    <dgm:pt modelId="{E5CA2EB2-F6AA-42AC-99F9-90AC7D76C1D9}" type="pres">
      <dgm:prSet presAssocID="{8D8196FE-426F-437F-BC85-41F389BCFB68}" presName="parSpace" presStyleCnt="0"/>
      <dgm:spPr/>
    </dgm:pt>
    <dgm:pt modelId="{44EDB10B-79F2-4196-BB71-2C3514587C5D}" type="pres">
      <dgm:prSet presAssocID="{0AC1F50B-C65C-453B-9F1A-C55AC0D2A0F9}" presName="parTxOnly" presStyleLbl="node1" presStyleIdx="1" presStyleCnt="3">
        <dgm:presLayoutVars>
          <dgm:bulletEnabled val="1"/>
        </dgm:presLayoutVars>
      </dgm:prSet>
      <dgm:spPr/>
      <dgm:t>
        <a:bodyPr/>
        <a:lstStyle/>
        <a:p>
          <a:endParaRPr lang="zh-CN" altLang="en-US"/>
        </a:p>
      </dgm:t>
    </dgm:pt>
    <dgm:pt modelId="{29C4D1B7-8C8A-4E24-9E0C-5F96A325DC83}" type="pres">
      <dgm:prSet presAssocID="{A219597B-31E5-47F6-97E6-030D3578B5C3}"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t>
        <a:bodyPr/>
        <a:lstStyle/>
        <a:p>
          <a:endParaRPr lang="zh-CN" altLang="en-US"/>
        </a:p>
      </dgm:t>
    </dgm:pt>
  </dgm:ptLst>
  <dgm:cxnLst>
    <dgm:cxn modelId="{38414B09-89DF-401F-B1F0-8F94DD2B141E}" srcId="{A885556A-91B6-419D-A877-1CB35B9D2E52}" destId="{29D6AB23-25DA-4DA8-BB7D-445FE441D7CC}" srcOrd="0" destOrd="0" parTransId="{B1D9C88A-BCBE-4DAA-8D79-78F3E5528E78}" sibTransId="{8D8196FE-426F-437F-BC85-41F389BCFB68}"/>
    <dgm:cxn modelId="{62B93A00-1284-4D4F-9B62-6B415628FC92}" type="presOf" srcId="{A885556A-91B6-419D-A877-1CB35B9D2E52}" destId="{BB44B8D7-DA2A-4A62-9CCC-6CE3C07D2D28}" srcOrd="0" destOrd="0" presId="urn:microsoft.com/office/officeart/2005/8/layout/hChevron3"/>
    <dgm:cxn modelId="{C55EC456-E05C-4DEA-8E4F-CBD15AEE020C}" srcId="{A885556A-91B6-419D-A877-1CB35B9D2E52}" destId="{0AC1F50B-C65C-453B-9F1A-C55AC0D2A0F9}" srcOrd="1" destOrd="0" parTransId="{0D2BBC72-8C84-422A-BDF2-D23A85012BFD}" sibTransId="{A219597B-31E5-47F6-97E6-030D3578B5C3}"/>
    <dgm:cxn modelId="{F7EBFEE8-E659-4C32-B056-1F46DD4B882C}" type="presOf" srcId="{29D6AB23-25DA-4DA8-BB7D-445FE441D7CC}" destId="{7CB280A8-87FF-4D94-8E72-2FF508DAAB2A}" srcOrd="0" destOrd="0" presId="urn:microsoft.com/office/officeart/2005/8/layout/hChevron3"/>
    <dgm:cxn modelId="{FDF3473C-EE50-4646-BA69-0293C7549A7E}" srcId="{A885556A-91B6-419D-A877-1CB35B9D2E52}" destId="{6FF7BBA6-AEA4-4895-A02D-285B661D9D9C}" srcOrd="2" destOrd="0" parTransId="{D779102E-6165-49D2-934D-660C4322D83B}" sibTransId="{5B060FA2-4BEA-4643-8A75-2632374CD0CB}"/>
    <dgm:cxn modelId="{926243D3-4306-43B8-9AF2-0CD755C83893}" type="presOf" srcId="{6FF7BBA6-AEA4-4895-A02D-285B661D9D9C}" destId="{9395227A-FF8B-45C5-AEEA-F2AB2FD80348}" srcOrd="0" destOrd="0" presId="urn:microsoft.com/office/officeart/2005/8/layout/hChevron3"/>
    <dgm:cxn modelId="{7FCEC054-90F8-4495-A5E3-6DF12E160CB8}" type="presOf" srcId="{0AC1F50B-C65C-453B-9F1A-C55AC0D2A0F9}" destId="{44EDB10B-79F2-4196-BB71-2C3514587C5D}"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076D33CC-23F3-4664-9BD9-D7A6A4C9E873}" type="presParOf" srcId="{BB44B8D7-DA2A-4A62-9CCC-6CE3C07D2D28}" destId="{44EDB10B-79F2-4196-BB71-2C3514587C5D}" srcOrd="2" destOrd="0" presId="urn:microsoft.com/office/officeart/2005/8/layout/hChevron3"/>
    <dgm:cxn modelId="{C754FF65-14DD-4A06-9D74-9493BD3FA599}" type="presParOf" srcId="{BB44B8D7-DA2A-4A62-9CCC-6CE3C07D2D28}" destId="{29C4D1B7-8C8A-4E24-9E0C-5F96A325DC8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5.3 </a:t>
          </a:r>
          <a:r>
            <a:rPr lang="zh-CN" altLang="en-US" dirty="0">
              <a:solidFill>
                <a:schemeClr val="bg1"/>
              </a:solidFill>
              <a:latin typeface="微软雅黑" panose="020B0503020204020204" pitchFamily="34" charset="-122"/>
              <a:ea typeface="微软雅黑" panose="020B0503020204020204" pitchFamily="34" charset="-122"/>
            </a:rPr>
            <a:t>常规运算符的重载</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0AC1F50B-C65C-453B-9F1A-C55AC0D2A0F9}">
      <dgm:prSet phldrT="[文本]"/>
      <dgm:spPr/>
      <dgm:t>
        <a:bodyPr/>
        <a:lstStyle/>
        <a:p>
          <a:pPr algn="l"/>
          <a:r>
            <a:rPr lang="zh-CN" altLang="en-US" dirty="0">
              <a:solidFill>
                <a:schemeClr val="tx1"/>
              </a:solidFill>
              <a:latin typeface="微软雅黑" panose="020B0503020204020204" pitchFamily="34" charset="-122"/>
              <a:ea typeface="微软雅黑" panose="020B0503020204020204" pitchFamily="34" charset="-122"/>
            </a:rPr>
            <a:t>特例：</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和</a:t>
          </a:r>
          <a:r>
            <a:rPr lang="en-US" altLang="zh-CN" dirty="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dgm:t>
    </dgm:pt>
    <dgm:pt modelId="{0D2BBC72-8C84-422A-BDF2-D23A85012BFD}" type="par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A219597B-31E5-47F6-97E6-030D3578B5C3}" type="sib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t>
        <a:bodyPr/>
        <a:lstStyle/>
        <a:p>
          <a:endParaRPr lang="zh-CN" altLang="en-US"/>
        </a:p>
      </dgm:t>
    </dgm:pt>
    <dgm:pt modelId="{E5CA2EB2-F6AA-42AC-99F9-90AC7D76C1D9}" type="pres">
      <dgm:prSet presAssocID="{8D8196FE-426F-437F-BC85-41F389BCFB68}" presName="parSpace" presStyleCnt="0"/>
      <dgm:spPr/>
    </dgm:pt>
    <dgm:pt modelId="{44EDB10B-79F2-4196-BB71-2C3514587C5D}" type="pres">
      <dgm:prSet presAssocID="{0AC1F50B-C65C-453B-9F1A-C55AC0D2A0F9}" presName="parTxOnly" presStyleLbl="node1" presStyleIdx="1" presStyleCnt="3">
        <dgm:presLayoutVars>
          <dgm:bulletEnabled val="1"/>
        </dgm:presLayoutVars>
      </dgm:prSet>
      <dgm:spPr/>
      <dgm:t>
        <a:bodyPr/>
        <a:lstStyle/>
        <a:p>
          <a:endParaRPr lang="zh-CN" altLang="en-US"/>
        </a:p>
      </dgm:t>
    </dgm:pt>
    <dgm:pt modelId="{29C4D1B7-8C8A-4E24-9E0C-5F96A325DC83}" type="pres">
      <dgm:prSet presAssocID="{A219597B-31E5-47F6-97E6-030D3578B5C3}"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t>
        <a:bodyPr/>
        <a:lstStyle/>
        <a:p>
          <a:endParaRPr lang="zh-CN" altLang="en-US"/>
        </a:p>
      </dgm:t>
    </dgm:pt>
  </dgm:ptLst>
  <dgm:cxnLst>
    <dgm:cxn modelId="{38414B09-89DF-401F-B1F0-8F94DD2B141E}" srcId="{A885556A-91B6-419D-A877-1CB35B9D2E52}" destId="{29D6AB23-25DA-4DA8-BB7D-445FE441D7CC}" srcOrd="0" destOrd="0" parTransId="{B1D9C88A-BCBE-4DAA-8D79-78F3E5528E78}" sibTransId="{8D8196FE-426F-437F-BC85-41F389BCFB68}"/>
    <dgm:cxn modelId="{62B93A00-1284-4D4F-9B62-6B415628FC92}" type="presOf" srcId="{A885556A-91B6-419D-A877-1CB35B9D2E52}" destId="{BB44B8D7-DA2A-4A62-9CCC-6CE3C07D2D28}" srcOrd="0" destOrd="0" presId="urn:microsoft.com/office/officeart/2005/8/layout/hChevron3"/>
    <dgm:cxn modelId="{C55EC456-E05C-4DEA-8E4F-CBD15AEE020C}" srcId="{A885556A-91B6-419D-A877-1CB35B9D2E52}" destId="{0AC1F50B-C65C-453B-9F1A-C55AC0D2A0F9}" srcOrd="1" destOrd="0" parTransId="{0D2BBC72-8C84-422A-BDF2-D23A85012BFD}" sibTransId="{A219597B-31E5-47F6-97E6-030D3578B5C3}"/>
    <dgm:cxn modelId="{F7EBFEE8-E659-4C32-B056-1F46DD4B882C}" type="presOf" srcId="{29D6AB23-25DA-4DA8-BB7D-445FE441D7CC}" destId="{7CB280A8-87FF-4D94-8E72-2FF508DAAB2A}" srcOrd="0" destOrd="0" presId="urn:microsoft.com/office/officeart/2005/8/layout/hChevron3"/>
    <dgm:cxn modelId="{FDF3473C-EE50-4646-BA69-0293C7549A7E}" srcId="{A885556A-91B6-419D-A877-1CB35B9D2E52}" destId="{6FF7BBA6-AEA4-4895-A02D-285B661D9D9C}" srcOrd="2" destOrd="0" parTransId="{D779102E-6165-49D2-934D-660C4322D83B}" sibTransId="{5B060FA2-4BEA-4643-8A75-2632374CD0CB}"/>
    <dgm:cxn modelId="{926243D3-4306-43B8-9AF2-0CD755C83893}" type="presOf" srcId="{6FF7BBA6-AEA4-4895-A02D-285B661D9D9C}" destId="{9395227A-FF8B-45C5-AEEA-F2AB2FD80348}" srcOrd="0" destOrd="0" presId="urn:microsoft.com/office/officeart/2005/8/layout/hChevron3"/>
    <dgm:cxn modelId="{7FCEC054-90F8-4495-A5E3-6DF12E160CB8}" type="presOf" srcId="{0AC1F50B-C65C-453B-9F1A-C55AC0D2A0F9}" destId="{44EDB10B-79F2-4196-BB71-2C3514587C5D}"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076D33CC-23F3-4664-9BD9-D7A6A4C9E873}" type="presParOf" srcId="{BB44B8D7-DA2A-4A62-9CCC-6CE3C07D2D28}" destId="{44EDB10B-79F2-4196-BB71-2C3514587C5D}" srcOrd="2" destOrd="0" presId="urn:microsoft.com/office/officeart/2005/8/layout/hChevron3"/>
    <dgm:cxn modelId="{C754FF65-14DD-4A06-9D74-9493BD3FA599}" type="presParOf" srcId="{BB44B8D7-DA2A-4A62-9CCC-6CE3C07D2D28}" destId="{29C4D1B7-8C8A-4E24-9E0C-5F96A325DC8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5.4 </a:t>
          </a:r>
          <a:r>
            <a:rPr lang="zh-CN" altLang="en-US" dirty="0">
              <a:solidFill>
                <a:schemeClr val="bg1"/>
              </a:solidFill>
              <a:latin typeface="微软雅黑" panose="020B0503020204020204" pitchFamily="34" charset="-122"/>
              <a:ea typeface="微软雅黑" panose="020B0503020204020204" pitchFamily="34" charset="-122"/>
            </a:rPr>
            <a:t>类型转换</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EA33D808-F0E4-4E48-827A-CD28D138C126}">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05AEB76A-B4E0-4A05-845E-350C495D3314}" type="parTrans" cxnId="{2769B121-5B12-454B-A612-2D7D2D99176F}">
      <dgm:prSet/>
      <dgm:spPr/>
      <dgm:t>
        <a:bodyPr/>
        <a:lstStyle/>
        <a:p>
          <a:endParaRPr lang="zh-CN" altLang="en-US"/>
        </a:p>
      </dgm:t>
    </dgm:pt>
    <dgm:pt modelId="{AE511BB9-06E8-4F0B-802F-BEB02CABEA4E}" type="sibTrans" cxnId="{2769B121-5B12-454B-A612-2D7D2D99176F}">
      <dgm:prSet/>
      <dgm:spPr/>
      <dgm:t>
        <a:bodyPr/>
        <a:lstStyle/>
        <a:p>
          <a:endParaRPr lang="zh-CN" altLang="en-US"/>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t>
        <a:bodyPr/>
        <a:lstStyle/>
        <a:p>
          <a:endParaRPr lang="zh-CN" altLang="en-US"/>
        </a:p>
      </dgm:t>
    </dgm:pt>
    <dgm:pt modelId="{E5CA2EB2-F6AA-42AC-99F9-90AC7D76C1D9}" type="pres">
      <dgm:prSet presAssocID="{8D8196FE-426F-437F-BC85-41F389BCFB68}" presName="parSpace" presStyleCnt="0"/>
      <dgm:spPr/>
    </dgm:pt>
    <dgm:pt modelId="{AE4A70E1-4831-4D98-B378-0F1008B841D9}" type="pres">
      <dgm:prSet presAssocID="{EA33D808-F0E4-4E48-827A-CD28D138C126}" presName="parTxOnly" presStyleLbl="node1" presStyleIdx="1" presStyleCnt="3">
        <dgm:presLayoutVars>
          <dgm:bulletEnabled val="1"/>
        </dgm:presLayoutVars>
      </dgm:prSet>
      <dgm:spPr/>
      <dgm:t>
        <a:bodyPr/>
        <a:lstStyle/>
        <a:p>
          <a:endParaRPr lang="zh-CN" altLang="en-US"/>
        </a:p>
      </dgm:t>
    </dgm:pt>
    <dgm:pt modelId="{B9144EB4-54C2-4A26-89C0-D1D3905E1CC3}" type="pres">
      <dgm:prSet presAssocID="{AE511BB9-06E8-4F0B-802F-BEB02CABEA4E}"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t>
        <a:bodyPr/>
        <a:lstStyle/>
        <a:p>
          <a:endParaRPr lang="zh-CN" altLang="en-US"/>
        </a:p>
      </dgm:t>
    </dgm:pt>
  </dgm:ptLst>
  <dgm:cxnLst>
    <dgm:cxn modelId="{2769B121-5B12-454B-A612-2D7D2D99176F}" srcId="{A885556A-91B6-419D-A877-1CB35B9D2E52}" destId="{EA33D808-F0E4-4E48-827A-CD28D138C126}" srcOrd="1" destOrd="0" parTransId="{05AEB76A-B4E0-4A05-845E-350C495D3314}" sibTransId="{AE511BB9-06E8-4F0B-802F-BEB02CABEA4E}"/>
    <dgm:cxn modelId="{38414B09-89DF-401F-B1F0-8F94DD2B141E}" srcId="{A885556A-91B6-419D-A877-1CB35B9D2E52}" destId="{29D6AB23-25DA-4DA8-BB7D-445FE441D7CC}" srcOrd="0" destOrd="0" parTransId="{B1D9C88A-BCBE-4DAA-8D79-78F3E5528E78}" sibTransId="{8D8196FE-426F-437F-BC85-41F389BCFB68}"/>
    <dgm:cxn modelId="{62B93A00-1284-4D4F-9B62-6B415628FC92}" type="presOf" srcId="{A885556A-91B6-419D-A877-1CB35B9D2E52}" destId="{BB44B8D7-DA2A-4A62-9CCC-6CE3C07D2D2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9C832888-5F07-4C01-9600-81944DD348B4}" type="presOf" srcId="{EA33D808-F0E4-4E48-827A-CD28D138C126}" destId="{AE4A70E1-4831-4D98-B378-0F1008B841D9}" srcOrd="0" destOrd="0" presId="urn:microsoft.com/office/officeart/2005/8/layout/hChevron3"/>
    <dgm:cxn modelId="{FDF3473C-EE50-4646-BA69-0293C7549A7E}" srcId="{A885556A-91B6-419D-A877-1CB35B9D2E52}" destId="{6FF7BBA6-AEA4-4895-A02D-285B661D9D9C}" srcOrd="2" destOrd="0" parTransId="{D779102E-6165-49D2-934D-660C4322D83B}" sibTransId="{5B060FA2-4BEA-4643-8A75-2632374CD0CB}"/>
    <dgm:cxn modelId="{926243D3-4306-43B8-9AF2-0CD755C83893}" type="presOf" srcId="{6FF7BBA6-AEA4-4895-A02D-285B661D9D9C}" destId="{9395227A-FF8B-45C5-AEEA-F2AB2FD80348}"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C60D9227-0B49-45CB-9522-9A625A953155}" type="presParOf" srcId="{BB44B8D7-DA2A-4A62-9CCC-6CE3C07D2D28}" destId="{AE4A70E1-4831-4D98-B378-0F1008B841D9}" srcOrd="2" destOrd="0" presId="urn:microsoft.com/office/officeart/2005/8/layout/hChevron3"/>
    <dgm:cxn modelId="{CE9E7680-F1D3-4FD0-B7FC-EEB501364CF1}" type="presParOf" srcId="{BB44B8D7-DA2A-4A62-9CCC-6CE3C07D2D28}" destId="{B9144EB4-54C2-4A26-89C0-D1D3905E1CC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5.4 </a:t>
          </a:r>
          <a:r>
            <a:rPr lang="zh-CN" altLang="en-US" dirty="0">
              <a:solidFill>
                <a:schemeClr val="bg1"/>
              </a:solidFill>
              <a:latin typeface="微软雅黑" panose="020B0503020204020204" pitchFamily="34" charset="-122"/>
              <a:ea typeface="微软雅黑" panose="020B0503020204020204" pitchFamily="34" charset="-122"/>
            </a:rPr>
            <a:t>类型转换</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EA33D808-F0E4-4E48-827A-CD28D138C126}">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5.4.1 </a:t>
          </a:r>
          <a:r>
            <a:rPr lang="zh-CN" altLang="en-US" dirty="0">
              <a:solidFill>
                <a:schemeClr val="tx1"/>
              </a:solidFill>
              <a:latin typeface="微软雅黑" panose="020B0503020204020204" pitchFamily="34" charset="-122"/>
              <a:ea typeface="微软雅黑" panose="020B0503020204020204" pitchFamily="34" charset="-122"/>
            </a:rPr>
            <a:t>标量</a:t>
          </a:r>
          <a:r>
            <a:rPr lang="en-US" altLang="zh-CN" dirty="0">
              <a:solidFill>
                <a:schemeClr val="tx1"/>
              </a:solidFill>
              <a:latin typeface="微软雅黑" panose="020B0503020204020204" pitchFamily="34" charset="-122"/>
              <a:ea typeface="微软雅黑" panose="020B0503020204020204" pitchFamily="34" charset="-122"/>
            </a:rPr>
            <a:t>-&gt;</a:t>
          </a:r>
          <a:r>
            <a:rPr lang="zh-CN" altLang="en-US" dirty="0">
              <a:solidFill>
                <a:schemeClr val="tx1"/>
              </a:solidFill>
              <a:latin typeface="微软雅黑" panose="020B0503020204020204" pitchFamily="34" charset="-122"/>
              <a:ea typeface="微软雅黑" panose="020B0503020204020204" pitchFamily="34" charset="-122"/>
            </a:rPr>
            <a:t>类</a:t>
          </a:r>
        </a:p>
      </dgm:t>
    </dgm:pt>
    <dgm:pt modelId="{05AEB76A-B4E0-4A05-845E-350C495D3314}" type="parTrans" cxnId="{2769B121-5B12-454B-A612-2D7D2D99176F}">
      <dgm:prSet/>
      <dgm:spPr/>
      <dgm:t>
        <a:bodyPr/>
        <a:lstStyle/>
        <a:p>
          <a:endParaRPr lang="zh-CN" altLang="en-US"/>
        </a:p>
      </dgm:t>
    </dgm:pt>
    <dgm:pt modelId="{AE511BB9-06E8-4F0B-802F-BEB02CABEA4E}" type="sibTrans" cxnId="{2769B121-5B12-454B-A612-2D7D2D99176F}">
      <dgm:prSet/>
      <dgm:spPr/>
      <dgm:t>
        <a:bodyPr/>
        <a:lstStyle/>
        <a:p>
          <a:endParaRPr lang="zh-CN" altLang="en-US"/>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t>
        <a:bodyPr/>
        <a:lstStyle/>
        <a:p>
          <a:endParaRPr lang="zh-CN" altLang="en-US"/>
        </a:p>
      </dgm:t>
    </dgm:pt>
    <dgm:pt modelId="{E5CA2EB2-F6AA-42AC-99F9-90AC7D76C1D9}" type="pres">
      <dgm:prSet presAssocID="{8D8196FE-426F-437F-BC85-41F389BCFB68}" presName="parSpace" presStyleCnt="0"/>
      <dgm:spPr/>
    </dgm:pt>
    <dgm:pt modelId="{AE4A70E1-4831-4D98-B378-0F1008B841D9}" type="pres">
      <dgm:prSet presAssocID="{EA33D808-F0E4-4E48-827A-CD28D138C126}" presName="parTxOnly" presStyleLbl="node1" presStyleIdx="1" presStyleCnt="3">
        <dgm:presLayoutVars>
          <dgm:bulletEnabled val="1"/>
        </dgm:presLayoutVars>
      </dgm:prSet>
      <dgm:spPr/>
      <dgm:t>
        <a:bodyPr/>
        <a:lstStyle/>
        <a:p>
          <a:endParaRPr lang="zh-CN" altLang="en-US"/>
        </a:p>
      </dgm:t>
    </dgm:pt>
    <dgm:pt modelId="{B9144EB4-54C2-4A26-89C0-D1D3905E1CC3}" type="pres">
      <dgm:prSet presAssocID="{AE511BB9-06E8-4F0B-802F-BEB02CABEA4E}"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t>
        <a:bodyPr/>
        <a:lstStyle/>
        <a:p>
          <a:endParaRPr lang="zh-CN" altLang="en-US"/>
        </a:p>
      </dgm:t>
    </dgm:pt>
  </dgm:ptLst>
  <dgm:cxnLst>
    <dgm:cxn modelId="{2769B121-5B12-454B-A612-2D7D2D99176F}" srcId="{A885556A-91B6-419D-A877-1CB35B9D2E52}" destId="{EA33D808-F0E4-4E48-827A-CD28D138C126}" srcOrd="1" destOrd="0" parTransId="{05AEB76A-B4E0-4A05-845E-350C495D3314}" sibTransId="{AE511BB9-06E8-4F0B-802F-BEB02CABEA4E}"/>
    <dgm:cxn modelId="{38414B09-89DF-401F-B1F0-8F94DD2B141E}" srcId="{A885556A-91B6-419D-A877-1CB35B9D2E52}" destId="{29D6AB23-25DA-4DA8-BB7D-445FE441D7CC}" srcOrd="0" destOrd="0" parTransId="{B1D9C88A-BCBE-4DAA-8D79-78F3E5528E78}" sibTransId="{8D8196FE-426F-437F-BC85-41F389BCFB68}"/>
    <dgm:cxn modelId="{62B93A00-1284-4D4F-9B62-6B415628FC92}" type="presOf" srcId="{A885556A-91B6-419D-A877-1CB35B9D2E52}" destId="{BB44B8D7-DA2A-4A62-9CCC-6CE3C07D2D2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9C832888-5F07-4C01-9600-81944DD348B4}" type="presOf" srcId="{EA33D808-F0E4-4E48-827A-CD28D138C126}" destId="{AE4A70E1-4831-4D98-B378-0F1008B841D9}" srcOrd="0" destOrd="0" presId="urn:microsoft.com/office/officeart/2005/8/layout/hChevron3"/>
    <dgm:cxn modelId="{FDF3473C-EE50-4646-BA69-0293C7549A7E}" srcId="{A885556A-91B6-419D-A877-1CB35B9D2E52}" destId="{6FF7BBA6-AEA4-4895-A02D-285B661D9D9C}" srcOrd="2" destOrd="0" parTransId="{D779102E-6165-49D2-934D-660C4322D83B}" sibTransId="{5B060FA2-4BEA-4643-8A75-2632374CD0CB}"/>
    <dgm:cxn modelId="{926243D3-4306-43B8-9AF2-0CD755C83893}" type="presOf" srcId="{6FF7BBA6-AEA4-4895-A02D-285B661D9D9C}" destId="{9395227A-FF8B-45C5-AEEA-F2AB2FD80348}"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C60D9227-0B49-45CB-9522-9A625A953155}" type="presParOf" srcId="{BB44B8D7-DA2A-4A62-9CCC-6CE3C07D2D28}" destId="{AE4A70E1-4831-4D98-B378-0F1008B841D9}" srcOrd="2" destOrd="0" presId="urn:microsoft.com/office/officeart/2005/8/layout/hChevron3"/>
    <dgm:cxn modelId="{CE9E7680-F1D3-4FD0-B7FC-EEB501364CF1}" type="presParOf" srcId="{BB44B8D7-DA2A-4A62-9CCC-6CE3C07D2D28}" destId="{B9144EB4-54C2-4A26-89C0-D1D3905E1CC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5.4 </a:t>
          </a:r>
          <a:r>
            <a:rPr lang="zh-CN" altLang="en-US" dirty="0">
              <a:solidFill>
                <a:schemeClr val="bg1"/>
              </a:solidFill>
              <a:latin typeface="微软雅黑" panose="020B0503020204020204" pitchFamily="34" charset="-122"/>
              <a:ea typeface="微软雅黑" panose="020B0503020204020204" pitchFamily="34" charset="-122"/>
            </a:rPr>
            <a:t>类型转换</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EA33D808-F0E4-4E48-827A-CD28D138C126}">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5.4.2 </a:t>
          </a:r>
          <a:r>
            <a:rPr lang="zh-CN" altLang="en-US" dirty="0">
              <a:solidFill>
                <a:schemeClr val="tx1"/>
              </a:solidFill>
              <a:latin typeface="微软雅黑" panose="020B0503020204020204" pitchFamily="34" charset="-122"/>
              <a:ea typeface="微软雅黑" panose="020B0503020204020204" pitchFamily="34" charset="-122"/>
            </a:rPr>
            <a:t>类</a:t>
          </a:r>
          <a:r>
            <a:rPr lang="en-US" altLang="zh-CN" dirty="0">
              <a:solidFill>
                <a:schemeClr val="tx1"/>
              </a:solidFill>
              <a:latin typeface="微软雅黑" panose="020B0503020204020204" pitchFamily="34" charset="-122"/>
              <a:ea typeface="微软雅黑" panose="020B0503020204020204" pitchFamily="34" charset="-122"/>
            </a:rPr>
            <a:t>-&gt;</a:t>
          </a:r>
          <a:r>
            <a:rPr lang="zh-CN" altLang="en-US" dirty="0">
              <a:solidFill>
                <a:schemeClr val="tx1"/>
              </a:solidFill>
              <a:latin typeface="微软雅黑" panose="020B0503020204020204" pitchFamily="34" charset="-122"/>
              <a:ea typeface="微软雅黑" panose="020B0503020204020204" pitchFamily="34" charset="-122"/>
            </a:rPr>
            <a:t>标量</a:t>
          </a:r>
        </a:p>
      </dgm:t>
    </dgm:pt>
    <dgm:pt modelId="{05AEB76A-B4E0-4A05-845E-350C495D3314}" type="parTrans" cxnId="{2769B121-5B12-454B-A612-2D7D2D99176F}">
      <dgm:prSet/>
      <dgm:spPr/>
      <dgm:t>
        <a:bodyPr/>
        <a:lstStyle/>
        <a:p>
          <a:endParaRPr lang="zh-CN" altLang="en-US"/>
        </a:p>
      </dgm:t>
    </dgm:pt>
    <dgm:pt modelId="{AE511BB9-06E8-4F0B-802F-BEB02CABEA4E}" type="sibTrans" cxnId="{2769B121-5B12-454B-A612-2D7D2D99176F}">
      <dgm:prSet/>
      <dgm:spPr/>
      <dgm:t>
        <a:bodyPr/>
        <a:lstStyle/>
        <a:p>
          <a:endParaRPr lang="zh-CN" altLang="en-US"/>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t>
        <a:bodyPr/>
        <a:lstStyle/>
        <a:p>
          <a:endParaRPr lang="zh-CN" altLang="en-US"/>
        </a:p>
      </dgm:t>
    </dgm:pt>
    <dgm:pt modelId="{E5CA2EB2-F6AA-42AC-99F9-90AC7D76C1D9}" type="pres">
      <dgm:prSet presAssocID="{8D8196FE-426F-437F-BC85-41F389BCFB68}" presName="parSpace" presStyleCnt="0"/>
      <dgm:spPr/>
    </dgm:pt>
    <dgm:pt modelId="{AE4A70E1-4831-4D98-B378-0F1008B841D9}" type="pres">
      <dgm:prSet presAssocID="{EA33D808-F0E4-4E48-827A-CD28D138C126}" presName="parTxOnly" presStyleLbl="node1" presStyleIdx="1" presStyleCnt="3">
        <dgm:presLayoutVars>
          <dgm:bulletEnabled val="1"/>
        </dgm:presLayoutVars>
      </dgm:prSet>
      <dgm:spPr/>
      <dgm:t>
        <a:bodyPr/>
        <a:lstStyle/>
        <a:p>
          <a:endParaRPr lang="zh-CN" altLang="en-US"/>
        </a:p>
      </dgm:t>
    </dgm:pt>
    <dgm:pt modelId="{B9144EB4-54C2-4A26-89C0-D1D3905E1CC3}" type="pres">
      <dgm:prSet presAssocID="{AE511BB9-06E8-4F0B-802F-BEB02CABEA4E}"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t>
        <a:bodyPr/>
        <a:lstStyle/>
        <a:p>
          <a:endParaRPr lang="zh-CN" altLang="en-US"/>
        </a:p>
      </dgm:t>
    </dgm:pt>
  </dgm:ptLst>
  <dgm:cxnLst>
    <dgm:cxn modelId="{2769B121-5B12-454B-A612-2D7D2D99176F}" srcId="{A885556A-91B6-419D-A877-1CB35B9D2E52}" destId="{EA33D808-F0E4-4E48-827A-CD28D138C126}" srcOrd="1" destOrd="0" parTransId="{05AEB76A-B4E0-4A05-845E-350C495D3314}" sibTransId="{AE511BB9-06E8-4F0B-802F-BEB02CABEA4E}"/>
    <dgm:cxn modelId="{38414B09-89DF-401F-B1F0-8F94DD2B141E}" srcId="{A885556A-91B6-419D-A877-1CB35B9D2E52}" destId="{29D6AB23-25DA-4DA8-BB7D-445FE441D7CC}" srcOrd="0" destOrd="0" parTransId="{B1D9C88A-BCBE-4DAA-8D79-78F3E5528E78}" sibTransId="{8D8196FE-426F-437F-BC85-41F389BCFB68}"/>
    <dgm:cxn modelId="{62B93A00-1284-4D4F-9B62-6B415628FC92}" type="presOf" srcId="{A885556A-91B6-419D-A877-1CB35B9D2E52}" destId="{BB44B8D7-DA2A-4A62-9CCC-6CE3C07D2D2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9C832888-5F07-4C01-9600-81944DD348B4}" type="presOf" srcId="{EA33D808-F0E4-4E48-827A-CD28D138C126}" destId="{AE4A70E1-4831-4D98-B378-0F1008B841D9}" srcOrd="0" destOrd="0" presId="urn:microsoft.com/office/officeart/2005/8/layout/hChevron3"/>
    <dgm:cxn modelId="{FDF3473C-EE50-4646-BA69-0293C7549A7E}" srcId="{A885556A-91B6-419D-A877-1CB35B9D2E52}" destId="{6FF7BBA6-AEA4-4895-A02D-285B661D9D9C}" srcOrd="2" destOrd="0" parTransId="{D779102E-6165-49D2-934D-660C4322D83B}" sibTransId="{5B060FA2-4BEA-4643-8A75-2632374CD0CB}"/>
    <dgm:cxn modelId="{926243D3-4306-43B8-9AF2-0CD755C83893}" type="presOf" srcId="{6FF7BBA6-AEA4-4895-A02D-285B661D9D9C}" destId="{9395227A-FF8B-45C5-AEEA-F2AB2FD80348}"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C60D9227-0B49-45CB-9522-9A625A953155}" type="presParOf" srcId="{BB44B8D7-DA2A-4A62-9CCC-6CE3C07D2D28}" destId="{AE4A70E1-4831-4D98-B378-0F1008B841D9}" srcOrd="2" destOrd="0" presId="urn:microsoft.com/office/officeart/2005/8/layout/hChevron3"/>
    <dgm:cxn modelId="{CE9E7680-F1D3-4FD0-B7FC-EEB501364CF1}" type="presParOf" srcId="{BB44B8D7-DA2A-4A62-9CCC-6CE3C07D2D28}" destId="{B9144EB4-54C2-4A26-89C0-D1D3905E1CC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5.4 </a:t>
          </a:r>
          <a:r>
            <a:rPr lang="zh-CN" altLang="en-US" dirty="0">
              <a:solidFill>
                <a:schemeClr val="bg1"/>
              </a:solidFill>
              <a:latin typeface="微软雅黑" panose="020B0503020204020204" pitchFamily="34" charset="-122"/>
              <a:ea typeface="微软雅黑" panose="020B0503020204020204" pitchFamily="34" charset="-122"/>
            </a:rPr>
            <a:t>类型转换</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EA33D808-F0E4-4E48-827A-CD28D138C126}">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5.4.3 </a:t>
          </a:r>
          <a:r>
            <a:rPr lang="zh-CN" altLang="en-US" dirty="0">
              <a:solidFill>
                <a:schemeClr val="tx1"/>
              </a:solidFill>
              <a:latin typeface="微软雅黑" panose="020B0503020204020204" pitchFamily="34" charset="-122"/>
              <a:ea typeface="微软雅黑" panose="020B0503020204020204" pitchFamily="34" charset="-122"/>
            </a:rPr>
            <a:t>类</a:t>
          </a:r>
          <a:r>
            <a:rPr lang="en-US" altLang="zh-CN" dirty="0">
              <a:solidFill>
                <a:schemeClr val="tx1"/>
              </a:solidFill>
              <a:latin typeface="微软雅黑" panose="020B0503020204020204" pitchFamily="34" charset="-122"/>
              <a:ea typeface="微软雅黑" panose="020B0503020204020204" pitchFamily="34" charset="-122"/>
            </a:rPr>
            <a:t>-&gt;</a:t>
          </a:r>
          <a:r>
            <a:rPr lang="zh-CN" altLang="en-US" dirty="0">
              <a:solidFill>
                <a:schemeClr val="tx1"/>
              </a:solidFill>
              <a:latin typeface="微软雅黑" panose="020B0503020204020204" pitchFamily="34" charset="-122"/>
              <a:ea typeface="微软雅黑" panose="020B0503020204020204" pitchFamily="34" charset="-122"/>
            </a:rPr>
            <a:t>类</a:t>
          </a:r>
        </a:p>
      </dgm:t>
    </dgm:pt>
    <dgm:pt modelId="{05AEB76A-B4E0-4A05-845E-350C495D3314}" type="parTrans" cxnId="{2769B121-5B12-454B-A612-2D7D2D99176F}">
      <dgm:prSet/>
      <dgm:spPr/>
      <dgm:t>
        <a:bodyPr/>
        <a:lstStyle/>
        <a:p>
          <a:endParaRPr lang="zh-CN" altLang="en-US"/>
        </a:p>
      </dgm:t>
    </dgm:pt>
    <dgm:pt modelId="{AE511BB9-06E8-4F0B-802F-BEB02CABEA4E}" type="sibTrans" cxnId="{2769B121-5B12-454B-A612-2D7D2D99176F}">
      <dgm:prSet/>
      <dgm:spPr/>
      <dgm:t>
        <a:bodyPr/>
        <a:lstStyle/>
        <a:p>
          <a:endParaRPr lang="zh-CN" altLang="en-US"/>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t>
        <a:bodyPr/>
        <a:lstStyle/>
        <a:p>
          <a:endParaRPr lang="zh-CN" altLang="en-US"/>
        </a:p>
      </dgm:t>
    </dgm:pt>
    <dgm:pt modelId="{E5CA2EB2-F6AA-42AC-99F9-90AC7D76C1D9}" type="pres">
      <dgm:prSet presAssocID="{8D8196FE-426F-437F-BC85-41F389BCFB68}" presName="parSpace" presStyleCnt="0"/>
      <dgm:spPr/>
    </dgm:pt>
    <dgm:pt modelId="{AE4A70E1-4831-4D98-B378-0F1008B841D9}" type="pres">
      <dgm:prSet presAssocID="{EA33D808-F0E4-4E48-827A-CD28D138C126}" presName="parTxOnly" presStyleLbl="node1" presStyleIdx="1" presStyleCnt="3">
        <dgm:presLayoutVars>
          <dgm:bulletEnabled val="1"/>
        </dgm:presLayoutVars>
      </dgm:prSet>
      <dgm:spPr/>
      <dgm:t>
        <a:bodyPr/>
        <a:lstStyle/>
        <a:p>
          <a:endParaRPr lang="zh-CN" altLang="en-US"/>
        </a:p>
      </dgm:t>
    </dgm:pt>
    <dgm:pt modelId="{B9144EB4-54C2-4A26-89C0-D1D3905E1CC3}" type="pres">
      <dgm:prSet presAssocID="{AE511BB9-06E8-4F0B-802F-BEB02CABEA4E}"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t>
        <a:bodyPr/>
        <a:lstStyle/>
        <a:p>
          <a:endParaRPr lang="zh-CN" altLang="en-US"/>
        </a:p>
      </dgm:t>
    </dgm:pt>
  </dgm:ptLst>
  <dgm:cxnLst>
    <dgm:cxn modelId="{2769B121-5B12-454B-A612-2D7D2D99176F}" srcId="{A885556A-91B6-419D-A877-1CB35B9D2E52}" destId="{EA33D808-F0E4-4E48-827A-CD28D138C126}" srcOrd="1" destOrd="0" parTransId="{05AEB76A-B4E0-4A05-845E-350C495D3314}" sibTransId="{AE511BB9-06E8-4F0B-802F-BEB02CABEA4E}"/>
    <dgm:cxn modelId="{38414B09-89DF-401F-B1F0-8F94DD2B141E}" srcId="{A885556A-91B6-419D-A877-1CB35B9D2E52}" destId="{29D6AB23-25DA-4DA8-BB7D-445FE441D7CC}" srcOrd="0" destOrd="0" parTransId="{B1D9C88A-BCBE-4DAA-8D79-78F3E5528E78}" sibTransId="{8D8196FE-426F-437F-BC85-41F389BCFB68}"/>
    <dgm:cxn modelId="{62B93A00-1284-4D4F-9B62-6B415628FC92}" type="presOf" srcId="{A885556A-91B6-419D-A877-1CB35B9D2E52}" destId="{BB44B8D7-DA2A-4A62-9CCC-6CE3C07D2D2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9C832888-5F07-4C01-9600-81944DD348B4}" type="presOf" srcId="{EA33D808-F0E4-4E48-827A-CD28D138C126}" destId="{AE4A70E1-4831-4D98-B378-0F1008B841D9}" srcOrd="0" destOrd="0" presId="urn:microsoft.com/office/officeart/2005/8/layout/hChevron3"/>
    <dgm:cxn modelId="{FDF3473C-EE50-4646-BA69-0293C7549A7E}" srcId="{A885556A-91B6-419D-A877-1CB35B9D2E52}" destId="{6FF7BBA6-AEA4-4895-A02D-285B661D9D9C}" srcOrd="2" destOrd="0" parTransId="{D779102E-6165-49D2-934D-660C4322D83B}" sibTransId="{5B060FA2-4BEA-4643-8A75-2632374CD0CB}"/>
    <dgm:cxn modelId="{926243D3-4306-43B8-9AF2-0CD755C83893}" type="presOf" srcId="{6FF7BBA6-AEA4-4895-A02D-285B661D9D9C}" destId="{9395227A-FF8B-45C5-AEEA-F2AB2FD80348}"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C60D9227-0B49-45CB-9522-9A625A953155}" type="presParOf" srcId="{BB44B8D7-DA2A-4A62-9CCC-6CE3C07D2D28}" destId="{AE4A70E1-4831-4D98-B378-0F1008B841D9}" srcOrd="2" destOrd="0" presId="urn:microsoft.com/office/officeart/2005/8/layout/hChevron3"/>
    <dgm:cxn modelId="{CE9E7680-F1D3-4FD0-B7FC-EEB501364CF1}" type="presParOf" srcId="{BB44B8D7-DA2A-4A62-9CCC-6CE3C07D2D28}" destId="{B9144EB4-54C2-4A26-89C0-D1D3905E1CC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5.5 </a:t>
          </a:r>
          <a:r>
            <a:rPr lang="zh-CN" altLang="en-US" dirty="0">
              <a:solidFill>
                <a:schemeClr val="bg1"/>
              </a:solidFill>
              <a:latin typeface="微软雅黑" panose="020B0503020204020204" pitchFamily="34" charset="-122"/>
              <a:ea typeface="微软雅黑" panose="020B0503020204020204" pitchFamily="34" charset="-122"/>
            </a:rPr>
            <a:t>重载特殊运算符</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EA33D808-F0E4-4E48-827A-CD28D138C126}">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5.5.1 </a:t>
          </a:r>
          <a:r>
            <a:rPr lang="zh-CN" altLang="en-US" dirty="0">
              <a:solidFill>
                <a:schemeClr val="tx1"/>
              </a:solidFill>
              <a:latin typeface="微软雅黑" panose="020B0503020204020204" pitchFamily="34" charset="-122"/>
              <a:ea typeface="微软雅黑" panose="020B0503020204020204" pitchFamily="34" charset="-122"/>
            </a:rPr>
            <a:t>下标运算符</a:t>
          </a:r>
          <a:r>
            <a:rPr lang="en-US" altLang="zh-CN" dirty="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dgm:t>
    </dgm:pt>
    <dgm:pt modelId="{05AEB76A-B4E0-4A05-845E-350C495D3314}" type="parTrans" cxnId="{2769B121-5B12-454B-A612-2D7D2D99176F}">
      <dgm:prSet/>
      <dgm:spPr/>
      <dgm:t>
        <a:bodyPr/>
        <a:lstStyle/>
        <a:p>
          <a:endParaRPr lang="zh-CN" altLang="en-US"/>
        </a:p>
      </dgm:t>
    </dgm:pt>
    <dgm:pt modelId="{AE511BB9-06E8-4F0B-802F-BEB02CABEA4E}" type="sibTrans" cxnId="{2769B121-5B12-454B-A612-2D7D2D99176F}">
      <dgm:prSet/>
      <dgm:spPr/>
      <dgm:t>
        <a:bodyPr/>
        <a:lstStyle/>
        <a:p>
          <a:endParaRPr lang="zh-CN" altLang="en-US"/>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t>
        <a:bodyPr/>
        <a:lstStyle/>
        <a:p>
          <a:endParaRPr lang="zh-CN" altLang="en-US"/>
        </a:p>
      </dgm:t>
    </dgm:pt>
    <dgm:pt modelId="{E5CA2EB2-F6AA-42AC-99F9-90AC7D76C1D9}" type="pres">
      <dgm:prSet presAssocID="{8D8196FE-426F-437F-BC85-41F389BCFB68}" presName="parSpace" presStyleCnt="0"/>
      <dgm:spPr/>
    </dgm:pt>
    <dgm:pt modelId="{AE4A70E1-4831-4D98-B378-0F1008B841D9}" type="pres">
      <dgm:prSet presAssocID="{EA33D808-F0E4-4E48-827A-CD28D138C126}" presName="parTxOnly" presStyleLbl="node1" presStyleIdx="1" presStyleCnt="3">
        <dgm:presLayoutVars>
          <dgm:bulletEnabled val="1"/>
        </dgm:presLayoutVars>
      </dgm:prSet>
      <dgm:spPr/>
      <dgm:t>
        <a:bodyPr/>
        <a:lstStyle/>
        <a:p>
          <a:endParaRPr lang="zh-CN" altLang="en-US"/>
        </a:p>
      </dgm:t>
    </dgm:pt>
    <dgm:pt modelId="{B9144EB4-54C2-4A26-89C0-D1D3905E1CC3}" type="pres">
      <dgm:prSet presAssocID="{AE511BB9-06E8-4F0B-802F-BEB02CABEA4E}"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t>
        <a:bodyPr/>
        <a:lstStyle/>
        <a:p>
          <a:endParaRPr lang="zh-CN" altLang="en-US"/>
        </a:p>
      </dgm:t>
    </dgm:pt>
  </dgm:ptLst>
  <dgm:cxnLst>
    <dgm:cxn modelId="{2769B121-5B12-454B-A612-2D7D2D99176F}" srcId="{A885556A-91B6-419D-A877-1CB35B9D2E52}" destId="{EA33D808-F0E4-4E48-827A-CD28D138C126}" srcOrd="1" destOrd="0" parTransId="{05AEB76A-B4E0-4A05-845E-350C495D3314}" sibTransId="{AE511BB9-06E8-4F0B-802F-BEB02CABEA4E}"/>
    <dgm:cxn modelId="{38414B09-89DF-401F-B1F0-8F94DD2B141E}" srcId="{A885556A-91B6-419D-A877-1CB35B9D2E52}" destId="{29D6AB23-25DA-4DA8-BB7D-445FE441D7CC}" srcOrd="0" destOrd="0" parTransId="{B1D9C88A-BCBE-4DAA-8D79-78F3E5528E78}" sibTransId="{8D8196FE-426F-437F-BC85-41F389BCFB68}"/>
    <dgm:cxn modelId="{62B93A00-1284-4D4F-9B62-6B415628FC92}" type="presOf" srcId="{A885556A-91B6-419D-A877-1CB35B9D2E52}" destId="{BB44B8D7-DA2A-4A62-9CCC-6CE3C07D2D2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9C832888-5F07-4C01-9600-81944DD348B4}" type="presOf" srcId="{EA33D808-F0E4-4E48-827A-CD28D138C126}" destId="{AE4A70E1-4831-4D98-B378-0F1008B841D9}" srcOrd="0" destOrd="0" presId="urn:microsoft.com/office/officeart/2005/8/layout/hChevron3"/>
    <dgm:cxn modelId="{FDF3473C-EE50-4646-BA69-0293C7549A7E}" srcId="{A885556A-91B6-419D-A877-1CB35B9D2E52}" destId="{6FF7BBA6-AEA4-4895-A02D-285B661D9D9C}" srcOrd="2" destOrd="0" parTransId="{D779102E-6165-49D2-934D-660C4322D83B}" sibTransId="{5B060FA2-4BEA-4643-8A75-2632374CD0CB}"/>
    <dgm:cxn modelId="{926243D3-4306-43B8-9AF2-0CD755C83893}" type="presOf" srcId="{6FF7BBA6-AEA4-4895-A02D-285B661D9D9C}" destId="{9395227A-FF8B-45C5-AEEA-F2AB2FD80348}"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C60D9227-0B49-45CB-9522-9A625A953155}" type="presParOf" srcId="{BB44B8D7-DA2A-4A62-9CCC-6CE3C07D2D28}" destId="{AE4A70E1-4831-4D98-B378-0F1008B841D9}" srcOrd="2" destOrd="0" presId="urn:microsoft.com/office/officeart/2005/8/layout/hChevron3"/>
    <dgm:cxn modelId="{CE9E7680-F1D3-4FD0-B7FC-EEB501364CF1}" type="presParOf" srcId="{BB44B8D7-DA2A-4A62-9CCC-6CE3C07D2D28}" destId="{B9144EB4-54C2-4A26-89C0-D1D3905E1CC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5.5 </a:t>
          </a:r>
          <a:r>
            <a:rPr lang="zh-CN" altLang="en-US" dirty="0">
              <a:solidFill>
                <a:schemeClr val="bg1"/>
              </a:solidFill>
              <a:latin typeface="微软雅黑" panose="020B0503020204020204" pitchFamily="34" charset="-122"/>
              <a:ea typeface="微软雅黑" panose="020B0503020204020204" pitchFamily="34" charset="-122"/>
            </a:rPr>
            <a:t>重载特殊运算符</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EA33D808-F0E4-4E48-827A-CD28D138C126}">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5.5.1 </a:t>
          </a:r>
          <a:r>
            <a:rPr lang="zh-CN" altLang="en-US" dirty="0">
              <a:solidFill>
                <a:schemeClr val="tx1"/>
              </a:solidFill>
              <a:latin typeface="微软雅黑" panose="020B0503020204020204" pitchFamily="34" charset="-122"/>
              <a:ea typeface="微软雅黑" panose="020B0503020204020204" pitchFamily="34" charset="-122"/>
            </a:rPr>
            <a:t>下标运算符</a:t>
          </a:r>
          <a:r>
            <a:rPr lang="en-US" altLang="zh-CN" dirty="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dgm:t>
    </dgm:pt>
    <dgm:pt modelId="{05AEB76A-B4E0-4A05-845E-350C495D3314}" type="parTrans" cxnId="{2769B121-5B12-454B-A612-2D7D2D99176F}">
      <dgm:prSet/>
      <dgm:spPr/>
      <dgm:t>
        <a:bodyPr/>
        <a:lstStyle/>
        <a:p>
          <a:endParaRPr lang="zh-CN" altLang="en-US"/>
        </a:p>
      </dgm:t>
    </dgm:pt>
    <dgm:pt modelId="{AE511BB9-06E8-4F0B-802F-BEB02CABEA4E}" type="sibTrans" cxnId="{2769B121-5B12-454B-A612-2D7D2D99176F}">
      <dgm:prSet/>
      <dgm:spPr/>
      <dgm:t>
        <a:bodyPr/>
        <a:lstStyle/>
        <a:p>
          <a:endParaRPr lang="zh-CN" altLang="en-US"/>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t>
        <a:bodyPr/>
        <a:lstStyle/>
        <a:p>
          <a:endParaRPr lang="zh-CN" altLang="en-US"/>
        </a:p>
      </dgm:t>
    </dgm:pt>
    <dgm:pt modelId="{E5CA2EB2-F6AA-42AC-99F9-90AC7D76C1D9}" type="pres">
      <dgm:prSet presAssocID="{8D8196FE-426F-437F-BC85-41F389BCFB68}" presName="parSpace" presStyleCnt="0"/>
      <dgm:spPr/>
    </dgm:pt>
    <dgm:pt modelId="{AE4A70E1-4831-4D98-B378-0F1008B841D9}" type="pres">
      <dgm:prSet presAssocID="{EA33D808-F0E4-4E48-827A-CD28D138C126}" presName="parTxOnly" presStyleLbl="node1" presStyleIdx="1" presStyleCnt="3">
        <dgm:presLayoutVars>
          <dgm:bulletEnabled val="1"/>
        </dgm:presLayoutVars>
      </dgm:prSet>
      <dgm:spPr/>
      <dgm:t>
        <a:bodyPr/>
        <a:lstStyle/>
        <a:p>
          <a:endParaRPr lang="zh-CN" altLang="en-US"/>
        </a:p>
      </dgm:t>
    </dgm:pt>
    <dgm:pt modelId="{B9144EB4-54C2-4A26-89C0-D1D3905E1CC3}" type="pres">
      <dgm:prSet presAssocID="{AE511BB9-06E8-4F0B-802F-BEB02CABEA4E}"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t>
        <a:bodyPr/>
        <a:lstStyle/>
        <a:p>
          <a:endParaRPr lang="zh-CN" altLang="en-US"/>
        </a:p>
      </dgm:t>
    </dgm:pt>
  </dgm:ptLst>
  <dgm:cxnLst>
    <dgm:cxn modelId="{2769B121-5B12-454B-A612-2D7D2D99176F}" srcId="{A885556A-91B6-419D-A877-1CB35B9D2E52}" destId="{EA33D808-F0E4-4E48-827A-CD28D138C126}" srcOrd="1" destOrd="0" parTransId="{05AEB76A-B4E0-4A05-845E-350C495D3314}" sibTransId="{AE511BB9-06E8-4F0B-802F-BEB02CABEA4E}"/>
    <dgm:cxn modelId="{38414B09-89DF-401F-B1F0-8F94DD2B141E}" srcId="{A885556A-91B6-419D-A877-1CB35B9D2E52}" destId="{29D6AB23-25DA-4DA8-BB7D-445FE441D7CC}" srcOrd="0" destOrd="0" parTransId="{B1D9C88A-BCBE-4DAA-8D79-78F3E5528E78}" sibTransId="{8D8196FE-426F-437F-BC85-41F389BCFB68}"/>
    <dgm:cxn modelId="{62B93A00-1284-4D4F-9B62-6B415628FC92}" type="presOf" srcId="{A885556A-91B6-419D-A877-1CB35B9D2E52}" destId="{BB44B8D7-DA2A-4A62-9CCC-6CE3C07D2D2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9C832888-5F07-4C01-9600-81944DD348B4}" type="presOf" srcId="{EA33D808-F0E4-4E48-827A-CD28D138C126}" destId="{AE4A70E1-4831-4D98-B378-0F1008B841D9}" srcOrd="0" destOrd="0" presId="urn:microsoft.com/office/officeart/2005/8/layout/hChevron3"/>
    <dgm:cxn modelId="{FDF3473C-EE50-4646-BA69-0293C7549A7E}" srcId="{A885556A-91B6-419D-A877-1CB35B9D2E52}" destId="{6FF7BBA6-AEA4-4895-A02D-285B661D9D9C}" srcOrd="2" destOrd="0" parTransId="{D779102E-6165-49D2-934D-660C4322D83B}" sibTransId="{5B060FA2-4BEA-4643-8A75-2632374CD0CB}"/>
    <dgm:cxn modelId="{926243D3-4306-43B8-9AF2-0CD755C83893}" type="presOf" srcId="{6FF7BBA6-AEA4-4895-A02D-285B661D9D9C}" destId="{9395227A-FF8B-45C5-AEEA-F2AB2FD80348}"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C60D9227-0B49-45CB-9522-9A625A953155}" type="presParOf" srcId="{BB44B8D7-DA2A-4A62-9CCC-6CE3C07D2D28}" destId="{AE4A70E1-4831-4D98-B378-0F1008B841D9}" srcOrd="2" destOrd="0" presId="urn:microsoft.com/office/officeart/2005/8/layout/hChevron3"/>
    <dgm:cxn modelId="{CE9E7680-F1D3-4FD0-B7FC-EEB501364CF1}" type="presParOf" srcId="{BB44B8D7-DA2A-4A62-9CCC-6CE3C07D2D28}" destId="{B9144EB4-54C2-4A26-89C0-D1D3905E1CC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5.5 </a:t>
          </a:r>
          <a:r>
            <a:rPr lang="zh-CN" altLang="en-US" dirty="0">
              <a:solidFill>
                <a:schemeClr val="bg1"/>
              </a:solidFill>
              <a:latin typeface="微软雅黑" panose="020B0503020204020204" pitchFamily="34" charset="-122"/>
              <a:ea typeface="微软雅黑" panose="020B0503020204020204" pitchFamily="34" charset="-122"/>
            </a:rPr>
            <a:t>重载特殊运算符</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EA33D808-F0E4-4E48-827A-CD28D138C126}">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5.5.2 *</a:t>
          </a:r>
          <a:r>
            <a:rPr lang="zh-CN" altLang="en-US" dirty="0">
              <a:solidFill>
                <a:schemeClr val="tx1"/>
              </a:solidFill>
              <a:latin typeface="微软雅黑" panose="020B0503020204020204" pitchFamily="34" charset="-122"/>
              <a:ea typeface="微软雅黑" panose="020B0503020204020204" pitchFamily="34" charset="-122"/>
            </a:rPr>
            <a:t>和</a:t>
          </a:r>
          <a:r>
            <a:rPr lang="en-US" altLang="zh-CN" dirty="0">
              <a:solidFill>
                <a:schemeClr val="tx1"/>
              </a:solidFill>
              <a:latin typeface="微软雅黑" panose="020B0503020204020204" pitchFamily="34" charset="-122"/>
              <a:ea typeface="微软雅黑" panose="020B0503020204020204" pitchFamily="34" charset="-122"/>
            </a:rPr>
            <a:t>-&gt;</a:t>
          </a:r>
          <a:endParaRPr lang="zh-CN" altLang="en-US" dirty="0">
            <a:solidFill>
              <a:schemeClr val="tx1"/>
            </a:solidFill>
            <a:latin typeface="微软雅黑" panose="020B0503020204020204" pitchFamily="34" charset="-122"/>
            <a:ea typeface="微软雅黑" panose="020B0503020204020204" pitchFamily="34" charset="-122"/>
          </a:endParaRPr>
        </a:p>
      </dgm:t>
    </dgm:pt>
    <dgm:pt modelId="{05AEB76A-B4E0-4A05-845E-350C495D3314}" type="parTrans" cxnId="{2769B121-5B12-454B-A612-2D7D2D99176F}">
      <dgm:prSet/>
      <dgm:spPr/>
      <dgm:t>
        <a:bodyPr/>
        <a:lstStyle/>
        <a:p>
          <a:endParaRPr lang="zh-CN" altLang="en-US"/>
        </a:p>
      </dgm:t>
    </dgm:pt>
    <dgm:pt modelId="{AE511BB9-06E8-4F0B-802F-BEB02CABEA4E}" type="sibTrans" cxnId="{2769B121-5B12-454B-A612-2D7D2D99176F}">
      <dgm:prSet/>
      <dgm:spPr/>
      <dgm:t>
        <a:bodyPr/>
        <a:lstStyle/>
        <a:p>
          <a:endParaRPr lang="zh-CN" altLang="en-US"/>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t>
        <a:bodyPr/>
        <a:lstStyle/>
        <a:p>
          <a:endParaRPr lang="zh-CN" altLang="en-US"/>
        </a:p>
      </dgm:t>
    </dgm:pt>
    <dgm:pt modelId="{E5CA2EB2-F6AA-42AC-99F9-90AC7D76C1D9}" type="pres">
      <dgm:prSet presAssocID="{8D8196FE-426F-437F-BC85-41F389BCFB68}" presName="parSpace" presStyleCnt="0"/>
      <dgm:spPr/>
    </dgm:pt>
    <dgm:pt modelId="{AE4A70E1-4831-4D98-B378-0F1008B841D9}" type="pres">
      <dgm:prSet presAssocID="{EA33D808-F0E4-4E48-827A-CD28D138C126}" presName="parTxOnly" presStyleLbl="node1" presStyleIdx="1" presStyleCnt="3">
        <dgm:presLayoutVars>
          <dgm:bulletEnabled val="1"/>
        </dgm:presLayoutVars>
      </dgm:prSet>
      <dgm:spPr/>
      <dgm:t>
        <a:bodyPr/>
        <a:lstStyle/>
        <a:p>
          <a:endParaRPr lang="zh-CN" altLang="en-US"/>
        </a:p>
      </dgm:t>
    </dgm:pt>
    <dgm:pt modelId="{B9144EB4-54C2-4A26-89C0-D1D3905E1CC3}" type="pres">
      <dgm:prSet presAssocID="{AE511BB9-06E8-4F0B-802F-BEB02CABEA4E}"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t>
        <a:bodyPr/>
        <a:lstStyle/>
        <a:p>
          <a:endParaRPr lang="zh-CN" altLang="en-US"/>
        </a:p>
      </dgm:t>
    </dgm:pt>
  </dgm:ptLst>
  <dgm:cxnLst>
    <dgm:cxn modelId="{2769B121-5B12-454B-A612-2D7D2D99176F}" srcId="{A885556A-91B6-419D-A877-1CB35B9D2E52}" destId="{EA33D808-F0E4-4E48-827A-CD28D138C126}" srcOrd="1" destOrd="0" parTransId="{05AEB76A-B4E0-4A05-845E-350C495D3314}" sibTransId="{AE511BB9-06E8-4F0B-802F-BEB02CABEA4E}"/>
    <dgm:cxn modelId="{38414B09-89DF-401F-B1F0-8F94DD2B141E}" srcId="{A885556A-91B6-419D-A877-1CB35B9D2E52}" destId="{29D6AB23-25DA-4DA8-BB7D-445FE441D7CC}" srcOrd="0" destOrd="0" parTransId="{B1D9C88A-BCBE-4DAA-8D79-78F3E5528E78}" sibTransId="{8D8196FE-426F-437F-BC85-41F389BCFB68}"/>
    <dgm:cxn modelId="{62B93A00-1284-4D4F-9B62-6B415628FC92}" type="presOf" srcId="{A885556A-91B6-419D-A877-1CB35B9D2E52}" destId="{BB44B8D7-DA2A-4A62-9CCC-6CE3C07D2D2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9C832888-5F07-4C01-9600-81944DD348B4}" type="presOf" srcId="{EA33D808-F0E4-4E48-827A-CD28D138C126}" destId="{AE4A70E1-4831-4D98-B378-0F1008B841D9}" srcOrd="0" destOrd="0" presId="urn:microsoft.com/office/officeart/2005/8/layout/hChevron3"/>
    <dgm:cxn modelId="{FDF3473C-EE50-4646-BA69-0293C7549A7E}" srcId="{A885556A-91B6-419D-A877-1CB35B9D2E52}" destId="{6FF7BBA6-AEA4-4895-A02D-285B661D9D9C}" srcOrd="2" destOrd="0" parTransId="{D779102E-6165-49D2-934D-660C4322D83B}" sibTransId="{5B060FA2-4BEA-4643-8A75-2632374CD0CB}"/>
    <dgm:cxn modelId="{926243D3-4306-43B8-9AF2-0CD755C83893}" type="presOf" srcId="{6FF7BBA6-AEA4-4895-A02D-285B661D9D9C}" destId="{9395227A-FF8B-45C5-AEEA-F2AB2FD80348}"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C60D9227-0B49-45CB-9522-9A625A953155}" type="presParOf" srcId="{BB44B8D7-DA2A-4A62-9CCC-6CE3C07D2D28}" destId="{AE4A70E1-4831-4D98-B378-0F1008B841D9}" srcOrd="2" destOrd="0" presId="urn:microsoft.com/office/officeart/2005/8/layout/hChevron3"/>
    <dgm:cxn modelId="{CE9E7680-F1D3-4FD0-B7FC-EEB501364CF1}" type="presParOf" srcId="{BB44B8D7-DA2A-4A62-9CCC-6CE3C07D2D28}" destId="{B9144EB4-54C2-4A26-89C0-D1D3905E1CC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5.5 </a:t>
          </a:r>
          <a:r>
            <a:rPr lang="zh-CN" altLang="en-US" dirty="0">
              <a:solidFill>
                <a:schemeClr val="bg1"/>
              </a:solidFill>
              <a:latin typeface="微软雅黑" panose="020B0503020204020204" pitchFamily="34" charset="-122"/>
              <a:ea typeface="微软雅黑" panose="020B0503020204020204" pitchFamily="34" charset="-122"/>
            </a:rPr>
            <a:t>重载特殊运算符</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EA33D808-F0E4-4E48-827A-CD28D138C126}">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5.5.2 *</a:t>
          </a:r>
          <a:r>
            <a:rPr lang="zh-CN" altLang="en-US" dirty="0">
              <a:solidFill>
                <a:schemeClr val="tx1"/>
              </a:solidFill>
              <a:latin typeface="微软雅黑" panose="020B0503020204020204" pitchFamily="34" charset="-122"/>
              <a:ea typeface="微软雅黑" panose="020B0503020204020204" pitchFamily="34" charset="-122"/>
            </a:rPr>
            <a:t>和</a:t>
          </a:r>
          <a:r>
            <a:rPr lang="en-US" altLang="zh-CN" dirty="0">
              <a:solidFill>
                <a:schemeClr val="tx1"/>
              </a:solidFill>
              <a:latin typeface="微软雅黑" panose="020B0503020204020204" pitchFamily="34" charset="-122"/>
              <a:ea typeface="微软雅黑" panose="020B0503020204020204" pitchFamily="34" charset="-122"/>
            </a:rPr>
            <a:t>-&gt;</a:t>
          </a:r>
          <a:endParaRPr lang="zh-CN" altLang="en-US" dirty="0">
            <a:solidFill>
              <a:schemeClr val="tx1"/>
            </a:solidFill>
            <a:latin typeface="微软雅黑" panose="020B0503020204020204" pitchFamily="34" charset="-122"/>
            <a:ea typeface="微软雅黑" panose="020B0503020204020204" pitchFamily="34" charset="-122"/>
          </a:endParaRPr>
        </a:p>
      </dgm:t>
    </dgm:pt>
    <dgm:pt modelId="{05AEB76A-B4E0-4A05-845E-350C495D3314}" type="parTrans" cxnId="{2769B121-5B12-454B-A612-2D7D2D99176F}">
      <dgm:prSet/>
      <dgm:spPr/>
      <dgm:t>
        <a:bodyPr/>
        <a:lstStyle/>
        <a:p>
          <a:endParaRPr lang="zh-CN" altLang="en-US"/>
        </a:p>
      </dgm:t>
    </dgm:pt>
    <dgm:pt modelId="{AE511BB9-06E8-4F0B-802F-BEB02CABEA4E}" type="sibTrans" cxnId="{2769B121-5B12-454B-A612-2D7D2D99176F}">
      <dgm:prSet/>
      <dgm:spPr/>
      <dgm:t>
        <a:bodyPr/>
        <a:lstStyle/>
        <a:p>
          <a:endParaRPr lang="zh-CN" altLang="en-US"/>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t>
        <a:bodyPr/>
        <a:lstStyle/>
        <a:p>
          <a:endParaRPr lang="zh-CN" altLang="en-US"/>
        </a:p>
      </dgm:t>
    </dgm:pt>
    <dgm:pt modelId="{E5CA2EB2-F6AA-42AC-99F9-90AC7D76C1D9}" type="pres">
      <dgm:prSet presAssocID="{8D8196FE-426F-437F-BC85-41F389BCFB68}" presName="parSpace" presStyleCnt="0"/>
      <dgm:spPr/>
    </dgm:pt>
    <dgm:pt modelId="{AE4A70E1-4831-4D98-B378-0F1008B841D9}" type="pres">
      <dgm:prSet presAssocID="{EA33D808-F0E4-4E48-827A-CD28D138C126}" presName="parTxOnly" presStyleLbl="node1" presStyleIdx="1" presStyleCnt="3">
        <dgm:presLayoutVars>
          <dgm:bulletEnabled val="1"/>
        </dgm:presLayoutVars>
      </dgm:prSet>
      <dgm:spPr/>
      <dgm:t>
        <a:bodyPr/>
        <a:lstStyle/>
        <a:p>
          <a:endParaRPr lang="zh-CN" altLang="en-US"/>
        </a:p>
      </dgm:t>
    </dgm:pt>
    <dgm:pt modelId="{B9144EB4-54C2-4A26-89C0-D1D3905E1CC3}" type="pres">
      <dgm:prSet presAssocID="{AE511BB9-06E8-4F0B-802F-BEB02CABEA4E}"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t>
        <a:bodyPr/>
        <a:lstStyle/>
        <a:p>
          <a:endParaRPr lang="zh-CN" altLang="en-US"/>
        </a:p>
      </dgm:t>
    </dgm:pt>
  </dgm:ptLst>
  <dgm:cxnLst>
    <dgm:cxn modelId="{2769B121-5B12-454B-A612-2D7D2D99176F}" srcId="{A885556A-91B6-419D-A877-1CB35B9D2E52}" destId="{EA33D808-F0E4-4E48-827A-CD28D138C126}" srcOrd="1" destOrd="0" parTransId="{05AEB76A-B4E0-4A05-845E-350C495D3314}" sibTransId="{AE511BB9-06E8-4F0B-802F-BEB02CABEA4E}"/>
    <dgm:cxn modelId="{38414B09-89DF-401F-B1F0-8F94DD2B141E}" srcId="{A885556A-91B6-419D-A877-1CB35B9D2E52}" destId="{29D6AB23-25DA-4DA8-BB7D-445FE441D7CC}" srcOrd="0" destOrd="0" parTransId="{B1D9C88A-BCBE-4DAA-8D79-78F3E5528E78}" sibTransId="{8D8196FE-426F-437F-BC85-41F389BCFB68}"/>
    <dgm:cxn modelId="{62B93A00-1284-4D4F-9B62-6B415628FC92}" type="presOf" srcId="{A885556A-91B6-419D-A877-1CB35B9D2E52}" destId="{BB44B8D7-DA2A-4A62-9CCC-6CE3C07D2D2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9C832888-5F07-4C01-9600-81944DD348B4}" type="presOf" srcId="{EA33D808-F0E4-4E48-827A-CD28D138C126}" destId="{AE4A70E1-4831-4D98-B378-0F1008B841D9}" srcOrd="0" destOrd="0" presId="urn:microsoft.com/office/officeart/2005/8/layout/hChevron3"/>
    <dgm:cxn modelId="{FDF3473C-EE50-4646-BA69-0293C7549A7E}" srcId="{A885556A-91B6-419D-A877-1CB35B9D2E52}" destId="{6FF7BBA6-AEA4-4895-A02D-285B661D9D9C}" srcOrd="2" destOrd="0" parTransId="{D779102E-6165-49D2-934D-660C4322D83B}" sibTransId="{5B060FA2-4BEA-4643-8A75-2632374CD0CB}"/>
    <dgm:cxn modelId="{926243D3-4306-43B8-9AF2-0CD755C83893}" type="presOf" srcId="{6FF7BBA6-AEA4-4895-A02D-285B661D9D9C}" destId="{9395227A-FF8B-45C5-AEEA-F2AB2FD80348}"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C60D9227-0B49-45CB-9522-9A625A953155}" type="presParOf" srcId="{BB44B8D7-DA2A-4A62-9CCC-6CE3C07D2D28}" destId="{AE4A70E1-4831-4D98-B378-0F1008B841D9}" srcOrd="2" destOrd="0" presId="urn:microsoft.com/office/officeart/2005/8/layout/hChevron3"/>
    <dgm:cxn modelId="{CE9E7680-F1D3-4FD0-B7FC-EEB501364CF1}" type="presParOf" srcId="{BB44B8D7-DA2A-4A62-9CCC-6CE3C07D2D28}" destId="{B9144EB4-54C2-4A26-89C0-D1D3905E1CC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5.2 </a:t>
          </a:r>
          <a:r>
            <a:rPr lang="zh-CN" altLang="en-US" dirty="0">
              <a:solidFill>
                <a:schemeClr val="bg1"/>
              </a:solidFill>
              <a:latin typeface="微软雅黑" panose="020B0503020204020204" pitchFamily="34" charset="-122"/>
              <a:ea typeface="微软雅黑" panose="020B0503020204020204" pitchFamily="34" charset="-122"/>
            </a:rPr>
            <a:t>运算符函数重载</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0AC1F50B-C65C-453B-9F1A-C55AC0D2A0F9}">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5.2.1 </a:t>
          </a:r>
          <a:r>
            <a:rPr lang="zh-CN" altLang="en-US" dirty="0">
              <a:solidFill>
                <a:schemeClr val="tx1"/>
              </a:solidFill>
              <a:latin typeface="微软雅黑" panose="020B0503020204020204" pitchFamily="34" charset="-122"/>
              <a:ea typeface="微软雅黑" panose="020B0503020204020204" pitchFamily="34" charset="-122"/>
            </a:rPr>
            <a:t>考量因素</a:t>
          </a:r>
        </a:p>
      </dgm:t>
    </dgm:pt>
    <dgm:pt modelId="{0D2BBC72-8C84-422A-BDF2-D23A85012BFD}" type="par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A219597B-31E5-47F6-97E6-030D3578B5C3}" type="sib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t>
        <a:bodyPr/>
        <a:lstStyle/>
        <a:p>
          <a:endParaRPr lang="zh-CN" altLang="en-US"/>
        </a:p>
      </dgm:t>
    </dgm:pt>
    <dgm:pt modelId="{E5CA2EB2-F6AA-42AC-99F9-90AC7D76C1D9}" type="pres">
      <dgm:prSet presAssocID="{8D8196FE-426F-437F-BC85-41F389BCFB68}" presName="parSpace" presStyleCnt="0"/>
      <dgm:spPr/>
    </dgm:pt>
    <dgm:pt modelId="{44EDB10B-79F2-4196-BB71-2C3514587C5D}" type="pres">
      <dgm:prSet presAssocID="{0AC1F50B-C65C-453B-9F1A-C55AC0D2A0F9}" presName="parTxOnly" presStyleLbl="node1" presStyleIdx="1" presStyleCnt="3">
        <dgm:presLayoutVars>
          <dgm:bulletEnabled val="1"/>
        </dgm:presLayoutVars>
      </dgm:prSet>
      <dgm:spPr/>
      <dgm:t>
        <a:bodyPr/>
        <a:lstStyle/>
        <a:p>
          <a:endParaRPr lang="zh-CN" altLang="en-US"/>
        </a:p>
      </dgm:t>
    </dgm:pt>
    <dgm:pt modelId="{29C4D1B7-8C8A-4E24-9E0C-5F96A325DC83}" type="pres">
      <dgm:prSet presAssocID="{A219597B-31E5-47F6-97E6-030D3578B5C3}"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t>
        <a:bodyPr/>
        <a:lstStyle/>
        <a:p>
          <a:endParaRPr lang="zh-CN" altLang="en-US"/>
        </a:p>
      </dgm:t>
    </dgm:pt>
  </dgm:ptLst>
  <dgm:cxnLst>
    <dgm:cxn modelId="{38414B09-89DF-401F-B1F0-8F94DD2B141E}" srcId="{A885556A-91B6-419D-A877-1CB35B9D2E52}" destId="{29D6AB23-25DA-4DA8-BB7D-445FE441D7CC}" srcOrd="0" destOrd="0" parTransId="{B1D9C88A-BCBE-4DAA-8D79-78F3E5528E78}" sibTransId="{8D8196FE-426F-437F-BC85-41F389BCFB68}"/>
    <dgm:cxn modelId="{62B93A00-1284-4D4F-9B62-6B415628FC92}" type="presOf" srcId="{A885556A-91B6-419D-A877-1CB35B9D2E52}" destId="{BB44B8D7-DA2A-4A62-9CCC-6CE3C07D2D28}" srcOrd="0" destOrd="0" presId="urn:microsoft.com/office/officeart/2005/8/layout/hChevron3"/>
    <dgm:cxn modelId="{C55EC456-E05C-4DEA-8E4F-CBD15AEE020C}" srcId="{A885556A-91B6-419D-A877-1CB35B9D2E52}" destId="{0AC1F50B-C65C-453B-9F1A-C55AC0D2A0F9}" srcOrd="1" destOrd="0" parTransId="{0D2BBC72-8C84-422A-BDF2-D23A85012BFD}" sibTransId="{A219597B-31E5-47F6-97E6-030D3578B5C3}"/>
    <dgm:cxn modelId="{F7EBFEE8-E659-4C32-B056-1F46DD4B882C}" type="presOf" srcId="{29D6AB23-25DA-4DA8-BB7D-445FE441D7CC}" destId="{7CB280A8-87FF-4D94-8E72-2FF508DAAB2A}" srcOrd="0" destOrd="0" presId="urn:microsoft.com/office/officeart/2005/8/layout/hChevron3"/>
    <dgm:cxn modelId="{FDF3473C-EE50-4646-BA69-0293C7549A7E}" srcId="{A885556A-91B6-419D-A877-1CB35B9D2E52}" destId="{6FF7BBA6-AEA4-4895-A02D-285B661D9D9C}" srcOrd="2" destOrd="0" parTransId="{D779102E-6165-49D2-934D-660C4322D83B}" sibTransId="{5B060FA2-4BEA-4643-8A75-2632374CD0CB}"/>
    <dgm:cxn modelId="{926243D3-4306-43B8-9AF2-0CD755C83893}" type="presOf" srcId="{6FF7BBA6-AEA4-4895-A02D-285B661D9D9C}" destId="{9395227A-FF8B-45C5-AEEA-F2AB2FD80348}" srcOrd="0" destOrd="0" presId="urn:microsoft.com/office/officeart/2005/8/layout/hChevron3"/>
    <dgm:cxn modelId="{7FCEC054-90F8-4495-A5E3-6DF12E160CB8}" type="presOf" srcId="{0AC1F50B-C65C-453B-9F1A-C55AC0D2A0F9}" destId="{44EDB10B-79F2-4196-BB71-2C3514587C5D}"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076D33CC-23F3-4664-9BD9-D7A6A4C9E873}" type="presParOf" srcId="{BB44B8D7-DA2A-4A62-9CCC-6CE3C07D2D28}" destId="{44EDB10B-79F2-4196-BB71-2C3514587C5D}" srcOrd="2" destOrd="0" presId="urn:microsoft.com/office/officeart/2005/8/layout/hChevron3"/>
    <dgm:cxn modelId="{C754FF65-14DD-4A06-9D74-9493BD3FA599}" type="presParOf" srcId="{BB44B8D7-DA2A-4A62-9CCC-6CE3C07D2D28}" destId="{29C4D1B7-8C8A-4E24-9E0C-5F96A325DC8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5.5 </a:t>
          </a:r>
          <a:r>
            <a:rPr lang="zh-CN" altLang="en-US" dirty="0">
              <a:solidFill>
                <a:schemeClr val="bg1"/>
              </a:solidFill>
              <a:latin typeface="微软雅黑" panose="020B0503020204020204" pitchFamily="34" charset="-122"/>
              <a:ea typeface="微软雅黑" panose="020B0503020204020204" pitchFamily="34" charset="-122"/>
            </a:rPr>
            <a:t>重载特殊运算符</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EA33D808-F0E4-4E48-827A-CD28D138C126}">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5.5.2 *</a:t>
          </a:r>
          <a:r>
            <a:rPr lang="zh-CN" altLang="en-US" dirty="0">
              <a:solidFill>
                <a:schemeClr val="tx1"/>
              </a:solidFill>
              <a:latin typeface="微软雅黑" panose="020B0503020204020204" pitchFamily="34" charset="-122"/>
              <a:ea typeface="微软雅黑" panose="020B0503020204020204" pitchFamily="34" charset="-122"/>
            </a:rPr>
            <a:t>和</a:t>
          </a:r>
          <a:r>
            <a:rPr lang="en-US" altLang="zh-CN" dirty="0">
              <a:solidFill>
                <a:schemeClr val="tx1"/>
              </a:solidFill>
              <a:latin typeface="微软雅黑" panose="020B0503020204020204" pitchFamily="34" charset="-122"/>
              <a:ea typeface="微软雅黑" panose="020B0503020204020204" pitchFamily="34" charset="-122"/>
            </a:rPr>
            <a:t>-&gt;</a:t>
          </a:r>
          <a:endParaRPr lang="zh-CN" altLang="en-US" dirty="0">
            <a:solidFill>
              <a:schemeClr val="tx1"/>
            </a:solidFill>
            <a:latin typeface="微软雅黑" panose="020B0503020204020204" pitchFamily="34" charset="-122"/>
            <a:ea typeface="微软雅黑" panose="020B0503020204020204" pitchFamily="34" charset="-122"/>
          </a:endParaRPr>
        </a:p>
      </dgm:t>
    </dgm:pt>
    <dgm:pt modelId="{05AEB76A-B4E0-4A05-845E-350C495D3314}" type="parTrans" cxnId="{2769B121-5B12-454B-A612-2D7D2D99176F}">
      <dgm:prSet/>
      <dgm:spPr/>
      <dgm:t>
        <a:bodyPr/>
        <a:lstStyle/>
        <a:p>
          <a:endParaRPr lang="zh-CN" altLang="en-US"/>
        </a:p>
      </dgm:t>
    </dgm:pt>
    <dgm:pt modelId="{AE511BB9-06E8-4F0B-802F-BEB02CABEA4E}" type="sibTrans" cxnId="{2769B121-5B12-454B-A612-2D7D2D99176F}">
      <dgm:prSet/>
      <dgm:spPr/>
      <dgm:t>
        <a:bodyPr/>
        <a:lstStyle/>
        <a:p>
          <a:endParaRPr lang="zh-CN" altLang="en-US"/>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t>
        <a:bodyPr/>
        <a:lstStyle/>
        <a:p>
          <a:endParaRPr lang="zh-CN" altLang="en-US"/>
        </a:p>
      </dgm:t>
    </dgm:pt>
    <dgm:pt modelId="{E5CA2EB2-F6AA-42AC-99F9-90AC7D76C1D9}" type="pres">
      <dgm:prSet presAssocID="{8D8196FE-426F-437F-BC85-41F389BCFB68}" presName="parSpace" presStyleCnt="0"/>
      <dgm:spPr/>
    </dgm:pt>
    <dgm:pt modelId="{AE4A70E1-4831-4D98-B378-0F1008B841D9}" type="pres">
      <dgm:prSet presAssocID="{EA33D808-F0E4-4E48-827A-CD28D138C126}" presName="parTxOnly" presStyleLbl="node1" presStyleIdx="1" presStyleCnt="3">
        <dgm:presLayoutVars>
          <dgm:bulletEnabled val="1"/>
        </dgm:presLayoutVars>
      </dgm:prSet>
      <dgm:spPr/>
      <dgm:t>
        <a:bodyPr/>
        <a:lstStyle/>
        <a:p>
          <a:endParaRPr lang="zh-CN" altLang="en-US"/>
        </a:p>
      </dgm:t>
    </dgm:pt>
    <dgm:pt modelId="{B9144EB4-54C2-4A26-89C0-D1D3905E1CC3}" type="pres">
      <dgm:prSet presAssocID="{AE511BB9-06E8-4F0B-802F-BEB02CABEA4E}"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t>
        <a:bodyPr/>
        <a:lstStyle/>
        <a:p>
          <a:endParaRPr lang="zh-CN" altLang="en-US"/>
        </a:p>
      </dgm:t>
    </dgm:pt>
  </dgm:ptLst>
  <dgm:cxnLst>
    <dgm:cxn modelId="{2769B121-5B12-454B-A612-2D7D2D99176F}" srcId="{A885556A-91B6-419D-A877-1CB35B9D2E52}" destId="{EA33D808-F0E4-4E48-827A-CD28D138C126}" srcOrd="1" destOrd="0" parTransId="{05AEB76A-B4E0-4A05-845E-350C495D3314}" sibTransId="{AE511BB9-06E8-4F0B-802F-BEB02CABEA4E}"/>
    <dgm:cxn modelId="{38414B09-89DF-401F-B1F0-8F94DD2B141E}" srcId="{A885556A-91B6-419D-A877-1CB35B9D2E52}" destId="{29D6AB23-25DA-4DA8-BB7D-445FE441D7CC}" srcOrd="0" destOrd="0" parTransId="{B1D9C88A-BCBE-4DAA-8D79-78F3E5528E78}" sibTransId="{8D8196FE-426F-437F-BC85-41F389BCFB68}"/>
    <dgm:cxn modelId="{62B93A00-1284-4D4F-9B62-6B415628FC92}" type="presOf" srcId="{A885556A-91B6-419D-A877-1CB35B9D2E52}" destId="{BB44B8D7-DA2A-4A62-9CCC-6CE3C07D2D2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9C832888-5F07-4C01-9600-81944DD348B4}" type="presOf" srcId="{EA33D808-F0E4-4E48-827A-CD28D138C126}" destId="{AE4A70E1-4831-4D98-B378-0F1008B841D9}" srcOrd="0" destOrd="0" presId="urn:microsoft.com/office/officeart/2005/8/layout/hChevron3"/>
    <dgm:cxn modelId="{FDF3473C-EE50-4646-BA69-0293C7549A7E}" srcId="{A885556A-91B6-419D-A877-1CB35B9D2E52}" destId="{6FF7BBA6-AEA4-4895-A02D-285B661D9D9C}" srcOrd="2" destOrd="0" parTransId="{D779102E-6165-49D2-934D-660C4322D83B}" sibTransId="{5B060FA2-4BEA-4643-8A75-2632374CD0CB}"/>
    <dgm:cxn modelId="{926243D3-4306-43B8-9AF2-0CD755C83893}" type="presOf" srcId="{6FF7BBA6-AEA4-4895-A02D-285B661D9D9C}" destId="{9395227A-FF8B-45C5-AEEA-F2AB2FD80348}"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C60D9227-0B49-45CB-9522-9A625A953155}" type="presParOf" srcId="{BB44B8D7-DA2A-4A62-9CCC-6CE3C07D2D28}" destId="{AE4A70E1-4831-4D98-B378-0F1008B841D9}" srcOrd="2" destOrd="0" presId="urn:microsoft.com/office/officeart/2005/8/layout/hChevron3"/>
    <dgm:cxn modelId="{CE9E7680-F1D3-4FD0-B7FC-EEB501364CF1}" type="presParOf" srcId="{BB44B8D7-DA2A-4A62-9CCC-6CE3C07D2D28}" destId="{B9144EB4-54C2-4A26-89C0-D1D3905E1CC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5.5 </a:t>
          </a:r>
          <a:r>
            <a:rPr lang="zh-CN" altLang="en-US" dirty="0">
              <a:solidFill>
                <a:schemeClr val="bg1"/>
              </a:solidFill>
              <a:latin typeface="微软雅黑" panose="020B0503020204020204" pitchFamily="34" charset="-122"/>
              <a:ea typeface="微软雅黑" panose="020B0503020204020204" pitchFamily="34" charset="-122"/>
            </a:rPr>
            <a:t>重载特殊运算符</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EA33D808-F0E4-4E48-827A-CD28D138C126}">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5.5.3 </a:t>
          </a:r>
          <a:r>
            <a:rPr lang="zh-CN" altLang="en-US" dirty="0">
              <a:solidFill>
                <a:schemeClr val="tx1"/>
              </a:solidFill>
              <a:latin typeface="微软雅黑" panose="020B0503020204020204" pitchFamily="34" charset="-122"/>
              <a:ea typeface="微软雅黑" panose="020B0503020204020204" pitchFamily="34" charset="-122"/>
            </a:rPr>
            <a:t>函数调用运算符</a:t>
          </a:r>
          <a:r>
            <a:rPr lang="en-US" altLang="zh-CN" dirty="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dgm:t>
    </dgm:pt>
    <dgm:pt modelId="{05AEB76A-B4E0-4A05-845E-350C495D3314}" type="parTrans" cxnId="{2769B121-5B12-454B-A612-2D7D2D99176F}">
      <dgm:prSet/>
      <dgm:spPr/>
      <dgm:t>
        <a:bodyPr/>
        <a:lstStyle/>
        <a:p>
          <a:endParaRPr lang="zh-CN" altLang="en-US"/>
        </a:p>
      </dgm:t>
    </dgm:pt>
    <dgm:pt modelId="{AE511BB9-06E8-4F0B-802F-BEB02CABEA4E}" type="sibTrans" cxnId="{2769B121-5B12-454B-A612-2D7D2D99176F}">
      <dgm:prSet/>
      <dgm:spPr/>
      <dgm:t>
        <a:bodyPr/>
        <a:lstStyle/>
        <a:p>
          <a:endParaRPr lang="zh-CN" altLang="en-US"/>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t>
        <a:bodyPr/>
        <a:lstStyle/>
        <a:p>
          <a:endParaRPr lang="zh-CN" altLang="en-US"/>
        </a:p>
      </dgm:t>
    </dgm:pt>
    <dgm:pt modelId="{E5CA2EB2-F6AA-42AC-99F9-90AC7D76C1D9}" type="pres">
      <dgm:prSet presAssocID="{8D8196FE-426F-437F-BC85-41F389BCFB68}" presName="parSpace" presStyleCnt="0"/>
      <dgm:spPr/>
    </dgm:pt>
    <dgm:pt modelId="{AE4A70E1-4831-4D98-B378-0F1008B841D9}" type="pres">
      <dgm:prSet presAssocID="{EA33D808-F0E4-4E48-827A-CD28D138C126}" presName="parTxOnly" presStyleLbl="node1" presStyleIdx="1" presStyleCnt="3">
        <dgm:presLayoutVars>
          <dgm:bulletEnabled val="1"/>
        </dgm:presLayoutVars>
      </dgm:prSet>
      <dgm:spPr/>
      <dgm:t>
        <a:bodyPr/>
        <a:lstStyle/>
        <a:p>
          <a:endParaRPr lang="zh-CN" altLang="en-US"/>
        </a:p>
      </dgm:t>
    </dgm:pt>
    <dgm:pt modelId="{B9144EB4-54C2-4A26-89C0-D1D3905E1CC3}" type="pres">
      <dgm:prSet presAssocID="{AE511BB9-06E8-4F0B-802F-BEB02CABEA4E}"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t>
        <a:bodyPr/>
        <a:lstStyle/>
        <a:p>
          <a:endParaRPr lang="zh-CN" altLang="en-US"/>
        </a:p>
      </dgm:t>
    </dgm:pt>
  </dgm:ptLst>
  <dgm:cxnLst>
    <dgm:cxn modelId="{2769B121-5B12-454B-A612-2D7D2D99176F}" srcId="{A885556A-91B6-419D-A877-1CB35B9D2E52}" destId="{EA33D808-F0E4-4E48-827A-CD28D138C126}" srcOrd="1" destOrd="0" parTransId="{05AEB76A-B4E0-4A05-845E-350C495D3314}" sibTransId="{AE511BB9-06E8-4F0B-802F-BEB02CABEA4E}"/>
    <dgm:cxn modelId="{38414B09-89DF-401F-B1F0-8F94DD2B141E}" srcId="{A885556A-91B6-419D-A877-1CB35B9D2E52}" destId="{29D6AB23-25DA-4DA8-BB7D-445FE441D7CC}" srcOrd="0" destOrd="0" parTransId="{B1D9C88A-BCBE-4DAA-8D79-78F3E5528E78}" sibTransId="{8D8196FE-426F-437F-BC85-41F389BCFB68}"/>
    <dgm:cxn modelId="{62B93A00-1284-4D4F-9B62-6B415628FC92}" type="presOf" srcId="{A885556A-91B6-419D-A877-1CB35B9D2E52}" destId="{BB44B8D7-DA2A-4A62-9CCC-6CE3C07D2D2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9C832888-5F07-4C01-9600-81944DD348B4}" type="presOf" srcId="{EA33D808-F0E4-4E48-827A-CD28D138C126}" destId="{AE4A70E1-4831-4D98-B378-0F1008B841D9}" srcOrd="0" destOrd="0" presId="urn:microsoft.com/office/officeart/2005/8/layout/hChevron3"/>
    <dgm:cxn modelId="{FDF3473C-EE50-4646-BA69-0293C7549A7E}" srcId="{A885556A-91B6-419D-A877-1CB35B9D2E52}" destId="{6FF7BBA6-AEA4-4895-A02D-285B661D9D9C}" srcOrd="2" destOrd="0" parTransId="{D779102E-6165-49D2-934D-660C4322D83B}" sibTransId="{5B060FA2-4BEA-4643-8A75-2632374CD0CB}"/>
    <dgm:cxn modelId="{926243D3-4306-43B8-9AF2-0CD755C83893}" type="presOf" srcId="{6FF7BBA6-AEA4-4895-A02D-285B661D9D9C}" destId="{9395227A-FF8B-45C5-AEEA-F2AB2FD80348}"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C60D9227-0B49-45CB-9522-9A625A953155}" type="presParOf" srcId="{BB44B8D7-DA2A-4A62-9CCC-6CE3C07D2D28}" destId="{AE4A70E1-4831-4D98-B378-0F1008B841D9}" srcOrd="2" destOrd="0" presId="urn:microsoft.com/office/officeart/2005/8/layout/hChevron3"/>
    <dgm:cxn modelId="{CE9E7680-F1D3-4FD0-B7FC-EEB501364CF1}" type="presParOf" srcId="{BB44B8D7-DA2A-4A62-9CCC-6CE3C07D2D28}" destId="{B9144EB4-54C2-4A26-89C0-D1D3905E1CC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5.5 </a:t>
          </a:r>
          <a:r>
            <a:rPr lang="zh-CN" altLang="en-US" dirty="0">
              <a:solidFill>
                <a:schemeClr val="bg1"/>
              </a:solidFill>
              <a:latin typeface="微软雅黑" panose="020B0503020204020204" pitchFamily="34" charset="-122"/>
              <a:ea typeface="微软雅黑" panose="020B0503020204020204" pitchFamily="34" charset="-122"/>
            </a:rPr>
            <a:t>重载特殊运算符</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r>
            <a:rPr lang="zh-CN" altLang="en-US" dirty="0">
              <a:solidFill>
                <a:schemeClr val="tx1"/>
              </a:solidFill>
              <a:latin typeface="微软雅黑" panose="020B0503020204020204" pitchFamily="34" charset="-122"/>
              <a:ea typeface="微软雅黑" panose="020B0503020204020204" pitchFamily="34" charset="-122"/>
            </a:rPr>
            <a:t>可调用对象</a:t>
          </a: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EA33D808-F0E4-4E48-827A-CD28D138C126}">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5.5.3 </a:t>
          </a:r>
          <a:r>
            <a:rPr lang="zh-CN" altLang="en-US" dirty="0">
              <a:solidFill>
                <a:schemeClr val="tx1"/>
              </a:solidFill>
              <a:latin typeface="微软雅黑" panose="020B0503020204020204" pitchFamily="34" charset="-122"/>
              <a:ea typeface="微软雅黑" panose="020B0503020204020204" pitchFamily="34" charset="-122"/>
            </a:rPr>
            <a:t>函数调用运算符</a:t>
          </a:r>
          <a:r>
            <a:rPr lang="en-US" altLang="zh-CN" dirty="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dgm:t>
    </dgm:pt>
    <dgm:pt modelId="{05AEB76A-B4E0-4A05-845E-350C495D3314}" type="parTrans" cxnId="{2769B121-5B12-454B-A612-2D7D2D99176F}">
      <dgm:prSet/>
      <dgm:spPr/>
      <dgm:t>
        <a:bodyPr/>
        <a:lstStyle/>
        <a:p>
          <a:endParaRPr lang="zh-CN" altLang="en-US"/>
        </a:p>
      </dgm:t>
    </dgm:pt>
    <dgm:pt modelId="{AE511BB9-06E8-4F0B-802F-BEB02CABEA4E}" type="sibTrans" cxnId="{2769B121-5B12-454B-A612-2D7D2D99176F}">
      <dgm:prSet/>
      <dgm:spPr/>
      <dgm:t>
        <a:bodyPr/>
        <a:lstStyle/>
        <a:p>
          <a:endParaRPr lang="zh-CN" altLang="en-US"/>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t>
        <a:bodyPr/>
        <a:lstStyle/>
        <a:p>
          <a:endParaRPr lang="zh-CN" altLang="en-US"/>
        </a:p>
      </dgm:t>
    </dgm:pt>
    <dgm:pt modelId="{E5CA2EB2-F6AA-42AC-99F9-90AC7D76C1D9}" type="pres">
      <dgm:prSet presAssocID="{8D8196FE-426F-437F-BC85-41F389BCFB68}" presName="parSpace" presStyleCnt="0"/>
      <dgm:spPr/>
    </dgm:pt>
    <dgm:pt modelId="{AE4A70E1-4831-4D98-B378-0F1008B841D9}" type="pres">
      <dgm:prSet presAssocID="{EA33D808-F0E4-4E48-827A-CD28D138C126}" presName="parTxOnly" presStyleLbl="node1" presStyleIdx="1" presStyleCnt="3">
        <dgm:presLayoutVars>
          <dgm:bulletEnabled val="1"/>
        </dgm:presLayoutVars>
      </dgm:prSet>
      <dgm:spPr/>
      <dgm:t>
        <a:bodyPr/>
        <a:lstStyle/>
        <a:p>
          <a:endParaRPr lang="zh-CN" altLang="en-US"/>
        </a:p>
      </dgm:t>
    </dgm:pt>
    <dgm:pt modelId="{B9144EB4-54C2-4A26-89C0-D1D3905E1CC3}" type="pres">
      <dgm:prSet presAssocID="{AE511BB9-06E8-4F0B-802F-BEB02CABEA4E}"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t>
        <a:bodyPr/>
        <a:lstStyle/>
        <a:p>
          <a:endParaRPr lang="zh-CN" altLang="en-US"/>
        </a:p>
      </dgm:t>
    </dgm:pt>
  </dgm:ptLst>
  <dgm:cxnLst>
    <dgm:cxn modelId="{2769B121-5B12-454B-A612-2D7D2D99176F}" srcId="{A885556A-91B6-419D-A877-1CB35B9D2E52}" destId="{EA33D808-F0E4-4E48-827A-CD28D138C126}" srcOrd="1" destOrd="0" parTransId="{05AEB76A-B4E0-4A05-845E-350C495D3314}" sibTransId="{AE511BB9-06E8-4F0B-802F-BEB02CABEA4E}"/>
    <dgm:cxn modelId="{38414B09-89DF-401F-B1F0-8F94DD2B141E}" srcId="{A885556A-91B6-419D-A877-1CB35B9D2E52}" destId="{29D6AB23-25DA-4DA8-BB7D-445FE441D7CC}" srcOrd="0" destOrd="0" parTransId="{B1D9C88A-BCBE-4DAA-8D79-78F3E5528E78}" sibTransId="{8D8196FE-426F-437F-BC85-41F389BCFB68}"/>
    <dgm:cxn modelId="{62B93A00-1284-4D4F-9B62-6B415628FC92}" type="presOf" srcId="{A885556A-91B6-419D-A877-1CB35B9D2E52}" destId="{BB44B8D7-DA2A-4A62-9CCC-6CE3C07D2D28}" srcOrd="0" destOrd="0" presId="urn:microsoft.com/office/officeart/2005/8/layout/hChevron3"/>
    <dgm:cxn modelId="{F7EBFEE8-E659-4C32-B056-1F46DD4B882C}" type="presOf" srcId="{29D6AB23-25DA-4DA8-BB7D-445FE441D7CC}" destId="{7CB280A8-87FF-4D94-8E72-2FF508DAAB2A}" srcOrd="0" destOrd="0" presId="urn:microsoft.com/office/officeart/2005/8/layout/hChevron3"/>
    <dgm:cxn modelId="{9C832888-5F07-4C01-9600-81944DD348B4}" type="presOf" srcId="{EA33D808-F0E4-4E48-827A-CD28D138C126}" destId="{AE4A70E1-4831-4D98-B378-0F1008B841D9}" srcOrd="0" destOrd="0" presId="urn:microsoft.com/office/officeart/2005/8/layout/hChevron3"/>
    <dgm:cxn modelId="{FDF3473C-EE50-4646-BA69-0293C7549A7E}" srcId="{A885556A-91B6-419D-A877-1CB35B9D2E52}" destId="{6FF7BBA6-AEA4-4895-A02D-285B661D9D9C}" srcOrd="2" destOrd="0" parTransId="{D779102E-6165-49D2-934D-660C4322D83B}" sibTransId="{5B060FA2-4BEA-4643-8A75-2632374CD0CB}"/>
    <dgm:cxn modelId="{926243D3-4306-43B8-9AF2-0CD755C83893}" type="presOf" srcId="{6FF7BBA6-AEA4-4895-A02D-285B661D9D9C}" destId="{9395227A-FF8B-45C5-AEEA-F2AB2FD80348}"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C60D9227-0B49-45CB-9522-9A625A953155}" type="presParOf" srcId="{BB44B8D7-DA2A-4A62-9CCC-6CE3C07D2D28}" destId="{AE4A70E1-4831-4D98-B378-0F1008B841D9}" srcOrd="2" destOrd="0" presId="urn:microsoft.com/office/officeart/2005/8/layout/hChevron3"/>
    <dgm:cxn modelId="{CE9E7680-F1D3-4FD0-B7FC-EEB501364CF1}" type="presParOf" srcId="{BB44B8D7-DA2A-4A62-9CCC-6CE3C07D2D28}" destId="{B9144EB4-54C2-4A26-89C0-D1D3905E1CC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2D5885-7098-41CD-AB73-4B0DFD396682}"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zh-CN" altLang="en-US"/>
        </a:p>
      </dgm:t>
    </dgm:pt>
    <dgm:pt modelId="{B3CE8C06-F1AC-4E50-9533-BE908E59CBBF}">
      <dgm:prSet phldrT="[文本]"/>
      <dgm:spPr/>
      <dgm:t>
        <a:bodyPr/>
        <a:lstStyle/>
        <a:p>
          <a:r>
            <a:rPr lang="zh-CN" altLang="zh-CN" dirty="0" smtClean="0">
              <a:latin typeface="+mj-lt"/>
            </a:rPr>
            <a:t>语义</a:t>
          </a:r>
          <a:endParaRPr lang="zh-CN" altLang="en-US" dirty="0"/>
        </a:p>
      </dgm:t>
    </dgm:pt>
    <dgm:pt modelId="{966EC312-42BF-4BB8-A27A-EA9F4E243463}" type="parTrans" cxnId="{D9230E02-ACFD-4068-9599-C3D7986AF11C}">
      <dgm:prSet/>
      <dgm:spPr/>
      <dgm:t>
        <a:bodyPr/>
        <a:lstStyle/>
        <a:p>
          <a:endParaRPr lang="zh-CN" altLang="en-US"/>
        </a:p>
      </dgm:t>
    </dgm:pt>
    <dgm:pt modelId="{8E92A951-EBD2-4241-BF8C-C8AA80F3870C}" type="sibTrans" cxnId="{D9230E02-ACFD-4068-9599-C3D7986AF11C}">
      <dgm:prSet/>
      <dgm:spPr/>
      <dgm:t>
        <a:bodyPr/>
        <a:lstStyle/>
        <a:p>
          <a:endParaRPr lang="zh-CN" altLang="en-US"/>
        </a:p>
      </dgm:t>
    </dgm:pt>
    <dgm:pt modelId="{D2409B5B-8C33-490D-9AE0-80B2A9641AB2}">
      <dgm:prSet/>
      <dgm:spPr/>
      <dgm:t>
        <a:bodyPr/>
        <a:lstStyle/>
        <a:p>
          <a:r>
            <a:rPr lang="zh-CN" altLang="zh-CN" dirty="0" smtClean="0">
              <a:latin typeface="+mj-lt"/>
            </a:rPr>
            <a:t>重载形式</a:t>
          </a:r>
          <a:endParaRPr lang="en-US" altLang="zh-CN" dirty="0">
            <a:latin typeface="+mj-lt"/>
          </a:endParaRPr>
        </a:p>
      </dgm:t>
    </dgm:pt>
    <dgm:pt modelId="{25BDC3D4-473C-4CC7-92AA-A590BB5DED68}" type="parTrans" cxnId="{C3AA8EED-969A-454A-84FF-040144C2C948}">
      <dgm:prSet/>
      <dgm:spPr/>
      <dgm:t>
        <a:bodyPr/>
        <a:lstStyle/>
        <a:p>
          <a:endParaRPr lang="zh-CN" altLang="en-US"/>
        </a:p>
      </dgm:t>
    </dgm:pt>
    <dgm:pt modelId="{080CDA84-7C81-4ABC-9B35-BF5286ACE512}" type="sibTrans" cxnId="{C3AA8EED-969A-454A-84FF-040144C2C948}">
      <dgm:prSet/>
      <dgm:spPr/>
      <dgm:t>
        <a:bodyPr/>
        <a:lstStyle/>
        <a:p>
          <a:endParaRPr lang="zh-CN" altLang="en-US"/>
        </a:p>
      </dgm:t>
    </dgm:pt>
    <dgm:pt modelId="{A00A7877-F644-4DBD-A1C8-1888E5BE5D8C}">
      <dgm:prSet/>
      <dgm:spPr/>
      <dgm:t>
        <a:bodyPr/>
        <a:lstStyle/>
        <a:p>
          <a:r>
            <a:rPr lang="zh-CN" altLang="en-US" dirty="0" smtClean="0">
              <a:latin typeface="+mj-lt"/>
            </a:rPr>
            <a:t>重载为</a:t>
          </a:r>
          <a:r>
            <a:rPr lang="zh-CN" altLang="zh-CN" dirty="0" smtClean="0">
              <a:latin typeface="+mj-lt"/>
            </a:rPr>
            <a:t>成员</a:t>
          </a:r>
          <a:endParaRPr lang="en-US" altLang="zh-CN" dirty="0">
            <a:latin typeface="+mj-lt"/>
          </a:endParaRPr>
        </a:p>
      </dgm:t>
    </dgm:pt>
    <dgm:pt modelId="{A335A65A-3274-4FE7-B080-BBC49A89415D}" type="parTrans" cxnId="{7A7E3CC2-7641-4F61-8107-08A417A1EF61}">
      <dgm:prSet/>
      <dgm:spPr/>
      <dgm:t>
        <a:bodyPr/>
        <a:lstStyle/>
        <a:p>
          <a:endParaRPr lang="zh-CN" altLang="en-US"/>
        </a:p>
      </dgm:t>
    </dgm:pt>
    <dgm:pt modelId="{7101A999-F617-4E8F-BD56-9B2C4AAA0AFC}" type="sibTrans" cxnId="{7A7E3CC2-7641-4F61-8107-08A417A1EF61}">
      <dgm:prSet/>
      <dgm:spPr/>
      <dgm:t>
        <a:bodyPr/>
        <a:lstStyle/>
        <a:p>
          <a:endParaRPr lang="zh-CN" altLang="en-US"/>
        </a:p>
      </dgm:t>
    </dgm:pt>
    <dgm:pt modelId="{FA041C2F-A057-49F8-BAB8-2B3156187BC9}">
      <dgm:prSet/>
      <dgm:spPr/>
      <dgm:t>
        <a:bodyPr/>
        <a:lstStyle/>
        <a:p>
          <a:r>
            <a:rPr lang="zh-CN" altLang="en-US" dirty="0" smtClean="0">
              <a:latin typeface="+mj-lt"/>
            </a:rPr>
            <a:t>特征</a:t>
          </a:r>
          <a:endParaRPr lang="en-US" altLang="zh-CN" dirty="0">
            <a:latin typeface="+mj-lt"/>
          </a:endParaRPr>
        </a:p>
      </dgm:t>
    </dgm:pt>
    <dgm:pt modelId="{D1A87EB3-2C76-4E64-BBE8-674DF55690CA}" type="parTrans" cxnId="{F2A521FF-FA84-4ED5-B619-889F116C7D3E}">
      <dgm:prSet/>
      <dgm:spPr/>
      <dgm:t>
        <a:bodyPr/>
        <a:lstStyle/>
        <a:p>
          <a:endParaRPr lang="zh-CN" altLang="en-US"/>
        </a:p>
      </dgm:t>
    </dgm:pt>
    <dgm:pt modelId="{B76613B1-5AE5-4013-91A8-B7F47AFC3D8A}" type="sibTrans" cxnId="{F2A521FF-FA84-4ED5-B619-889F116C7D3E}">
      <dgm:prSet/>
      <dgm:spPr/>
      <dgm:t>
        <a:bodyPr/>
        <a:lstStyle/>
        <a:p>
          <a:endParaRPr lang="zh-CN" altLang="en-US"/>
        </a:p>
      </dgm:t>
    </dgm:pt>
    <dgm:pt modelId="{0DB4E583-B8E4-4E0E-B802-03F1499134D4}">
      <dgm:prSet/>
      <dgm:spPr/>
      <dgm:t>
        <a:bodyPr/>
        <a:lstStyle/>
        <a:p>
          <a:r>
            <a:rPr lang="zh-CN" altLang="zh-CN" dirty="0" smtClean="0">
              <a:latin typeface="+mj-lt"/>
            </a:rPr>
            <a:t>返回值</a:t>
          </a:r>
          <a:r>
            <a:rPr lang="zh-CN" altLang="en-US" dirty="0" smtClean="0">
              <a:latin typeface="+mj-lt"/>
            </a:rPr>
            <a:t>类型</a:t>
          </a:r>
          <a:endParaRPr lang="zh-CN" altLang="zh-CN" dirty="0">
            <a:latin typeface="+mj-lt"/>
          </a:endParaRPr>
        </a:p>
      </dgm:t>
    </dgm:pt>
    <dgm:pt modelId="{75EDEC40-E1C5-45C2-B3ED-351701F95390}" type="parTrans" cxnId="{4654FCB7-C47F-4377-8F21-40BEB2F24088}">
      <dgm:prSet/>
      <dgm:spPr/>
      <dgm:t>
        <a:bodyPr/>
        <a:lstStyle/>
        <a:p>
          <a:endParaRPr lang="zh-CN" altLang="en-US"/>
        </a:p>
      </dgm:t>
    </dgm:pt>
    <dgm:pt modelId="{B2A0A992-7EF1-4A41-87CB-6FBB83E0D2DF}" type="sibTrans" cxnId="{4654FCB7-C47F-4377-8F21-40BEB2F24088}">
      <dgm:prSet/>
      <dgm:spPr/>
      <dgm:t>
        <a:bodyPr/>
        <a:lstStyle/>
        <a:p>
          <a:endParaRPr lang="zh-CN" altLang="en-US"/>
        </a:p>
      </dgm:t>
    </dgm:pt>
    <dgm:pt modelId="{86421350-DFCA-45BE-AE94-6D5A3250F019}">
      <dgm:prSet/>
      <dgm:spPr/>
      <dgm:t>
        <a:bodyPr/>
        <a:lstStyle/>
        <a:p>
          <a:r>
            <a:rPr lang="zh-CN" altLang="zh-CN" b="0" dirty="0" smtClean="0">
              <a:latin typeface="+mj-lt"/>
            </a:rPr>
            <a:t>级联</a:t>
          </a:r>
          <a:endParaRPr lang="zh-CN" altLang="zh-CN" b="0" dirty="0">
            <a:latin typeface="+mj-lt"/>
          </a:endParaRPr>
        </a:p>
      </dgm:t>
    </dgm:pt>
    <dgm:pt modelId="{B24ACD1E-8A50-472F-858F-F784821C8DEC}" type="parTrans" cxnId="{950AFD04-3B31-4365-A8FC-E96FCFA91135}">
      <dgm:prSet/>
      <dgm:spPr/>
      <dgm:t>
        <a:bodyPr/>
        <a:lstStyle/>
        <a:p>
          <a:endParaRPr lang="zh-CN" altLang="en-US"/>
        </a:p>
      </dgm:t>
    </dgm:pt>
    <dgm:pt modelId="{0CB75DA6-8702-4AE4-A09E-7BAF7940DED3}" type="sibTrans" cxnId="{950AFD04-3B31-4365-A8FC-E96FCFA91135}">
      <dgm:prSet/>
      <dgm:spPr/>
      <dgm:t>
        <a:bodyPr/>
        <a:lstStyle/>
        <a:p>
          <a:endParaRPr lang="zh-CN" altLang="en-US"/>
        </a:p>
      </dgm:t>
    </dgm:pt>
    <dgm:pt modelId="{CA06261E-C877-41AB-A93C-72ABBF8E957C}">
      <dgm:prSet phldrT="[文本]"/>
      <dgm:spPr/>
      <dgm:t>
        <a:bodyPr/>
        <a:lstStyle/>
        <a:p>
          <a:r>
            <a:rPr lang="zh-CN" altLang="zh-CN" dirty="0" smtClean="0">
              <a:latin typeface="+mj-lt"/>
            </a:rPr>
            <a:t>运算符的原始</a:t>
          </a:r>
          <a:r>
            <a:rPr lang="zh-CN" altLang="en-US" dirty="0" smtClean="0">
              <a:latin typeface="+mj-lt"/>
            </a:rPr>
            <a:t>语义</a:t>
          </a:r>
          <a:endParaRPr lang="zh-CN" altLang="en-US" dirty="0"/>
        </a:p>
      </dgm:t>
    </dgm:pt>
    <dgm:pt modelId="{91A7390D-C534-41AC-8881-91A02CACD057}" type="parTrans" cxnId="{5E6693F0-C79F-4141-80CB-5A4E4C8D039B}">
      <dgm:prSet/>
      <dgm:spPr/>
      <dgm:t>
        <a:bodyPr/>
        <a:lstStyle/>
        <a:p>
          <a:endParaRPr lang="zh-CN" altLang="en-US"/>
        </a:p>
      </dgm:t>
    </dgm:pt>
    <dgm:pt modelId="{3DC1B3C8-D34B-4C30-B24B-F93577ABBDC8}" type="sibTrans" cxnId="{5E6693F0-C79F-4141-80CB-5A4E4C8D039B}">
      <dgm:prSet/>
      <dgm:spPr/>
      <dgm:t>
        <a:bodyPr/>
        <a:lstStyle/>
        <a:p>
          <a:endParaRPr lang="zh-CN" altLang="en-US"/>
        </a:p>
      </dgm:t>
    </dgm:pt>
    <dgm:pt modelId="{49613D3C-CCD9-42AF-9744-EC86B07E22A7}">
      <dgm:prSet/>
      <dgm:spPr/>
      <dgm:t>
        <a:bodyPr/>
        <a:lstStyle/>
        <a:p>
          <a:r>
            <a:rPr lang="zh-CN" altLang="en-US" dirty="0" smtClean="0">
              <a:latin typeface="+mj-lt"/>
            </a:rPr>
            <a:t>重载为</a:t>
          </a:r>
          <a:r>
            <a:rPr lang="zh-CN" altLang="zh-CN" dirty="0" smtClean="0">
              <a:latin typeface="+mj-lt"/>
            </a:rPr>
            <a:t>友元</a:t>
          </a:r>
          <a:endParaRPr lang="en-US" altLang="zh-CN" dirty="0">
            <a:latin typeface="+mj-lt"/>
          </a:endParaRPr>
        </a:p>
      </dgm:t>
    </dgm:pt>
    <dgm:pt modelId="{979A0CD2-CB5B-4E54-A3D0-072B778444E3}" type="parTrans" cxnId="{2C4BF2E6-0FB6-4204-9FC6-34D597498A9F}">
      <dgm:prSet/>
      <dgm:spPr/>
      <dgm:t>
        <a:bodyPr/>
        <a:lstStyle/>
        <a:p>
          <a:endParaRPr lang="zh-CN" altLang="en-US"/>
        </a:p>
      </dgm:t>
    </dgm:pt>
    <dgm:pt modelId="{99C6E422-2052-4EFC-AB9E-C2A78A357D7C}" type="sibTrans" cxnId="{2C4BF2E6-0FB6-4204-9FC6-34D597498A9F}">
      <dgm:prSet/>
      <dgm:spPr/>
      <dgm:t>
        <a:bodyPr/>
        <a:lstStyle/>
        <a:p>
          <a:endParaRPr lang="zh-CN" altLang="en-US"/>
        </a:p>
      </dgm:t>
    </dgm:pt>
    <dgm:pt modelId="{881513D2-5203-499F-8891-9F549B896D21}">
      <dgm:prSet/>
      <dgm:spPr/>
      <dgm:t>
        <a:bodyPr/>
        <a:lstStyle/>
        <a:p>
          <a:r>
            <a:rPr lang="zh-CN" altLang="en-US" dirty="0" smtClean="0">
              <a:latin typeface="+mj-lt"/>
            </a:rPr>
            <a:t>参数</a:t>
          </a:r>
          <a:r>
            <a:rPr lang="zh-CN" altLang="zh-CN" dirty="0" smtClean="0">
              <a:latin typeface="+mj-lt"/>
            </a:rPr>
            <a:t>个数</a:t>
          </a:r>
          <a:r>
            <a:rPr lang="en-US" altLang="zh-CN" dirty="0" smtClean="0">
              <a:latin typeface="+mj-lt"/>
            </a:rPr>
            <a:t>/</a:t>
          </a:r>
          <a:r>
            <a:rPr lang="zh-CN" altLang="zh-CN" dirty="0" smtClean="0">
              <a:latin typeface="+mj-lt"/>
            </a:rPr>
            <a:t>类型</a:t>
          </a:r>
          <a:endParaRPr lang="en-US" altLang="zh-CN" dirty="0">
            <a:latin typeface="+mj-lt"/>
          </a:endParaRPr>
        </a:p>
      </dgm:t>
    </dgm:pt>
    <dgm:pt modelId="{AEF9B23B-C8BF-4642-8EE3-9EED52B8831E}" type="parTrans" cxnId="{61D17E66-E90D-4320-82A8-71422FE59E9F}">
      <dgm:prSet/>
      <dgm:spPr/>
      <dgm:t>
        <a:bodyPr/>
        <a:lstStyle/>
        <a:p>
          <a:endParaRPr lang="zh-CN" altLang="en-US"/>
        </a:p>
      </dgm:t>
    </dgm:pt>
    <dgm:pt modelId="{85AEA388-0B0B-4962-B6F1-B6F3906D63D7}" type="sibTrans" cxnId="{61D17E66-E90D-4320-82A8-71422FE59E9F}">
      <dgm:prSet/>
      <dgm:spPr/>
      <dgm:t>
        <a:bodyPr/>
        <a:lstStyle/>
        <a:p>
          <a:endParaRPr lang="zh-CN" altLang="en-US"/>
        </a:p>
      </dgm:t>
    </dgm:pt>
    <dgm:pt modelId="{61876D3A-C615-4798-80FF-C034EFE8BD92}">
      <dgm:prSet/>
      <dgm:spPr/>
      <dgm:t>
        <a:bodyPr/>
        <a:lstStyle/>
        <a:p>
          <a:r>
            <a:rPr lang="zh-CN" altLang="en-US" dirty="0" smtClean="0">
              <a:latin typeface="+mj-lt"/>
            </a:rPr>
            <a:t>运算能否级联</a:t>
          </a:r>
          <a:r>
            <a:rPr lang="en-US" altLang="zh-CN" b="1" dirty="0" smtClean="0">
              <a:latin typeface="+mj-lt"/>
            </a:rPr>
            <a:t>(</a:t>
          </a:r>
          <a:r>
            <a:rPr lang="en-US" altLang="zh-CN" b="1" i="1" dirty="0" smtClean="0">
              <a:latin typeface="+mj-lt"/>
            </a:rPr>
            <a:t>cascading</a:t>
          </a:r>
          <a:r>
            <a:rPr lang="en-US" altLang="zh-CN" b="1" dirty="0" smtClean="0">
              <a:latin typeface="+mj-lt"/>
            </a:rPr>
            <a:t>)</a:t>
          </a:r>
          <a:endParaRPr lang="zh-CN" altLang="zh-CN" dirty="0">
            <a:latin typeface="+mj-lt"/>
          </a:endParaRPr>
        </a:p>
      </dgm:t>
    </dgm:pt>
    <dgm:pt modelId="{25AD8930-76A6-4F39-AB0A-477A5E4EF371}" type="parTrans" cxnId="{88FA211E-6BDB-4F86-A0B2-A78BEFBCD6DD}">
      <dgm:prSet/>
      <dgm:spPr/>
      <dgm:t>
        <a:bodyPr/>
        <a:lstStyle/>
        <a:p>
          <a:endParaRPr lang="zh-CN" altLang="en-US"/>
        </a:p>
      </dgm:t>
    </dgm:pt>
    <dgm:pt modelId="{740F433E-93E9-4FE3-8560-E6521FBDBE2E}" type="sibTrans" cxnId="{88FA211E-6BDB-4F86-A0B2-A78BEFBCD6DD}">
      <dgm:prSet/>
      <dgm:spPr/>
      <dgm:t>
        <a:bodyPr/>
        <a:lstStyle/>
        <a:p>
          <a:endParaRPr lang="zh-CN" altLang="en-US"/>
        </a:p>
      </dgm:t>
    </dgm:pt>
    <dgm:pt modelId="{792B927B-549C-4860-A936-16725268B266}" type="pres">
      <dgm:prSet presAssocID="{6B2D5885-7098-41CD-AB73-4B0DFD396682}" presName="Name0" presStyleCnt="0">
        <dgm:presLayoutVars>
          <dgm:dir/>
          <dgm:animLvl val="lvl"/>
          <dgm:resizeHandles val="exact"/>
        </dgm:presLayoutVars>
      </dgm:prSet>
      <dgm:spPr/>
      <dgm:t>
        <a:bodyPr/>
        <a:lstStyle/>
        <a:p>
          <a:endParaRPr lang="zh-CN" altLang="en-US"/>
        </a:p>
      </dgm:t>
    </dgm:pt>
    <dgm:pt modelId="{42627469-A9F9-4C4A-957E-FB5BC45C58DF}" type="pres">
      <dgm:prSet presAssocID="{B3CE8C06-F1AC-4E50-9533-BE908E59CBBF}" presName="composite" presStyleCnt="0"/>
      <dgm:spPr/>
    </dgm:pt>
    <dgm:pt modelId="{DC9D032C-2652-4433-A1E5-58ADDAC56CFA}" type="pres">
      <dgm:prSet presAssocID="{B3CE8C06-F1AC-4E50-9533-BE908E59CBBF}" presName="parTx" presStyleLbl="alignNode1" presStyleIdx="0" presStyleCnt="4">
        <dgm:presLayoutVars>
          <dgm:chMax val="0"/>
          <dgm:chPref val="0"/>
          <dgm:bulletEnabled val="1"/>
        </dgm:presLayoutVars>
      </dgm:prSet>
      <dgm:spPr/>
      <dgm:t>
        <a:bodyPr/>
        <a:lstStyle/>
        <a:p>
          <a:endParaRPr lang="zh-CN" altLang="en-US"/>
        </a:p>
      </dgm:t>
    </dgm:pt>
    <dgm:pt modelId="{5D0F5D08-D92D-4703-AD96-8CDF2224870A}" type="pres">
      <dgm:prSet presAssocID="{B3CE8C06-F1AC-4E50-9533-BE908E59CBBF}" presName="desTx" presStyleLbl="alignAccFollowNode1" presStyleIdx="0" presStyleCnt="4">
        <dgm:presLayoutVars>
          <dgm:bulletEnabled val="1"/>
        </dgm:presLayoutVars>
      </dgm:prSet>
      <dgm:spPr/>
      <dgm:t>
        <a:bodyPr/>
        <a:lstStyle/>
        <a:p>
          <a:endParaRPr lang="zh-CN" altLang="en-US"/>
        </a:p>
      </dgm:t>
    </dgm:pt>
    <dgm:pt modelId="{DC73D92C-716B-4EAC-8E60-3CAEBA6B3022}" type="pres">
      <dgm:prSet presAssocID="{8E92A951-EBD2-4241-BF8C-C8AA80F3870C}" presName="space" presStyleCnt="0"/>
      <dgm:spPr/>
    </dgm:pt>
    <dgm:pt modelId="{43D0B890-F753-4A17-B06B-7C9D280AA09C}" type="pres">
      <dgm:prSet presAssocID="{D2409B5B-8C33-490D-9AE0-80B2A9641AB2}" presName="composite" presStyleCnt="0"/>
      <dgm:spPr/>
    </dgm:pt>
    <dgm:pt modelId="{B4724F1B-B234-48AA-A35E-221F0864C1ED}" type="pres">
      <dgm:prSet presAssocID="{D2409B5B-8C33-490D-9AE0-80B2A9641AB2}" presName="parTx" presStyleLbl="alignNode1" presStyleIdx="1" presStyleCnt="4">
        <dgm:presLayoutVars>
          <dgm:chMax val="0"/>
          <dgm:chPref val="0"/>
          <dgm:bulletEnabled val="1"/>
        </dgm:presLayoutVars>
      </dgm:prSet>
      <dgm:spPr/>
      <dgm:t>
        <a:bodyPr/>
        <a:lstStyle/>
        <a:p>
          <a:endParaRPr lang="zh-CN" altLang="en-US"/>
        </a:p>
      </dgm:t>
    </dgm:pt>
    <dgm:pt modelId="{25195AE2-A2B3-430C-842B-9EDD2D3EE3F2}" type="pres">
      <dgm:prSet presAssocID="{D2409B5B-8C33-490D-9AE0-80B2A9641AB2}" presName="desTx" presStyleLbl="alignAccFollowNode1" presStyleIdx="1" presStyleCnt="4">
        <dgm:presLayoutVars>
          <dgm:bulletEnabled val="1"/>
        </dgm:presLayoutVars>
      </dgm:prSet>
      <dgm:spPr/>
      <dgm:t>
        <a:bodyPr/>
        <a:lstStyle/>
        <a:p>
          <a:endParaRPr lang="zh-CN" altLang="en-US"/>
        </a:p>
      </dgm:t>
    </dgm:pt>
    <dgm:pt modelId="{27FAFCA9-E056-4313-846F-766C9600999F}" type="pres">
      <dgm:prSet presAssocID="{080CDA84-7C81-4ABC-9B35-BF5286ACE512}" presName="space" presStyleCnt="0"/>
      <dgm:spPr/>
    </dgm:pt>
    <dgm:pt modelId="{5E8A6A64-0D91-4CAD-B2D9-139636EB0CF1}" type="pres">
      <dgm:prSet presAssocID="{FA041C2F-A057-49F8-BAB8-2B3156187BC9}" presName="composite" presStyleCnt="0"/>
      <dgm:spPr/>
    </dgm:pt>
    <dgm:pt modelId="{6304C683-918A-4657-A85A-81B359C47B97}" type="pres">
      <dgm:prSet presAssocID="{FA041C2F-A057-49F8-BAB8-2B3156187BC9}" presName="parTx" presStyleLbl="alignNode1" presStyleIdx="2" presStyleCnt="4">
        <dgm:presLayoutVars>
          <dgm:chMax val="0"/>
          <dgm:chPref val="0"/>
          <dgm:bulletEnabled val="1"/>
        </dgm:presLayoutVars>
      </dgm:prSet>
      <dgm:spPr/>
      <dgm:t>
        <a:bodyPr/>
        <a:lstStyle/>
        <a:p>
          <a:endParaRPr lang="zh-CN" altLang="en-US"/>
        </a:p>
      </dgm:t>
    </dgm:pt>
    <dgm:pt modelId="{130F361D-97BB-4E6B-8970-BA9262AFC01D}" type="pres">
      <dgm:prSet presAssocID="{FA041C2F-A057-49F8-BAB8-2B3156187BC9}" presName="desTx" presStyleLbl="alignAccFollowNode1" presStyleIdx="2" presStyleCnt="4">
        <dgm:presLayoutVars>
          <dgm:bulletEnabled val="1"/>
        </dgm:presLayoutVars>
      </dgm:prSet>
      <dgm:spPr/>
      <dgm:t>
        <a:bodyPr/>
        <a:lstStyle/>
        <a:p>
          <a:endParaRPr lang="zh-CN" altLang="en-US"/>
        </a:p>
      </dgm:t>
    </dgm:pt>
    <dgm:pt modelId="{DCCADE2C-5CEF-495C-92FD-6D58ED83E6B5}" type="pres">
      <dgm:prSet presAssocID="{B76613B1-5AE5-4013-91A8-B7F47AFC3D8A}" presName="space" presStyleCnt="0"/>
      <dgm:spPr/>
    </dgm:pt>
    <dgm:pt modelId="{97344035-F1F6-4D4F-9CA1-6DEE17A902C0}" type="pres">
      <dgm:prSet presAssocID="{86421350-DFCA-45BE-AE94-6D5A3250F019}" presName="composite" presStyleCnt="0"/>
      <dgm:spPr/>
    </dgm:pt>
    <dgm:pt modelId="{50265968-E093-4D7C-878D-47D998F78399}" type="pres">
      <dgm:prSet presAssocID="{86421350-DFCA-45BE-AE94-6D5A3250F019}" presName="parTx" presStyleLbl="alignNode1" presStyleIdx="3" presStyleCnt="4">
        <dgm:presLayoutVars>
          <dgm:chMax val="0"/>
          <dgm:chPref val="0"/>
          <dgm:bulletEnabled val="1"/>
        </dgm:presLayoutVars>
      </dgm:prSet>
      <dgm:spPr/>
      <dgm:t>
        <a:bodyPr/>
        <a:lstStyle/>
        <a:p>
          <a:endParaRPr lang="zh-CN" altLang="en-US"/>
        </a:p>
      </dgm:t>
    </dgm:pt>
    <dgm:pt modelId="{C0B8101D-2182-4881-8979-4BDE558A53CB}" type="pres">
      <dgm:prSet presAssocID="{86421350-DFCA-45BE-AE94-6D5A3250F019}" presName="desTx" presStyleLbl="alignAccFollowNode1" presStyleIdx="3" presStyleCnt="4">
        <dgm:presLayoutVars>
          <dgm:bulletEnabled val="1"/>
        </dgm:presLayoutVars>
      </dgm:prSet>
      <dgm:spPr/>
      <dgm:t>
        <a:bodyPr/>
        <a:lstStyle/>
        <a:p>
          <a:endParaRPr lang="zh-CN" altLang="en-US"/>
        </a:p>
      </dgm:t>
    </dgm:pt>
  </dgm:ptLst>
  <dgm:cxnLst>
    <dgm:cxn modelId="{2C4BF2E6-0FB6-4204-9FC6-34D597498A9F}" srcId="{D2409B5B-8C33-490D-9AE0-80B2A9641AB2}" destId="{49613D3C-CCD9-42AF-9744-EC86B07E22A7}" srcOrd="1" destOrd="0" parTransId="{979A0CD2-CB5B-4E54-A3D0-072B778444E3}" sibTransId="{99C6E422-2052-4EFC-AB9E-C2A78A357D7C}"/>
    <dgm:cxn modelId="{7A7E3CC2-7641-4F61-8107-08A417A1EF61}" srcId="{D2409B5B-8C33-490D-9AE0-80B2A9641AB2}" destId="{A00A7877-F644-4DBD-A1C8-1888E5BE5D8C}" srcOrd="0" destOrd="0" parTransId="{A335A65A-3274-4FE7-B080-BBC49A89415D}" sibTransId="{7101A999-F617-4E8F-BD56-9B2C4AAA0AFC}"/>
    <dgm:cxn modelId="{80123CA3-3276-4CF2-977A-1D3F3836BE25}" type="presOf" srcId="{61876D3A-C615-4798-80FF-C034EFE8BD92}" destId="{C0B8101D-2182-4881-8979-4BDE558A53CB}" srcOrd="0" destOrd="0" presId="urn:microsoft.com/office/officeart/2005/8/layout/hList1"/>
    <dgm:cxn modelId="{F26BE725-2E3C-478F-9FC9-5419B0894AF9}" type="presOf" srcId="{A00A7877-F644-4DBD-A1C8-1888E5BE5D8C}" destId="{25195AE2-A2B3-430C-842B-9EDD2D3EE3F2}" srcOrd="0" destOrd="0" presId="urn:microsoft.com/office/officeart/2005/8/layout/hList1"/>
    <dgm:cxn modelId="{245EED9F-C2BD-48CD-9358-BDAF6344863F}" type="presOf" srcId="{CA06261E-C877-41AB-A93C-72ABBF8E957C}" destId="{5D0F5D08-D92D-4703-AD96-8CDF2224870A}" srcOrd="0" destOrd="0" presId="urn:microsoft.com/office/officeart/2005/8/layout/hList1"/>
    <dgm:cxn modelId="{950AFD04-3B31-4365-A8FC-E96FCFA91135}" srcId="{6B2D5885-7098-41CD-AB73-4B0DFD396682}" destId="{86421350-DFCA-45BE-AE94-6D5A3250F019}" srcOrd="3" destOrd="0" parTransId="{B24ACD1E-8A50-472F-858F-F784821C8DEC}" sibTransId="{0CB75DA6-8702-4AE4-A09E-7BAF7940DED3}"/>
    <dgm:cxn modelId="{61662B4B-9994-4BA5-87AA-D246E25436C2}" type="presOf" srcId="{0DB4E583-B8E4-4E0E-B802-03F1499134D4}" destId="{130F361D-97BB-4E6B-8970-BA9262AFC01D}" srcOrd="0" destOrd="1" presId="urn:microsoft.com/office/officeart/2005/8/layout/hList1"/>
    <dgm:cxn modelId="{183CAC4A-728E-4C5E-8937-5417961774E1}" type="presOf" srcId="{D2409B5B-8C33-490D-9AE0-80B2A9641AB2}" destId="{B4724F1B-B234-48AA-A35E-221F0864C1ED}" srcOrd="0" destOrd="0" presId="urn:microsoft.com/office/officeart/2005/8/layout/hList1"/>
    <dgm:cxn modelId="{F2A521FF-FA84-4ED5-B619-889F116C7D3E}" srcId="{6B2D5885-7098-41CD-AB73-4B0DFD396682}" destId="{FA041C2F-A057-49F8-BAB8-2B3156187BC9}" srcOrd="2" destOrd="0" parTransId="{D1A87EB3-2C76-4E64-BBE8-674DF55690CA}" sibTransId="{B76613B1-5AE5-4013-91A8-B7F47AFC3D8A}"/>
    <dgm:cxn modelId="{8F3DA24C-C323-46B9-BDD1-D3396301191C}" type="presOf" srcId="{86421350-DFCA-45BE-AE94-6D5A3250F019}" destId="{50265968-E093-4D7C-878D-47D998F78399}" srcOrd="0" destOrd="0" presId="urn:microsoft.com/office/officeart/2005/8/layout/hList1"/>
    <dgm:cxn modelId="{A8F2838B-AEDE-4C3B-BBA4-238B4F39C4FA}" type="presOf" srcId="{6B2D5885-7098-41CD-AB73-4B0DFD396682}" destId="{792B927B-549C-4860-A936-16725268B266}" srcOrd="0" destOrd="0" presId="urn:microsoft.com/office/officeart/2005/8/layout/hList1"/>
    <dgm:cxn modelId="{4654FCB7-C47F-4377-8F21-40BEB2F24088}" srcId="{FA041C2F-A057-49F8-BAB8-2B3156187BC9}" destId="{0DB4E583-B8E4-4E0E-B802-03F1499134D4}" srcOrd="1" destOrd="0" parTransId="{75EDEC40-E1C5-45C2-B3ED-351701F95390}" sibTransId="{B2A0A992-7EF1-4A41-87CB-6FBB83E0D2DF}"/>
    <dgm:cxn modelId="{1FBE4E95-AD06-43AD-AA23-F03348996A90}" type="presOf" srcId="{49613D3C-CCD9-42AF-9744-EC86B07E22A7}" destId="{25195AE2-A2B3-430C-842B-9EDD2D3EE3F2}" srcOrd="0" destOrd="1" presId="urn:microsoft.com/office/officeart/2005/8/layout/hList1"/>
    <dgm:cxn modelId="{C3AA8EED-969A-454A-84FF-040144C2C948}" srcId="{6B2D5885-7098-41CD-AB73-4B0DFD396682}" destId="{D2409B5B-8C33-490D-9AE0-80B2A9641AB2}" srcOrd="1" destOrd="0" parTransId="{25BDC3D4-473C-4CC7-92AA-A590BB5DED68}" sibTransId="{080CDA84-7C81-4ABC-9B35-BF5286ACE512}"/>
    <dgm:cxn modelId="{61D17E66-E90D-4320-82A8-71422FE59E9F}" srcId="{FA041C2F-A057-49F8-BAB8-2B3156187BC9}" destId="{881513D2-5203-499F-8891-9F549B896D21}" srcOrd="0" destOrd="0" parTransId="{AEF9B23B-C8BF-4642-8EE3-9EED52B8831E}" sibTransId="{85AEA388-0B0B-4962-B6F1-B6F3906D63D7}"/>
    <dgm:cxn modelId="{88FA211E-6BDB-4F86-A0B2-A78BEFBCD6DD}" srcId="{86421350-DFCA-45BE-AE94-6D5A3250F019}" destId="{61876D3A-C615-4798-80FF-C034EFE8BD92}" srcOrd="0" destOrd="0" parTransId="{25AD8930-76A6-4F39-AB0A-477A5E4EF371}" sibTransId="{740F433E-93E9-4FE3-8560-E6521FBDBE2E}"/>
    <dgm:cxn modelId="{A9E87D6B-D2A4-4FD7-A77B-9AC23D96FA70}" type="presOf" srcId="{B3CE8C06-F1AC-4E50-9533-BE908E59CBBF}" destId="{DC9D032C-2652-4433-A1E5-58ADDAC56CFA}" srcOrd="0" destOrd="0" presId="urn:microsoft.com/office/officeart/2005/8/layout/hList1"/>
    <dgm:cxn modelId="{F12CDAE3-D13F-4592-B9C9-9FD360C7BA80}" type="presOf" srcId="{FA041C2F-A057-49F8-BAB8-2B3156187BC9}" destId="{6304C683-918A-4657-A85A-81B359C47B97}" srcOrd="0" destOrd="0" presId="urn:microsoft.com/office/officeart/2005/8/layout/hList1"/>
    <dgm:cxn modelId="{5E6693F0-C79F-4141-80CB-5A4E4C8D039B}" srcId="{B3CE8C06-F1AC-4E50-9533-BE908E59CBBF}" destId="{CA06261E-C877-41AB-A93C-72ABBF8E957C}" srcOrd="0" destOrd="0" parTransId="{91A7390D-C534-41AC-8881-91A02CACD057}" sibTransId="{3DC1B3C8-D34B-4C30-B24B-F93577ABBDC8}"/>
    <dgm:cxn modelId="{7EC4DB43-D21E-4965-BFCC-0054C425B2DA}" type="presOf" srcId="{881513D2-5203-499F-8891-9F549B896D21}" destId="{130F361D-97BB-4E6B-8970-BA9262AFC01D}" srcOrd="0" destOrd="0" presId="urn:microsoft.com/office/officeart/2005/8/layout/hList1"/>
    <dgm:cxn modelId="{D9230E02-ACFD-4068-9599-C3D7986AF11C}" srcId="{6B2D5885-7098-41CD-AB73-4B0DFD396682}" destId="{B3CE8C06-F1AC-4E50-9533-BE908E59CBBF}" srcOrd="0" destOrd="0" parTransId="{966EC312-42BF-4BB8-A27A-EA9F4E243463}" sibTransId="{8E92A951-EBD2-4241-BF8C-C8AA80F3870C}"/>
    <dgm:cxn modelId="{D3E5A0D9-956B-4C1A-A9E4-F5F2197BF171}" type="presParOf" srcId="{792B927B-549C-4860-A936-16725268B266}" destId="{42627469-A9F9-4C4A-957E-FB5BC45C58DF}" srcOrd="0" destOrd="0" presId="urn:microsoft.com/office/officeart/2005/8/layout/hList1"/>
    <dgm:cxn modelId="{9D8148D8-F163-4E8F-810E-871884440C1F}" type="presParOf" srcId="{42627469-A9F9-4C4A-957E-FB5BC45C58DF}" destId="{DC9D032C-2652-4433-A1E5-58ADDAC56CFA}" srcOrd="0" destOrd="0" presId="urn:microsoft.com/office/officeart/2005/8/layout/hList1"/>
    <dgm:cxn modelId="{81265AA4-A287-4033-820B-72BE41086A32}" type="presParOf" srcId="{42627469-A9F9-4C4A-957E-FB5BC45C58DF}" destId="{5D0F5D08-D92D-4703-AD96-8CDF2224870A}" srcOrd="1" destOrd="0" presId="urn:microsoft.com/office/officeart/2005/8/layout/hList1"/>
    <dgm:cxn modelId="{3855EF82-4B75-4A58-B466-41E3A57CB91D}" type="presParOf" srcId="{792B927B-549C-4860-A936-16725268B266}" destId="{DC73D92C-716B-4EAC-8E60-3CAEBA6B3022}" srcOrd="1" destOrd="0" presId="urn:microsoft.com/office/officeart/2005/8/layout/hList1"/>
    <dgm:cxn modelId="{E9BC5BA0-A6AD-466F-8D74-509AB099B805}" type="presParOf" srcId="{792B927B-549C-4860-A936-16725268B266}" destId="{43D0B890-F753-4A17-B06B-7C9D280AA09C}" srcOrd="2" destOrd="0" presId="urn:microsoft.com/office/officeart/2005/8/layout/hList1"/>
    <dgm:cxn modelId="{4DF2F870-3052-43DF-B4E2-5F493AF8540D}" type="presParOf" srcId="{43D0B890-F753-4A17-B06B-7C9D280AA09C}" destId="{B4724F1B-B234-48AA-A35E-221F0864C1ED}" srcOrd="0" destOrd="0" presId="urn:microsoft.com/office/officeart/2005/8/layout/hList1"/>
    <dgm:cxn modelId="{AB7614FD-632B-4F2B-A64F-D46C84ECABA0}" type="presParOf" srcId="{43D0B890-F753-4A17-B06B-7C9D280AA09C}" destId="{25195AE2-A2B3-430C-842B-9EDD2D3EE3F2}" srcOrd="1" destOrd="0" presId="urn:microsoft.com/office/officeart/2005/8/layout/hList1"/>
    <dgm:cxn modelId="{DB8184D2-2262-4E20-9577-38C4E66D8514}" type="presParOf" srcId="{792B927B-549C-4860-A936-16725268B266}" destId="{27FAFCA9-E056-4313-846F-766C9600999F}" srcOrd="3" destOrd="0" presId="urn:microsoft.com/office/officeart/2005/8/layout/hList1"/>
    <dgm:cxn modelId="{FD36CD53-DC40-40E8-BFD6-599AE307F4D0}" type="presParOf" srcId="{792B927B-549C-4860-A936-16725268B266}" destId="{5E8A6A64-0D91-4CAD-B2D9-139636EB0CF1}" srcOrd="4" destOrd="0" presId="urn:microsoft.com/office/officeart/2005/8/layout/hList1"/>
    <dgm:cxn modelId="{2DBA36ED-3B53-480C-AA4B-093FA85006E2}" type="presParOf" srcId="{5E8A6A64-0D91-4CAD-B2D9-139636EB0CF1}" destId="{6304C683-918A-4657-A85A-81B359C47B97}" srcOrd="0" destOrd="0" presId="urn:microsoft.com/office/officeart/2005/8/layout/hList1"/>
    <dgm:cxn modelId="{B55CD3F9-A888-460F-8C1B-E8CDEC33B0A8}" type="presParOf" srcId="{5E8A6A64-0D91-4CAD-B2D9-139636EB0CF1}" destId="{130F361D-97BB-4E6B-8970-BA9262AFC01D}" srcOrd="1" destOrd="0" presId="urn:microsoft.com/office/officeart/2005/8/layout/hList1"/>
    <dgm:cxn modelId="{586FF666-2BCA-4521-A328-AF8CE57A8A20}" type="presParOf" srcId="{792B927B-549C-4860-A936-16725268B266}" destId="{DCCADE2C-5CEF-495C-92FD-6D58ED83E6B5}" srcOrd="5" destOrd="0" presId="urn:microsoft.com/office/officeart/2005/8/layout/hList1"/>
    <dgm:cxn modelId="{7B852B4B-4698-44EA-A4F1-BFB307EB164A}" type="presParOf" srcId="{792B927B-549C-4860-A936-16725268B266}" destId="{97344035-F1F6-4D4F-9CA1-6DEE17A902C0}" srcOrd="6" destOrd="0" presId="urn:microsoft.com/office/officeart/2005/8/layout/hList1"/>
    <dgm:cxn modelId="{401A89D7-A959-423C-B37D-C9520476A516}" type="presParOf" srcId="{97344035-F1F6-4D4F-9CA1-6DEE17A902C0}" destId="{50265968-E093-4D7C-878D-47D998F78399}" srcOrd="0" destOrd="0" presId="urn:microsoft.com/office/officeart/2005/8/layout/hList1"/>
    <dgm:cxn modelId="{27E87F2D-82BE-4103-A12B-709549C054E2}" type="presParOf" srcId="{97344035-F1F6-4D4F-9CA1-6DEE17A902C0}" destId="{C0B8101D-2182-4881-8979-4BDE558A53CB}"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5.2 </a:t>
          </a:r>
          <a:r>
            <a:rPr lang="zh-CN" altLang="en-US" dirty="0">
              <a:solidFill>
                <a:schemeClr val="bg1"/>
              </a:solidFill>
              <a:latin typeface="微软雅黑" panose="020B0503020204020204" pitchFamily="34" charset="-122"/>
              <a:ea typeface="微软雅黑" panose="020B0503020204020204" pitchFamily="34" charset="-122"/>
            </a:rPr>
            <a:t>运算符函数重载</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0AC1F50B-C65C-453B-9F1A-C55AC0D2A0F9}">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5.2.1 </a:t>
          </a:r>
          <a:r>
            <a:rPr lang="zh-CN" altLang="en-US" dirty="0">
              <a:solidFill>
                <a:schemeClr val="tx1"/>
              </a:solidFill>
              <a:latin typeface="微软雅黑" panose="020B0503020204020204" pitchFamily="34" charset="-122"/>
              <a:ea typeface="微软雅黑" panose="020B0503020204020204" pitchFamily="34" charset="-122"/>
            </a:rPr>
            <a:t>考量因素</a:t>
          </a:r>
        </a:p>
      </dgm:t>
    </dgm:pt>
    <dgm:pt modelId="{0D2BBC72-8C84-422A-BDF2-D23A85012BFD}" type="par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A219597B-31E5-47F6-97E6-030D3578B5C3}" type="sib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r>
            <a:rPr lang="zh-CN" altLang="en-US" dirty="0">
              <a:solidFill>
                <a:schemeClr val="tx1"/>
              </a:solidFill>
              <a:latin typeface="微软雅黑" panose="020B0503020204020204" pitchFamily="34" charset="-122"/>
              <a:ea typeface="微软雅黑" panose="020B0503020204020204" pitchFamily="34" charset="-122"/>
            </a:rPr>
            <a:t>示例：加法运算的语义</a:t>
          </a: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t>
        <a:bodyPr/>
        <a:lstStyle/>
        <a:p>
          <a:endParaRPr lang="zh-CN" altLang="en-US"/>
        </a:p>
      </dgm:t>
    </dgm:pt>
    <dgm:pt modelId="{E5CA2EB2-F6AA-42AC-99F9-90AC7D76C1D9}" type="pres">
      <dgm:prSet presAssocID="{8D8196FE-426F-437F-BC85-41F389BCFB68}" presName="parSpace" presStyleCnt="0"/>
      <dgm:spPr/>
    </dgm:pt>
    <dgm:pt modelId="{44EDB10B-79F2-4196-BB71-2C3514587C5D}" type="pres">
      <dgm:prSet presAssocID="{0AC1F50B-C65C-453B-9F1A-C55AC0D2A0F9}" presName="parTxOnly" presStyleLbl="node1" presStyleIdx="1" presStyleCnt="3">
        <dgm:presLayoutVars>
          <dgm:bulletEnabled val="1"/>
        </dgm:presLayoutVars>
      </dgm:prSet>
      <dgm:spPr/>
      <dgm:t>
        <a:bodyPr/>
        <a:lstStyle/>
        <a:p>
          <a:endParaRPr lang="zh-CN" altLang="en-US"/>
        </a:p>
      </dgm:t>
    </dgm:pt>
    <dgm:pt modelId="{29C4D1B7-8C8A-4E24-9E0C-5F96A325DC83}" type="pres">
      <dgm:prSet presAssocID="{A219597B-31E5-47F6-97E6-030D3578B5C3}"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t>
        <a:bodyPr/>
        <a:lstStyle/>
        <a:p>
          <a:endParaRPr lang="zh-CN" altLang="en-US"/>
        </a:p>
      </dgm:t>
    </dgm:pt>
  </dgm:ptLst>
  <dgm:cxnLst>
    <dgm:cxn modelId="{38414B09-89DF-401F-B1F0-8F94DD2B141E}" srcId="{A885556A-91B6-419D-A877-1CB35B9D2E52}" destId="{29D6AB23-25DA-4DA8-BB7D-445FE441D7CC}" srcOrd="0" destOrd="0" parTransId="{B1D9C88A-BCBE-4DAA-8D79-78F3E5528E78}" sibTransId="{8D8196FE-426F-437F-BC85-41F389BCFB68}"/>
    <dgm:cxn modelId="{62B93A00-1284-4D4F-9B62-6B415628FC92}" type="presOf" srcId="{A885556A-91B6-419D-A877-1CB35B9D2E52}" destId="{BB44B8D7-DA2A-4A62-9CCC-6CE3C07D2D28}" srcOrd="0" destOrd="0" presId="urn:microsoft.com/office/officeart/2005/8/layout/hChevron3"/>
    <dgm:cxn modelId="{C55EC456-E05C-4DEA-8E4F-CBD15AEE020C}" srcId="{A885556A-91B6-419D-A877-1CB35B9D2E52}" destId="{0AC1F50B-C65C-453B-9F1A-C55AC0D2A0F9}" srcOrd="1" destOrd="0" parTransId="{0D2BBC72-8C84-422A-BDF2-D23A85012BFD}" sibTransId="{A219597B-31E5-47F6-97E6-030D3578B5C3}"/>
    <dgm:cxn modelId="{F7EBFEE8-E659-4C32-B056-1F46DD4B882C}" type="presOf" srcId="{29D6AB23-25DA-4DA8-BB7D-445FE441D7CC}" destId="{7CB280A8-87FF-4D94-8E72-2FF508DAAB2A}" srcOrd="0" destOrd="0" presId="urn:microsoft.com/office/officeart/2005/8/layout/hChevron3"/>
    <dgm:cxn modelId="{FDF3473C-EE50-4646-BA69-0293C7549A7E}" srcId="{A885556A-91B6-419D-A877-1CB35B9D2E52}" destId="{6FF7BBA6-AEA4-4895-A02D-285B661D9D9C}" srcOrd="2" destOrd="0" parTransId="{D779102E-6165-49D2-934D-660C4322D83B}" sibTransId="{5B060FA2-4BEA-4643-8A75-2632374CD0CB}"/>
    <dgm:cxn modelId="{926243D3-4306-43B8-9AF2-0CD755C83893}" type="presOf" srcId="{6FF7BBA6-AEA4-4895-A02D-285B661D9D9C}" destId="{9395227A-FF8B-45C5-AEEA-F2AB2FD80348}" srcOrd="0" destOrd="0" presId="urn:microsoft.com/office/officeart/2005/8/layout/hChevron3"/>
    <dgm:cxn modelId="{7FCEC054-90F8-4495-A5E3-6DF12E160CB8}" type="presOf" srcId="{0AC1F50B-C65C-453B-9F1A-C55AC0D2A0F9}" destId="{44EDB10B-79F2-4196-BB71-2C3514587C5D}"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076D33CC-23F3-4664-9BD9-D7A6A4C9E873}" type="presParOf" srcId="{BB44B8D7-DA2A-4A62-9CCC-6CE3C07D2D28}" destId="{44EDB10B-79F2-4196-BB71-2C3514587C5D}" srcOrd="2" destOrd="0" presId="urn:microsoft.com/office/officeart/2005/8/layout/hChevron3"/>
    <dgm:cxn modelId="{C754FF65-14DD-4A06-9D74-9493BD3FA599}" type="presParOf" srcId="{BB44B8D7-DA2A-4A62-9CCC-6CE3C07D2D28}" destId="{29C4D1B7-8C8A-4E24-9E0C-5F96A325DC8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5.2 </a:t>
          </a:r>
          <a:r>
            <a:rPr lang="zh-CN" altLang="en-US" dirty="0">
              <a:solidFill>
                <a:schemeClr val="bg1"/>
              </a:solidFill>
              <a:latin typeface="微软雅黑" panose="020B0503020204020204" pitchFamily="34" charset="-122"/>
              <a:ea typeface="微软雅黑" panose="020B0503020204020204" pitchFamily="34" charset="-122"/>
            </a:rPr>
            <a:t>运算符函数重载</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0AC1F50B-C65C-453B-9F1A-C55AC0D2A0F9}">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5.2.2 </a:t>
          </a:r>
          <a:r>
            <a:rPr lang="zh-CN" altLang="en-US" dirty="0">
              <a:solidFill>
                <a:schemeClr val="tx1"/>
              </a:solidFill>
              <a:latin typeface="微软雅黑" panose="020B0503020204020204" pitchFamily="34" charset="-122"/>
              <a:ea typeface="微软雅黑" panose="020B0503020204020204" pitchFamily="34" charset="-122"/>
            </a:rPr>
            <a:t>一般性规则</a:t>
          </a:r>
        </a:p>
      </dgm:t>
    </dgm:pt>
    <dgm:pt modelId="{0D2BBC72-8C84-422A-BDF2-D23A85012BFD}" type="par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A219597B-31E5-47F6-97E6-030D3578B5C3}" type="sib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r>
            <a:rPr lang="zh-CN" altLang="en-US" dirty="0">
              <a:solidFill>
                <a:schemeClr val="tx1"/>
              </a:solidFill>
              <a:latin typeface="微软雅黑" panose="020B0503020204020204" pitchFamily="34" charset="-122"/>
              <a:ea typeface="微软雅黑" panose="020B0503020204020204" pitchFamily="34" charset="-122"/>
            </a:rPr>
            <a:t>重载规则</a:t>
          </a: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t>
        <a:bodyPr/>
        <a:lstStyle/>
        <a:p>
          <a:endParaRPr lang="zh-CN" altLang="en-US"/>
        </a:p>
      </dgm:t>
    </dgm:pt>
    <dgm:pt modelId="{E5CA2EB2-F6AA-42AC-99F9-90AC7D76C1D9}" type="pres">
      <dgm:prSet presAssocID="{8D8196FE-426F-437F-BC85-41F389BCFB68}" presName="parSpace" presStyleCnt="0"/>
      <dgm:spPr/>
    </dgm:pt>
    <dgm:pt modelId="{44EDB10B-79F2-4196-BB71-2C3514587C5D}" type="pres">
      <dgm:prSet presAssocID="{0AC1F50B-C65C-453B-9F1A-C55AC0D2A0F9}" presName="parTxOnly" presStyleLbl="node1" presStyleIdx="1" presStyleCnt="3">
        <dgm:presLayoutVars>
          <dgm:bulletEnabled val="1"/>
        </dgm:presLayoutVars>
      </dgm:prSet>
      <dgm:spPr/>
      <dgm:t>
        <a:bodyPr/>
        <a:lstStyle/>
        <a:p>
          <a:endParaRPr lang="zh-CN" altLang="en-US"/>
        </a:p>
      </dgm:t>
    </dgm:pt>
    <dgm:pt modelId="{29C4D1B7-8C8A-4E24-9E0C-5F96A325DC83}" type="pres">
      <dgm:prSet presAssocID="{A219597B-31E5-47F6-97E6-030D3578B5C3}"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t>
        <a:bodyPr/>
        <a:lstStyle/>
        <a:p>
          <a:endParaRPr lang="zh-CN" altLang="en-US"/>
        </a:p>
      </dgm:t>
    </dgm:pt>
  </dgm:ptLst>
  <dgm:cxnLst>
    <dgm:cxn modelId="{38414B09-89DF-401F-B1F0-8F94DD2B141E}" srcId="{A885556A-91B6-419D-A877-1CB35B9D2E52}" destId="{29D6AB23-25DA-4DA8-BB7D-445FE441D7CC}" srcOrd="0" destOrd="0" parTransId="{B1D9C88A-BCBE-4DAA-8D79-78F3E5528E78}" sibTransId="{8D8196FE-426F-437F-BC85-41F389BCFB68}"/>
    <dgm:cxn modelId="{62B93A00-1284-4D4F-9B62-6B415628FC92}" type="presOf" srcId="{A885556A-91B6-419D-A877-1CB35B9D2E52}" destId="{BB44B8D7-DA2A-4A62-9CCC-6CE3C07D2D28}" srcOrd="0" destOrd="0" presId="urn:microsoft.com/office/officeart/2005/8/layout/hChevron3"/>
    <dgm:cxn modelId="{C55EC456-E05C-4DEA-8E4F-CBD15AEE020C}" srcId="{A885556A-91B6-419D-A877-1CB35B9D2E52}" destId="{0AC1F50B-C65C-453B-9F1A-C55AC0D2A0F9}" srcOrd="1" destOrd="0" parTransId="{0D2BBC72-8C84-422A-BDF2-D23A85012BFD}" sibTransId="{A219597B-31E5-47F6-97E6-030D3578B5C3}"/>
    <dgm:cxn modelId="{F7EBFEE8-E659-4C32-B056-1F46DD4B882C}" type="presOf" srcId="{29D6AB23-25DA-4DA8-BB7D-445FE441D7CC}" destId="{7CB280A8-87FF-4D94-8E72-2FF508DAAB2A}" srcOrd="0" destOrd="0" presId="urn:microsoft.com/office/officeart/2005/8/layout/hChevron3"/>
    <dgm:cxn modelId="{FDF3473C-EE50-4646-BA69-0293C7549A7E}" srcId="{A885556A-91B6-419D-A877-1CB35B9D2E52}" destId="{6FF7BBA6-AEA4-4895-A02D-285B661D9D9C}" srcOrd="2" destOrd="0" parTransId="{D779102E-6165-49D2-934D-660C4322D83B}" sibTransId="{5B060FA2-4BEA-4643-8A75-2632374CD0CB}"/>
    <dgm:cxn modelId="{926243D3-4306-43B8-9AF2-0CD755C83893}" type="presOf" srcId="{6FF7BBA6-AEA4-4895-A02D-285B661D9D9C}" destId="{9395227A-FF8B-45C5-AEEA-F2AB2FD80348}" srcOrd="0" destOrd="0" presId="urn:microsoft.com/office/officeart/2005/8/layout/hChevron3"/>
    <dgm:cxn modelId="{7FCEC054-90F8-4495-A5E3-6DF12E160CB8}" type="presOf" srcId="{0AC1F50B-C65C-453B-9F1A-C55AC0D2A0F9}" destId="{44EDB10B-79F2-4196-BB71-2C3514587C5D}"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076D33CC-23F3-4664-9BD9-D7A6A4C9E873}" type="presParOf" srcId="{BB44B8D7-DA2A-4A62-9CCC-6CE3C07D2D28}" destId="{44EDB10B-79F2-4196-BB71-2C3514587C5D}" srcOrd="2" destOrd="0" presId="urn:microsoft.com/office/officeart/2005/8/layout/hChevron3"/>
    <dgm:cxn modelId="{C754FF65-14DD-4A06-9D74-9493BD3FA599}" type="presParOf" srcId="{BB44B8D7-DA2A-4A62-9CCC-6CE3C07D2D28}" destId="{29C4D1B7-8C8A-4E24-9E0C-5F96A325DC8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5.2 </a:t>
          </a:r>
          <a:r>
            <a:rPr lang="zh-CN" altLang="en-US" dirty="0">
              <a:solidFill>
                <a:schemeClr val="bg1"/>
              </a:solidFill>
              <a:latin typeface="微软雅黑" panose="020B0503020204020204" pitchFamily="34" charset="-122"/>
              <a:ea typeface="微软雅黑" panose="020B0503020204020204" pitchFamily="34" charset="-122"/>
            </a:rPr>
            <a:t>运算符函数重载</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0AC1F50B-C65C-453B-9F1A-C55AC0D2A0F9}">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5.2.2 </a:t>
          </a:r>
          <a:r>
            <a:rPr lang="zh-CN" altLang="en-US" dirty="0">
              <a:solidFill>
                <a:schemeClr val="tx1"/>
              </a:solidFill>
              <a:latin typeface="微软雅黑" panose="020B0503020204020204" pitchFamily="34" charset="-122"/>
              <a:ea typeface="微软雅黑" panose="020B0503020204020204" pitchFamily="34" charset="-122"/>
            </a:rPr>
            <a:t>重载规则</a:t>
          </a:r>
        </a:p>
      </dgm:t>
    </dgm:pt>
    <dgm:pt modelId="{0D2BBC72-8C84-422A-BDF2-D23A85012BFD}" type="par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A219597B-31E5-47F6-97E6-030D3578B5C3}" type="sib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t>
        <a:bodyPr/>
        <a:lstStyle/>
        <a:p>
          <a:endParaRPr lang="zh-CN" altLang="en-US"/>
        </a:p>
      </dgm:t>
    </dgm:pt>
    <dgm:pt modelId="{E5CA2EB2-F6AA-42AC-99F9-90AC7D76C1D9}" type="pres">
      <dgm:prSet presAssocID="{8D8196FE-426F-437F-BC85-41F389BCFB68}" presName="parSpace" presStyleCnt="0"/>
      <dgm:spPr/>
    </dgm:pt>
    <dgm:pt modelId="{44EDB10B-79F2-4196-BB71-2C3514587C5D}" type="pres">
      <dgm:prSet presAssocID="{0AC1F50B-C65C-453B-9F1A-C55AC0D2A0F9}" presName="parTxOnly" presStyleLbl="node1" presStyleIdx="1" presStyleCnt="3">
        <dgm:presLayoutVars>
          <dgm:bulletEnabled val="1"/>
        </dgm:presLayoutVars>
      </dgm:prSet>
      <dgm:spPr/>
      <dgm:t>
        <a:bodyPr/>
        <a:lstStyle/>
        <a:p>
          <a:endParaRPr lang="zh-CN" altLang="en-US"/>
        </a:p>
      </dgm:t>
    </dgm:pt>
    <dgm:pt modelId="{29C4D1B7-8C8A-4E24-9E0C-5F96A325DC83}" type="pres">
      <dgm:prSet presAssocID="{A219597B-31E5-47F6-97E6-030D3578B5C3}"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t>
        <a:bodyPr/>
        <a:lstStyle/>
        <a:p>
          <a:endParaRPr lang="zh-CN" altLang="en-US"/>
        </a:p>
      </dgm:t>
    </dgm:pt>
  </dgm:ptLst>
  <dgm:cxnLst>
    <dgm:cxn modelId="{38414B09-89DF-401F-B1F0-8F94DD2B141E}" srcId="{A885556A-91B6-419D-A877-1CB35B9D2E52}" destId="{29D6AB23-25DA-4DA8-BB7D-445FE441D7CC}" srcOrd="0" destOrd="0" parTransId="{B1D9C88A-BCBE-4DAA-8D79-78F3E5528E78}" sibTransId="{8D8196FE-426F-437F-BC85-41F389BCFB68}"/>
    <dgm:cxn modelId="{62B93A00-1284-4D4F-9B62-6B415628FC92}" type="presOf" srcId="{A885556A-91B6-419D-A877-1CB35B9D2E52}" destId="{BB44B8D7-DA2A-4A62-9CCC-6CE3C07D2D28}" srcOrd="0" destOrd="0" presId="urn:microsoft.com/office/officeart/2005/8/layout/hChevron3"/>
    <dgm:cxn modelId="{C55EC456-E05C-4DEA-8E4F-CBD15AEE020C}" srcId="{A885556A-91B6-419D-A877-1CB35B9D2E52}" destId="{0AC1F50B-C65C-453B-9F1A-C55AC0D2A0F9}" srcOrd="1" destOrd="0" parTransId="{0D2BBC72-8C84-422A-BDF2-D23A85012BFD}" sibTransId="{A219597B-31E5-47F6-97E6-030D3578B5C3}"/>
    <dgm:cxn modelId="{F7EBFEE8-E659-4C32-B056-1F46DD4B882C}" type="presOf" srcId="{29D6AB23-25DA-4DA8-BB7D-445FE441D7CC}" destId="{7CB280A8-87FF-4D94-8E72-2FF508DAAB2A}" srcOrd="0" destOrd="0" presId="urn:microsoft.com/office/officeart/2005/8/layout/hChevron3"/>
    <dgm:cxn modelId="{FDF3473C-EE50-4646-BA69-0293C7549A7E}" srcId="{A885556A-91B6-419D-A877-1CB35B9D2E52}" destId="{6FF7BBA6-AEA4-4895-A02D-285B661D9D9C}" srcOrd="2" destOrd="0" parTransId="{D779102E-6165-49D2-934D-660C4322D83B}" sibTransId="{5B060FA2-4BEA-4643-8A75-2632374CD0CB}"/>
    <dgm:cxn modelId="{926243D3-4306-43B8-9AF2-0CD755C83893}" type="presOf" srcId="{6FF7BBA6-AEA4-4895-A02D-285B661D9D9C}" destId="{9395227A-FF8B-45C5-AEEA-F2AB2FD80348}" srcOrd="0" destOrd="0" presId="urn:microsoft.com/office/officeart/2005/8/layout/hChevron3"/>
    <dgm:cxn modelId="{7FCEC054-90F8-4495-A5E3-6DF12E160CB8}" type="presOf" srcId="{0AC1F50B-C65C-453B-9F1A-C55AC0D2A0F9}" destId="{44EDB10B-79F2-4196-BB71-2C3514587C5D}"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076D33CC-23F3-4664-9BD9-D7A6A4C9E873}" type="presParOf" srcId="{BB44B8D7-DA2A-4A62-9CCC-6CE3C07D2D28}" destId="{44EDB10B-79F2-4196-BB71-2C3514587C5D}" srcOrd="2" destOrd="0" presId="urn:microsoft.com/office/officeart/2005/8/layout/hChevron3"/>
    <dgm:cxn modelId="{C754FF65-14DD-4A06-9D74-9493BD3FA599}" type="presParOf" srcId="{BB44B8D7-DA2A-4A62-9CCC-6CE3C07D2D28}" destId="{29C4D1B7-8C8A-4E24-9E0C-5F96A325DC8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BCF75C0-D8FE-4F56-9A47-B22FFDF67B74}"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4D337760-B732-4B7F-9012-0586DA4F01B1}">
      <dgm:prSet phldrT="[文本]"/>
      <dgm:spPr/>
      <dgm:t>
        <a:bodyPr/>
        <a:lstStyle/>
        <a:p>
          <a:r>
            <a:rPr lang="en-US" altLang="zh-CN" dirty="0" smtClean="0"/>
            <a:t>【</a:t>
          </a:r>
          <a:r>
            <a:rPr lang="zh-CN" altLang="en-US" dirty="0" smtClean="0"/>
            <a:t>规则一</a:t>
          </a:r>
          <a:r>
            <a:rPr lang="en-US" altLang="zh-CN" dirty="0" smtClean="0"/>
            <a:t>】</a:t>
          </a:r>
          <a:endParaRPr lang="zh-CN" altLang="en-US" dirty="0"/>
        </a:p>
      </dgm:t>
    </dgm:pt>
    <dgm:pt modelId="{C1FEFD05-B9A8-4701-A4FB-8CDAA26C8899}" type="parTrans" cxnId="{1CC3391A-EB07-47B2-B0FC-36E491F1F108}">
      <dgm:prSet/>
      <dgm:spPr/>
      <dgm:t>
        <a:bodyPr/>
        <a:lstStyle/>
        <a:p>
          <a:endParaRPr lang="zh-CN" altLang="en-US"/>
        </a:p>
      </dgm:t>
    </dgm:pt>
    <dgm:pt modelId="{217E8321-CD3C-4CDC-BEEB-D6AB3D6E9D4D}" type="sibTrans" cxnId="{1CC3391A-EB07-47B2-B0FC-36E491F1F108}">
      <dgm:prSet/>
      <dgm:spPr/>
      <dgm:t>
        <a:bodyPr/>
        <a:lstStyle/>
        <a:p>
          <a:endParaRPr lang="zh-CN" altLang="en-US"/>
        </a:p>
      </dgm:t>
    </dgm:pt>
    <dgm:pt modelId="{38117863-9A33-4018-B469-9BFD528A83A4}">
      <dgm:prSet/>
      <dgm:spPr/>
      <dgm:t>
        <a:bodyPr/>
        <a:lstStyle/>
        <a:p>
          <a:r>
            <a:rPr lang="en-US" altLang="zh-CN" dirty="0" smtClean="0"/>
            <a:t>?:	(</a:t>
          </a:r>
          <a:r>
            <a:rPr lang="zh-CN" altLang="zh-CN" dirty="0" smtClean="0"/>
            <a:t>条件运算符</a:t>
          </a:r>
          <a:r>
            <a:rPr lang="en-US" altLang="zh-CN" dirty="0" smtClean="0"/>
            <a:t>)</a:t>
          </a:r>
          <a:endParaRPr lang="zh-CN" altLang="zh-CN" dirty="0"/>
        </a:p>
      </dgm:t>
    </dgm:pt>
    <dgm:pt modelId="{7B059EDE-7D00-4B60-9DA1-732A66C232EB}" type="parTrans" cxnId="{93784B14-3EE3-43F8-9BF0-6594B398BC3E}">
      <dgm:prSet/>
      <dgm:spPr/>
      <dgm:t>
        <a:bodyPr/>
        <a:lstStyle/>
        <a:p>
          <a:endParaRPr lang="zh-CN" altLang="en-US"/>
        </a:p>
      </dgm:t>
    </dgm:pt>
    <dgm:pt modelId="{09442E48-2051-4594-AD6A-0099F5E5692D}" type="sibTrans" cxnId="{93784B14-3EE3-43F8-9BF0-6594B398BC3E}">
      <dgm:prSet/>
      <dgm:spPr/>
      <dgm:t>
        <a:bodyPr/>
        <a:lstStyle/>
        <a:p>
          <a:endParaRPr lang="zh-CN" altLang="en-US"/>
        </a:p>
      </dgm:t>
    </dgm:pt>
    <dgm:pt modelId="{8F252C1B-6354-4C3D-B382-4E8AE6318C49}">
      <dgm:prSet/>
      <dgm:spPr/>
      <dgm:t>
        <a:bodyPr/>
        <a:lstStyle/>
        <a:p>
          <a:r>
            <a:rPr lang="en-US" altLang="zh-CN" dirty="0" smtClean="0"/>
            <a:t>.	(</a:t>
          </a:r>
          <a:r>
            <a:rPr lang="zh-CN" altLang="zh-CN" dirty="0" smtClean="0"/>
            <a:t>成员选择运算符</a:t>
          </a:r>
          <a:r>
            <a:rPr lang="en-US" altLang="zh-CN" dirty="0" smtClean="0"/>
            <a:t>)</a:t>
          </a:r>
          <a:endParaRPr lang="zh-CN" altLang="zh-CN" dirty="0"/>
        </a:p>
      </dgm:t>
    </dgm:pt>
    <dgm:pt modelId="{58500738-F521-41E5-8FD4-C3E47F5BBDA3}" type="parTrans" cxnId="{4CC15EB5-BD82-4383-89A1-4688F4762CCF}">
      <dgm:prSet/>
      <dgm:spPr/>
      <dgm:t>
        <a:bodyPr/>
        <a:lstStyle/>
        <a:p>
          <a:endParaRPr lang="zh-CN" altLang="en-US"/>
        </a:p>
      </dgm:t>
    </dgm:pt>
    <dgm:pt modelId="{85283B78-DBA2-4F8F-BE08-AF1AF501D30F}" type="sibTrans" cxnId="{4CC15EB5-BD82-4383-89A1-4688F4762CCF}">
      <dgm:prSet/>
      <dgm:spPr/>
      <dgm:t>
        <a:bodyPr/>
        <a:lstStyle/>
        <a:p>
          <a:endParaRPr lang="zh-CN" altLang="en-US"/>
        </a:p>
      </dgm:t>
    </dgm:pt>
    <dgm:pt modelId="{C8573794-3AEF-4CA4-82AC-ADADBC12B9CF}">
      <dgm:prSet/>
      <dgm:spPr/>
      <dgm:t>
        <a:bodyPr/>
        <a:lstStyle/>
        <a:p>
          <a:r>
            <a:rPr lang="en-US" altLang="zh-CN" dirty="0" smtClean="0"/>
            <a:t>.*	(</a:t>
          </a:r>
          <a:r>
            <a:rPr lang="zh-CN" altLang="zh-CN" dirty="0" smtClean="0"/>
            <a:t>成员选择运算符</a:t>
          </a:r>
          <a:r>
            <a:rPr lang="en-US" altLang="zh-CN" dirty="0" smtClean="0"/>
            <a:t>)</a:t>
          </a:r>
          <a:endParaRPr lang="en-US" altLang="zh-CN" dirty="0"/>
        </a:p>
      </dgm:t>
    </dgm:pt>
    <dgm:pt modelId="{73689ECF-94E2-4145-AC75-F05B375211D2}" type="parTrans" cxnId="{9694043B-AFB2-4D22-9C2C-0AFF80FD6AF4}">
      <dgm:prSet/>
      <dgm:spPr/>
      <dgm:t>
        <a:bodyPr/>
        <a:lstStyle/>
        <a:p>
          <a:endParaRPr lang="zh-CN" altLang="en-US"/>
        </a:p>
      </dgm:t>
    </dgm:pt>
    <dgm:pt modelId="{9835060E-10A5-45B3-9648-E3105076B7D5}" type="sibTrans" cxnId="{9694043B-AFB2-4D22-9C2C-0AFF80FD6AF4}">
      <dgm:prSet/>
      <dgm:spPr/>
      <dgm:t>
        <a:bodyPr/>
        <a:lstStyle/>
        <a:p>
          <a:endParaRPr lang="zh-CN" altLang="en-US"/>
        </a:p>
      </dgm:t>
    </dgm:pt>
    <dgm:pt modelId="{68C9B5E4-F127-4550-A86A-3E2C2B766DEB}">
      <dgm:prSet phldrT="[文本]"/>
      <dgm:spPr/>
      <dgm:t>
        <a:bodyPr/>
        <a:lstStyle/>
        <a:p>
          <a:r>
            <a:rPr lang="zh-CN" altLang="zh-CN" dirty="0" smtClean="0"/>
            <a:t>大多数系统预定义的运算符可以通过重载重定义它们作用在用户定义类型上的新含义。只有以下少数的</a:t>
          </a:r>
          <a:r>
            <a:rPr lang="en-US" altLang="zh-CN" dirty="0" smtClean="0"/>
            <a:t>C++</a:t>
          </a:r>
          <a:r>
            <a:rPr lang="zh-CN" altLang="zh-CN" dirty="0" smtClean="0"/>
            <a:t>运算符不能重载</a:t>
          </a:r>
          <a:r>
            <a:rPr lang="zh-CN" altLang="en-US" dirty="0" smtClean="0"/>
            <a:t>：</a:t>
          </a:r>
          <a:endParaRPr lang="zh-CN" altLang="en-US" dirty="0"/>
        </a:p>
      </dgm:t>
    </dgm:pt>
    <dgm:pt modelId="{0417EF98-3D72-449D-94EF-833422D633D8}" type="parTrans" cxnId="{144832C2-39C9-4260-9E2F-EBE14E904A6A}">
      <dgm:prSet/>
      <dgm:spPr/>
      <dgm:t>
        <a:bodyPr/>
        <a:lstStyle/>
        <a:p>
          <a:endParaRPr lang="zh-CN" altLang="en-US"/>
        </a:p>
      </dgm:t>
    </dgm:pt>
    <dgm:pt modelId="{30CF8513-FBB2-4123-AFF3-3696E49AA8E0}" type="sibTrans" cxnId="{144832C2-39C9-4260-9E2F-EBE14E904A6A}">
      <dgm:prSet/>
      <dgm:spPr/>
      <dgm:t>
        <a:bodyPr/>
        <a:lstStyle/>
        <a:p>
          <a:endParaRPr lang="zh-CN" altLang="en-US"/>
        </a:p>
      </dgm:t>
    </dgm:pt>
    <dgm:pt modelId="{3E2FFFC0-E97E-4B92-8312-93C1490472DE}">
      <dgm:prSet phldrT="[文本]"/>
      <dgm:spPr/>
      <dgm:t>
        <a:bodyPr/>
        <a:lstStyle/>
        <a:p>
          <a:r>
            <a:rPr lang="en-US" altLang="zh-CN" dirty="0" smtClean="0"/>
            <a:t>::	(</a:t>
          </a:r>
          <a:r>
            <a:rPr lang="zh-CN" altLang="zh-CN" dirty="0" smtClean="0"/>
            <a:t>作用域解析运算符</a:t>
          </a:r>
          <a:r>
            <a:rPr lang="en-US" altLang="zh-CN" dirty="0" smtClean="0"/>
            <a:t>)</a:t>
          </a:r>
          <a:endParaRPr lang="zh-CN" altLang="en-US" dirty="0"/>
        </a:p>
      </dgm:t>
    </dgm:pt>
    <dgm:pt modelId="{FB47B433-7100-430C-9B88-CC7B0E85744F}" type="parTrans" cxnId="{91D7DB51-8720-4E73-A8FE-A0325D3E2431}">
      <dgm:prSet/>
      <dgm:spPr/>
      <dgm:t>
        <a:bodyPr/>
        <a:lstStyle/>
        <a:p>
          <a:endParaRPr lang="zh-CN" altLang="en-US"/>
        </a:p>
      </dgm:t>
    </dgm:pt>
    <dgm:pt modelId="{667FA904-5CCE-4B97-8F7F-A45E868326F3}" type="sibTrans" cxnId="{91D7DB51-8720-4E73-A8FE-A0325D3E2431}">
      <dgm:prSet/>
      <dgm:spPr/>
      <dgm:t>
        <a:bodyPr/>
        <a:lstStyle/>
        <a:p>
          <a:endParaRPr lang="zh-CN" altLang="en-US"/>
        </a:p>
      </dgm:t>
    </dgm:pt>
    <dgm:pt modelId="{685ED455-A0EC-4478-8847-672A94C6D4BA}" type="pres">
      <dgm:prSet presAssocID="{DBCF75C0-D8FE-4F56-9A47-B22FFDF67B74}" presName="linear" presStyleCnt="0">
        <dgm:presLayoutVars>
          <dgm:dir/>
          <dgm:animLvl val="lvl"/>
          <dgm:resizeHandles val="exact"/>
        </dgm:presLayoutVars>
      </dgm:prSet>
      <dgm:spPr/>
      <dgm:t>
        <a:bodyPr/>
        <a:lstStyle/>
        <a:p>
          <a:endParaRPr lang="zh-CN" altLang="en-US"/>
        </a:p>
      </dgm:t>
    </dgm:pt>
    <dgm:pt modelId="{9BC687FF-887E-4386-AEDD-D58BCDCFA5E8}" type="pres">
      <dgm:prSet presAssocID="{4D337760-B732-4B7F-9012-0586DA4F01B1}" presName="parentLin" presStyleCnt="0"/>
      <dgm:spPr/>
    </dgm:pt>
    <dgm:pt modelId="{2E5076B7-53A7-4C27-8CD5-34FF4F2EB9C2}" type="pres">
      <dgm:prSet presAssocID="{4D337760-B732-4B7F-9012-0586DA4F01B1}" presName="parentLeftMargin" presStyleLbl="node1" presStyleIdx="0" presStyleCnt="1"/>
      <dgm:spPr/>
      <dgm:t>
        <a:bodyPr/>
        <a:lstStyle/>
        <a:p>
          <a:endParaRPr lang="zh-CN" altLang="en-US"/>
        </a:p>
      </dgm:t>
    </dgm:pt>
    <dgm:pt modelId="{FFDBA82D-C869-46E9-A032-778D669820E9}" type="pres">
      <dgm:prSet presAssocID="{4D337760-B732-4B7F-9012-0586DA4F01B1}" presName="parentText" presStyleLbl="node1" presStyleIdx="0" presStyleCnt="1">
        <dgm:presLayoutVars>
          <dgm:chMax val="0"/>
          <dgm:bulletEnabled val="1"/>
        </dgm:presLayoutVars>
      </dgm:prSet>
      <dgm:spPr/>
      <dgm:t>
        <a:bodyPr/>
        <a:lstStyle/>
        <a:p>
          <a:endParaRPr lang="zh-CN" altLang="en-US"/>
        </a:p>
      </dgm:t>
    </dgm:pt>
    <dgm:pt modelId="{47B5E114-6848-42EF-AF1B-AA4358A3111F}" type="pres">
      <dgm:prSet presAssocID="{4D337760-B732-4B7F-9012-0586DA4F01B1}" presName="negativeSpace" presStyleCnt="0"/>
      <dgm:spPr/>
    </dgm:pt>
    <dgm:pt modelId="{DF9B78CC-1A5F-45BC-A54C-BAC917809455}" type="pres">
      <dgm:prSet presAssocID="{4D337760-B732-4B7F-9012-0586DA4F01B1}" presName="childText" presStyleLbl="conFgAcc1" presStyleIdx="0" presStyleCnt="1">
        <dgm:presLayoutVars>
          <dgm:bulletEnabled val="1"/>
        </dgm:presLayoutVars>
      </dgm:prSet>
      <dgm:spPr/>
      <dgm:t>
        <a:bodyPr/>
        <a:lstStyle/>
        <a:p>
          <a:endParaRPr lang="zh-CN" altLang="en-US"/>
        </a:p>
      </dgm:t>
    </dgm:pt>
  </dgm:ptLst>
  <dgm:cxnLst>
    <dgm:cxn modelId="{9694043B-AFB2-4D22-9C2C-0AFF80FD6AF4}" srcId="{68C9B5E4-F127-4550-A86A-3E2C2B766DEB}" destId="{C8573794-3AEF-4CA4-82AC-ADADBC12B9CF}" srcOrd="3" destOrd="0" parTransId="{73689ECF-94E2-4145-AC75-F05B375211D2}" sibTransId="{9835060E-10A5-45B3-9648-E3105076B7D5}"/>
    <dgm:cxn modelId="{C8E2427B-00A7-4002-AF93-5F27D1192D71}" type="presOf" srcId="{4D337760-B732-4B7F-9012-0586DA4F01B1}" destId="{FFDBA82D-C869-46E9-A032-778D669820E9}" srcOrd="1" destOrd="0" presId="urn:microsoft.com/office/officeart/2005/8/layout/list1"/>
    <dgm:cxn modelId="{93784B14-3EE3-43F8-9BF0-6594B398BC3E}" srcId="{68C9B5E4-F127-4550-A86A-3E2C2B766DEB}" destId="{38117863-9A33-4018-B469-9BFD528A83A4}" srcOrd="1" destOrd="0" parTransId="{7B059EDE-7D00-4B60-9DA1-732A66C232EB}" sibTransId="{09442E48-2051-4594-AD6A-0099F5E5692D}"/>
    <dgm:cxn modelId="{72376FAC-73E6-43E8-B110-62C35BDFA7C2}" type="presOf" srcId="{DBCF75C0-D8FE-4F56-9A47-B22FFDF67B74}" destId="{685ED455-A0EC-4478-8847-672A94C6D4BA}" srcOrd="0" destOrd="0" presId="urn:microsoft.com/office/officeart/2005/8/layout/list1"/>
    <dgm:cxn modelId="{91D7DB51-8720-4E73-A8FE-A0325D3E2431}" srcId="{68C9B5E4-F127-4550-A86A-3E2C2B766DEB}" destId="{3E2FFFC0-E97E-4B92-8312-93C1490472DE}" srcOrd="0" destOrd="0" parTransId="{FB47B433-7100-430C-9B88-CC7B0E85744F}" sibTransId="{667FA904-5CCE-4B97-8F7F-A45E868326F3}"/>
    <dgm:cxn modelId="{82B39468-9BCE-48E0-B7A3-A1FC68010A88}" type="presOf" srcId="{4D337760-B732-4B7F-9012-0586DA4F01B1}" destId="{2E5076B7-53A7-4C27-8CD5-34FF4F2EB9C2}" srcOrd="0" destOrd="0" presId="urn:microsoft.com/office/officeart/2005/8/layout/list1"/>
    <dgm:cxn modelId="{B48E726E-068D-411C-9C55-47631D679764}" type="presOf" srcId="{38117863-9A33-4018-B469-9BFD528A83A4}" destId="{DF9B78CC-1A5F-45BC-A54C-BAC917809455}" srcOrd="0" destOrd="2" presId="urn:microsoft.com/office/officeart/2005/8/layout/list1"/>
    <dgm:cxn modelId="{144832C2-39C9-4260-9E2F-EBE14E904A6A}" srcId="{4D337760-B732-4B7F-9012-0586DA4F01B1}" destId="{68C9B5E4-F127-4550-A86A-3E2C2B766DEB}" srcOrd="0" destOrd="0" parTransId="{0417EF98-3D72-449D-94EF-833422D633D8}" sibTransId="{30CF8513-FBB2-4123-AFF3-3696E49AA8E0}"/>
    <dgm:cxn modelId="{EFE3A84E-1D85-485A-B569-8900CB4AC80C}" type="presOf" srcId="{3E2FFFC0-E97E-4B92-8312-93C1490472DE}" destId="{DF9B78CC-1A5F-45BC-A54C-BAC917809455}" srcOrd="0" destOrd="1" presId="urn:microsoft.com/office/officeart/2005/8/layout/list1"/>
    <dgm:cxn modelId="{1CC3391A-EB07-47B2-B0FC-36E491F1F108}" srcId="{DBCF75C0-D8FE-4F56-9A47-B22FFDF67B74}" destId="{4D337760-B732-4B7F-9012-0586DA4F01B1}" srcOrd="0" destOrd="0" parTransId="{C1FEFD05-B9A8-4701-A4FB-8CDAA26C8899}" sibTransId="{217E8321-CD3C-4CDC-BEEB-D6AB3D6E9D4D}"/>
    <dgm:cxn modelId="{4CC15EB5-BD82-4383-89A1-4688F4762CCF}" srcId="{68C9B5E4-F127-4550-A86A-3E2C2B766DEB}" destId="{8F252C1B-6354-4C3D-B382-4E8AE6318C49}" srcOrd="2" destOrd="0" parTransId="{58500738-F521-41E5-8FD4-C3E47F5BBDA3}" sibTransId="{85283B78-DBA2-4F8F-BE08-AF1AF501D30F}"/>
    <dgm:cxn modelId="{FDD56817-BB37-4E27-881F-2BE510234DD8}" type="presOf" srcId="{8F252C1B-6354-4C3D-B382-4E8AE6318C49}" destId="{DF9B78CC-1A5F-45BC-A54C-BAC917809455}" srcOrd="0" destOrd="3" presId="urn:microsoft.com/office/officeart/2005/8/layout/list1"/>
    <dgm:cxn modelId="{836817AC-5E8C-45FC-8E69-0CE7E1829262}" type="presOf" srcId="{C8573794-3AEF-4CA4-82AC-ADADBC12B9CF}" destId="{DF9B78CC-1A5F-45BC-A54C-BAC917809455}" srcOrd="0" destOrd="4" presId="urn:microsoft.com/office/officeart/2005/8/layout/list1"/>
    <dgm:cxn modelId="{561F03AC-B24C-4C37-AAF8-EC458B94B336}" type="presOf" srcId="{68C9B5E4-F127-4550-A86A-3E2C2B766DEB}" destId="{DF9B78CC-1A5F-45BC-A54C-BAC917809455}" srcOrd="0" destOrd="0" presId="urn:microsoft.com/office/officeart/2005/8/layout/list1"/>
    <dgm:cxn modelId="{3C31298B-C962-4324-BCC8-AA16245666C2}" type="presParOf" srcId="{685ED455-A0EC-4478-8847-672A94C6D4BA}" destId="{9BC687FF-887E-4386-AEDD-D58BCDCFA5E8}" srcOrd="0" destOrd="0" presId="urn:microsoft.com/office/officeart/2005/8/layout/list1"/>
    <dgm:cxn modelId="{DD42B8A3-A1FA-4C1D-BA7C-A1AB2D645CF5}" type="presParOf" srcId="{9BC687FF-887E-4386-AEDD-D58BCDCFA5E8}" destId="{2E5076B7-53A7-4C27-8CD5-34FF4F2EB9C2}" srcOrd="0" destOrd="0" presId="urn:microsoft.com/office/officeart/2005/8/layout/list1"/>
    <dgm:cxn modelId="{506C6C37-A2AF-4ADD-BEB4-D7087380D04C}" type="presParOf" srcId="{9BC687FF-887E-4386-AEDD-D58BCDCFA5E8}" destId="{FFDBA82D-C869-46E9-A032-778D669820E9}" srcOrd="1" destOrd="0" presId="urn:microsoft.com/office/officeart/2005/8/layout/list1"/>
    <dgm:cxn modelId="{A1B1633C-B3A1-4785-9EE1-F65D4827AA34}" type="presParOf" srcId="{685ED455-A0EC-4478-8847-672A94C6D4BA}" destId="{47B5E114-6848-42EF-AF1B-AA4358A3111F}" srcOrd="1" destOrd="0" presId="urn:microsoft.com/office/officeart/2005/8/layout/list1"/>
    <dgm:cxn modelId="{8FA55797-6425-48E4-98AE-B433D9122F2B}" type="presParOf" srcId="{685ED455-A0EC-4478-8847-672A94C6D4BA}" destId="{DF9B78CC-1A5F-45BC-A54C-BAC917809455}"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885556A-91B6-419D-A877-1CB35B9D2E52}" type="doc">
      <dgm:prSet loTypeId="urn:microsoft.com/office/officeart/2005/8/layout/hChevron3" loCatId="process" qsTypeId="urn:microsoft.com/office/officeart/2005/8/quickstyle/simple1" qsCatId="simple" csTypeId="urn:microsoft.com/office/officeart/2005/8/colors/colorful3" csCatId="colorful" phldr="1"/>
      <dgm:spPr/>
    </dgm:pt>
    <dgm:pt modelId="{29D6AB23-25DA-4DA8-BB7D-445FE441D7CC}">
      <dgm:prSet phldrT="[文本]"/>
      <dgm:spPr/>
      <dgm:t>
        <a:bodyPr/>
        <a:lstStyle/>
        <a:p>
          <a:pPr algn="l"/>
          <a:r>
            <a:rPr lang="en-US" altLang="zh-CN" dirty="0">
              <a:solidFill>
                <a:schemeClr val="bg1"/>
              </a:solidFill>
              <a:latin typeface="微软雅黑" panose="020B0503020204020204" pitchFamily="34" charset="-122"/>
              <a:ea typeface="微软雅黑" panose="020B0503020204020204" pitchFamily="34" charset="-122"/>
            </a:rPr>
            <a:t>5.2 </a:t>
          </a:r>
          <a:r>
            <a:rPr lang="zh-CN" altLang="en-US" dirty="0">
              <a:solidFill>
                <a:schemeClr val="bg1"/>
              </a:solidFill>
              <a:latin typeface="微软雅黑" panose="020B0503020204020204" pitchFamily="34" charset="-122"/>
              <a:ea typeface="微软雅黑" panose="020B0503020204020204" pitchFamily="34" charset="-122"/>
            </a:rPr>
            <a:t>运算符函数重载</a:t>
          </a:r>
        </a:p>
      </dgm:t>
    </dgm:pt>
    <dgm:pt modelId="{B1D9C88A-BCBE-4DAA-8D79-78F3E5528E78}" type="par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8D8196FE-426F-437F-BC85-41F389BCFB68}" type="sibTrans" cxnId="{38414B09-89DF-401F-B1F0-8F94DD2B141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0AC1F50B-C65C-453B-9F1A-C55AC0D2A0F9}">
      <dgm:prSet phldrT="[文本]"/>
      <dgm:spPr/>
      <dgm:t>
        <a:bodyPr/>
        <a:lstStyle/>
        <a:p>
          <a:pPr algn="l"/>
          <a:r>
            <a:rPr lang="en-US" altLang="zh-CN" dirty="0">
              <a:solidFill>
                <a:schemeClr val="tx1"/>
              </a:solidFill>
              <a:latin typeface="微软雅黑" panose="020B0503020204020204" pitchFamily="34" charset="-122"/>
              <a:ea typeface="微软雅黑" panose="020B0503020204020204" pitchFamily="34" charset="-122"/>
            </a:rPr>
            <a:t>5.2.2 </a:t>
          </a:r>
          <a:r>
            <a:rPr lang="zh-CN" altLang="en-US" dirty="0">
              <a:solidFill>
                <a:schemeClr val="tx1"/>
              </a:solidFill>
              <a:latin typeface="微软雅黑" panose="020B0503020204020204" pitchFamily="34" charset="-122"/>
              <a:ea typeface="微软雅黑" panose="020B0503020204020204" pitchFamily="34" charset="-122"/>
            </a:rPr>
            <a:t>重载规则</a:t>
          </a:r>
        </a:p>
      </dgm:t>
    </dgm:pt>
    <dgm:pt modelId="{0D2BBC72-8C84-422A-BDF2-D23A85012BFD}" type="par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A219597B-31E5-47F6-97E6-030D3578B5C3}" type="sibTrans" cxnId="{C55EC456-E05C-4DEA-8E4F-CBD15AEE020C}">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6FF7BBA6-AEA4-4895-A02D-285B661D9D9C}">
      <dgm:prSet phldrT="[文本]"/>
      <dgm:spPr/>
      <dgm:t>
        <a:bodyPr/>
        <a:lstStyle/>
        <a:p>
          <a:pPr algn="l"/>
          <a:endParaRPr lang="zh-CN" altLang="en-US" dirty="0">
            <a:solidFill>
              <a:schemeClr val="tx1"/>
            </a:solidFill>
            <a:latin typeface="微软雅黑" panose="020B0503020204020204" pitchFamily="34" charset="-122"/>
            <a:ea typeface="微软雅黑" panose="020B0503020204020204" pitchFamily="34" charset="-122"/>
          </a:endParaRPr>
        </a:p>
      </dgm:t>
    </dgm:pt>
    <dgm:pt modelId="{D779102E-6165-49D2-934D-660C4322D83B}" type="par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5B060FA2-4BEA-4643-8A75-2632374CD0CB}" type="sibTrans" cxnId="{FDF3473C-EE50-4646-BA69-0293C7549A7E}">
      <dgm:prSet/>
      <dgm:spPr/>
      <dgm:t>
        <a:bodyPr/>
        <a:lstStyle/>
        <a:p>
          <a:pPr algn="l"/>
          <a:endParaRPr lang="zh-CN" altLang="en-US">
            <a:solidFill>
              <a:schemeClr val="tx1"/>
            </a:solidFill>
            <a:latin typeface="微软雅黑" panose="020B0503020204020204" pitchFamily="34" charset="-122"/>
            <a:ea typeface="微软雅黑" panose="020B0503020204020204" pitchFamily="34" charset="-122"/>
          </a:endParaRPr>
        </a:p>
      </dgm:t>
    </dgm:pt>
    <dgm:pt modelId="{BB44B8D7-DA2A-4A62-9CCC-6CE3C07D2D28}" type="pres">
      <dgm:prSet presAssocID="{A885556A-91B6-419D-A877-1CB35B9D2E52}" presName="Name0" presStyleCnt="0">
        <dgm:presLayoutVars>
          <dgm:dir/>
          <dgm:resizeHandles val="exact"/>
        </dgm:presLayoutVars>
      </dgm:prSet>
      <dgm:spPr/>
    </dgm:pt>
    <dgm:pt modelId="{7CB280A8-87FF-4D94-8E72-2FF508DAAB2A}" type="pres">
      <dgm:prSet presAssocID="{29D6AB23-25DA-4DA8-BB7D-445FE441D7CC}" presName="parTxOnly" presStyleLbl="node1" presStyleIdx="0" presStyleCnt="3">
        <dgm:presLayoutVars>
          <dgm:bulletEnabled val="1"/>
        </dgm:presLayoutVars>
      </dgm:prSet>
      <dgm:spPr/>
      <dgm:t>
        <a:bodyPr/>
        <a:lstStyle/>
        <a:p>
          <a:endParaRPr lang="zh-CN" altLang="en-US"/>
        </a:p>
      </dgm:t>
    </dgm:pt>
    <dgm:pt modelId="{E5CA2EB2-F6AA-42AC-99F9-90AC7D76C1D9}" type="pres">
      <dgm:prSet presAssocID="{8D8196FE-426F-437F-BC85-41F389BCFB68}" presName="parSpace" presStyleCnt="0"/>
      <dgm:spPr/>
    </dgm:pt>
    <dgm:pt modelId="{44EDB10B-79F2-4196-BB71-2C3514587C5D}" type="pres">
      <dgm:prSet presAssocID="{0AC1F50B-C65C-453B-9F1A-C55AC0D2A0F9}" presName="parTxOnly" presStyleLbl="node1" presStyleIdx="1" presStyleCnt="3">
        <dgm:presLayoutVars>
          <dgm:bulletEnabled val="1"/>
        </dgm:presLayoutVars>
      </dgm:prSet>
      <dgm:spPr/>
      <dgm:t>
        <a:bodyPr/>
        <a:lstStyle/>
        <a:p>
          <a:endParaRPr lang="zh-CN" altLang="en-US"/>
        </a:p>
      </dgm:t>
    </dgm:pt>
    <dgm:pt modelId="{29C4D1B7-8C8A-4E24-9E0C-5F96A325DC83}" type="pres">
      <dgm:prSet presAssocID="{A219597B-31E5-47F6-97E6-030D3578B5C3}" presName="parSpace" presStyleCnt="0"/>
      <dgm:spPr/>
    </dgm:pt>
    <dgm:pt modelId="{9395227A-FF8B-45C5-AEEA-F2AB2FD80348}" type="pres">
      <dgm:prSet presAssocID="{6FF7BBA6-AEA4-4895-A02D-285B661D9D9C}" presName="parTxOnly" presStyleLbl="node1" presStyleIdx="2" presStyleCnt="3">
        <dgm:presLayoutVars>
          <dgm:bulletEnabled val="1"/>
        </dgm:presLayoutVars>
      </dgm:prSet>
      <dgm:spPr/>
      <dgm:t>
        <a:bodyPr/>
        <a:lstStyle/>
        <a:p>
          <a:endParaRPr lang="zh-CN" altLang="en-US"/>
        </a:p>
      </dgm:t>
    </dgm:pt>
  </dgm:ptLst>
  <dgm:cxnLst>
    <dgm:cxn modelId="{38414B09-89DF-401F-B1F0-8F94DD2B141E}" srcId="{A885556A-91B6-419D-A877-1CB35B9D2E52}" destId="{29D6AB23-25DA-4DA8-BB7D-445FE441D7CC}" srcOrd="0" destOrd="0" parTransId="{B1D9C88A-BCBE-4DAA-8D79-78F3E5528E78}" sibTransId="{8D8196FE-426F-437F-BC85-41F389BCFB68}"/>
    <dgm:cxn modelId="{62B93A00-1284-4D4F-9B62-6B415628FC92}" type="presOf" srcId="{A885556A-91B6-419D-A877-1CB35B9D2E52}" destId="{BB44B8D7-DA2A-4A62-9CCC-6CE3C07D2D28}" srcOrd="0" destOrd="0" presId="urn:microsoft.com/office/officeart/2005/8/layout/hChevron3"/>
    <dgm:cxn modelId="{C55EC456-E05C-4DEA-8E4F-CBD15AEE020C}" srcId="{A885556A-91B6-419D-A877-1CB35B9D2E52}" destId="{0AC1F50B-C65C-453B-9F1A-C55AC0D2A0F9}" srcOrd="1" destOrd="0" parTransId="{0D2BBC72-8C84-422A-BDF2-D23A85012BFD}" sibTransId="{A219597B-31E5-47F6-97E6-030D3578B5C3}"/>
    <dgm:cxn modelId="{F7EBFEE8-E659-4C32-B056-1F46DD4B882C}" type="presOf" srcId="{29D6AB23-25DA-4DA8-BB7D-445FE441D7CC}" destId="{7CB280A8-87FF-4D94-8E72-2FF508DAAB2A}" srcOrd="0" destOrd="0" presId="urn:microsoft.com/office/officeart/2005/8/layout/hChevron3"/>
    <dgm:cxn modelId="{FDF3473C-EE50-4646-BA69-0293C7549A7E}" srcId="{A885556A-91B6-419D-A877-1CB35B9D2E52}" destId="{6FF7BBA6-AEA4-4895-A02D-285B661D9D9C}" srcOrd="2" destOrd="0" parTransId="{D779102E-6165-49D2-934D-660C4322D83B}" sibTransId="{5B060FA2-4BEA-4643-8A75-2632374CD0CB}"/>
    <dgm:cxn modelId="{926243D3-4306-43B8-9AF2-0CD755C83893}" type="presOf" srcId="{6FF7BBA6-AEA4-4895-A02D-285B661D9D9C}" destId="{9395227A-FF8B-45C5-AEEA-F2AB2FD80348}" srcOrd="0" destOrd="0" presId="urn:microsoft.com/office/officeart/2005/8/layout/hChevron3"/>
    <dgm:cxn modelId="{7FCEC054-90F8-4495-A5E3-6DF12E160CB8}" type="presOf" srcId="{0AC1F50B-C65C-453B-9F1A-C55AC0D2A0F9}" destId="{44EDB10B-79F2-4196-BB71-2C3514587C5D}" srcOrd="0" destOrd="0" presId="urn:microsoft.com/office/officeart/2005/8/layout/hChevron3"/>
    <dgm:cxn modelId="{1072ABD2-D273-4D07-8751-0AABCAD2FD45}" type="presParOf" srcId="{BB44B8D7-DA2A-4A62-9CCC-6CE3C07D2D28}" destId="{7CB280A8-87FF-4D94-8E72-2FF508DAAB2A}" srcOrd="0" destOrd="0" presId="urn:microsoft.com/office/officeart/2005/8/layout/hChevron3"/>
    <dgm:cxn modelId="{679DBC68-F05D-4DC6-933C-A666E9354814}" type="presParOf" srcId="{BB44B8D7-DA2A-4A62-9CCC-6CE3C07D2D28}" destId="{E5CA2EB2-F6AA-42AC-99F9-90AC7D76C1D9}" srcOrd="1" destOrd="0" presId="urn:microsoft.com/office/officeart/2005/8/layout/hChevron3"/>
    <dgm:cxn modelId="{076D33CC-23F3-4664-9BD9-D7A6A4C9E873}" type="presParOf" srcId="{BB44B8D7-DA2A-4A62-9CCC-6CE3C07D2D28}" destId="{44EDB10B-79F2-4196-BB71-2C3514587C5D}" srcOrd="2" destOrd="0" presId="urn:microsoft.com/office/officeart/2005/8/layout/hChevron3"/>
    <dgm:cxn modelId="{C754FF65-14DD-4A06-9D74-9493BD3FA599}" type="presParOf" srcId="{BB44B8D7-DA2A-4A62-9CCC-6CE3C07D2D28}" destId="{29C4D1B7-8C8A-4E24-9E0C-5F96A325DC83}" srcOrd="3" destOrd="0" presId="urn:microsoft.com/office/officeart/2005/8/layout/hChevron3"/>
    <dgm:cxn modelId="{9CCDE946-2BA1-4B56-B425-3779B1E256C4}" type="presParOf" srcId="{BB44B8D7-DA2A-4A62-9CCC-6CE3C07D2D28}" destId="{9395227A-FF8B-45C5-AEEA-F2AB2FD8034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bg1"/>
              </a:solidFill>
              <a:latin typeface="微软雅黑" panose="020B0503020204020204" pitchFamily="34" charset="-122"/>
              <a:ea typeface="微软雅黑" panose="020B0503020204020204" pitchFamily="34" charset="-122"/>
            </a:rPr>
            <a:t>5.1 </a:t>
          </a:r>
          <a:r>
            <a:rPr lang="zh-CN" altLang="en-US" sz="1300" kern="1200" dirty="0">
              <a:solidFill>
                <a:schemeClr val="bg1"/>
              </a:solidFill>
              <a:latin typeface="微软雅黑" panose="020B0503020204020204" pitchFamily="34" charset="-122"/>
              <a:ea typeface="微软雅黑" panose="020B0503020204020204" pitchFamily="34" charset="-122"/>
            </a:rPr>
            <a:t>案例</a:t>
          </a:r>
          <a:r>
            <a:rPr lang="en-US" altLang="zh-CN" sz="1300" kern="1200" dirty="0">
              <a:solidFill>
                <a:schemeClr val="bg1"/>
              </a:solidFill>
              <a:latin typeface="微软雅黑" panose="020B0503020204020204" pitchFamily="34" charset="-122"/>
              <a:ea typeface="微软雅黑" panose="020B0503020204020204" pitchFamily="34" charset="-122"/>
            </a:rPr>
            <a:t>-complex</a:t>
          </a:r>
          <a:r>
            <a:rPr lang="zh-CN" altLang="en-US" sz="1300" kern="1200" dirty="0">
              <a:solidFill>
                <a:schemeClr val="bg1"/>
              </a:solidFill>
              <a:latin typeface="微软雅黑" panose="020B0503020204020204" pitchFamily="34" charset="-122"/>
              <a:ea typeface="微软雅黑" panose="020B0503020204020204" pitchFamily="34" charset="-122"/>
            </a:rPr>
            <a:t>类的运算</a:t>
          </a:r>
        </a:p>
      </dsp:txBody>
      <dsp:txXfrm>
        <a:off x="3188" y="0"/>
        <a:ext cx="2699260" cy="354025"/>
      </dsp:txXfrm>
    </dsp:sp>
    <dsp:sp modelId="{44EDB10B-79F2-4196-BB71-2C3514587C5D}">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tx1"/>
              </a:solidFill>
              <a:latin typeface="微软雅黑" panose="020B0503020204020204" pitchFamily="34" charset="-122"/>
              <a:ea typeface="微软雅黑" panose="020B0503020204020204" pitchFamily="34" charset="-122"/>
            </a:rPr>
            <a:t>5.1.1 </a:t>
          </a:r>
          <a:r>
            <a:rPr lang="zh-CN" altLang="en-US" sz="1300" kern="1200" dirty="0">
              <a:solidFill>
                <a:schemeClr val="tx1"/>
              </a:solidFill>
              <a:latin typeface="微软雅黑" panose="020B0503020204020204" pitchFamily="34" charset="-122"/>
              <a:ea typeface="微软雅黑" panose="020B0503020204020204" pitchFamily="34" charset="-122"/>
            </a:rPr>
            <a:t>案例及其实现</a:t>
          </a: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r>
            <a:rPr lang="zh-CN" altLang="en-US" sz="1300" kern="1200" dirty="0">
              <a:solidFill>
                <a:schemeClr val="tx1"/>
              </a:solidFill>
              <a:latin typeface="微软雅黑" panose="020B0503020204020204" pitchFamily="34" charset="-122"/>
              <a:ea typeface="微软雅黑" panose="020B0503020204020204" pitchFamily="34" charset="-122"/>
            </a:rPr>
            <a:t>及问题分析</a:t>
          </a:r>
        </a:p>
      </dsp:txBody>
      <dsp:txXfrm>
        <a:off x="4640626" y="0"/>
        <a:ext cx="2433741" cy="35402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C94C89-1A06-4649-9E8E-C1ADD70B62D0}">
      <dsp:nvSpPr>
        <dsp:cNvPr id="0" name=""/>
        <dsp:cNvSpPr/>
      </dsp:nvSpPr>
      <dsp:spPr>
        <a:xfrm>
          <a:off x="0" y="538202"/>
          <a:ext cx="10399788" cy="38461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7139" tIns="687324" rIns="807139" bIns="234696" numCol="1" spcCol="1270" anchor="t" anchorCtr="0">
          <a:noAutofit/>
        </a:bodyPr>
        <a:lstStyle/>
        <a:p>
          <a:pPr marL="285750" lvl="1" indent="-285750" algn="l" defTabSz="1466850">
            <a:lnSpc>
              <a:spcPct val="90000"/>
            </a:lnSpc>
            <a:spcBef>
              <a:spcPct val="0"/>
            </a:spcBef>
            <a:spcAft>
              <a:spcPct val="15000"/>
            </a:spcAft>
            <a:buChar char="••"/>
          </a:pPr>
          <a:r>
            <a:rPr lang="zh-CN" altLang="zh-CN" sz="3300" kern="1200" dirty="0" smtClean="0"/>
            <a:t>重载运算符时：</a:t>
          </a:r>
          <a:endParaRPr lang="zh-CN" altLang="zh-CN" sz="3300" kern="1200" dirty="0"/>
        </a:p>
        <a:p>
          <a:pPr marL="571500" lvl="2" indent="-285750" algn="l" defTabSz="1466850">
            <a:lnSpc>
              <a:spcPct val="90000"/>
            </a:lnSpc>
            <a:spcBef>
              <a:spcPct val="0"/>
            </a:spcBef>
            <a:spcAft>
              <a:spcPct val="15000"/>
            </a:spcAft>
            <a:buChar char="••"/>
          </a:pPr>
          <a:r>
            <a:rPr lang="zh-CN" altLang="zh-CN" sz="3300" kern="1200" dirty="0" smtClean="0"/>
            <a:t>不能改变它们的优先级</a:t>
          </a:r>
          <a:endParaRPr lang="zh-CN" altLang="zh-CN" sz="3300" kern="1200" dirty="0"/>
        </a:p>
        <a:p>
          <a:pPr marL="571500" lvl="2" indent="-285750" algn="l" defTabSz="1466850">
            <a:lnSpc>
              <a:spcPct val="90000"/>
            </a:lnSpc>
            <a:spcBef>
              <a:spcPct val="0"/>
            </a:spcBef>
            <a:spcAft>
              <a:spcPct val="15000"/>
            </a:spcAft>
            <a:buChar char="••"/>
          </a:pPr>
          <a:r>
            <a:rPr lang="zh-CN" altLang="zh-CN" sz="3300" kern="1200" dirty="0" smtClean="0"/>
            <a:t>不能改变它们的结合性</a:t>
          </a:r>
          <a:endParaRPr lang="zh-CN" altLang="zh-CN" sz="3300" kern="1200" dirty="0"/>
        </a:p>
        <a:p>
          <a:pPr marL="571500" lvl="2" indent="-285750" algn="l" defTabSz="1466850">
            <a:lnSpc>
              <a:spcPct val="90000"/>
            </a:lnSpc>
            <a:spcBef>
              <a:spcPct val="0"/>
            </a:spcBef>
            <a:spcAft>
              <a:spcPct val="15000"/>
            </a:spcAft>
            <a:buChar char="••"/>
          </a:pPr>
          <a:r>
            <a:rPr lang="zh-CN" altLang="zh-CN" sz="3300" kern="1200" dirty="0" smtClean="0"/>
            <a:t>不能改变这些运算符所需操作数的数目</a:t>
          </a:r>
          <a:endParaRPr lang="zh-CN" altLang="en-US" sz="3300" kern="1200" dirty="0"/>
        </a:p>
      </dsp:txBody>
      <dsp:txXfrm>
        <a:off x="0" y="538202"/>
        <a:ext cx="10399788" cy="3846150"/>
      </dsp:txXfrm>
    </dsp:sp>
    <dsp:sp modelId="{CBE56F97-1AE3-42B3-90EE-C479F5510D6F}">
      <dsp:nvSpPr>
        <dsp:cNvPr id="0" name=""/>
        <dsp:cNvSpPr/>
      </dsp:nvSpPr>
      <dsp:spPr>
        <a:xfrm>
          <a:off x="519989" y="51122"/>
          <a:ext cx="7279851" cy="9741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5161" tIns="0" rIns="275161" bIns="0" numCol="1" spcCol="1270" anchor="ctr" anchorCtr="0">
          <a:noAutofit/>
        </a:bodyPr>
        <a:lstStyle/>
        <a:p>
          <a:pPr lvl="0" algn="l" defTabSz="1466850">
            <a:lnSpc>
              <a:spcPct val="90000"/>
            </a:lnSpc>
            <a:spcBef>
              <a:spcPct val="0"/>
            </a:spcBef>
            <a:spcAft>
              <a:spcPct val="35000"/>
            </a:spcAft>
          </a:pPr>
          <a:r>
            <a:rPr lang="zh-CN" altLang="zh-CN" sz="3300" kern="1200" dirty="0" smtClean="0"/>
            <a:t>【规则二】</a:t>
          </a:r>
          <a:endParaRPr lang="en-US" altLang="zh-CN" sz="3300" kern="1200" dirty="0"/>
        </a:p>
      </dsp:txBody>
      <dsp:txXfrm>
        <a:off x="567544" y="98677"/>
        <a:ext cx="7184741" cy="87905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0577DE-93E4-48D9-93C9-921CAF0134CD}">
      <dsp:nvSpPr>
        <dsp:cNvPr id="0" name=""/>
        <dsp:cNvSpPr/>
      </dsp:nvSpPr>
      <dsp:spPr>
        <a:xfrm>
          <a:off x="0" y="455163"/>
          <a:ext cx="10515600" cy="20317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624840" rIns="816127" bIns="213360" numCol="1" spcCol="1270" anchor="t" anchorCtr="0">
          <a:noAutofit/>
        </a:bodyPr>
        <a:lstStyle/>
        <a:p>
          <a:pPr marL="285750" lvl="1" indent="-285750" algn="l" defTabSz="1333500">
            <a:lnSpc>
              <a:spcPct val="90000"/>
            </a:lnSpc>
            <a:spcBef>
              <a:spcPct val="0"/>
            </a:spcBef>
            <a:spcAft>
              <a:spcPct val="15000"/>
            </a:spcAft>
            <a:buChar char="••"/>
          </a:pPr>
          <a:r>
            <a:rPr lang="zh-CN" altLang="zh-CN" sz="3000" kern="1200" dirty="0" smtClean="0"/>
            <a:t>重载的运算符必须和用户自定义的类对象一起使用，其参数至少应有一个是类对象（或类对象的引用）。</a:t>
          </a:r>
          <a:endParaRPr lang="zh-CN" altLang="en-US" sz="3000" kern="1200" dirty="0"/>
        </a:p>
      </dsp:txBody>
      <dsp:txXfrm>
        <a:off x="0" y="455163"/>
        <a:ext cx="10515600" cy="2031750"/>
      </dsp:txXfrm>
    </dsp:sp>
    <dsp:sp modelId="{F16214EB-7E12-430C-A492-C6CEADADBD59}">
      <dsp:nvSpPr>
        <dsp:cNvPr id="0" name=""/>
        <dsp:cNvSpPr/>
      </dsp:nvSpPr>
      <dsp:spPr>
        <a:xfrm>
          <a:off x="525780" y="12363"/>
          <a:ext cx="7360920" cy="8856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1333500">
            <a:lnSpc>
              <a:spcPct val="90000"/>
            </a:lnSpc>
            <a:spcBef>
              <a:spcPct val="0"/>
            </a:spcBef>
            <a:spcAft>
              <a:spcPct val="35000"/>
            </a:spcAft>
          </a:pPr>
          <a:r>
            <a:rPr lang="zh-CN" altLang="zh-CN" sz="3000" kern="1200" dirty="0" smtClean="0"/>
            <a:t>【规则三】</a:t>
          </a:r>
          <a:endParaRPr lang="zh-CN" altLang="en-US" sz="3000" kern="1200" dirty="0"/>
        </a:p>
      </dsp:txBody>
      <dsp:txXfrm>
        <a:off x="569011" y="55594"/>
        <a:ext cx="7274458" cy="799138"/>
      </dsp:txXfrm>
    </dsp:sp>
    <dsp:sp modelId="{FF0EA6B7-DE76-4DAF-A65E-0D352F5E00F5}">
      <dsp:nvSpPr>
        <dsp:cNvPr id="0" name=""/>
        <dsp:cNvSpPr/>
      </dsp:nvSpPr>
      <dsp:spPr>
        <a:xfrm>
          <a:off x="0" y="3091713"/>
          <a:ext cx="10515600" cy="1441125"/>
        </a:xfrm>
        <a:prstGeom prst="rect">
          <a:avLst/>
        </a:prstGeom>
        <a:solidFill>
          <a:schemeClr val="lt1">
            <a:alpha val="90000"/>
            <a:hueOff val="0"/>
            <a:satOff val="0"/>
            <a:lumOff val="0"/>
            <a:alphaOff val="0"/>
          </a:schemeClr>
        </a:solidFill>
        <a:ln w="12700" cap="flat" cmpd="sng" algn="ctr">
          <a:solidFill>
            <a:schemeClr val="accent5">
              <a:hueOff val="-9981745"/>
              <a:satOff val="-15454"/>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624840" rIns="816127" bIns="213360" numCol="1" spcCol="1270" anchor="t" anchorCtr="0">
          <a:noAutofit/>
        </a:bodyPr>
        <a:lstStyle/>
        <a:p>
          <a:pPr marL="285750" lvl="1" indent="-285750" algn="l" defTabSz="1333500">
            <a:lnSpc>
              <a:spcPct val="90000"/>
            </a:lnSpc>
            <a:spcBef>
              <a:spcPct val="0"/>
            </a:spcBef>
            <a:spcAft>
              <a:spcPct val="15000"/>
            </a:spcAft>
            <a:buChar char="••"/>
          </a:pPr>
          <a:r>
            <a:rPr lang="zh-CN" altLang="zh-CN" sz="3000" kern="1200" dirty="0" smtClean="0"/>
            <a:t>用于类对象的运算符一般必须重载。</a:t>
          </a:r>
          <a:endParaRPr lang="en-US" altLang="zh-CN" sz="3000" kern="1200" dirty="0"/>
        </a:p>
      </dsp:txBody>
      <dsp:txXfrm>
        <a:off x="0" y="3091713"/>
        <a:ext cx="10515600" cy="1441125"/>
      </dsp:txXfrm>
    </dsp:sp>
    <dsp:sp modelId="{EFEA10F3-02FC-4DC7-96DA-EC2A39D8EF4A}">
      <dsp:nvSpPr>
        <dsp:cNvPr id="0" name=""/>
        <dsp:cNvSpPr/>
      </dsp:nvSpPr>
      <dsp:spPr>
        <a:xfrm>
          <a:off x="525780" y="2648914"/>
          <a:ext cx="7360920" cy="885600"/>
        </a:xfrm>
        <a:prstGeom prst="roundRect">
          <a:avLst/>
        </a:prstGeom>
        <a:solidFill>
          <a:schemeClr val="accent5">
            <a:hueOff val="-9981745"/>
            <a:satOff val="-15454"/>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1333500">
            <a:lnSpc>
              <a:spcPct val="90000"/>
            </a:lnSpc>
            <a:spcBef>
              <a:spcPct val="0"/>
            </a:spcBef>
            <a:spcAft>
              <a:spcPct val="35000"/>
            </a:spcAft>
          </a:pPr>
          <a:r>
            <a:rPr lang="zh-CN" altLang="zh-CN" sz="3000" kern="1200" dirty="0" smtClean="0"/>
            <a:t>【规则四】</a:t>
          </a:r>
          <a:endParaRPr lang="en-US" altLang="zh-CN" sz="3000" kern="1200" dirty="0"/>
        </a:p>
      </dsp:txBody>
      <dsp:txXfrm>
        <a:off x="569011" y="2692145"/>
        <a:ext cx="7274458" cy="79913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bg1"/>
              </a:solidFill>
              <a:latin typeface="微软雅黑" panose="020B0503020204020204" pitchFamily="34" charset="-122"/>
              <a:ea typeface="微软雅黑" panose="020B0503020204020204" pitchFamily="34" charset="-122"/>
            </a:rPr>
            <a:t>5.2 </a:t>
          </a:r>
          <a:r>
            <a:rPr lang="zh-CN" altLang="en-US" sz="1300" kern="1200" dirty="0">
              <a:solidFill>
                <a:schemeClr val="bg1"/>
              </a:solidFill>
              <a:latin typeface="微软雅黑" panose="020B0503020204020204" pitchFamily="34" charset="-122"/>
              <a:ea typeface="微软雅黑" panose="020B0503020204020204" pitchFamily="34" charset="-122"/>
            </a:rPr>
            <a:t>运算符函数重载</a:t>
          </a:r>
        </a:p>
      </dsp:txBody>
      <dsp:txXfrm>
        <a:off x="3188" y="0"/>
        <a:ext cx="2699260" cy="354025"/>
      </dsp:txXfrm>
    </dsp:sp>
    <dsp:sp modelId="{44EDB10B-79F2-4196-BB71-2C3514587C5D}">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tx1"/>
              </a:solidFill>
              <a:latin typeface="微软雅黑" panose="020B0503020204020204" pitchFamily="34" charset="-122"/>
              <a:ea typeface="微软雅黑" panose="020B0503020204020204" pitchFamily="34" charset="-122"/>
            </a:rPr>
            <a:t>5.2.2 </a:t>
          </a:r>
          <a:r>
            <a:rPr lang="zh-CN" altLang="en-US" sz="1300" kern="1200" dirty="0">
              <a:solidFill>
                <a:schemeClr val="tx1"/>
              </a:solidFill>
              <a:latin typeface="微软雅黑" panose="020B0503020204020204" pitchFamily="34" charset="-122"/>
              <a:ea typeface="微软雅黑" panose="020B0503020204020204" pitchFamily="34" charset="-122"/>
            </a:rPr>
            <a:t>重载规则</a:t>
          </a: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A2C3C9-0774-4026-AAA4-092EF0BAE49C}">
      <dsp:nvSpPr>
        <dsp:cNvPr id="0" name=""/>
        <dsp:cNvSpPr/>
      </dsp:nvSpPr>
      <dsp:spPr>
        <a:xfrm>
          <a:off x="0" y="520539"/>
          <a:ext cx="10515600" cy="1585237"/>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687324" rIns="816127" bIns="234696" numCol="1" spcCol="1270" anchor="t" anchorCtr="0">
          <a:noAutofit/>
        </a:bodyPr>
        <a:lstStyle/>
        <a:p>
          <a:pPr marL="285750" lvl="1" indent="-285750" algn="l" defTabSz="1466850">
            <a:lnSpc>
              <a:spcPct val="90000"/>
            </a:lnSpc>
            <a:spcBef>
              <a:spcPct val="0"/>
            </a:spcBef>
            <a:spcAft>
              <a:spcPct val="15000"/>
            </a:spcAft>
            <a:buChar char="••"/>
          </a:pPr>
          <a:r>
            <a:rPr lang="zh-CN" altLang="en-US" sz="3300" kern="1200" smtClean="0"/>
            <a:t>保持</a:t>
          </a:r>
          <a:r>
            <a:rPr lang="zh-CN" altLang="en-US" sz="3300" kern="1200" dirty="0" smtClean="0"/>
            <a:t>原始语义。</a:t>
          </a:r>
          <a:endParaRPr lang="en-US" altLang="zh-CN" sz="3300" kern="1200" dirty="0"/>
        </a:p>
      </dsp:txBody>
      <dsp:txXfrm>
        <a:off x="0" y="520539"/>
        <a:ext cx="10515600" cy="1585237"/>
      </dsp:txXfrm>
    </dsp:sp>
    <dsp:sp modelId="{F51BB486-AB36-428C-B12D-D1DA5E88B37F}">
      <dsp:nvSpPr>
        <dsp:cNvPr id="0" name=""/>
        <dsp:cNvSpPr/>
      </dsp:nvSpPr>
      <dsp:spPr>
        <a:xfrm>
          <a:off x="525780" y="33459"/>
          <a:ext cx="7360920" cy="9741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1466850">
            <a:lnSpc>
              <a:spcPct val="90000"/>
            </a:lnSpc>
            <a:spcBef>
              <a:spcPct val="0"/>
            </a:spcBef>
            <a:spcAft>
              <a:spcPct val="35000"/>
            </a:spcAft>
          </a:pPr>
          <a:r>
            <a:rPr lang="zh-CN" altLang="zh-CN" sz="3300" kern="1200" dirty="0" smtClean="0"/>
            <a:t>【规则五】</a:t>
          </a:r>
          <a:endParaRPr lang="en-US" altLang="zh-CN" sz="3300" kern="1200" dirty="0"/>
        </a:p>
      </dsp:txBody>
      <dsp:txXfrm>
        <a:off x="573335" y="81014"/>
        <a:ext cx="7265810" cy="879050"/>
      </dsp:txXfrm>
    </dsp:sp>
    <dsp:sp modelId="{082228C3-D0C5-4418-9BAE-1A3A00D62E18}">
      <dsp:nvSpPr>
        <dsp:cNvPr id="0" name=""/>
        <dsp:cNvSpPr/>
      </dsp:nvSpPr>
      <dsp:spPr>
        <a:xfrm>
          <a:off x="0" y="2771057"/>
          <a:ext cx="10515600" cy="1585237"/>
        </a:xfrm>
        <a:prstGeom prst="rect">
          <a:avLst/>
        </a:prstGeom>
        <a:solidFill>
          <a:schemeClr val="lt1">
            <a:alpha val="90000"/>
            <a:hueOff val="0"/>
            <a:satOff val="0"/>
            <a:lumOff val="0"/>
            <a:alphaOff val="0"/>
          </a:schemeClr>
        </a:solidFill>
        <a:ln w="12700" cap="flat" cmpd="sng" algn="ctr">
          <a:solidFill>
            <a:schemeClr val="accent3">
              <a:hueOff val="-1617565"/>
              <a:satOff val="41387"/>
              <a:lumOff val="15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687324" rIns="816127" bIns="234696" numCol="1" spcCol="1270" anchor="t" anchorCtr="0">
          <a:noAutofit/>
        </a:bodyPr>
        <a:lstStyle/>
        <a:p>
          <a:pPr marL="285750" lvl="1" indent="-285750" algn="l" defTabSz="1466850">
            <a:lnSpc>
              <a:spcPct val="90000"/>
            </a:lnSpc>
            <a:spcBef>
              <a:spcPct val="0"/>
            </a:spcBef>
            <a:spcAft>
              <a:spcPct val="15000"/>
            </a:spcAft>
            <a:buChar char="••"/>
          </a:pPr>
          <a:r>
            <a:rPr lang="zh-CN" altLang="zh-CN" sz="3300" kern="1200" smtClean="0"/>
            <a:t>重载</a:t>
          </a:r>
          <a:r>
            <a:rPr lang="zh-CN" altLang="zh-CN" sz="3300" kern="1200" dirty="0" smtClean="0"/>
            <a:t>的运算符函数不能是类的静态成员。</a:t>
          </a:r>
          <a:endParaRPr lang="zh-CN" altLang="zh-CN" sz="3300" kern="1200" dirty="0"/>
        </a:p>
      </dsp:txBody>
      <dsp:txXfrm>
        <a:off x="0" y="2771057"/>
        <a:ext cx="10515600" cy="1585237"/>
      </dsp:txXfrm>
    </dsp:sp>
    <dsp:sp modelId="{CA04AF55-4236-4501-9023-A5632DF7C791}">
      <dsp:nvSpPr>
        <dsp:cNvPr id="0" name=""/>
        <dsp:cNvSpPr/>
      </dsp:nvSpPr>
      <dsp:spPr>
        <a:xfrm>
          <a:off x="525780" y="2283977"/>
          <a:ext cx="7360920" cy="974160"/>
        </a:xfrm>
        <a:prstGeom prst="roundRect">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1466850">
            <a:lnSpc>
              <a:spcPct val="90000"/>
            </a:lnSpc>
            <a:spcBef>
              <a:spcPct val="0"/>
            </a:spcBef>
            <a:spcAft>
              <a:spcPct val="35000"/>
            </a:spcAft>
          </a:pPr>
          <a:r>
            <a:rPr lang="zh-CN" altLang="zh-CN" sz="3300" kern="1200" dirty="0" smtClean="0"/>
            <a:t>【规则六】</a:t>
          </a:r>
          <a:endParaRPr lang="zh-CN" altLang="zh-CN" sz="3300" kern="1200" dirty="0"/>
        </a:p>
      </dsp:txBody>
      <dsp:txXfrm>
        <a:off x="573335" y="2331532"/>
        <a:ext cx="7265810" cy="87905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bg1"/>
              </a:solidFill>
              <a:latin typeface="微软雅黑" panose="020B0503020204020204" pitchFamily="34" charset="-122"/>
              <a:ea typeface="微软雅黑" panose="020B0503020204020204" pitchFamily="34" charset="-122"/>
            </a:rPr>
            <a:t>5.2 </a:t>
          </a:r>
          <a:r>
            <a:rPr lang="zh-CN" altLang="en-US" sz="1300" kern="1200" dirty="0">
              <a:solidFill>
                <a:schemeClr val="bg1"/>
              </a:solidFill>
              <a:latin typeface="微软雅黑" panose="020B0503020204020204" pitchFamily="34" charset="-122"/>
              <a:ea typeface="微软雅黑" panose="020B0503020204020204" pitchFamily="34" charset="-122"/>
            </a:rPr>
            <a:t>运算符函数重载</a:t>
          </a:r>
        </a:p>
      </dsp:txBody>
      <dsp:txXfrm>
        <a:off x="3188" y="0"/>
        <a:ext cx="2699260" cy="354025"/>
      </dsp:txXfrm>
    </dsp:sp>
    <dsp:sp modelId="{44EDB10B-79F2-4196-BB71-2C3514587C5D}">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tx1"/>
              </a:solidFill>
              <a:latin typeface="微软雅黑" panose="020B0503020204020204" pitchFamily="34" charset="-122"/>
              <a:ea typeface="微软雅黑" panose="020B0503020204020204" pitchFamily="34" charset="-122"/>
            </a:rPr>
            <a:t>5.2.2 </a:t>
          </a:r>
          <a:r>
            <a:rPr lang="zh-CN" altLang="en-US" sz="1300" kern="1200" dirty="0">
              <a:solidFill>
                <a:schemeClr val="tx1"/>
              </a:solidFill>
              <a:latin typeface="微软雅黑" panose="020B0503020204020204" pitchFamily="34" charset="-122"/>
              <a:ea typeface="微软雅黑" panose="020B0503020204020204" pitchFamily="34" charset="-122"/>
            </a:rPr>
            <a:t>重载规则</a:t>
          </a: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bg1"/>
              </a:solidFill>
              <a:latin typeface="微软雅黑" panose="020B0503020204020204" pitchFamily="34" charset="-122"/>
              <a:ea typeface="微软雅黑" panose="020B0503020204020204" pitchFamily="34" charset="-122"/>
            </a:rPr>
            <a:t>5.2 </a:t>
          </a:r>
          <a:r>
            <a:rPr lang="zh-CN" altLang="en-US" sz="1300" kern="1200" dirty="0">
              <a:solidFill>
                <a:schemeClr val="bg1"/>
              </a:solidFill>
              <a:latin typeface="微软雅黑" panose="020B0503020204020204" pitchFamily="34" charset="-122"/>
              <a:ea typeface="微软雅黑" panose="020B0503020204020204" pitchFamily="34" charset="-122"/>
            </a:rPr>
            <a:t>运算符函数重载</a:t>
          </a:r>
        </a:p>
      </dsp:txBody>
      <dsp:txXfrm>
        <a:off x="3188" y="0"/>
        <a:ext cx="2699260" cy="354025"/>
      </dsp:txXfrm>
    </dsp:sp>
    <dsp:sp modelId="{44EDB10B-79F2-4196-BB71-2C3514587C5D}">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tx1"/>
              </a:solidFill>
              <a:latin typeface="微软雅黑" panose="020B0503020204020204" pitchFamily="34" charset="-122"/>
              <a:ea typeface="微软雅黑" panose="020B0503020204020204" pitchFamily="34" charset="-122"/>
            </a:rPr>
            <a:t>5.2.2 </a:t>
          </a:r>
          <a:r>
            <a:rPr lang="zh-CN" altLang="en-US" sz="1300" kern="1200" dirty="0">
              <a:solidFill>
                <a:schemeClr val="tx1"/>
              </a:solidFill>
              <a:latin typeface="微软雅黑" panose="020B0503020204020204" pitchFamily="34" charset="-122"/>
              <a:ea typeface="微软雅黑" panose="020B0503020204020204" pitchFamily="34" charset="-122"/>
            </a:rPr>
            <a:t>重载规则</a:t>
          </a: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r>
            <a:rPr lang="zh-CN" altLang="en-US" sz="1300" kern="1200" dirty="0">
              <a:solidFill>
                <a:schemeClr val="tx1"/>
              </a:solidFill>
              <a:latin typeface="微软雅黑" panose="020B0503020204020204" pitchFamily="34" charset="-122"/>
              <a:ea typeface="微软雅黑" panose="020B0503020204020204" pitchFamily="34" charset="-122"/>
            </a:rPr>
            <a:t>参数和返回类型的设定建议</a:t>
          </a:r>
        </a:p>
      </dsp:txBody>
      <dsp:txXfrm>
        <a:off x="4640626" y="0"/>
        <a:ext cx="2433741" cy="35402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bg1"/>
              </a:solidFill>
              <a:latin typeface="微软雅黑" panose="020B0503020204020204" pitchFamily="34" charset="-122"/>
              <a:ea typeface="微软雅黑" panose="020B0503020204020204" pitchFamily="34" charset="-122"/>
            </a:rPr>
            <a:t>5.2 </a:t>
          </a:r>
          <a:r>
            <a:rPr lang="zh-CN" altLang="en-US" sz="1300" kern="1200" dirty="0">
              <a:solidFill>
                <a:schemeClr val="bg1"/>
              </a:solidFill>
              <a:latin typeface="微软雅黑" panose="020B0503020204020204" pitchFamily="34" charset="-122"/>
              <a:ea typeface="微软雅黑" panose="020B0503020204020204" pitchFamily="34" charset="-122"/>
            </a:rPr>
            <a:t>运算符函数重载</a:t>
          </a:r>
        </a:p>
      </dsp:txBody>
      <dsp:txXfrm>
        <a:off x="3188" y="0"/>
        <a:ext cx="2699260" cy="354025"/>
      </dsp:txXfrm>
    </dsp:sp>
    <dsp:sp modelId="{44EDB10B-79F2-4196-BB71-2C3514587C5D}">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tx1"/>
              </a:solidFill>
              <a:latin typeface="微软雅黑" panose="020B0503020204020204" pitchFamily="34" charset="-122"/>
              <a:ea typeface="微软雅黑" panose="020B0503020204020204" pitchFamily="34" charset="-122"/>
            </a:rPr>
            <a:t>5.2.2 </a:t>
          </a:r>
          <a:r>
            <a:rPr lang="zh-CN" altLang="en-US" sz="1300" kern="1200" dirty="0">
              <a:solidFill>
                <a:schemeClr val="tx1"/>
              </a:solidFill>
              <a:latin typeface="微软雅黑" panose="020B0503020204020204" pitchFamily="34" charset="-122"/>
              <a:ea typeface="微软雅黑" panose="020B0503020204020204" pitchFamily="34" charset="-122"/>
            </a:rPr>
            <a:t>重载规则</a:t>
          </a: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r>
            <a:rPr lang="zh-CN" altLang="en-US" sz="1300" kern="1200" dirty="0">
              <a:solidFill>
                <a:schemeClr val="tx1"/>
              </a:solidFill>
              <a:latin typeface="微软雅黑" panose="020B0503020204020204" pitchFamily="34" charset="-122"/>
              <a:ea typeface="微软雅黑" panose="020B0503020204020204" pitchFamily="34" charset="-122"/>
            </a:rPr>
            <a:t>参数和返回类型的设定建议</a:t>
          </a:r>
        </a:p>
      </dsp:txBody>
      <dsp:txXfrm>
        <a:off x="4640626" y="0"/>
        <a:ext cx="2433741" cy="35402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bg1"/>
              </a:solidFill>
              <a:latin typeface="微软雅黑" panose="020B0503020204020204" pitchFamily="34" charset="-122"/>
              <a:ea typeface="微软雅黑" panose="020B0503020204020204" pitchFamily="34" charset="-122"/>
            </a:rPr>
            <a:t>5.2 </a:t>
          </a:r>
          <a:r>
            <a:rPr lang="zh-CN" altLang="en-US" sz="1300" kern="1200" dirty="0">
              <a:solidFill>
                <a:schemeClr val="bg1"/>
              </a:solidFill>
              <a:latin typeface="微软雅黑" panose="020B0503020204020204" pitchFamily="34" charset="-122"/>
              <a:ea typeface="微软雅黑" panose="020B0503020204020204" pitchFamily="34" charset="-122"/>
            </a:rPr>
            <a:t>运算符函数重载</a:t>
          </a:r>
        </a:p>
      </dsp:txBody>
      <dsp:txXfrm>
        <a:off x="3188" y="0"/>
        <a:ext cx="2699260" cy="354025"/>
      </dsp:txXfrm>
    </dsp:sp>
    <dsp:sp modelId="{44EDB10B-79F2-4196-BB71-2C3514587C5D}">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tx1"/>
              </a:solidFill>
              <a:latin typeface="微软雅黑" panose="020B0503020204020204" pitchFamily="34" charset="-122"/>
              <a:ea typeface="微软雅黑" panose="020B0503020204020204" pitchFamily="34" charset="-122"/>
            </a:rPr>
            <a:t>5.2.2 </a:t>
          </a:r>
          <a:r>
            <a:rPr lang="zh-CN" altLang="en-US" sz="1300" kern="1200" dirty="0">
              <a:solidFill>
                <a:schemeClr val="tx1"/>
              </a:solidFill>
              <a:latin typeface="微软雅黑" panose="020B0503020204020204" pitchFamily="34" charset="-122"/>
              <a:ea typeface="微软雅黑" panose="020B0503020204020204" pitchFamily="34" charset="-122"/>
            </a:rPr>
            <a:t>重载规则</a:t>
          </a: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r>
            <a:rPr lang="zh-CN" altLang="en-US" sz="1300" kern="1200" dirty="0">
              <a:solidFill>
                <a:schemeClr val="tx1"/>
              </a:solidFill>
              <a:latin typeface="微软雅黑" panose="020B0503020204020204" pitchFamily="34" charset="-122"/>
              <a:ea typeface="微软雅黑" panose="020B0503020204020204" pitchFamily="34" charset="-122"/>
            </a:rPr>
            <a:t>参数和返回类型的设定建议</a:t>
          </a:r>
        </a:p>
      </dsp:txBody>
      <dsp:txXfrm>
        <a:off x="4640626" y="0"/>
        <a:ext cx="2433741" cy="35402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bg1"/>
              </a:solidFill>
              <a:latin typeface="微软雅黑" panose="020B0503020204020204" pitchFamily="34" charset="-122"/>
              <a:ea typeface="微软雅黑" panose="020B0503020204020204" pitchFamily="34" charset="-122"/>
            </a:rPr>
            <a:t>5.2 </a:t>
          </a:r>
          <a:r>
            <a:rPr lang="zh-CN" altLang="en-US" sz="1300" kern="1200" dirty="0">
              <a:solidFill>
                <a:schemeClr val="bg1"/>
              </a:solidFill>
              <a:latin typeface="微软雅黑" panose="020B0503020204020204" pitchFamily="34" charset="-122"/>
              <a:ea typeface="微软雅黑" panose="020B0503020204020204" pitchFamily="34" charset="-122"/>
            </a:rPr>
            <a:t>运算符函数重载</a:t>
          </a:r>
        </a:p>
      </dsp:txBody>
      <dsp:txXfrm>
        <a:off x="3188" y="0"/>
        <a:ext cx="2699260" cy="354025"/>
      </dsp:txXfrm>
    </dsp:sp>
    <dsp:sp modelId="{44EDB10B-79F2-4196-BB71-2C3514587C5D}">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tx1"/>
              </a:solidFill>
              <a:latin typeface="微软雅黑" panose="020B0503020204020204" pitchFamily="34" charset="-122"/>
              <a:ea typeface="微软雅黑" panose="020B0503020204020204" pitchFamily="34" charset="-122"/>
            </a:rPr>
            <a:t>5.2.2 </a:t>
          </a:r>
          <a:r>
            <a:rPr lang="zh-CN" altLang="en-US" sz="1300" kern="1200" dirty="0">
              <a:solidFill>
                <a:schemeClr val="tx1"/>
              </a:solidFill>
              <a:latin typeface="微软雅黑" panose="020B0503020204020204" pitchFamily="34" charset="-122"/>
              <a:ea typeface="微软雅黑" panose="020B0503020204020204" pitchFamily="34" charset="-122"/>
            </a:rPr>
            <a:t>重载规则</a:t>
          </a: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r>
            <a:rPr lang="zh-CN" altLang="en-US" sz="1300" kern="1200" dirty="0">
              <a:solidFill>
                <a:schemeClr val="tx1"/>
              </a:solidFill>
              <a:latin typeface="微软雅黑" panose="020B0503020204020204" pitchFamily="34" charset="-122"/>
              <a:ea typeface="微软雅黑" panose="020B0503020204020204" pitchFamily="34" charset="-122"/>
            </a:rPr>
            <a:t>参数和返回类型的设定建议</a:t>
          </a:r>
        </a:p>
      </dsp:txBody>
      <dsp:txXfrm>
        <a:off x="4640626" y="0"/>
        <a:ext cx="2433741" cy="35402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bg1"/>
              </a:solidFill>
              <a:latin typeface="微软雅黑" panose="020B0503020204020204" pitchFamily="34" charset="-122"/>
              <a:ea typeface="微软雅黑" panose="020B0503020204020204" pitchFamily="34" charset="-122"/>
            </a:rPr>
            <a:t>5.2 </a:t>
          </a:r>
          <a:r>
            <a:rPr lang="zh-CN" altLang="en-US" sz="1300" kern="1200" dirty="0">
              <a:solidFill>
                <a:schemeClr val="bg1"/>
              </a:solidFill>
              <a:latin typeface="微软雅黑" panose="020B0503020204020204" pitchFamily="34" charset="-122"/>
              <a:ea typeface="微软雅黑" panose="020B0503020204020204" pitchFamily="34" charset="-122"/>
            </a:rPr>
            <a:t>运算符函数重载</a:t>
          </a:r>
        </a:p>
      </dsp:txBody>
      <dsp:txXfrm>
        <a:off x="3188" y="0"/>
        <a:ext cx="2699260" cy="354025"/>
      </dsp:txXfrm>
    </dsp:sp>
    <dsp:sp modelId="{44EDB10B-79F2-4196-BB71-2C3514587C5D}">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tx1"/>
              </a:solidFill>
              <a:latin typeface="微软雅黑" panose="020B0503020204020204" pitchFamily="34" charset="-122"/>
              <a:ea typeface="微软雅黑" panose="020B0503020204020204" pitchFamily="34" charset="-122"/>
            </a:rPr>
            <a:t>5.2.2 </a:t>
          </a:r>
          <a:r>
            <a:rPr lang="zh-CN" altLang="en-US" sz="1300" kern="1200" dirty="0">
              <a:solidFill>
                <a:schemeClr val="tx1"/>
              </a:solidFill>
              <a:latin typeface="微软雅黑" panose="020B0503020204020204" pitchFamily="34" charset="-122"/>
              <a:ea typeface="微软雅黑" panose="020B0503020204020204" pitchFamily="34" charset="-122"/>
            </a:rPr>
            <a:t>重载规则</a:t>
          </a: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r>
            <a:rPr lang="zh-CN" altLang="en-US" sz="1300" kern="1200" dirty="0">
              <a:solidFill>
                <a:schemeClr val="tx1"/>
              </a:solidFill>
              <a:latin typeface="微软雅黑" panose="020B0503020204020204" pitchFamily="34" charset="-122"/>
              <a:ea typeface="微软雅黑" panose="020B0503020204020204" pitchFamily="34" charset="-122"/>
            </a:rPr>
            <a:t>参数和返回类型的设定建议</a:t>
          </a:r>
        </a:p>
      </dsp:txBody>
      <dsp:txXfrm>
        <a:off x="4640626" y="0"/>
        <a:ext cx="2433741" cy="3540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bg1"/>
              </a:solidFill>
              <a:latin typeface="微软雅黑" panose="020B0503020204020204" pitchFamily="34" charset="-122"/>
              <a:ea typeface="微软雅黑" panose="020B0503020204020204" pitchFamily="34" charset="-122"/>
            </a:rPr>
            <a:t>5.2 </a:t>
          </a:r>
          <a:r>
            <a:rPr lang="zh-CN" altLang="en-US" sz="1300" kern="1200" dirty="0">
              <a:solidFill>
                <a:schemeClr val="bg1"/>
              </a:solidFill>
              <a:latin typeface="微软雅黑" panose="020B0503020204020204" pitchFamily="34" charset="-122"/>
              <a:ea typeface="微软雅黑" panose="020B0503020204020204" pitchFamily="34" charset="-122"/>
            </a:rPr>
            <a:t>运算符函数重载</a:t>
          </a:r>
        </a:p>
      </dsp:txBody>
      <dsp:txXfrm>
        <a:off x="3188" y="0"/>
        <a:ext cx="2699260" cy="354025"/>
      </dsp:txXfrm>
    </dsp:sp>
    <dsp:sp modelId="{44EDB10B-79F2-4196-BB71-2C3514587C5D}">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bg1"/>
              </a:solidFill>
              <a:latin typeface="微软雅黑" panose="020B0503020204020204" pitchFamily="34" charset="-122"/>
              <a:ea typeface="微软雅黑" panose="020B0503020204020204" pitchFamily="34" charset="-122"/>
            </a:rPr>
            <a:t>5.3 </a:t>
          </a:r>
          <a:r>
            <a:rPr lang="zh-CN" altLang="en-US" sz="1300" kern="1200" dirty="0">
              <a:solidFill>
                <a:schemeClr val="bg1"/>
              </a:solidFill>
              <a:latin typeface="微软雅黑" panose="020B0503020204020204" pitchFamily="34" charset="-122"/>
              <a:ea typeface="微软雅黑" panose="020B0503020204020204" pitchFamily="34" charset="-122"/>
            </a:rPr>
            <a:t>常规运算符的重载</a:t>
          </a:r>
        </a:p>
      </dsp:txBody>
      <dsp:txXfrm>
        <a:off x="3188" y="0"/>
        <a:ext cx="2699260" cy="354025"/>
      </dsp:txXfrm>
    </dsp:sp>
    <dsp:sp modelId="{44EDB10B-79F2-4196-BB71-2C3514587C5D}">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bg1"/>
              </a:solidFill>
              <a:latin typeface="微软雅黑" panose="020B0503020204020204" pitchFamily="34" charset="-122"/>
              <a:ea typeface="微软雅黑" panose="020B0503020204020204" pitchFamily="34" charset="-122"/>
            </a:rPr>
            <a:t>5.3 </a:t>
          </a:r>
          <a:r>
            <a:rPr lang="zh-CN" altLang="en-US" sz="1300" kern="1200" dirty="0">
              <a:solidFill>
                <a:schemeClr val="bg1"/>
              </a:solidFill>
              <a:latin typeface="微软雅黑" panose="020B0503020204020204" pitchFamily="34" charset="-122"/>
              <a:ea typeface="微软雅黑" panose="020B0503020204020204" pitchFamily="34" charset="-122"/>
            </a:rPr>
            <a:t>常规运算符的重载</a:t>
          </a:r>
        </a:p>
      </dsp:txBody>
      <dsp:txXfrm>
        <a:off x="3188" y="0"/>
        <a:ext cx="2699260" cy="354025"/>
      </dsp:txXfrm>
    </dsp:sp>
    <dsp:sp modelId="{44EDB10B-79F2-4196-BB71-2C3514587C5D}">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r>
            <a:rPr lang="zh-CN" altLang="en-US" sz="1300" kern="1200" dirty="0">
              <a:solidFill>
                <a:schemeClr val="tx1"/>
              </a:solidFill>
              <a:latin typeface="微软雅黑" panose="020B0503020204020204" pitchFamily="34" charset="-122"/>
              <a:ea typeface="微软雅黑" panose="020B0503020204020204" pitchFamily="34" charset="-122"/>
            </a:rPr>
            <a:t>特例：</a:t>
          </a:r>
          <a:r>
            <a:rPr lang="en-US" altLang="zh-CN" sz="1300" kern="1200" dirty="0">
              <a:solidFill>
                <a:schemeClr val="tx1"/>
              </a:solidFill>
              <a:latin typeface="微软雅黑" panose="020B0503020204020204" pitchFamily="34" charset="-122"/>
              <a:ea typeface="微软雅黑" panose="020B0503020204020204" pitchFamily="34" charset="-122"/>
            </a:rPr>
            <a:t>++</a:t>
          </a:r>
          <a:r>
            <a:rPr lang="zh-CN" altLang="en-US" sz="1300" kern="1200" dirty="0">
              <a:solidFill>
                <a:schemeClr val="tx1"/>
              </a:solidFill>
              <a:latin typeface="微软雅黑" panose="020B0503020204020204" pitchFamily="34" charset="-122"/>
              <a:ea typeface="微软雅黑" panose="020B0503020204020204" pitchFamily="34" charset="-122"/>
            </a:rPr>
            <a:t>和</a:t>
          </a:r>
          <a:r>
            <a:rPr lang="en-US" altLang="zh-CN" sz="1300" kern="1200" dirty="0">
              <a:solidFill>
                <a:schemeClr val="tx1"/>
              </a:solidFill>
              <a:latin typeface="微软雅黑" panose="020B0503020204020204" pitchFamily="34" charset="-122"/>
              <a:ea typeface="微软雅黑" panose="020B0503020204020204" pitchFamily="34" charset="-122"/>
            </a:rPr>
            <a:t>--</a:t>
          </a: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bg1"/>
              </a:solidFill>
              <a:latin typeface="微软雅黑" panose="020B0503020204020204" pitchFamily="34" charset="-122"/>
              <a:ea typeface="微软雅黑" panose="020B0503020204020204" pitchFamily="34" charset="-122"/>
            </a:rPr>
            <a:t>5.4 </a:t>
          </a:r>
          <a:r>
            <a:rPr lang="zh-CN" altLang="en-US" sz="1300" kern="1200" dirty="0">
              <a:solidFill>
                <a:schemeClr val="bg1"/>
              </a:solidFill>
              <a:latin typeface="微软雅黑" panose="020B0503020204020204" pitchFamily="34" charset="-122"/>
              <a:ea typeface="微软雅黑" panose="020B0503020204020204" pitchFamily="34" charset="-122"/>
            </a:rPr>
            <a:t>类型转换</a:t>
          </a:r>
        </a:p>
      </dsp:txBody>
      <dsp:txXfrm>
        <a:off x="3188" y="0"/>
        <a:ext cx="2699260" cy="354025"/>
      </dsp:txXfrm>
    </dsp:sp>
    <dsp:sp modelId="{AE4A70E1-4831-4D98-B378-0F1008B841D9}">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bg1"/>
              </a:solidFill>
              <a:latin typeface="微软雅黑" panose="020B0503020204020204" pitchFamily="34" charset="-122"/>
              <a:ea typeface="微软雅黑" panose="020B0503020204020204" pitchFamily="34" charset="-122"/>
            </a:rPr>
            <a:t>5.4 </a:t>
          </a:r>
          <a:r>
            <a:rPr lang="zh-CN" altLang="en-US" sz="1300" kern="1200" dirty="0">
              <a:solidFill>
                <a:schemeClr val="bg1"/>
              </a:solidFill>
              <a:latin typeface="微软雅黑" panose="020B0503020204020204" pitchFamily="34" charset="-122"/>
              <a:ea typeface="微软雅黑" panose="020B0503020204020204" pitchFamily="34" charset="-122"/>
            </a:rPr>
            <a:t>类型转换</a:t>
          </a:r>
        </a:p>
      </dsp:txBody>
      <dsp:txXfrm>
        <a:off x="3188" y="0"/>
        <a:ext cx="2699260" cy="354025"/>
      </dsp:txXfrm>
    </dsp:sp>
    <dsp:sp modelId="{AE4A70E1-4831-4D98-B378-0F1008B841D9}">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tx1"/>
              </a:solidFill>
              <a:latin typeface="微软雅黑" panose="020B0503020204020204" pitchFamily="34" charset="-122"/>
              <a:ea typeface="微软雅黑" panose="020B0503020204020204" pitchFamily="34" charset="-122"/>
            </a:rPr>
            <a:t>5.4.1 </a:t>
          </a:r>
          <a:r>
            <a:rPr lang="zh-CN" altLang="en-US" sz="1300" kern="1200" dirty="0">
              <a:solidFill>
                <a:schemeClr val="tx1"/>
              </a:solidFill>
              <a:latin typeface="微软雅黑" panose="020B0503020204020204" pitchFamily="34" charset="-122"/>
              <a:ea typeface="微软雅黑" panose="020B0503020204020204" pitchFamily="34" charset="-122"/>
            </a:rPr>
            <a:t>标量</a:t>
          </a:r>
          <a:r>
            <a:rPr lang="en-US" altLang="zh-CN" sz="1300" kern="1200" dirty="0">
              <a:solidFill>
                <a:schemeClr val="tx1"/>
              </a:solidFill>
              <a:latin typeface="微软雅黑" panose="020B0503020204020204" pitchFamily="34" charset="-122"/>
              <a:ea typeface="微软雅黑" panose="020B0503020204020204" pitchFamily="34" charset="-122"/>
            </a:rPr>
            <a:t>-&gt;</a:t>
          </a:r>
          <a:r>
            <a:rPr lang="zh-CN" altLang="en-US" sz="1300" kern="1200" dirty="0">
              <a:solidFill>
                <a:schemeClr val="tx1"/>
              </a:solidFill>
              <a:latin typeface="微软雅黑" panose="020B0503020204020204" pitchFamily="34" charset="-122"/>
              <a:ea typeface="微软雅黑" panose="020B0503020204020204" pitchFamily="34" charset="-122"/>
            </a:rPr>
            <a:t>类</a:t>
          </a: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bg1"/>
              </a:solidFill>
              <a:latin typeface="微软雅黑" panose="020B0503020204020204" pitchFamily="34" charset="-122"/>
              <a:ea typeface="微软雅黑" panose="020B0503020204020204" pitchFamily="34" charset="-122"/>
            </a:rPr>
            <a:t>5.4 </a:t>
          </a:r>
          <a:r>
            <a:rPr lang="zh-CN" altLang="en-US" sz="1300" kern="1200" dirty="0">
              <a:solidFill>
                <a:schemeClr val="bg1"/>
              </a:solidFill>
              <a:latin typeface="微软雅黑" panose="020B0503020204020204" pitchFamily="34" charset="-122"/>
              <a:ea typeface="微软雅黑" panose="020B0503020204020204" pitchFamily="34" charset="-122"/>
            </a:rPr>
            <a:t>类型转换</a:t>
          </a:r>
        </a:p>
      </dsp:txBody>
      <dsp:txXfrm>
        <a:off x="3188" y="0"/>
        <a:ext cx="2699260" cy="354025"/>
      </dsp:txXfrm>
    </dsp:sp>
    <dsp:sp modelId="{AE4A70E1-4831-4D98-B378-0F1008B841D9}">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tx1"/>
              </a:solidFill>
              <a:latin typeface="微软雅黑" panose="020B0503020204020204" pitchFamily="34" charset="-122"/>
              <a:ea typeface="微软雅黑" panose="020B0503020204020204" pitchFamily="34" charset="-122"/>
            </a:rPr>
            <a:t>5.4.2 </a:t>
          </a:r>
          <a:r>
            <a:rPr lang="zh-CN" altLang="en-US" sz="1300" kern="1200" dirty="0">
              <a:solidFill>
                <a:schemeClr val="tx1"/>
              </a:solidFill>
              <a:latin typeface="微软雅黑" panose="020B0503020204020204" pitchFamily="34" charset="-122"/>
              <a:ea typeface="微软雅黑" panose="020B0503020204020204" pitchFamily="34" charset="-122"/>
            </a:rPr>
            <a:t>类</a:t>
          </a:r>
          <a:r>
            <a:rPr lang="en-US" altLang="zh-CN" sz="1300" kern="1200" dirty="0">
              <a:solidFill>
                <a:schemeClr val="tx1"/>
              </a:solidFill>
              <a:latin typeface="微软雅黑" panose="020B0503020204020204" pitchFamily="34" charset="-122"/>
              <a:ea typeface="微软雅黑" panose="020B0503020204020204" pitchFamily="34" charset="-122"/>
            </a:rPr>
            <a:t>-&gt;</a:t>
          </a:r>
          <a:r>
            <a:rPr lang="zh-CN" altLang="en-US" sz="1300" kern="1200" dirty="0">
              <a:solidFill>
                <a:schemeClr val="tx1"/>
              </a:solidFill>
              <a:latin typeface="微软雅黑" panose="020B0503020204020204" pitchFamily="34" charset="-122"/>
              <a:ea typeface="微软雅黑" panose="020B0503020204020204" pitchFamily="34" charset="-122"/>
            </a:rPr>
            <a:t>标量</a:t>
          </a: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bg1"/>
              </a:solidFill>
              <a:latin typeface="微软雅黑" panose="020B0503020204020204" pitchFamily="34" charset="-122"/>
              <a:ea typeface="微软雅黑" panose="020B0503020204020204" pitchFamily="34" charset="-122"/>
            </a:rPr>
            <a:t>5.4 </a:t>
          </a:r>
          <a:r>
            <a:rPr lang="zh-CN" altLang="en-US" sz="1300" kern="1200" dirty="0">
              <a:solidFill>
                <a:schemeClr val="bg1"/>
              </a:solidFill>
              <a:latin typeface="微软雅黑" panose="020B0503020204020204" pitchFamily="34" charset="-122"/>
              <a:ea typeface="微软雅黑" panose="020B0503020204020204" pitchFamily="34" charset="-122"/>
            </a:rPr>
            <a:t>类型转换</a:t>
          </a:r>
        </a:p>
      </dsp:txBody>
      <dsp:txXfrm>
        <a:off x="3188" y="0"/>
        <a:ext cx="2699260" cy="354025"/>
      </dsp:txXfrm>
    </dsp:sp>
    <dsp:sp modelId="{AE4A70E1-4831-4D98-B378-0F1008B841D9}">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tx1"/>
              </a:solidFill>
              <a:latin typeface="微软雅黑" panose="020B0503020204020204" pitchFamily="34" charset="-122"/>
              <a:ea typeface="微软雅黑" panose="020B0503020204020204" pitchFamily="34" charset="-122"/>
            </a:rPr>
            <a:t>5.4.3 </a:t>
          </a:r>
          <a:r>
            <a:rPr lang="zh-CN" altLang="en-US" sz="1300" kern="1200" dirty="0">
              <a:solidFill>
                <a:schemeClr val="tx1"/>
              </a:solidFill>
              <a:latin typeface="微软雅黑" panose="020B0503020204020204" pitchFamily="34" charset="-122"/>
              <a:ea typeface="微软雅黑" panose="020B0503020204020204" pitchFamily="34" charset="-122"/>
            </a:rPr>
            <a:t>类</a:t>
          </a:r>
          <a:r>
            <a:rPr lang="en-US" altLang="zh-CN" sz="1300" kern="1200" dirty="0">
              <a:solidFill>
                <a:schemeClr val="tx1"/>
              </a:solidFill>
              <a:latin typeface="微软雅黑" panose="020B0503020204020204" pitchFamily="34" charset="-122"/>
              <a:ea typeface="微软雅黑" panose="020B0503020204020204" pitchFamily="34" charset="-122"/>
            </a:rPr>
            <a:t>-&gt;</a:t>
          </a:r>
          <a:r>
            <a:rPr lang="zh-CN" altLang="en-US" sz="1300" kern="1200" dirty="0">
              <a:solidFill>
                <a:schemeClr val="tx1"/>
              </a:solidFill>
              <a:latin typeface="微软雅黑" panose="020B0503020204020204" pitchFamily="34" charset="-122"/>
              <a:ea typeface="微软雅黑" panose="020B0503020204020204" pitchFamily="34" charset="-122"/>
            </a:rPr>
            <a:t>类</a:t>
          </a: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bg1"/>
              </a:solidFill>
              <a:latin typeface="微软雅黑" panose="020B0503020204020204" pitchFamily="34" charset="-122"/>
              <a:ea typeface="微软雅黑" panose="020B0503020204020204" pitchFamily="34" charset="-122"/>
            </a:rPr>
            <a:t>5.5 </a:t>
          </a:r>
          <a:r>
            <a:rPr lang="zh-CN" altLang="en-US" sz="1300" kern="1200" dirty="0">
              <a:solidFill>
                <a:schemeClr val="bg1"/>
              </a:solidFill>
              <a:latin typeface="微软雅黑" panose="020B0503020204020204" pitchFamily="34" charset="-122"/>
              <a:ea typeface="微软雅黑" panose="020B0503020204020204" pitchFamily="34" charset="-122"/>
            </a:rPr>
            <a:t>重载特殊运算符</a:t>
          </a:r>
        </a:p>
      </dsp:txBody>
      <dsp:txXfrm>
        <a:off x="3188" y="0"/>
        <a:ext cx="2699260" cy="354025"/>
      </dsp:txXfrm>
    </dsp:sp>
    <dsp:sp modelId="{AE4A70E1-4831-4D98-B378-0F1008B841D9}">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tx1"/>
              </a:solidFill>
              <a:latin typeface="微软雅黑" panose="020B0503020204020204" pitchFamily="34" charset="-122"/>
              <a:ea typeface="微软雅黑" panose="020B0503020204020204" pitchFamily="34" charset="-122"/>
            </a:rPr>
            <a:t>5.5.1 </a:t>
          </a:r>
          <a:r>
            <a:rPr lang="zh-CN" altLang="en-US" sz="1300" kern="1200" dirty="0">
              <a:solidFill>
                <a:schemeClr val="tx1"/>
              </a:solidFill>
              <a:latin typeface="微软雅黑" panose="020B0503020204020204" pitchFamily="34" charset="-122"/>
              <a:ea typeface="微软雅黑" panose="020B0503020204020204" pitchFamily="34" charset="-122"/>
            </a:rPr>
            <a:t>下标运算符</a:t>
          </a:r>
          <a:r>
            <a:rPr lang="en-US" altLang="zh-CN" sz="1300" kern="1200" dirty="0">
              <a:solidFill>
                <a:schemeClr val="tx1"/>
              </a:solidFill>
              <a:latin typeface="微软雅黑" panose="020B0503020204020204" pitchFamily="34" charset="-122"/>
              <a:ea typeface="微软雅黑" panose="020B0503020204020204" pitchFamily="34" charset="-122"/>
            </a:rPr>
            <a:t>[]</a:t>
          </a: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bg1"/>
              </a:solidFill>
              <a:latin typeface="微软雅黑" panose="020B0503020204020204" pitchFamily="34" charset="-122"/>
              <a:ea typeface="微软雅黑" panose="020B0503020204020204" pitchFamily="34" charset="-122"/>
            </a:rPr>
            <a:t>5.5 </a:t>
          </a:r>
          <a:r>
            <a:rPr lang="zh-CN" altLang="en-US" sz="1300" kern="1200" dirty="0">
              <a:solidFill>
                <a:schemeClr val="bg1"/>
              </a:solidFill>
              <a:latin typeface="微软雅黑" panose="020B0503020204020204" pitchFamily="34" charset="-122"/>
              <a:ea typeface="微软雅黑" panose="020B0503020204020204" pitchFamily="34" charset="-122"/>
            </a:rPr>
            <a:t>重载特殊运算符</a:t>
          </a:r>
        </a:p>
      </dsp:txBody>
      <dsp:txXfrm>
        <a:off x="3188" y="0"/>
        <a:ext cx="2699260" cy="354025"/>
      </dsp:txXfrm>
    </dsp:sp>
    <dsp:sp modelId="{AE4A70E1-4831-4D98-B378-0F1008B841D9}">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tx1"/>
              </a:solidFill>
              <a:latin typeface="微软雅黑" panose="020B0503020204020204" pitchFamily="34" charset="-122"/>
              <a:ea typeface="微软雅黑" panose="020B0503020204020204" pitchFamily="34" charset="-122"/>
            </a:rPr>
            <a:t>5.5.1 </a:t>
          </a:r>
          <a:r>
            <a:rPr lang="zh-CN" altLang="en-US" sz="1300" kern="1200" dirty="0">
              <a:solidFill>
                <a:schemeClr val="tx1"/>
              </a:solidFill>
              <a:latin typeface="微软雅黑" panose="020B0503020204020204" pitchFamily="34" charset="-122"/>
              <a:ea typeface="微软雅黑" panose="020B0503020204020204" pitchFamily="34" charset="-122"/>
            </a:rPr>
            <a:t>下标运算符</a:t>
          </a:r>
          <a:r>
            <a:rPr lang="en-US" altLang="zh-CN" sz="1300" kern="1200" dirty="0">
              <a:solidFill>
                <a:schemeClr val="tx1"/>
              </a:solidFill>
              <a:latin typeface="微软雅黑" panose="020B0503020204020204" pitchFamily="34" charset="-122"/>
              <a:ea typeface="微软雅黑" panose="020B0503020204020204" pitchFamily="34" charset="-122"/>
            </a:rPr>
            <a:t>[]</a:t>
          </a: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bg1"/>
              </a:solidFill>
              <a:latin typeface="微软雅黑" panose="020B0503020204020204" pitchFamily="34" charset="-122"/>
              <a:ea typeface="微软雅黑" panose="020B0503020204020204" pitchFamily="34" charset="-122"/>
            </a:rPr>
            <a:t>5.5 </a:t>
          </a:r>
          <a:r>
            <a:rPr lang="zh-CN" altLang="en-US" sz="1300" kern="1200" dirty="0">
              <a:solidFill>
                <a:schemeClr val="bg1"/>
              </a:solidFill>
              <a:latin typeface="微软雅黑" panose="020B0503020204020204" pitchFamily="34" charset="-122"/>
              <a:ea typeface="微软雅黑" panose="020B0503020204020204" pitchFamily="34" charset="-122"/>
            </a:rPr>
            <a:t>重载特殊运算符</a:t>
          </a:r>
        </a:p>
      </dsp:txBody>
      <dsp:txXfrm>
        <a:off x="3188" y="0"/>
        <a:ext cx="2699260" cy="354025"/>
      </dsp:txXfrm>
    </dsp:sp>
    <dsp:sp modelId="{AE4A70E1-4831-4D98-B378-0F1008B841D9}">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tx1"/>
              </a:solidFill>
              <a:latin typeface="微软雅黑" panose="020B0503020204020204" pitchFamily="34" charset="-122"/>
              <a:ea typeface="微软雅黑" panose="020B0503020204020204" pitchFamily="34" charset="-122"/>
            </a:rPr>
            <a:t>5.5.2 *</a:t>
          </a:r>
          <a:r>
            <a:rPr lang="zh-CN" altLang="en-US" sz="1300" kern="1200" dirty="0">
              <a:solidFill>
                <a:schemeClr val="tx1"/>
              </a:solidFill>
              <a:latin typeface="微软雅黑" panose="020B0503020204020204" pitchFamily="34" charset="-122"/>
              <a:ea typeface="微软雅黑" panose="020B0503020204020204" pitchFamily="34" charset="-122"/>
            </a:rPr>
            <a:t>和</a:t>
          </a:r>
          <a:r>
            <a:rPr lang="en-US" altLang="zh-CN" sz="1300" kern="1200" dirty="0">
              <a:solidFill>
                <a:schemeClr val="tx1"/>
              </a:solidFill>
              <a:latin typeface="微软雅黑" panose="020B0503020204020204" pitchFamily="34" charset="-122"/>
              <a:ea typeface="微软雅黑" panose="020B0503020204020204" pitchFamily="34" charset="-122"/>
            </a:rPr>
            <a:t>-&gt;</a:t>
          </a: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bg1"/>
              </a:solidFill>
              <a:latin typeface="微软雅黑" panose="020B0503020204020204" pitchFamily="34" charset="-122"/>
              <a:ea typeface="微软雅黑" panose="020B0503020204020204" pitchFamily="34" charset="-122"/>
            </a:rPr>
            <a:t>5.5 </a:t>
          </a:r>
          <a:r>
            <a:rPr lang="zh-CN" altLang="en-US" sz="1300" kern="1200" dirty="0">
              <a:solidFill>
                <a:schemeClr val="bg1"/>
              </a:solidFill>
              <a:latin typeface="微软雅黑" panose="020B0503020204020204" pitchFamily="34" charset="-122"/>
              <a:ea typeface="微软雅黑" panose="020B0503020204020204" pitchFamily="34" charset="-122"/>
            </a:rPr>
            <a:t>重载特殊运算符</a:t>
          </a:r>
        </a:p>
      </dsp:txBody>
      <dsp:txXfrm>
        <a:off x="3188" y="0"/>
        <a:ext cx="2699260" cy="354025"/>
      </dsp:txXfrm>
    </dsp:sp>
    <dsp:sp modelId="{AE4A70E1-4831-4D98-B378-0F1008B841D9}">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tx1"/>
              </a:solidFill>
              <a:latin typeface="微软雅黑" panose="020B0503020204020204" pitchFamily="34" charset="-122"/>
              <a:ea typeface="微软雅黑" panose="020B0503020204020204" pitchFamily="34" charset="-122"/>
            </a:rPr>
            <a:t>5.5.2 *</a:t>
          </a:r>
          <a:r>
            <a:rPr lang="zh-CN" altLang="en-US" sz="1300" kern="1200" dirty="0">
              <a:solidFill>
                <a:schemeClr val="tx1"/>
              </a:solidFill>
              <a:latin typeface="微软雅黑" panose="020B0503020204020204" pitchFamily="34" charset="-122"/>
              <a:ea typeface="微软雅黑" panose="020B0503020204020204" pitchFamily="34" charset="-122"/>
            </a:rPr>
            <a:t>和</a:t>
          </a:r>
          <a:r>
            <a:rPr lang="en-US" altLang="zh-CN" sz="1300" kern="1200" dirty="0">
              <a:solidFill>
                <a:schemeClr val="tx1"/>
              </a:solidFill>
              <a:latin typeface="微软雅黑" panose="020B0503020204020204" pitchFamily="34" charset="-122"/>
              <a:ea typeface="微软雅黑" panose="020B0503020204020204" pitchFamily="34" charset="-122"/>
            </a:rPr>
            <a:t>-&gt;</a:t>
          </a: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bg1"/>
              </a:solidFill>
              <a:latin typeface="微软雅黑" panose="020B0503020204020204" pitchFamily="34" charset="-122"/>
              <a:ea typeface="微软雅黑" panose="020B0503020204020204" pitchFamily="34" charset="-122"/>
            </a:rPr>
            <a:t>5.2 </a:t>
          </a:r>
          <a:r>
            <a:rPr lang="zh-CN" altLang="en-US" sz="1300" kern="1200" dirty="0">
              <a:solidFill>
                <a:schemeClr val="bg1"/>
              </a:solidFill>
              <a:latin typeface="微软雅黑" panose="020B0503020204020204" pitchFamily="34" charset="-122"/>
              <a:ea typeface="微软雅黑" panose="020B0503020204020204" pitchFamily="34" charset="-122"/>
            </a:rPr>
            <a:t>运算符函数重载</a:t>
          </a:r>
        </a:p>
      </dsp:txBody>
      <dsp:txXfrm>
        <a:off x="3188" y="0"/>
        <a:ext cx="2699260" cy="354025"/>
      </dsp:txXfrm>
    </dsp:sp>
    <dsp:sp modelId="{44EDB10B-79F2-4196-BB71-2C3514587C5D}">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tx1"/>
              </a:solidFill>
              <a:latin typeface="微软雅黑" panose="020B0503020204020204" pitchFamily="34" charset="-122"/>
              <a:ea typeface="微软雅黑" panose="020B0503020204020204" pitchFamily="34" charset="-122"/>
            </a:rPr>
            <a:t>5.2.1 </a:t>
          </a:r>
          <a:r>
            <a:rPr lang="zh-CN" altLang="en-US" sz="1300" kern="1200" dirty="0">
              <a:solidFill>
                <a:schemeClr val="tx1"/>
              </a:solidFill>
              <a:latin typeface="微软雅黑" panose="020B0503020204020204" pitchFamily="34" charset="-122"/>
              <a:ea typeface="微软雅黑" panose="020B0503020204020204" pitchFamily="34" charset="-122"/>
            </a:rPr>
            <a:t>考量因素</a:t>
          </a: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bg1"/>
              </a:solidFill>
              <a:latin typeface="微软雅黑" panose="020B0503020204020204" pitchFamily="34" charset="-122"/>
              <a:ea typeface="微软雅黑" panose="020B0503020204020204" pitchFamily="34" charset="-122"/>
            </a:rPr>
            <a:t>5.5 </a:t>
          </a:r>
          <a:r>
            <a:rPr lang="zh-CN" altLang="en-US" sz="1300" kern="1200" dirty="0">
              <a:solidFill>
                <a:schemeClr val="bg1"/>
              </a:solidFill>
              <a:latin typeface="微软雅黑" panose="020B0503020204020204" pitchFamily="34" charset="-122"/>
              <a:ea typeface="微软雅黑" panose="020B0503020204020204" pitchFamily="34" charset="-122"/>
            </a:rPr>
            <a:t>重载特殊运算符</a:t>
          </a:r>
        </a:p>
      </dsp:txBody>
      <dsp:txXfrm>
        <a:off x="3188" y="0"/>
        <a:ext cx="2699260" cy="354025"/>
      </dsp:txXfrm>
    </dsp:sp>
    <dsp:sp modelId="{AE4A70E1-4831-4D98-B378-0F1008B841D9}">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tx1"/>
              </a:solidFill>
              <a:latin typeface="微软雅黑" panose="020B0503020204020204" pitchFamily="34" charset="-122"/>
              <a:ea typeface="微软雅黑" panose="020B0503020204020204" pitchFamily="34" charset="-122"/>
            </a:rPr>
            <a:t>5.5.2 *</a:t>
          </a:r>
          <a:r>
            <a:rPr lang="zh-CN" altLang="en-US" sz="1300" kern="1200" dirty="0">
              <a:solidFill>
                <a:schemeClr val="tx1"/>
              </a:solidFill>
              <a:latin typeface="微软雅黑" panose="020B0503020204020204" pitchFamily="34" charset="-122"/>
              <a:ea typeface="微软雅黑" panose="020B0503020204020204" pitchFamily="34" charset="-122"/>
            </a:rPr>
            <a:t>和</a:t>
          </a:r>
          <a:r>
            <a:rPr lang="en-US" altLang="zh-CN" sz="1300" kern="1200" dirty="0">
              <a:solidFill>
                <a:schemeClr val="tx1"/>
              </a:solidFill>
              <a:latin typeface="微软雅黑" panose="020B0503020204020204" pitchFamily="34" charset="-122"/>
              <a:ea typeface="微软雅黑" panose="020B0503020204020204" pitchFamily="34" charset="-122"/>
            </a:rPr>
            <a:t>-&gt;</a:t>
          </a: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bg1"/>
              </a:solidFill>
              <a:latin typeface="微软雅黑" panose="020B0503020204020204" pitchFamily="34" charset="-122"/>
              <a:ea typeface="微软雅黑" panose="020B0503020204020204" pitchFamily="34" charset="-122"/>
            </a:rPr>
            <a:t>5.5 </a:t>
          </a:r>
          <a:r>
            <a:rPr lang="zh-CN" altLang="en-US" sz="1300" kern="1200" dirty="0">
              <a:solidFill>
                <a:schemeClr val="bg1"/>
              </a:solidFill>
              <a:latin typeface="微软雅黑" panose="020B0503020204020204" pitchFamily="34" charset="-122"/>
              <a:ea typeface="微软雅黑" panose="020B0503020204020204" pitchFamily="34" charset="-122"/>
            </a:rPr>
            <a:t>重载特殊运算符</a:t>
          </a:r>
        </a:p>
      </dsp:txBody>
      <dsp:txXfrm>
        <a:off x="3188" y="0"/>
        <a:ext cx="2699260" cy="354025"/>
      </dsp:txXfrm>
    </dsp:sp>
    <dsp:sp modelId="{AE4A70E1-4831-4D98-B378-0F1008B841D9}">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tx1"/>
              </a:solidFill>
              <a:latin typeface="微软雅黑" panose="020B0503020204020204" pitchFamily="34" charset="-122"/>
              <a:ea typeface="微软雅黑" panose="020B0503020204020204" pitchFamily="34" charset="-122"/>
            </a:rPr>
            <a:t>5.5.3 </a:t>
          </a:r>
          <a:r>
            <a:rPr lang="zh-CN" altLang="en-US" sz="1300" kern="1200" dirty="0">
              <a:solidFill>
                <a:schemeClr val="tx1"/>
              </a:solidFill>
              <a:latin typeface="微软雅黑" panose="020B0503020204020204" pitchFamily="34" charset="-122"/>
              <a:ea typeface="微软雅黑" panose="020B0503020204020204" pitchFamily="34" charset="-122"/>
            </a:rPr>
            <a:t>函数调用运算符</a:t>
          </a:r>
          <a:r>
            <a:rPr lang="en-US" altLang="zh-CN" sz="1300" kern="1200" dirty="0">
              <a:solidFill>
                <a:schemeClr val="tx1"/>
              </a:solidFill>
              <a:latin typeface="微软雅黑" panose="020B0503020204020204" pitchFamily="34" charset="-122"/>
              <a:ea typeface="微软雅黑" panose="020B0503020204020204" pitchFamily="34" charset="-122"/>
            </a:rPr>
            <a:t>()</a:t>
          </a: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bg1"/>
              </a:solidFill>
              <a:latin typeface="微软雅黑" panose="020B0503020204020204" pitchFamily="34" charset="-122"/>
              <a:ea typeface="微软雅黑" panose="020B0503020204020204" pitchFamily="34" charset="-122"/>
            </a:rPr>
            <a:t>5.5 </a:t>
          </a:r>
          <a:r>
            <a:rPr lang="zh-CN" altLang="en-US" sz="1300" kern="1200" dirty="0">
              <a:solidFill>
                <a:schemeClr val="bg1"/>
              </a:solidFill>
              <a:latin typeface="微软雅黑" panose="020B0503020204020204" pitchFamily="34" charset="-122"/>
              <a:ea typeface="微软雅黑" panose="020B0503020204020204" pitchFamily="34" charset="-122"/>
            </a:rPr>
            <a:t>重载特殊运算符</a:t>
          </a:r>
        </a:p>
      </dsp:txBody>
      <dsp:txXfrm>
        <a:off x="3188" y="0"/>
        <a:ext cx="2699260" cy="354025"/>
      </dsp:txXfrm>
    </dsp:sp>
    <dsp:sp modelId="{AE4A70E1-4831-4D98-B378-0F1008B841D9}">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tx1"/>
              </a:solidFill>
              <a:latin typeface="微软雅黑" panose="020B0503020204020204" pitchFamily="34" charset="-122"/>
              <a:ea typeface="微软雅黑" panose="020B0503020204020204" pitchFamily="34" charset="-122"/>
            </a:rPr>
            <a:t>5.5.3 </a:t>
          </a:r>
          <a:r>
            <a:rPr lang="zh-CN" altLang="en-US" sz="1300" kern="1200" dirty="0">
              <a:solidFill>
                <a:schemeClr val="tx1"/>
              </a:solidFill>
              <a:latin typeface="微软雅黑" panose="020B0503020204020204" pitchFamily="34" charset="-122"/>
              <a:ea typeface="微软雅黑" panose="020B0503020204020204" pitchFamily="34" charset="-122"/>
            </a:rPr>
            <a:t>函数调用运算符</a:t>
          </a:r>
          <a:r>
            <a:rPr lang="en-US" altLang="zh-CN" sz="1300" kern="1200" dirty="0">
              <a:solidFill>
                <a:schemeClr val="tx1"/>
              </a:solidFill>
              <a:latin typeface="微软雅黑" panose="020B0503020204020204" pitchFamily="34" charset="-122"/>
              <a:ea typeface="微软雅黑" panose="020B0503020204020204" pitchFamily="34" charset="-122"/>
            </a:rPr>
            <a:t>()</a:t>
          </a: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r>
            <a:rPr lang="zh-CN" altLang="en-US" sz="1300" kern="1200" dirty="0">
              <a:solidFill>
                <a:schemeClr val="tx1"/>
              </a:solidFill>
              <a:latin typeface="微软雅黑" panose="020B0503020204020204" pitchFamily="34" charset="-122"/>
              <a:ea typeface="微软雅黑" panose="020B0503020204020204" pitchFamily="34" charset="-122"/>
            </a:rPr>
            <a:t>可调用对象</a:t>
          </a:r>
        </a:p>
      </dsp:txBody>
      <dsp:txXfrm>
        <a:off x="4640626" y="0"/>
        <a:ext cx="2433741" cy="3540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9D032C-2652-4433-A1E5-58ADDAC56CFA}">
      <dsp:nvSpPr>
        <dsp:cNvPr id="0" name=""/>
        <dsp:cNvSpPr/>
      </dsp:nvSpPr>
      <dsp:spPr>
        <a:xfrm>
          <a:off x="3772" y="337523"/>
          <a:ext cx="2268358" cy="6912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zh-CN" altLang="zh-CN" sz="2400" kern="1200" dirty="0" smtClean="0">
              <a:latin typeface="+mj-lt"/>
            </a:rPr>
            <a:t>语义</a:t>
          </a:r>
          <a:endParaRPr lang="zh-CN" altLang="en-US" sz="2400" kern="1200" dirty="0"/>
        </a:p>
      </dsp:txBody>
      <dsp:txXfrm>
        <a:off x="3772" y="337523"/>
        <a:ext cx="2268358" cy="691200"/>
      </dsp:txXfrm>
    </dsp:sp>
    <dsp:sp modelId="{5D0F5D08-D92D-4703-AD96-8CDF2224870A}">
      <dsp:nvSpPr>
        <dsp:cNvPr id="0" name=""/>
        <dsp:cNvSpPr/>
      </dsp:nvSpPr>
      <dsp:spPr>
        <a:xfrm>
          <a:off x="3772" y="1028723"/>
          <a:ext cx="2268358" cy="1834153"/>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zh-CN" sz="2400" kern="1200" dirty="0" smtClean="0">
              <a:latin typeface="+mj-lt"/>
            </a:rPr>
            <a:t>运算符的原始</a:t>
          </a:r>
          <a:r>
            <a:rPr lang="zh-CN" altLang="en-US" sz="2400" kern="1200" dirty="0" smtClean="0">
              <a:latin typeface="+mj-lt"/>
            </a:rPr>
            <a:t>语义</a:t>
          </a:r>
          <a:endParaRPr lang="zh-CN" altLang="en-US" sz="2400" kern="1200" dirty="0"/>
        </a:p>
      </dsp:txBody>
      <dsp:txXfrm>
        <a:off x="3772" y="1028723"/>
        <a:ext cx="2268358" cy="1834153"/>
      </dsp:txXfrm>
    </dsp:sp>
    <dsp:sp modelId="{B4724F1B-B234-48AA-A35E-221F0864C1ED}">
      <dsp:nvSpPr>
        <dsp:cNvPr id="0" name=""/>
        <dsp:cNvSpPr/>
      </dsp:nvSpPr>
      <dsp:spPr>
        <a:xfrm>
          <a:off x="2589700" y="337523"/>
          <a:ext cx="2268358" cy="691200"/>
        </a:xfrm>
        <a:prstGeom prst="rect">
          <a:avLst/>
        </a:prstGeom>
        <a:solidFill>
          <a:schemeClr val="accent4">
            <a:hueOff val="2494993"/>
            <a:satOff val="-13796"/>
            <a:lumOff val="-1176"/>
            <a:alphaOff val="0"/>
          </a:schemeClr>
        </a:solidFill>
        <a:ln w="12700" cap="flat" cmpd="sng" algn="ctr">
          <a:solidFill>
            <a:schemeClr val="accent4">
              <a:hueOff val="2494993"/>
              <a:satOff val="-13796"/>
              <a:lumOff val="-11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zh-CN" altLang="zh-CN" sz="2400" kern="1200" dirty="0" smtClean="0">
              <a:latin typeface="+mj-lt"/>
            </a:rPr>
            <a:t>重载形式</a:t>
          </a:r>
          <a:endParaRPr lang="en-US" altLang="zh-CN" sz="2400" kern="1200" dirty="0">
            <a:latin typeface="+mj-lt"/>
          </a:endParaRPr>
        </a:p>
      </dsp:txBody>
      <dsp:txXfrm>
        <a:off x="2589700" y="337523"/>
        <a:ext cx="2268358" cy="691200"/>
      </dsp:txXfrm>
    </dsp:sp>
    <dsp:sp modelId="{25195AE2-A2B3-430C-842B-9EDD2D3EE3F2}">
      <dsp:nvSpPr>
        <dsp:cNvPr id="0" name=""/>
        <dsp:cNvSpPr/>
      </dsp:nvSpPr>
      <dsp:spPr>
        <a:xfrm>
          <a:off x="2589700" y="1028723"/>
          <a:ext cx="2268358" cy="1834153"/>
        </a:xfrm>
        <a:prstGeom prst="rect">
          <a:avLst/>
        </a:prstGeom>
        <a:solidFill>
          <a:schemeClr val="accent4">
            <a:tint val="40000"/>
            <a:alpha val="90000"/>
            <a:hueOff val="2567251"/>
            <a:satOff val="-12173"/>
            <a:lumOff val="-653"/>
            <a:alphaOff val="0"/>
          </a:schemeClr>
        </a:solidFill>
        <a:ln w="12700" cap="flat" cmpd="sng" algn="ctr">
          <a:solidFill>
            <a:schemeClr val="accent4">
              <a:tint val="40000"/>
              <a:alpha val="90000"/>
              <a:hueOff val="2567251"/>
              <a:satOff val="-12173"/>
              <a:lumOff val="-65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latin typeface="+mj-lt"/>
            </a:rPr>
            <a:t>重载为</a:t>
          </a:r>
          <a:r>
            <a:rPr lang="zh-CN" altLang="zh-CN" sz="2400" kern="1200" dirty="0" smtClean="0">
              <a:latin typeface="+mj-lt"/>
            </a:rPr>
            <a:t>成员</a:t>
          </a:r>
          <a:endParaRPr lang="en-US" altLang="zh-CN" sz="2400" kern="1200" dirty="0">
            <a:latin typeface="+mj-lt"/>
          </a:endParaRPr>
        </a:p>
        <a:p>
          <a:pPr marL="228600" lvl="1" indent="-228600" algn="l" defTabSz="1066800">
            <a:lnSpc>
              <a:spcPct val="90000"/>
            </a:lnSpc>
            <a:spcBef>
              <a:spcPct val="0"/>
            </a:spcBef>
            <a:spcAft>
              <a:spcPct val="15000"/>
            </a:spcAft>
            <a:buChar char="••"/>
          </a:pPr>
          <a:r>
            <a:rPr lang="zh-CN" altLang="en-US" sz="2400" kern="1200" dirty="0" smtClean="0">
              <a:latin typeface="+mj-lt"/>
            </a:rPr>
            <a:t>重载为</a:t>
          </a:r>
          <a:r>
            <a:rPr lang="zh-CN" altLang="zh-CN" sz="2400" kern="1200" dirty="0" smtClean="0">
              <a:latin typeface="+mj-lt"/>
            </a:rPr>
            <a:t>友元</a:t>
          </a:r>
          <a:endParaRPr lang="en-US" altLang="zh-CN" sz="2400" kern="1200" dirty="0">
            <a:latin typeface="+mj-lt"/>
          </a:endParaRPr>
        </a:p>
      </dsp:txBody>
      <dsp:txXfrm>
        <a:off x="2589700" y="1028723"/>
        <a:ext cx="2268358" cy="1834153"/>
      </dsp:txXfrm>
    </dsp:sp>
    <dsp:sp modelId="{6304C683-918A-4657-A85A-81B359C47B97}">
      <dsp:nvSpPr>
        <dsp:cNvPr id="0" name=""/>
        <dsp:cNvSpPr/>
      </dsp:nvSpPr>
      <dsp:spPr>
        <a:xfrm>
          <a:off x="5175629" y="337523"/>
          <a:ext cx="2268358" cy="691200"/>
        </a:xfrm>
        <a:prstGeom prst="rect">
          <a:avLst/>
        </a:prstGeom>
        <a:solidFill>
          <a:schemeClr val="accent4">
            <a:hueOff val="4989986"/>
            <a:satOff val="-27591"/>
            <a:lumOff val="-2353"/>
            <a:alphaOff val="0"/>
          </a:schemeClr>
        </a:solidFill>
        <a:ln w="12700" cap="flat" cmpd="sng" algn="ctr">
          <a:solidFill>
            <a:schemeClr val="accent4">
              <a:hueOff val="4989986"/>
              <a:satOff val="-27591"/>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lt"/>
            </a:rPr>
            <a:t>特征</a:t>
          </a:r>
          <a:endParaRPr lang="en-US" altLang="zh-CN" sz="2400" kern="1200" dirty="0">
            <a:latin typeface="+mj-lt"/>
          </a:endParaRPr>
        </a:p>
      </dsp:txBody>
      <dsp:txXfrm>
        <a:off x="5175629" y="337523"/>
        <a:ext cx="2268358" cy="691200"/>
      </dsp:txXfrm>
    </dsp:sp>
    <dsp:sp modelId="{130F361D-97BB-4E6B-8970-BA9262AFC01D}">
      <dsp:nvSpPr>
        <dsp:cNvPr id="0" name=""/>
        <dsp:cNvSpPr/>
      </dsp:nvSpPr>
      <dsp:spPr>
        <a:xfrm>
          <a:off x="5175629" y="1028723"/>
          <a:ext cx="2268358" cy="1834153"/>
        </a:xfrm>
        <a:prstGeom prst="rect">
          <a:avLst/>
        </a:prstGeom>
        <a:solidFill>
          <a:schemeClr val="accent4">
            <a:tint val="40000"/>
            <a:alpha val="90000"/>
            <a:hueOff val="5134502"/>
            <a:satOff val="-24345"/>
            <a:lumOff val="-1306"/>
            <a:alphaOff val="0"/>
          </a:schemeClr>
        </a:solidFill>
        <a:ln w="12700" cap="flat" cmpd="sng" algn="ctr">
          <a:solidFill>
            <a:schemeClr val="accent4">
              <a:tint val="40000"/>
              <a:alpha val="90000"/>
              <a:hueOff val="5134502"/>
              <a:satOff val="-24345"/>
              <a:lumOff val="-13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latin typeface="+mj-lt"/>
            </a:rPr>
            <a:t>参数</a:t>
          </a:r>
          <a:r>
            <a:rPr lang="zh-CN" altLang="zh-CN" sz="2400" kern="1200" dirty="0" smtClean="0">
              <a:latin typeface="+mj-lt"/>
            </a:rPr>
            <a:t>个数</a:t>
          </a:r>
          <a:r>
            <a:rPr lang="en-US" altLang="zh-CN" sz="2400" kern="1200" dirty="0" smtClean="0">
              <a:latin typeface="+mj-lt"/>
            </a:rPr>
            <a:t>/</a:t>
          </a:r>
          <a:r>
            <a:rPr lang="zh-CN" altLang="zh-CN" sz="2400" kern="1200" dirty="0" smtClean="0">
              <a:latin typeface="+mj-lt"/>
            </a:rPr>
            <a:t>类型</a:t>
          </a:r>
          <a:endParaRPr lang="en-US" altLang="zh-CN" sz="2400" kern="1200" dirty="0">
            <a:latin typeface="+mj-lt"/>
          </a:endParaRPr>
        </a:p>
        <a:p>
          <a:pPr marL="228600" lvl="1" indent="-228600" algn="l" defTabSz="1066800">
            <a:lnSpc>
              <a:spcPct val="90000"/>
            </a:lnSpc>
            <a:spcBef>
              <a:spcPct val="0"/>
            </a:spcBef>
            <a:spcAft>
              <a:spcPct val="15000"/>
            </a:spcAft>
            <a:buChar char="••"/>
          </a:pPr>
          <a:r>
            <a:rPr lang="zh-CN" altLang="zh-CN" sz="2400" kern="1200" dirty="0" smtClean="0">
              <a:latin typeface="+mj-lt"/>
            </a:rPr>
            <a:t>返回值</a:t>
          </a:r>
          <a:r>
            <a:rPr lang="zh-CN" altLang="en-US" sz="2400" kern="1200" dirty="0" smtClean="0">
              <a:latin typeface="+mj-lt"/>
            </a:rPr>
            <a:t>类型</a:t>
          </a:r>
          <a:endParaRPr lang="zh-CN" altLang="zh-CN" sz="2400" kern="1200" dirty="0">
            <a:latin typeface="+mj-lt"/>
          </a:endParaRPr>
        </a:p>
      </dsp:txBody>
      <dsp:txXfrm>
        <a:off x="5175629" y="1028723"/>
        <a:ext cx="2268358" cy="1834153"/>
      </dsp:txXfrm>
    </dsp:sp>
    <dsp:sp modelId="{50265968-E093-4D7C-878D-47D998F78399}">
      <dsp:nvSpPr>
        <dsp:cNvPr id="0" name=""/>
        <dsp:cNvSpPr/>
      </dsp:nvSpPr>
      <dsp:spPr>
        <a:xfrm>
          <a:off x="7761557" y="337523"/>
          <a:ext cx="2268358" cy="691200"/>
        </a:xfrm>
        <a:prstGeom prst="rect">
          <a:avLst/>
        </a:prstGeom>
        <a:solidFill>
          <a:schemeClr val="accent4">
            <a:hueOff val="7484979"/>
            <a:satOff val="-41387"/>
            <a:lumOff val="-3529"/>
            <a:alphaOff val="0"/>
          </a:schemeClr>
        </a:solidFill>
        <a:ln w="12700" cap="flat" cmpd="sng" algn="ctr">
          <a:solidFill>
            <a:schemeClr val="accent4">
              <a:hueOff val="7484979"/>
              <a:satOff val="-41387"/>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zh-CN" altLang="zh-CN" sz="2400" b="0" kern="1200" dirty="0" smtClean="0">
              <a:latin typeface="+mj-lt"/>
            </a:rPr>
            <a:t>级联</a:t>
          </a:r>
          <a:endParaRPr lang="zh-CN" altLang="zh-CN" sz="2400" b="0" kern="1200" dirty="0">
            <a:latin typeface="+mj-lt"/>
          </a:endParaRPr>
        </a:p>
      </dsp:txBody>
      <dsp:txXfrm>
        <a:off x="7761557" y="337523"/>
        <a:ext cx="2268358" cy="691200"/>
      </dsp:txXfrm>
    </dsp:sp>
    <dsp:sp modelId="{C0B8101D-2182-4881-8979-4BDE558A53CB}">
      <dsp:nvSpPr>
        <dsp:cNvPr id="0" name=""/>
        <dsp:cNvSpPr/>
      </dsp:nvSpPr>
      <dsp:spPr>
        <a:xfrm>
          <a:off x="7761557" y="1028723"/>
          <a:ext cx="2268358" cy="1834153"/>
        </a:xfrm>
        <a:prstGeom prst="rect">
          <a:avLst/>
        </a:prstGeom>
        <a:solidFill>
          <a:schemeClr val="accent4">
            <a:tint val="40000"/>
            <a:alpha val="90000"/>
            <a:hueOff val="7701753"/>
            <a:satOff val="-36518"/>
            <a:lumOff val="-1959"/>
            <a:alphaOff val="0"/>
          </a:schemeClr>
        </a:solidFill>
        <a:ln w="12700" cap="flat" cmpd="sng" algn="ctr">
          <a:solidFill>
            <a:schemeClr val="accent4">
              <a:tint val="40000"/>
              <a:alpha val="90000"/>
              <a:hueOff val="7701753"/>
              <a:satOff val="-36518"/>
              <a:lumOff val="-19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latin typeface="+mj-lt"/>
            </a:rPr>
            <a:t>运算能否级联</a:t>
          </a:r>
          <a:r>
            <a:rPr lang="en-US" altLang="zh-CN" sz="2400" b="1" kern="1200" dirty="0" smtClean="0">
              <a:latin typeface="+mj-lt"/>
            </a:rPr>
            <a:t>(</a:t>
          </a:r>
          <a:r>
            <a:rPr lang="en-US" altLang="zh-CN" sz="2400" b="1" i="1" kern="1200" dirty="0" smtClean="0">
              <a:latin typeface="+mj-lt"/>
            </a:rPr>
            <a:t>cascading</a:t>
          </a:r>
          <a:r>
            <a:rPr lang="en-US" altLang="zh-CN" sz="2400" b="1" kern="1200" dirty="0" smtClean="0">
              <a:latin typeface="+mj-lt"/>
            </a:rPr>
            <a:t>)</a:t>
          </a:r>
          <a:endParaRPr lang="zh-CN" altLang="zh-CN" sz="2400" kern="1200" dirty="0">
            <a:latin typeface="+mj-lt"/>
          </a:endParaRPr>
        </a:p>
      </dsp:txBody>
      <dsp:txXfrm>
        <a:off x="7761557" y="1028723"/>
        <a:ext cx="2268358" cy="18341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bg1"/>
              </a:solidFill>
              <a:latin typeface="微软雅黑" panose="020B0503020204020204" pitchFamily="34" charset="-122"/>
              <a:ea typeface="微软雅黑" panose="020B0503020204020204" pitchFamily="34" charset="-122"/>
            </a:rPr>
            <a:t>5.2 </a:t>
          </a:r>
          <a:r>
            <a:rPr lang="zh-CN" altLang="en-US" sz="1300" kern="1200" dirty="0">
              <a:solidFill>
                <a:schemeClr val="bg1"/>
              </a:solidFill>
              <a:latin typeface="微软雅黑" panose="020B0503020204020204" pitchFamily="34" charset="-122"/>
              <a:ea typeface="微软雅黑" panose="020B0503020204020204" pitchFamily="34" charset="-122"/>
            </a:rPr>
            <a:t>运算符函数重载</a:t>
          </a:r>
        </a:p>
      </dsp:txBody>
      <dsp:txXfrm>
        <a:off x="3188" y="0"/>
        <a:ext cx="2699260" cy="354025"/>
      </dsp:txXfrm>
    </dsp:sp>
    <dsp:sp modelId="{44EDB10B-79F2-4196-BB71-2C3514587C5D}">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tx1"/>
              </a:solidFill>
              <a:latin typeface="微软雅黑" panose="020B0503020204020204" pitchFamily="34" charset="-122"/>
              <a:ea typeface="微软雅黑" panose="020B0503020204020204" pitchFamily="34" charset="-122"/>
            </a:rPr>
            <a:t>5.2.1 </a:t>
          </a:r>
          <a:r>
            <a:rPr lang="zh-CN" altLang="en-US" sz="1300" kern="1200" dirty="0">
              <a:solidFill>
                <a:schemeClr val="tx1"/>
              </a:solidFill>
              <a:latin typeface="微软雅黑" panose="020B0503020204020204" pitchFamily="34" charset="-122"/>
              <a:ea typeface="微软雅黑" panose="020B0503020204020204" pitchFamily="34" charset="-122"/>
            </a:rPr>
            <a:t>考量因素</a:t>
          </a: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r>
            <a:rPr lang="zh-CN" altLang="en-US" sz="1300" kern="1200" dirty="0">
              <a:solidFill>
                <a:schemeClr val="tx1"/>
              </a:solidFill>
              <a:latin typeface="微软雅黑" panose="020B0503020204020204" pitchFamily="34" charset="-122"/>
              <a:ea typeface="微软雅黑" panose="020B0503020204020204" pitchFamily="34" charset="-122"/>
            </a:rPr>
            <a:t>示例：加法运算的语义</a:t>
          </a:r>
        </a:p>
      </dsp:txBody>
      <dsp:txXfrm>
        <a:off x="4640626" y="0"/>
        <a:ext cx="2433741" cy="3540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bg1"/>
              </a:solidFill>
              <a:latin typeface="微软雅黑" panose="020B0503020204020204" pitchFamily="34" charset="-122"/>
              <a:ea typeface="微软雅黑" panose="020B0503020204020204" pitchFamily="34" charset="-122"/>
            </a:rPr>
            <a:t>5.2 </a:t>
          </a:r>
          <a:r>
            <a:rPr lang="zh-CN" altLang="en-US" sz="1300" kern="1200" dirty="0">
              <a:solidFill>
                <a:schemeClr val="bg1"/>
              </a:solidFill>
              <a:latin typeface="微软雅黑" panose="020B0503020204020204" pitchFamily="34" charset="-122"/>
              <a:ea typeface="微软雅黑" panose="020B0503020204020204" pitchFamily="34" charset="-122"/>
            </a:rPr>
            <a:t>运算符函数重载</a:t>
          </a:r>
        </a:p>
      </dsp:txBody>
      <dsp:txXfrm>
        <a:off x="3188" y="0"/>
        <a:ext cx="2699260" cy="354025"/>
      </dsp:txXfrm>
    </dsp:sp>
    <dsp:sp modelId="{44EDB10B-79F2-4196-BB71-2C3514587C5D}">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tx1"/>
              </a:solidFill>
              <a:latin typeface="微软雅黑" panose="020B0503020204020204" pitchFamily="34" charset="-122"/>
              <a:ea typeface="微软雅黑" panose="020B0503020204020204" pitchFamily="34" charset="-122"/>
            </a:rPr>
            <a:t>5.2.2 </a:t>
          </a:r>
          <a:r>
            <a:rPr lang="zh-CN" altLang="en-US" sz="1300" kern="1200" dirty="0">
              <a:solidFill>
                <a:schemeClr val="tx1"/>
              </a:solidFill>
              <a:latin typeface="微软雅黑" panose="020B0503020204020204" pitchFamily="34" charset="-122"/>
              <a:ea typeface="微软雅黑" panose="020B0503020204020204" pitchFamily="34" charset="-122"/>
            </a:rPr>
            <a:t>一般性规则</a:t>
          </a: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r>
            <a:rPr lang="zh-CN" altLang="en-US" sz="1300" kern="1200" dirty="0">
              <a:solidFill>
                <a:schemeClr val="tx1"/>
              </a:solidFill>
              <a:latin typeface="微软雅黑" panose="020B0503020204020204" pitchFamily="34" charset="-122"/>
              <a:ea typeface="微软雅黑" panose="020B0503020204020204" pitchFamily="34" charset="-122"/>
            </a:rPr>
            <a:t>重载规则</a:t>
          </a:r>
        </a:p>
      </dsp:txBody>
      <dsp:txXfrm>
        <a:off x="4640626" y="0"/>
        <a:ext cx="2433741" cy="3540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bg1"/>
              </a:solidFill>
              <a:latin typeface="微软雅黑" panose="020B0503020204020204" pitchFamily="34" charset="-122"/>
              <a:ea typeface="微软雅黑" panose="020B0503020204020204" pitchFamily="34" charset="-122"/>
            </a:rPr>
            <a:t>5.2 </a:t>
          </a:r>
          <a:r>
            <a:rPr lang="zh-CN" altLang="en-US" sz="1300" kern="1200" dirty="0">
              <a:solidFill>
                <a:schemeClr val="bg1"/>
              </a:solidFill>
              <a:latin typeface="微软雅黑" panose="020B0503020204020204" pitchFamily="34" charset="-122"/>
              <a:ea typeface="微软雅黑" panose="020B0503020204020204" pitchFamily="34" charset="-122"/>
            </a:rPr>
            <a:t>运算符函数重载</a:t>
          </a:r>
        </a:p>
      </dsp:txBody>
      <dsp:txXfrm>
        <a:off x="3188" y="0"/>
        <a:ext cx="2699260" cy="354025"/>
      </dsp:txXfrm>
    </dsp:sp>
    <dsp:sp modelId="{44EDB10B-79F2-4196-BB71-2C3514587C5D}">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tx1"/>
              </a:solidFill>
              <a:latin typeface="微软雅黑" panose="020B0503020204020204" pitchFamily="34" charset="-122"/>
              <a:ea typeface="微软雅黑" panose="020B0503020204020204" pitchFamily="34" charset="-122"/>
            </a:rPr>
            <a:t>5.2.2 </a:t>
          </a:r>
          <a:r>
            <a:rPr lang="zh-CN" altLang="en-US" sz="1300" kern="1200" dirty="0">
              <a:solidFill>
                <a:schemeClr val="tx1"/>
              </a:solidFill>
              <a:latin typeface="微软雅黑" panose="020B0503020204020204" pitchFamily="34" charset="-122"/>
              <a:ea typeface="微软雅黑" panose="020B0503020204020204" pitchFamily="34" charset="-122"/>
            </a:rPr>
            <a:t>重载规则</a:t>
          </a: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B78CC-1A5F-45BC-A54C-BAC917809455}">
      <dsp:nvSpPr>
        <dsp:cNvPr id="0" name=""/>
        <dsp:cNvSpPr/>
      </dsp:nvSpPr>
      <dsp:spPr>
        <a:xfrm>
          <a:off x="0" y="572213"/>
          <a:ext cx="10399788" cy="3855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7139" tIns="499872" rIns="807139" bIns="170688" numCol="1" spcCol="1270" anchor="t" anchorCtr="0">
          <a:noAutofit/>
        </a:bodyPr>
        <a:lstStyle/>
        <a:p>
          <a:pPr marL="228600" lvl="1" indent="-228600" algn="l" defTabSz="1066800">
            <a:lnSpc>
              <a:spcPct val="90000"/>
            </a:lnSpc>
            <a:spcBef>
              <a:spcPct val="0"/>
            </a:spcBef>
            <a:spcAft>
              <a:spcPct val="15000"/>
            </a:spcAft>
            <a:buChar char="••"/>
          </a:pPr>
          <a:r>
            <a:rPr lang="zh-CN" altLang="zh-CN" sz="2400" kern="1200" dirty="0" smtClean="0"/>
            <a:t>大多数系统预定义的运算符可以通过重载重定义它们作用在用户定义类型上的新含义。只有以下少数的</a:t>
          </a:r>
          <a:r>
            <a:rPr lang="en-US" altLang="zh-CN" sz="2400" kern="1200" dirty="0" smtClean="0"/>
            <a:t>C++</a:t>
          </a:r>
          <a:r>
            <a:rPr lang="zh-CN" altLang="zh-CN" sz="2400" kern="1200" dirty="0" smtClean="0"/>
            <a:t>运算符不能重载</a:t>
          </a:r>
          <a:r>
            <a:rPr lang="zh-CN" altLang="en-US" sz="2400" kern="1200" dirty="0" smtClean="0"/>
            <a:t>：</a:t>
          </a:r>
          <a:endParaRPr lang="zh-CN" altLang="en-US" sz="2400" kern="1200" dirty="0"/>
        </a:p>
        <a:p>
          <a:pPr marL="457200" lvl="2" indent="-228600" algn="l" defTabSz="1066800">
            <a:lnSpc>
              <a:spcPct val="90000"/>
            </a:lnSpc>
            <a:spcBef>
              <a:spcPct val="0"/>
            </a:spcBef>
            <a:spcAft>
              <a:spcPct val="15000"/>
            </a:spcAft>
            <a:buChar char="••"/>
          </a:pPr>
          <a:r>
            <a:rPr lang="en-US" altLang="zh-CN" sz="2400" kern="1200" dirty="0" smtClean="0"/>
            <a:t>::	(</a:t>
          </a:r>
          <a:r>
            <a:rPr lang="zh-CN" altLang="zh-CN" sz="2400" kern="1200" dirty="0" smtClean="0"/>
            <a:t>作用域解析运算符</a:t>
          </a:r>
          <a:r>
            <a:rPr lang="en-US" altLang="zh-CN" sz="2400" kern="1200" dirty="0" smtClean="0"/>
            <a:t>)</a:t>
          </a:r>
          <a:endParaRPr lang="zh-CN" altLang="en-US" sz="2400" kern="1200" dirty="0"/>
        </a:p>
        <a:p>
          <a:pPr marL="457200" lvl="2" indent="-228600" algn="l" defTabSz="1066800">
            <a:lnSpc>
              <a:spcPct val="90000"/>
            </a:lnSpc>
            <a:spcBef>
              <a:spcPct val="0"/>
            </a:spcBef>
            <a:spcAft>
              <a:spcPct val="15000"/>
            </a:spcAft>
            <a:buChar char="••"/>
          </a:pPr>
          <a:r>
            <a:rPr lang="en-US" altLang="zh-CN" sz="2400" kern="1200" dirty="0" smtClean="0"/>
            <a:t>?:	(</a:t>
          </a:r>
          <a:r>
            <a:rPr lang="zh-CN" altLang="zh-CN" sz="2400" kern="1200" dirty="0" smtClean="0"/>
            <a:t>条件运算符</a:t>
          </a:r>
          <a:r>
            <a:rPr lang="en-US" altLang="zh-CN" sz="2400" kern="1200" dirty="0" smtClean="0"/>
            <a:t>)</a:t>
          </a:r>
          <a:endParaRPr lang="zh-CN" altLang="zh-CN" sz="2400" kern="1200" dirty="0"/>
        </a:p>
        <a:p>
          <a:pPr marL="457200" lvl="2" indent="-228600" algn="l" defTabSz="1066800">
            <a:lnSpc>
              <a:spcPct val="90000"/>
            </a:lnSpc>
            <a:spcBef>
              <a:spcPct val="0"/>
            </a:spcBef>
            <a:spcAft>
              <a:spcPct val="15000"/>
            </a:spcAft>
            <a:buChar char="••"/>
          </a:pPr>
          <a:r>
            <a:rPr lang="en-US" altLang="zh-CN" sz="2400" kern="1200" dirty="0" smtClean="0"/>
            <a:t>.	(</a:t>
          </a:r>
          <a:r>
            <a:rPr lang="zh-CN" altLang="zh-CN" sz="2400" kern="1200" dirty="0" smtClean="0"/>
            <a:t>成员选择运算符</a:t>
          </a:r>
          <a:r>
            <a:rPr lang="en-US" altLang="zh-CN" sz="2400" kern="1200" dirty="0" smtClean="0"/>
            <a:t>)</a:t>
          </a:r>
          <a:endParaRPr lang="zh-CN" altLang="zh-CN" sz="2400" kern="1200" dirty="0"/>
        </a:p>
        <a:p>
          <a:pPr marL="457200" lvl="2" indent="-228600" algn="l" defTabSz="1066800">
            <a:lnSpc>
              <a:spcPct val="90000"/>
            </a:lnSpc>
            <a:spcBef>
              <a:spcPct val="0"/>
            </a:spcBef>
            <a:spcAft>
              <a:spcPct val="15000"/>
            </a:spcAft>
            <a:buChar char="••"/>
          </a:pPr>
          <a:r>
            <a:rPr lang="en-US" altLang="zh-CN" sz="2400" kern="1200" dirty="0" smtClean="0"/>
            <a:t>.*	(</a:t>
          </a:r>
          <a:r>
            <a:rPr lang="zh-CN" altLang="zh-CN" sz="2400" kern="1200" dirty="0" smtClean="0"/>
            <a:t>成员选择运算符</a:t>
          </a:r>
          <a:r>
            <a:rPr lang="en-US" altLang="zh-CN" sz="2400" kern="1200" dirty="0" smtClean="0"/>
            <a:t>)</a:t>
          </a:r>
          <a:endParaRPr lang="en-US" altLang="zh-CN" sz="2400" kern="1200" dirty="0"/>
        </a:p>
      </dsp:txBody>
      <dsp:txXfrm>
        <a:off x="0" y="572213"/>
        <a:ext cx="10399788" cy="3855600"/>
      </dsp:txXfrm>
    </dsp:sp>
    <dsp:sp modelId="{FFDBA82D-C869-46E9-A032-778D669820E9}">
      <dsp:nvSpPr>
        <dsp:cNvPr id="0" name=""/>
        <dsp:cNvSpPr/>
      </dsp:nvSpPr>
      <dsp:spPr>
        <a:xfrm>
          <a:off x="519989" y="217973"/>
          <a:ext cx="7279851"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5161" tIns="0" rIns="275161" bIns="0" numCol="1" spcCol="1270" anchor="ctr" anchorCtr="0">
          <a:noAutofit/>
        </a:bodyPr>
        <a:lstStyle/>
        <a:p>
          <a:pPr lvl="0" algn="l" defTabSz="1066800">
            <a:lnSpc>
              <a:spcPct val="90000"/>
            </a:lnSpc>
            <a:spcBef>
              <a:spcPct val="0"/>
            </a:spcBef>
            <a:spcAft>
              <a:spcPct val="35000"/>
            </a:spcAft>
          </a:pPr>
          <a:r>
            <a:rPr lang="en-US" altLang="zh-CN" sz="2400" kern="1200" dirty="0" smtClean="0"/>
            <a:t>【</a:t>
          </a:r>
          <a:r>
            <a:rPr lang="zh-CN" altLang="en-US" sz="2400" kern="1200" dirty="0" smtClean="0"/>
            <a:t>规则一</a:t>
          </a:r>
          <a:r>
            <a:rPr lang="en-US" altLang="zh-CN" sz="2400" kern="1200" dirty="0" smtClean="0"/>
            <a:t>】</a:t>
          </a:r>
          <a:endParaRPr lang="zh-CN" altLang="en-US" sz="2400" kern="1200" dirty="0"/>
        </a:p>
      </dsp:txBody>
      <dsp:txXfrm>
        <a:off x="554574" y="252558"/>
        <a:ext cx="7210681" cy="6393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80A8-87FF-4D94-8E72-2FF508DAAB2A}">
      <dsp:nvSpPr>
        <dsp:cNvPr id="0" name=""/>
        <dsp:cNvSpPr/>
      </dsp:nvSpPr>
      <dsp:spPr>
        <a:xfrm>
          <a:off x="3188" y="0"/>
          <a:ext cx="2787766" cy="3540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bg1"/>
              </a:solidFill>
              <a:latin typeface="微软雅黑" panose="020B0503020204020204" pitchFamily="34" charset="-122"/>
              <a:ea typeface="微软雅黑" panose="020B0503020204020204" pitchFamily="34" charset="-122"/>
            </a:rPr>
            <a:t>5.2 </a:t>
          </a:r>
          <a:r>
            <a:rPr lang="zh-CN" altLang="en-US" sz="1300" kern="1200" dirty="0">
              <a:solidFill>
                <a:schemeClr val="bg1"/>
              </a:solidFill>
              <a:latin typeface="微软雅黑" panose="020B0503020204020204" pitchFamily="34" charset="-122"/>
              <a:ea typeface="微软雅黑" panose="020B0503020204020204" pitchFamily="34" charset="-122"/>
            </a:rPr>
            <a:t>运算符函数重载</a:t>
          </a:r>
        </a:p>
      </dsp:txBody>
      <dsp:txXfrm>
        <a:off x="3188" y="0"/>
        <a:ext cx="2699260" cy="354025"/>
      </dsp:txXfrm>
    </dsp:sp>
    <dsp:sp modelId="{44EDB10B-79F2-4196-BB71-2C3514587C5D}">
      <dsp:nvSpPr>
        <dsp:cNvPr id="0" name=""/>
        <dsp:cNvSpPr/>
      </dsp:nvSpPr>
      <dsp:spPr>
        <a:xfrm>
          <a:off x="2233400" y="0"/>
          <a:ext cx="2787766" cy="354025"/>
        </a:xfrm>
        <a:prstGeom prst="chevron">
          <a:avLst/>
        </a:prstGeom>
        <a:solidFill>
          <a:schemeClr val="accent3">
            <a:hueOff val="-808782"/>
            <a:satOff val="2069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r>
            <a:rPr lang="en-US" altLang="zh-CN" sz="1300" kern="1200" dirty="0">
              <a:solidFill>
                <a:schemeClr val="tx1"/>
              </a:solidFill>
              <a:latin typeface="微软雅黑" panose="020B0503020204020204" pitchFamily="34" charset="-122"/>
              <a:ea typeface="微软雅黑" panose="020B0503020204020204" pitchFamily="34" charset="-122"/>
            </a:rPr>
            <a:t>5.2.2 </a:t>
          </a:r>
          <a:r>
            <a:rPr lang="zh-CN" altLang="en-US" sz="1300" kern="1200" dirty="0">
              <a:solidFill>
                <a:schemeClr val="tx1"/>
              </a:solidFill>
              <a:latin typeface="微软雅黑" panose="020B0503020204020204" pitchFamily="34" charset="-122"/>
              <a:ea typeface="微软雅黑" panose="020B0503020204020204" pitchFamily="34" charset="-122"/>
            </a:rPr>
            <a:t>重载规则</a:t>
          </a:r>
        </a:p>
      </dsp:txBody>
      <dsp:txXfrm>
        <a:off x="2410413" y="0"/>
        <a:ext cx="2433741" cy="354025"/>
      </dsp:txXfrm>
    </dsp:sp>
    <dsp:sp modelId="{9395227A-FF8B-45C5-AEEA-F2AB2FD80348}">
      <dsp:nvSpPr>
        <dsp:cNvPr id="0" name=""/>
        <dsp:cNvSpPr/>
      </dsp:nvSpPr>
      <dsp:spPr>
        <a:xfrm>
          <a:off x="4463613" y="0"/>
          <a:ext cx="2787766" cy="354025"/>
        </a:xfrm>
        <a:prstGeom prst="chevron">
          <a:avLst/>
        </a:prstGeom>
        <a:solidFill>
          <a:schemeClr val="accent3">
            <a:hueOff val="-1617565"/>
            <a:satOff val="4138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l" defTabSz="577850">
            <a:lnSpc>
              <a:spcPct val="90000"/>
            </a:lnSpc>
            <a:spcBef>
              <a:spcPct val="0"/>
            </a:spcBef>
            <a:spcAft>
              <a:spcPct val="35000"/>
            </a:spcAft>
          </a:pPr>
          <a:endParaRPr lang="zh-CN" altLang="en-US" sz="1300" kern="1200" dirty="0">
            <a:solidFill>
              <a:schemeClr val="tx1"/>
            </a:solidFill>
            <a:latin typeface="微软雅黑" panose="020B0503020204020204" pitchFamily="34" charset="-122"/>
            <a:ea typeface="微软雅黑" panose="020B0503020204020204" pitchFamily="34" charset="-122"/>
          </a:endParaRPr>
        </a:p>
      </dsp:txBody>
      <dsp:txXfrm>
        <a:off x="4640626" y="0"/>
        <a:ext cx="2433741" cy="354025"/>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98BFD2-0315-4736-8570-26A187B3428E}" type="datetimeFigureOut">
              <a:rPr lang="zh-CN" altLang="en-US" smtClean="0"/>
              <a:t>2019/3/31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229F9-2DF6-4E99-87FA-A86E21EE8A4C}" type="slidenum">
              <a:rPr lang="zh-CN" altLang="en-US" smtClean="0"/>
              <a:t>‹#›</a:t>
            </a:fld>
            <a:endParaRPr lang="zh-CN" altLang="en-US"/>
          </a:p>
        </p:txBody>
      </p:sp>
    </p:spTree>
    <p:extLst>
      <p:ext uri="{BB962C8B-B14F-4D97-AF65-F5344CB8AC3E}">
        <p14:creationId xmlns:p14="http://schemas.microsoft.com/office/powerpoint/2010/main" val="141408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flip="none" rotWithShape="1">
          <a:gsLst>
            <a:gs pos="0">
              <a:schemeClr val="accent5">
                <a:lumMod val="40000"/>
                <a:lumOff val="60000"/>
              </a:schemeClr>
            </a:gs>
            <a:gs pos="29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775586"/>
            <a:ext cx="9144000" cy="1482213"/>
          </a:xfrm>
        </p:spPr>
        <p:txBody>
          <a:bodyPr/>
          <a:lstStyle>
            <a:lvl1pPr marL="0" indent="0" algn="ctr">
              <a:buNone/>
              <a:defRPr sz="2400">
                <a:solidFill>
                  <a:schemeClr val="bg1"/>
                </a:solidFill>
                <a:effectLst/>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p>
        </p:txBody>
      </p:sp>
      <p:sp>
        <p:nvSpPr>
          <p:cNvPr id="7" name="文本框 6"/>
          <p:cNvSpPr txBox="1"/>
          <p:nvPr userDrawn="1"/>
        </p:nvSpPr>
        <p:spPr>
          <a:xfrm>
            <a:off x="1524000" y="2544932"/>
            <a:ext cx="9144000" cy="1015663"/>
          </a:xfrm>
          <a:prstGeom prst="rect">
            <a:avLst/>
          </a:prstGeom>
          <a:noFill/>
        </p:spPr>
        <p:txBody>
          <a:bodyPr wrap="square" rtlCol="0">
            <a:spAutoFit/>
          </a:bodyPr>
          <a:lstStyle/>
          <a:p>
            <a:pPr algn="ctr"/>
            <a:r>
              <a:rPr lang="en-US" altLang="zh-CN" sz="6000" b="1" cap="none" spc="0" dirty="0">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rPr>
              <a:t>C++</a:t>
            </a:r>
            <a:r>
              <a:rPr lang="zh-CN" altLang="en-US" sz="6000" b="1" cap="none" spc="0" dirty="0">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rPr>
              <a:t>程序设计 </a:t>
            </a:r>
            <a:r>
              <a:rPr lang="en-US" altLang="zh-CN" sz="6000" b="1" cap="none" spc="0" dirty="0">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rPr>
              <a:t>- </a:t>
            </a:r>
            <a:r>
              <a:rPr lang="zh-CN" altLang="en-US" sz="6000" b="1" cap="none" spc="0" dirty="0">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rPr>
              <a:t>现代方法</a:t>
            </a:r>
          </a:p>
        </p:txBody>
      </p:sp>
    </p:spTree>
    <p:extLst>
      <p:ext uri="{BB962C8B-B14F-4D97-AF65-F5344CB8AC3E}">
        <p14:creationId xmlns:p14="http://schemas.microsoft.com/office/powerpoint/2010/main" val="3485962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F92AA72-E04B-4D6E-A0DB-1CD7E3A92676}" type="datetime1">
              <a:rPr lang="zh-CN" altLang="en-US" smtClean="0"/>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58298A-8F68-4BFD-B41C-874D86D2BCEE}" type="slidenum">
              <a:rPr lang="zh-CN" altLang="en-US" smtClean="0"/>
              <a:t>‹#›</a:t>
            </a:fld>
            <a:endParaRPr lang="zh-CN" altLang="en-US"/>
          </a:p>
        </p:txBody>
      </p:sp>
    </p:spTree>
    <p:extLst>
      <p:ext uri="{BB962C8B-B14F-4D97-AF65-F5344CB8AC3E}">
        <p14:creationId xmlns:p14="http://schemas.microsoft.com/office/powerpoint/2010/main" val="1127703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D1E787-BEF9-412C-99A0-9C5E7C85B3B1}" type="datetime1">
              <a:rPr lang="zh-CN" altLang="en-US" smtClean="0"/>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58298A-8F68-4BFD-B41C-874D86D2BCEE}" type="slidenum">
              <a:rPr lang="zh-CN" altLang="en-US" smtClean="0"/>
              <a:t>‹#›</a:t>
            </a:fld>
            <a:endParaRPr lang="zh-CN" altLang="en-US"/>
          </a:p>
        </p:txBody>
      </p:sp>
    </p:spTree>
    <p:extLst>
      <p:ext uri="{BB962C8B-B14F-4D97-AF65-F5344CB8AC3E}">
        <p14:creationId xmlns:p14="http://schemas.microsoft.com/office/powerpoint/2010/main" val="125843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045110" y="365126"/>
            <a:ext cx="9308690" cy="451616"/>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dirty="0"/>
              <a:t>章标题</a:t>
            </a:r>
          </a:p>
        </p:txBody>
      </p:sp>
      <p:sp>
        <p:nvSpPr>
          <p:cNvPr id="3" name="内容占位符 2"/>
          <p:cNvSpPr>
            <a:spLocks noGrp="1"/>
          </p:cNvSpPr>
          <p:nvPr>
            <p:ph idx="1"/>
          </p:nvPr>
        </p:nvSpPr>
        <p:spPr>
          <a:xfrm>
            <a:off x="838200" y="1362635"/>
            <a:ext cx="10515600" cy="5130240"/>
          </a:xfrm>
        </p:spPr>
        <p:txBody>
          <a:bodyPr/>
          <a:lstStyle>
            <a:lvl1pPr algn="just">
              <a:lnSpc>
                <a:spcPct val="100000"/>
              </a:lnSpc>
              <a:defRPr>
                <a:latin typeface="微软雅黑" panose="020B0503020204020204" pitchFamily="34" charset="-122"/>
                <a:ea typeface="微软雅黑" panose="020B0503020204020204" pitchFamily="34" charset="-122"/>
              </a:defRPr>
            </a:lvl1pPr>
            <a:lvl2pPr algn="just">
              <a:lnSpc>
                <a:spcPct val="100000"/>
              </a:lnSpc>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lgn="just">
              <a:lnSpc>
                <a:spcPct val="100000"/>
              </a:lnSpc>
              <a:defRPr>
                <a:latin typeface="微软雅黑" panose="020B0503020204020204" pitchFamily="34" charset="-122"/>
                <a:ea typeface="微软雅黑" panose="020B0503020204020204" pitchFamily="34" charset="-122"/>
              </a:defRPr>
            </a:lvl4pPr>
            <a:lvl5pPr algn="just">
              <a:lnSpc>
                <a:spcPct val="100000"/>
              </a:lnSpc>
              <a:defRPr>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3"/>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a:xfrm>
            <a:off x="11353800" y="6492875"/>
            <a:ext cx="838200" cy="365125"/>
          </a:xfrm>
        </p:spPr>
        <p:txBody>
          <a:bodyPr/>
          <a:lstStyle>
            <a:lvl1pPr algn="ctr">
              <a:defRPr/>
            </a:lvl1pPr>
          </a:lstStyle>
          <a:p>
            <a:fld id="{F558298A-8F68-4BFD-B41C-874D86D2BCEE}" type="slidenum">
              <a:rPr lang="zh-CN" altLang="en-US" smtClean="0"/>
              <a:pPr/>
              <a:t>‹#›</a:t>
            </a:fld>
            <a:endParaRPr lang="zh-CN" altLang="en-US" dirty="0"/>
          </a:p>
        </p:txBody>
      </p:sp>
      <p:sp>
        <p:nvSpPr>
          <p:cNvPr id="15" name="文本框 14"/>
          <p:cNvSpPr txBox="1"/>
          <p:nvPr userDrawn="1"/>
        </p:nvSpPr>
        <p:spPr>
          <a:xfrm>
            <a:off x="11572845" y="3932903"/>
            <a:ext cx="430887" cy="2559972"/>
          </a:xfrm>
          <a:prstGeom prst="rect">
            <a:avLst/>
          </a:prstGeom>
          <a:noFill/>
        </p:spPr>
        <p:txBody>
          <a:bodyPr vert="eaVert" wrap="square" rtlCol="0">
            <a:spAutoFit/>
          </a:bodyPr>
          <a:lstStyle/>
          <a:p>
            <a:pPr algn="ctr"/>
            <a:r>
              <a:rPr lang="en-US" altLang="zh-CN" sz="1600" dirty="0">
                <a:solidFill>
                  <a:schemeClr val="bg1">
                    <a:lumMod val="85000"/>
                  </a:schemeClr>
                </a:solidFill>
                <a:latin typeface="微软雅黑" panose="020B0503020204020204" pitchFamily="34" charset="-122"/>
                <a:ea typeface="微软雅黑" panose="020B0503020204020204" pitchFamily="34" charset="-122"/>
                <a:cs typeface="Times New Roman" panose="02020603050405020304" pitchFamily="18" charset="0"/>
              </a:rPr>
              <a:t>C++</a:t>
            </a:r>
            <a:r>
              <a:rPr lang="zh-CN" altLang="en-US" sz="1600" dirty="0">
                <a:solidFill>
                  <a:schemeClr val="bg1">
                    <a:lumMod val="85000"/>
                  </a:schemeClr>
                </a:solidFill>
                <a:latin typeface="微软雅黑" panose="020B0503020204020204" pitchFamily="34" charset="-122"/>
                <a:ea typeface="微软雅黑" panose="020B0503020204020204" pitchFamily="34" charset="-122"/>
                <a:cs typeface="Times New Roman" panose="02020603050405020304" pitchFamily="18" charset="0"/>
              </a:rPr>
              <a:t>程序设计</a:t>
            </a:r>
            <a:r>
              <a:rPr lang="en-US" altLang="zh-CN" sz="1600" dirty="0">
                <a:solidFill>
                  <a:schemeClr val="bg1">
                    <a:lumMod val="8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solidFill>
                  <a:schemeClr val="bg1">
                    <a:lumMod val="85000"/>
                  </a:schemeClr>
                </a:solidFill>
                <a:latin typeface="微软雅黑" panose="020B0503020204020204" pitchFamily="34" charset="-122"/>
                <a:ea typeface="微软雅黑" panose="020B0503020204020204" pitchFamily="34" charset="-122"/>
                <a:cs typeface="Times New Roman" panose="02020603050405020304" pitchFamily="18" charset="0"/>
              </a:rPr>
              <a:t>现代方法</a:t>
            </a:r>
          </a:p>
        </p:txBody>
      </p:sp>
      <p:grpSp>
        <p:nvGrpSpPr>
          <p:cNvPr id="19" name="组合 18"/>
          <p:cNvGrpSpPr/>
          <p:nvPr userDrawn="1"/>
        </p:nvGrpSpPr>
        <p:grpSpPr>
          <a:xfrm>
            <a:off x="838200" y="330380"/>
            <a:ext cx="894736" cy="795747"/>
            <a:chOff x="530941" y="295635"/>
            <a:chExt cx="894736" cy="795747"/>
          </a:xfrm>
        </p:grpSpPr>
        <p:sp>
          <p:nvSpPr>
            <p:cNvPr id="7" name="泪滴形 6"/>
            <p:cNvSpPr/>
            <p:nvPr userDrawn="1"/>
          </p:nvSpPr>
          <p:spPr>
            <a:xfrm rot="5400000">
              <a:off x="540773" y="285803"/>
              <a:ext cx="432619" cy="452284"/>
            </a:xfrm>
            <a:prstGeom prst="teardrop">
              <a:avLst/>
            </a:prstGeom>
            <a:solidFill>
              <a:schemeClr val="accent2">
                <a:lumMod val="60000"/>
                <a:lumOff val="40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泪滴形 15"/>
            <p:cNvSpPr/>
            <p:nvPr userDrawn="1"/>
          </p:nvSpPr>
          <p:spPr>
            <a:xfrm rot="10800000">
              <a:off x="1055122" y="365124"/>
              <a:ext cx="370555" cy="363129"/>
            </a:xfrm>
            <a:prstGeom prst="teardrop">
              <a:avLst/>
            </a:prstGeom>
            <a:solidFill>
              <a:schemeClr val="accent5">
                <a:lumMod val="60000"/>
                <a:lumOff val="40000"/>
              </a:schemeClr>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泪滴形 16"/>
            <p:cNvSpPr/>
            <p:nvPr userDrawn="1"/>
          </p:nvSpPr>
          <p:spPr>
            <a:xfrm>
              <a:off x="678426" y="781998"/>
              <a:ext cx="304799" cy="309384"/>
            </a:xfrm>
            <a:prstGeom prst="teardrop">
              <a:avLst/>
            </a:prstGeom>
            <a:solidFill>
              <a:schemeClr val="accent1">
                <a:lumMod val="60000"/>
                <a:lumOff val="40000"/>
              </a:schemeClr>
            </a:solid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泪滴形 17"/>
            <p:cNvSpPr/>
            <p:nvPr userDrawn="1"/>
          </p:nvSpPr>
          <p:spPr>
            <a:xfrm rot="16200000">
              <a:off x="1056969" y="780151"/>
              <a:ext cx="245807" cy="249500"/>
            </a:xfrm>
            <a:prstGeom prst="teardrop">
              <a:avLst/>
            </a:prstGeom>
            <a:solidFill>
              <a:schemeClr val="accent4">
                <a:lumMod val="60000"/>
                <a:lumOff val="40000"/>
              </a:schemeClr>
            </a:solid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21" name="直接连接符 20"/>
          <p:cNvCxnSpPr/>
          <p:nvPr userDrawn="1"/>
        </p:nvCxnSpPr>
        <p:spPr>
          <a:xfrm>
            <a:off x="2045110" y="816742"/>
            <a:ext cx="930869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2" name="文本框 21"/>
          <p:cNvSpPr txBox="1"/>
          <p:nvPr userDrawn="1"/>
        </p:nvSpPr>
        <p:spPr>
          <a:xfrm>
            <a:off x="2905432" y="6551505"/>
            <a:ext cx="6381136" cy="261610"/>
          </a:xfrm>
          <a:prstGeom prst="rect">
            <a:avLst/>
          </a:prstGeom>
          <a:noFill/>
        </p:spPr>
        <p:txBody>
          <a:bodyPr wrap="square" rtlCol="0">
            <a:spAutoFit/>
          </a:bodyPr>
          <a:lstStyle/>
          <a:p>
            <a:pPr algn="ctr"/>
            <a:r>
              <a:rPr lang="zh-CN" altLang="en-US" sz="1050" dirty="0">
                <a:solidFill>
                  <a:schemeClr val="bg1">
                    <a:lumMod val="95000"/>
                  </a:schemeClr>
                </a:solidFill>
                <a:latin typeface="微软雅黑" panose="020B0503020204020204" pitchFamily="34" charset="-122"/>
                <a:ea typeface="微软雅黑" panose="020B0503020204020204" pitchFamily="34" charset="-122"/>
              </a:rPr>
              <a:t>电子科技大学信息与软件工程学院 白忠建</a:t>
            </a:r>
          </a:p>
        </p:txBody>
      </p:sp>
    </p:spTree>
    <p:extLst>
      <p:ext uri="{BB962C8B-B14F-4D97-AF65-F5344CB8AC3E}">
        <p14:creationId xmlns:p14="http://schemas.microsoft.com/office/powerpoint/2010/main" val="257269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0E0A9D1-46FA-4FB4-8D9E-7B4C1F67C57A}" type="datetime1">
              <a:rPr lang="zh-CN" altLang="en-US" smtClean="0"/>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58298A-8F68-4BFD-B41C-874D86D2BCEE}" type="slidenum">
              <a:rPr lang="zh-CN" altLang="en-US" smtClean="0"/>
              <a:t>‹#›</a:t>
            </a:fld>
            <a:endParaRPr lang="zh-CN" altLang="en-US"/>
          </a:p>
        </p:txBody>
      </p:sp>
    </p:spTree>
    <p:extLst>
      <p:ext uri="{BB962C8B-B14F-4D97-AF65-F5344CB8AC3E}">
        <p14:creationId xmlns:p14="http://schemas.microsoft.com/office/powerpoint/2010/main" val="122259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EC61A8A-EE2E-4542-A907-0E24D8EF02A7}" type="datetime1">
              <a:rPr lang="zh-CN" altLang="en-US" smtClean="0"/>
              <a:t>2019/3/31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58298A-8F68-4BFD-B41C-874D86D2BCEE}" type="slidenum">
              <a:rPr lang="zh-CN" altLang="en-US" smtClean="0"/>
              <a:t>‹#›</a:t>
            </a:fld>
            <a:endParaRPr lang="zh-CN" altLang="en-US"/>
          </a:p>
        </p:txBody>
      </p:sp>
    </p:spTree>
    <p:extLst>
      <p:ext uri="{BB962C8B-B14F-4D97-AF65-F5344CB8AC3E}">
        <p14:creationId xmlns:p14="http://schemas.microsoft.com/office/powerpoint/2010/main" val="2000176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0EDDA80-C84D-4D39-9338-19333F45AEA2}" type="datetime1">
              <a:rPr lang="zh-CN" altLang="en-US" smtClean="0"/>
              <a:t>2019/3/31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558298A-8F68-4BFD-B41C-874D86D2BCEE}" type="slidenum">
              <a:rPr lang="zh-CN" altLang="en-US" smtClean="0"/>
              <a:t>‹#›</a:t>
            </a:fld>
            <a:endParaRPr lang="zh-CN" altLang="en-US"/>
          </a:p>
        </p:txBody>
      </p:sp>
    </p:spTree>
    <p:extLst>
      <p:ext uri="{BB962C8B-B14F-4D97-AF65-F5344CB8AC3E}">
        <p14:creationId xmlns:p14="http://schemas.microsoft.com/office/powerpoint/2010/main" val="11920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8DADCED-73E1-439D-92C8-AB511EE4B386}" type="datetime1">
              <a:rPr lang="zh-CN" altLang="en-US" smtClean="0"/>
              <a:t>2019/3/31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558298A-8F68-4BFD-B41C-874D86D2BCEE}" type="slidenum">
              <a:rPr lang="zh-CN" altLang="en-US" smtClean="0"/>
              <a:t>‹#›</a:t>
            </a:fld>
            <a:endParaRPr lang="zh-CN" altLang="en-US"/>
          </a:p>
        </p:txBody>
      </p:sp>
    </p:spTree>
    <p:extLst>
      <p:ext uri="{BB962C8B-B14F-4D97-AF65-F5344CB8AC3E}">
        <p14:creationId xmlns:p14="http://schemas.microsoft.com/office/powerpoint/2010/main" val="792457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C05C53-5F64-44CF-901D-294CC330B180}" type="datetime1">
              <a:rPr lang="zh-CN" altLang="en-US" smtClean="0"/>
              <a:t>2019/3/31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558298A-8F68-4BFD-B41C-874D86D2BCEE}" type="slidenum">
              <a:rPr lang="zh-CN" altLang="en-US" smtClean="0"/>
              <a:t>‹#›</a:t>
            </a:fld>
            <a:endParaRPr lang="zh-CN" altLang="en-US"/>
          </a:p>
        </p:txBody>
      </p:sp>
    </p:spTree>
    <p:extLst>
      <p:ext uri="{BB962C8B-B14F-4D97-AF65-F5344CB8AC3E}">
        <p14:creationId xmlns:p14="http://schemas.microsoft.com/office/powerpoint/2010/main" val="4165758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A5DC799-DBA9-4BC5-A74F-0F6088522C6D}" type="datetime1">
              <a:rPr lang="zh-CN" altLang="en-US" smtClean="0"/>
              <a:t>2019/3/31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58298A-8F68-4BFD-B41C-874D86D2BCEE}" type="slidenum">
              <a:rPr lang="zh-CN" altLang="en-US" smtClean="0"/>
              <a:t>‹#›</a:t>
            </a:fld>
            <a:endParaRPr lang="zh-CN" altLang="en-US"/>
          </a:p>
        </p:txBody>
      </p:sp>
    </p:spTree>
    <p:extLst>
      <p:ext uri="{BB962C8B-B14F-4D97-AF65-F5344CB8AC3E}">
        <p14:creationId xmlns:p14="http://schemas.microsoft.com/office/powerpoint/2010/main" val="2928458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572F39C-525D-4DC2-B51F-67AB8402E6EF}" type="datetime1">
              <a:rPr lang="zh-CN" altLang="en-US" smtClean="0"/>
              <a:t>2019/3/31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58298A-8F68-4BFD-B41C-874D86D2BCEE}" type="slidenum">
              <a:rPr lang="zh-CN" altLang="en-US" smtClean="0"/>
              <a:t>‹#›</a:t>
            </a:fld>
            <a:endParaRPr lang="zh-CN" altLang="en-US"/>
          </a:p>
        </p:txBody>
      </p:sp>
    </p:spTree>
    <p:extLst>
      <p:ext uri="{BB962C8B-B14F-4D97-AF65-F5344CB8AC3E}">
        <p14:creationId xmlns:p14="http://schemas.microsoft.com/office/powerpoint/2010/main" val="1777535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2A1121-1445-4FD0-B6D8-4C8E8788BA0A}" type="datetime1">
              <a:rPr lang="zh-CN" altLang="en-US" smtClean="0"/>
              <a:t>2019/3/31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8298A-8F68-4BFD-B41C-874D86D2BCEE}" type="slidenum">
              <a:rPr lang="zh-CN" altLang="en-US" smtClean="0"/>
              <a:t>‹#›</a:t>
            </a:fld>
            <a:endParaRPr lang="zh-CN" altLang="en-US"/>
          </a:p>
        </p:txBody>
      </p:sp>
    </p:spTree>
    <p:extLst>
      <p:ext uri="{BB962C8B-B14F-4D97-AF65-F5344CB8AC3E}">
        <p14:creationId xmlns:p14="http://schemas.microsoft.com/office/powerpoint/2010/main" val="293299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524000" y="1122363"/>
            <a:ext cx="9144000" cy="2387600"/>
          </a:xfrm>
        </p:spPr>
        <p:txBody>
          <a:bodyPr/>
          <a:lstStyle/>
          <a:p>
            <a:endParaRPr lang="zh-CN" altLang="en-US" dirty="0"/>
          </a:p>
        </p:txBody>
      </p:sp>
      <p:sp>
        <p:nvSpPr>
          <p:cNvPr id="3" name="副标题 2"/>
          <p:cNvSpPr>
            <a:spLocks noGrp="1"/>
          </p:cNvSpPr>
          <p:nvPr>
            <p:ph type="subTitle" idx="1"/>
          </p:nvPr>
        </p:nvSpPr>
        <p:spPr/>
        <p:txBody>
          <a:bodyPr/>
          <a:lstStyle/>
          <a:p>
            <a:r>
              <a:rPr lang="zh-CN" altLang="en-US" dirty="0"/>
              <a:t>第五章 运算符重载</a:t>
            </a:r>
          </a:p>
        </p:txBody>
      </p:sp>
    </p:spTree>
    <p:extLst>
      <p:ext uri="{BB962C8B-B14F-4D97-AF65-F5344CB8AC3E}">
        <p14:creationId xmlns:p14="http://schemas.microsoft.com/office/powerpoint/2010/main" val="2941629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2866031718"/>
              </p:ext>
            </p:extLst>
          </p:nvPr>
        </p:nvGraphicFramePr>
        <p:xfrm>
          <a:off x="838200" y="2103120"/>
          <a:ext cx="10515600" cy="43897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p:cNvSpPr>
            <a:spLocks noGrp="1"/>
          </p:cNvSpPr>
          <p:nvPr>
            <p:ph type="sldNum" sz="quarter" idx="12"/>
          </p:nvPr>
        </p:nvSpPr>
        <p:spPr/>
        <p:txBody>
          <a:bodyPr/>
          <a:lstStyle/>
          <a:p>
            <a:fld id="{F558298A-8F68-4BFD-B41C-874D86D2BCEE}" type="slidenum">
              <a:rPr lang="zh-CN" altLang="en-US" smtClean="0"/>
              <a:pPr/>
              <a:t>10</a:t>
            </a:fld>
            <a:endParaRPr lang="zh-CN" altLang="en-US"/>
          </a:p>
        </p:txBody>
      </p:sp>
      <p:graphicFrame>
        <p:nvGraphicFramePr>
          <p:cNvPr id="5" name="图示 4"/>
          <p:cNvGraphicFramePr/>
          <p:nvPr>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40167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pPr marL="0" lvl="0" indent="0">
              <a:buNone/>
            </a:pPr>
            <a:r>
              <a:rPr lang="zh-CN" altLang="zh-CN" dirty="0"/>
              <a:t>【建议一】 </a:t>
            </a:r>
            <a:r>
              <a:rPr lang="zh-CN" altLang="en-US" dirty="0"/>
              <a:t>下</a:t>
            </a:r>
            <a:r>
              <a:rPr lang="zh-CN" altLang="zh-CN" dirty="0"/>
              <a:t>表给出了该函数应该是作为类的成员还是友元的</a:t>
            </a:r>
            <a:r>
              <a:rPr lang="zh-CN" altLang="zh-CN" b="1" dirty="0">
                <a:solidFill>
                  <a:srgbClr val="FF0000"/>
                </a:solidFill>
              </a:rPr>
              <a:t>建议</a:t>
            </a:r>
            <a:r>
              <a:rPr lang="zh-CN" altLang="zh-CN" dirty="0"/>
              <a:t>。</a:t>
            </a: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11</a:t>
            </a:fld>
            <a:endParaRPr lang="zh-CN" altLang="en-US"/>
          </a:p>
        </p:txBody>
      </p:sp>
      <p:graphicFrame>
        <p:nvGraphicFramePr>
          <p:cNvPr id="5" name="图示 4"/>
          <p:cNvGraphicFramePr/>
          <p:nvPr>
            <p:extLst>
              <p:ext uri="{D42A27DB-BD31-4B8C-83A1-F6EECF244321}">
                <p14:modId xmlns:p14="http://schemas.microsoft.com/office/powerpoint/2010/main" val="158533682"/>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表格 11">
            <a:extLst>
              <a:ext uri="{FF2B5EF4-FFF2-40B4-BE49-F238E27FC236}">
                <a16:creationId xmlns:a16="http://schemas.microsoft.com/office/drawing/2014/main" id="{7300369D-E112-4AF4-B2E3-DBD49E4B2E02}"/>
              </a:ext>
            </a:extLst>
          </p:cNvPr>
          <p:cNvGraphicFramePr>
            <a:graphicFrameLocks noGrp="1"/>
          </p:cNvGraphicFramePr>
          <p:nvPr>
            <p:extLst>
              <p:ext uri="{D42A27DB-BD31-4B8C-83A1-F6EECF244321}">
                <p14:modId xmlns:p14="http://schemas.microsoft.com/office/powerpoint/2010/main" val="1293366795"/>
              </p:ext>
            </p:extLst>
          </p:nvPr>
        </p:nvGraphicFramePr>
        <p:xfrm>
          <a:off x="2045110" y="2554736"/>
          <a:ext cx="8362298" cy="3113150"/>
        </p:xfrm>
        <a:graphic>
          <a:graphicData uri="http://schemas.openxmlformats.org/drawingml/2006/table">
            <a:tbl>
              <a:tblPr firstRow="1">
                <a:tableStyleId>{7DF18680-E054-41AD-8BC1-D1AEF772440D}</a:tableStyleId>
              </a:tblPr>
              <a:tblGrid>
                <a:gridCol w="4641876">
                  <a:extLst>
                    <a:ext uri="{9D8B030D-6E8A-4147-A177-3AD203B41FA5}">
                      <a16:colId xmlns:a16="http://schemas.microsoft.com/office/drawing/2014/main" val="1088122084"/>
                    </a:ext>
                  </a:extLst>
                </a:gridCol>
                <a:gridCol w="3720422">
                  <a:extLst>
                    <a:ext uri="{9D8B030D-6E8A-4147-A177-3AD203B41FA5}">
                      <a16:colId xmlns:a16="http://schemas.microsoft.com/office/drawing/2014/main" val="2865342252"/>
                    </a:ext>
                  </a:extLst>
                </a:gridCol>
              </a:tblGrid>
              <a:tr h="622630">
                <a:tc>
                  <a:txBody>
                    <a:bodyPr/>
                    <a:lstStyle/>
                    <a:p>
                      <a:pPr algn="ctr">
                        <a:spcAft>
                          <a:spcPts val="0"/>
                        </a:spcAft>
                      </a:pPr>
                      <a:r>
                        <a:rPr lang="zh-CN" sz="1800" kern="100" dirty="0">
                          <a:effectLst/>
                          <a:latin typeface="+mn-lt"/>
                        </a:rPr>
                        <a:t>运算符</a:t>
                      </a:r>
                      <a:r>
                        <a:rPr lang="en-US" sz="1800" kern="100" dirty="0">
                          <a:effectLst/>
                          <a:latin typeface="+mn-lt"/>
                        </a:rPr>
                        <a:t>@</a:t>
                      </a:r>
                      <a:endParaRPr lang="zh-CN" sz="1800" kern="100" dirty="0">
                        <a:effectLst/>
                        <a:latin typeface="+mn-lt"/>
                        <a:ea typeface="宋体" panose="02010600030101010101" pitchFamily="2" charset="-122"/>
                      </a:endParaRPr>
                    </a:p>
                  </a:txBody>
                  <a:tcPr marL="68580" marR="68580" marT="0" marB="0" anchor="ctr"/>
                </a:tc>
                <a:tc>
                  <a:txBody>
                    <a:bodyPr/>
                    <a:lstStyle/>
                    <a:p>
                      <a:pPr algn="ctr">
                        <a:spcAft>
                          <a:spcPts val="0"/>
                        </a:spcAft>
                      </a:pPr>
                      <a:r>
                        <a:rPr lang="zh-CN" sz="1800" kern="100">
                          <a:effectLst/>
                          <a:latin typeface="+mn-lt"/>
                        </a:rPr>
                        <a:t>重载为成员还是友元</a:t>
                      </a:r>
                      <a:endParaRPr lang="zh-CN" sz="18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3825864922"/>
                  </a:ext>
                </a:extLst>
              </a:tr>
              <a:tr h="622630">
                <a:tc>
                  <a:txBody>
                    <a:bodyPr/>
                    <a:lstStyle/>
                    <a:p>
                      <a:pPr algn="ctr">
                        <a:spcAft>
                          <a:spcPts val="0"/>
                        </a:spcAft>
                      </a:pPr>
                      <a:r>
                        <a:rPr lang="en-US" sz="1800" kern="100" dirty="0">
                          <a:effectLst/>
                          <a:latin typeface="+mn-lt"/>
                        </a:rPr>
                        <a:t>=   ()   []   -&gt;   type-casting</a:t>
                      </a:r>
                      <a:endParaRPr lang="zh-CN" sz="1800" kern="100" dirty="0">
                        <a:effectLst/>
                        <a:latin typeface="+mn-lt"/>
                        <a:ea typeface="宋体" panose="02010600030101010101" pitchFamily="2" charset="-122"/>
                      </a:endParaRPr>
                    </a:p>
                  </a:txBody>
                  <a:tcPr marL="68580" marR="68580" marT="0" marB="0" anchor="ctr"/>
                </a:tc>
                <a:tc>
                  <a:txBody>
                    <a:bodyPr/>
                    <a:lstStyle/>
                    <a:p>
                      <a:pPr algn="ctr">
                        <a:spcAft>
                          <a:spcPts val="0"/>
                        </a:spcAft>
                      </a:pPr>
                      <a:r>
                        <a:rPr lang="zh-CN" sz="1800" kern="100">
                          <a:effectLst/>
                          <a:latin typeface="+mn-lt"/>
                        </a:rPr>
                        <a:t>必须是成员</a:t>
                      </a:r>
                      <a:endParaRPr lang="zh-CN" sz="18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19007660"/>
                  </a:ext>
                </a:extLst>
              </a:tr>
              <a:tr h="622630">
                <a:tc>
                  <a:txBody>
                    <a:bodyPr/>
                    <a:lstStyle/>
                    <a:p>
                      <a:pPr algn="ctr">
                        <a:spcAft>
                          <a:spcPts val="0"/>
                        </a:spcAft>
                      </a:pPr>
                      <a:r>
                        <a:rPr lang="zh-CN" sz="1800" kern="100">
                          <a:effectLst/>
                          <a:latin typeface="+mn-lt"/>
                        </a:rPr>
                        <a:t>单目运算符</a:t>
                      </a:r>
                      <a:endParaRPr lang="zh-CN" sz="1800" kern="100">
                        <a:effectLst/>
                        <a:latin typeface="+mn-lt"/>
                        <a:ea typeface="宋体" panose="02010600030101010101" pitchFamily="2" charset="-122"/>
                      </a:endParaRPr>
                    </a:p>
                  </a:txBody>
                  <a:tcPr marL="68580" marR="68580" marT="0" marB="0" anchor="ctr"/>
                </a:tc>
                <a:tc>
                  <a:txBody>
                    <a:bodyPr/>
                    <a:lstStyle/>
                    <a:p>
                      <a:pPr algn="ctr">
                        <a:spcAft>
                          <a:spcPts val="0"/>
                        </a:spcAft>
                      </a:pPr>
                      <a:r>
                        <a:rPr lang="zh-CN" sz="1800" kern="100" dirty="0">
                          <a:effectLst/>
                          <a:latin typeface="+mn-lt"/>
                        </a:rPr>
                        <a:t>建议为成员</a:t>
                      </a:r>
                      <a:endParaRPr lang="zh-CN" sz="1800" kern="100" dirty="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40549867"/>
                  </a:ext>
                </a:extLst>
              </a:tr>
              <a:tr h="622630">
                <a:tc>
                  <a:txBody>
                    <a:bodyPr/>
                    <a:lstStyle/>
                    <a:p>
                      <a:pPr algn="ctr">
                        <a:spcAft>
                          <a:spcPts val="0"/>
                        </a:spcAft>
                      </a:pPr>
                      <a:r>
                        <a:rPr lang="zh-CN" sz="1800" kern="100">
                          <a:effectLst/>
                          <a:latin typeface="+mn-lt"/>
                        </a:rPr>
                        <a:t>复合赋值运算符</a:t>
                      </a:r>
                      <a:endParaRPr lang="zh-CN" sz="1800" kern="100">
                        <a:effectLst/>
                        <a:latin typeface="+mn-lt"/>
                        <a:ea typeface="宋体" panose="02010600030101010101" pitchFamily="2" charset="-122"/>
                      </a:endParaRPr>
                    </a:p>
                  </a:txBody>
                  <a:tcPr marL="68580" marR="68580" marT="0" marB="0" anchor="ctr"/>
                </a:tc>
                <a:tc>
                  <a:txBody>
                    <a:bodyPr/>
                    <a:lstStyle/>
                    <a:p>
                      <a:pPr algn="ctr">
                        <a:spcAft>
                          <a:spcPts val="0"/>
                        </a:spcAft>
                      </a:pPr>
                      <a:r>
                        <a:rPr lang="zh-CN" sz="1800" kern="100" dirty="0">
                          <a:effectLst/>
                          <a:latin typeface="+mn-lt"/>
                        </a:rPr>
                        <a:t>建议为成员</a:t>
                      </a:r>
                      <a:endParaRPr lang="zh-CN" sz="1800" kern="100" dirty="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66397606"/>
                  </a:ext>
                </a:extLst>
              </a:tr>
              <a:tr h="622630">
                <a:tc>
                  <a:txBody>
                    <a:bodyPr/>
                    <a:lstStyle/>
                    <a:p>
                      <a:pPr algn="ctr">
                        <a:spcAft>
                          <a:spcPts val="0"/>
                        </a:spcAft>
                      </a:pPr>
                      <a:r>
                        <a:rPr lang="zh-CN" sz="1800" kern="100">
                          <a:effectLst/>
                          <a:latin typeface="+mn-lt"/>
                        </a:rPr>
                        <a:t>其它双目运算符</a:t>
                      </a:r>
                      <a:endParaRPr lang="zh-CN" sz="1800" kern="100">
                        <a:effectLst/>
                        <a:latin typeface="+mn-lt"/>
                        <a:ea typeface="宋体" panose="02010600030101010101" pitchFamily="2" charset="-122"/>
                      </a:endParaRPr>
                    </a:p>
                  </a:txBody>
                  <a:tcPr marL="68580" marR="68580" marT="0" marB="0" anchor="ctr"/>
                </a:tc>
                <a:tc>
                  <a:txBody>
                    <a:bodyPr/>
                    <a:lstStyle/>
                    <a:p>
                      <a:pPr algn="ctr">
                        <a:spcAft>
                          <a:spcPts val="0"/>
                        </a:spcAft>
                      </a:pPr>
                      <a:r>
                        <a:rPr lang="zh-CN" sz="1800" kern="100" dirty="0">
                          <a:effectLst/>
                          <a:latin typeface="+mn-lt"/>
                        </a:rPr>
                        <a:t>建议为友元</a:t>
                      </a:r>
                      <a:endParaRPr lang="zh-CN" sz="1800" kern="100" dirty="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3736034552"/>
                  </a:ext>
                </a:extLst>
              </a:tr>
            </a:tbl>
          </a:graphicData>
        </a:graphic>
      </p:graphicFrame>
    </p:spTree>
    <p:extLst>
      <p:ext uri="{BB962C8B-B14F-4D97-AF65-F5344CB8AC3E}">
        <p14:creationId xmlns:p14="http://schemas.microsoft.com/office/powerpoint/2010/main" val="3421325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pPr algn="just"/>
            <a:r>
              <a:rPr lang="zh-CN" altLang="zh-CN" dirty="0">
                <a:latin typeface="+mn-lt"/>
              </a:rPr>
              <a:t>【建议二】 对于重载的</a:t>
            </a:r>
            <a:r>
              <a:rPr lang="zh-CN" altLang="zh-CN" b="1" dirty="0">
                <a:solidFill>
                  <a:srgbClr val="FF0000"/>
                </a:solidFill>
                <a:latin typeface="+mn-lt"/>
              </a:rPr>
              <a:t>单目</a:t>
            </a:r>
            <a:r>
              <a:rPr lang="zh-CN" altLang="zh-CN" dirty="0">
                <a:latin typeface="+mn-lt"/>
              </a:rPr>
              <a:t>运算符函数：</a:t>
            </a:r>
          </a:p>
          <a:p>
            <a:pPr marL="457200" lvl="0" indent="-457200" algn="just">
              <a:buFont typeface="+mj-lt"/>
              <a:buAutoNum type="arabicPeriod"/>
            </a:pPr>
            <a:r>
              <a:rPr lang="zh-CN" altLang="zh-CN" dirty="0">
                <a:latin typeface="+mn-lt"/>
              </a:rPr>
              <a:t>作为</a:t>
            </a:r>
            <a:r>
              <a:rPr lang="zh-CN" altLang="zh-CN" b="1" dirty="0">
                <a:solidFill>
                  <a:srgbClr val="FF0000"/>
                </a:solidFill>
                <a:latin typeface="+mn-lt"/>
              </a:rPr>
              <a:t>成员</a:t>
            </a:r>
            <a:r>
              <a:rPr lang="zh-CN" altLang="zh-CN" dirty="0">
                <a:latin typeface="+mn-lt"/>
              </a:rPr>
              <a:t>重载时，函数</a:t>
            </a:r>
            <a:r>
              <a:rPr lang="zh-CN" altLang="zh-CN" b="1" dirty="0">
                <a:solidFill>
                  <a:srgbClr val="FF0000"/>
                </a:solidFill>
                <a:latin typeface="+mn-lt"/>
              </a:rPr>
              <a:t>没有参数</a:t>
            </a:r>
            <a:r>
              <a:rPr lang="zh-CN" altLang="zh-CN" dirty="0">
                <a:latin typeface="+mn-lt"/>
              </a:rPr>
              <a:t>，运算作用在</a:t>
            </a:r>
            <a:r>
              <a:rPr lang="en-US" altLang="zh-CN" dirty="0" err="1">
                <a:latin typeface="+mn-lt"/>
              </a:rPr>
              <a:t>lhs</a:t>
            </a:r>
            <a:r>
              <a:rPr lang="zh-CN" altLang="zh-CN" dirty="0">
                <a:latin typeface="+mn-lt"/>
              </a:rPr>
              <a:t>上；函数</a:t>
            </a:r>
            <a:r>
              <a:rPr lang="zh-CN" altLang="zh-CN" b="1" dirty="0">
                <a:solidFill>
                  <a:srgbClr val="FF0000"/>
                </a:solidFill>
                <a:latin typeface="+mn-lt"/>
              </a:rPr>
              <a:t>返回</a:t>
            </a:r>
            <a:r>
              <a:rPr lang="en-US" altLang="zh-CN" dirty="0" err="1">
                <a:latin typeface="+mn-lt"/>
              </a:rPr>
              <a:t>lhs</a:t>
            </a:r>
            <a:r>
              <a:rPr lang="zh-CN" altLang="zh-CN" dirty="0">
                <a:latin typeface="+mn-lt"/>
              </a:rPr>
              <a:t>的</a:t>
            </a:r>
            <a:r>
              <a:rPr lang="zh-CN" altLang="zh-CN" b="1" dirty="0">
                <a:solidFill>
                  <a:srgbClr val="FF0000"/>
                </a:solidFill>
                <a:latin typeface="+mn-lt"/>
              </a:rPr>
              <a:t>左值引用</a:t>
            </a:r>
            <a:r>
              <a:rPr lang="zh-CN" altLang="zh-CN" dirty="0" smtClean="0">
                <a:latin typeface="+mn-lt"/>
              </a:rPr>
              <a:t>。</a:t>
            </a:r>
            <a:endParaRPr lang="en-US" altLang="zh-CN" dirty="0" smtClean="0">
              <a:latin typeface="+mn-lt"/>
            </a:endParaRPr>
          </a:p>
          <a:p>
            <a:pPr marL="457200" lvl="0" indent="-457200" algn="just">
              <a:buFont typeface="+mj-lt"/>
              <a:buAutoNum type="arabicPeriod"/>
            </a:pPr>
            <a:endParaRPr lang="zh-CN" altLang="zh-CN" dirty="0">
              <a:latin typeface="+mn-lt"/>
            </a:endParaRPr>
          </a:p>
          <a:p>
            <a:pPr marL="457200" lvl="0" indent="-457200" algn="just">
              <a:buFont typeface="+mj-lt"/>
              <a:buAutoNum type="arabicPeriod"/>
            </a:pPr>
            <a:r>
              <a:rPr lang="zh-CN" altLang="zh-CN" dirty="0">
                <a:latin typeface="+mn-lt"/>
              </a:rPr>
              <a:t>作为</a:t>
            </a:r>
            <a:r>
              <a:rPr lang="zh-CN" altLang="zh-CN" b="1" dirty="0">
                <a:solidFill>
                  <a:srgbClr val="FF0000"/>
                </a:solidFill>
                <a:latin typeface="+mn-lt"/>
              </a:rPr>
              <a:t>友元</a:t>
            </a:r>
            <a:r>
              <a:rPr lang="zh-CN" altLang="zh-CN" dirty="0">
                <a:latin typeface="+mn-lt"/>
              </a:rPr>
              <a:t>重载是，函数有</a:t>
            </a:r>
            <a:r>
              <a:rPr lang="zh-CN" altLang="zh-CN" b="1" dirty="0">
                <a:solidFill>
                  <a:srgbClr val="FF0000"/>
                </a:solidFill>
                <a:latin typeface="+mn-lt"/>
              </a:rPr>
              <a:t>一个参数</a:t>
            </a:r>
            <a:r>
              <a:rPr lang="zh-CN" altLang="zh-CN" dirty="0">
                <a:latin typeface="+mn-lt"/>
              </a:rPr>
              <a:t>（并且是左值引用），运算作用在参数对象上；函数</a:t>
            </a:r>
            <a:r>
              <a:rPr lang="zh-CN" altLang="zh-CN" b="1" dirty="0">
                <a:solidFill>
                  <a:srgbClr val="FF0000"/>
                </a:solidFill>
                <a:latin typeface="+mn-lt"/>
              </a:rPr>
              <a:t>返回</a:t>
            </a:r>
            <a:r>
              <a:rPr lang="zh-CN" altLang="zh-CN" dirty="0">
                <a:latin typeface="+mn-lt"/>
              </a:rPr>
              <a:t>参数对象的</a:t>
            </a:r>
            <a:r>
              <a:rPr lang="zh-CN" altLang="zh-CN" b="1" dirty="0">
                <a:solidFill>
                  <a:srgbClr val="FF0000"/>
                </a:solidFill>
                <a:latin typeface="+mn-lt"/>
              </a:rPr>
              <a:t>左值引用</a:t>
            </a:r>
            <a:r>
              <a:rPr lang="zh-CN" altLang="zh-CN" dirty="0">
                <a:latin typeface="+mn-lt"/>
              </a:rPr>
              <a:t>。当然，这是不推荐的重载方式</a:t>
            </a:r>
            <a:r>
              <a:rPr lang="zh-CN" altLang="zh-CN" dirty="0" smtClean="0">
                <a:latin typeface="+mn-lt"/>
              </a:rPr>
              <a:t>。</a:t>
            </a:r>
            <a:endParaRPr lang="en-US" altLang="zh-CN" dirty="0" smtClean="0">
              <a:latin typeface="+mn-lt"/>
            </a:endParaRPr>
          </a:p>
          <a:p>
            <a:pPr marL="0" indent="0" algn="just">
              <a:buNone/>
            </a:pPr>
            <a:endParaRPr lang="en-US" altLang="zh-CN" dirty="0">
              <a:latin typeface="+mn-lt"/>
            </a:endParaRPr>
          </a:p>
          <a:p>
            <a:pPr marL="0" indent="0" algn="just">
              <a:buNone/>
            </a:pPr>
            <a:r>
              <a:rPr lang="zh-CN" altLang="zh-CN" dirty="0" smtClean="0">
                <a:solidFill>
                  <a:schemeClr val="tx1">
                    <a:lumMod val="50000"/>
                    <a:lumOff val="50000"/>
                  </a:schemeClr>
                </a:solidFill>
                <a:latin typeface="+mn-lt"/>
              </a:rPr>
              <a:t>这</a:t>
            </a:r>
            <a:r>
              <a:rPr lang="zh-CN" altLang="zh-CN" dirty="0">
                <a:solidFill>
                  <a:schemeClr val="tx1">
                    <a:lumMod val="50000"/>
                    <a:lumOff val="50000"/>
                  </a:schemeClr>
                </a:solidFill>
                <a:latin typeface="+mn-lt"/>
              </a:rPr>
              <a:t>条规则关于参数个数有例外，就是当</a:t>
            </a:r>
            <a:r>
              <a:rPr lang="en-US" altLang="zh-CN" dirty="0">
                <a:solidFill>
                  <a:schemeClr val="tx1">
                    <a:lumMod val="50000"/>
                    <a:lumOff val="50000"/>
                  </a:schemeClr>
                </a:solidFill>
                <a:latin typeface="+mn-lt"/>
              </a:rPr>
              <a:t>@</a:t>
            </a:r>
            <a:r>
              <a:rPr lang="zh-CN" altLang="zh-CN" dirty="0">
                <a:solidFill>
                  <a:schemeClr val="tx1">
                    <a:lumMod val="50000"/>
                    <a:lumOff val="50000"/>
                  </a:schemeClr>
                </a:solidFill>
                <a:latin typeface="+mn-lt"/>
              </a:rPr>
              <a:t>是后缀</a:t>
            </a:r>
            <a:r>
              <a:rPr lang="en-US" altLang="zh-CN" dirty="0">
                <a:solidFill>
                  <a:schemeClr val="tx1">
                    <a:lumMod val="50000"/>
                    <a:lumOff val="50000"/>
                  </a:schemeClr>
                </a:solidFill>
                <a:latin typeface="+mn-lt"/>
              </a:rPr>
              <a:t>++/--</a:t>
            </a:r>
            <a:r>
              <a:rPr lang="zh-CN" altLang="zh-CN" dirty="0">
                <a:solidFill>
                  <a:schemeClr val="tx1">
                    <a:lumMod val="50000"/>
                    <a:lumOff val="50000"/>
                  </a:schemeClr>
                </a:solidFill>
                <a:latin typeface="+mn-lt"/>
              </a:rPr>
              <a:t>时</a:t>
            </a:r>
            <a:r>
              <a:rPr lang="zh-CN" altLang="zh-CN" dirty="0" smtClean="0">
                <a:solidFill>
                  <a:schemeClr val="tx1">
                    <a:lumMod val="50000"/>
                    <a:lumOff val="50000"/>
                  </a:schemeClr>
                </a:solidFill>
                <a:latin typeface="+mn-lt"/>
              </a:rPr>
              <a:t>。</a:t>
            </a:r>
            <a:endParaRPr lang="en-US" altLang="zh-CN" dirty="0">
              <a:solidFill>
                <a:schemeClr val="tx1">
                  <a:lumMod val="50000"/>
                  <a:lumOff val="50000"/>
                </a:schemeClr>
              </a:solidFill>
              <a:latin typeface="+mn-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12</a:t>
            </a:fld>
            <a:endParaRPr lang="zh-CN" altLang="en-US"/>
          </a:p>
        </p:txBody>
      </p:sp>
      <p:graphicFrame>
        <p:nvGraphicFramePr>
          <p:cNvPr id="5" name="图示 4"/>
          <p:cNvGraphicFramePr/>
          <p:nvPr>
            <p:extLst>
              <p:ext uri="{D42A27DB-BD31-4B8C-83A1-F6EECF244321}">
                <p14:modId xmlns:p14="http://schemas.microsoft.com/office/powerpoint/2010/main" val="2916712570"/>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9866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pPr algn="just"/>
            <a:r>
              <a:rPr lang="zh-CN" altLang="zh-CN" dirty="0" smtClean="0">
                <a:latin typeface="+mn-lt"/>
              </a:rPr>
              <a:t>【建议三】 </a:t>
            </a:r>
            <a:r>
              <a:rPr lang="zh-CN" altLang="zh-CN" dirty="0">
                <a:latin typeface="+mn-lt"/>
              </a:rPr>
              <a:t>对于作为</a:t>
            </a:r>
            <a:r>
              <a:rPr lang="zh-CN" altLang="zh-CN" b="1" dirty="0">
                <a:solidFill>
                  <a:srgbClr val="FF0000"/>
                </a:solidFill>
                <a:latin typeface="+mn-lt"/>
              </a:rPr>
              <a:t>成员</a:t>
            </a:r>
            <a:r>
              <a:rPr lang="zh-CN" altLang="zh-CN" dirty="0">
                <a:latin typeface="+mn-lt"/>
              </a:rPr>
              <a:t>重载的</a:t>
            </a:r>
            <a:r>
              <a:rPr lang="zh-CN" altLang="zh-CN" b="1" dirty="0">
                <a:solidFill>
                  <a:srgbClr val="FF0000"/>
                </a:solidFill>
                <a:latin typeface="+mn-lt"/>
              </a:rPr>
              <a:t>双目</a:t>
            </a:r>
            <a:r>
              <a:rPr lang="zh-CN" altLang="zh-CN" dirty="0">
                <a:latin typeface="+mn-lt"/>
              </a:rPr>
              <a:t>运算符（必须有充分的理由这么做）：</a:t>
            </a:r>
          </a:p>
          <a:p>
            <a:pPr marL="457200" lvl="0" indent="-457200" algn="just">
              <a:buFont typeface="+mj-lt"/>
              <a:buAutoNum type="arabicPeriod"/>
            </a:pPr>
            <a:r>
              <a:rPr lang="zh-CN" altLang="zh-CN" dirty="0">
                <a:latin typeface="+mn-lt"/>
              </a:rPr>
              <a:t>函数有</a:t>
            </a:r>
            <a:r>
              <a:rPr lang="zh-CN" altLang="zh-CN" b="1" dirty="0">
                <a:solidFill>
                  <a:srgbClr val="FF0000"/>
                </a:solidFill>
                <a:latin typeface="+mn-lt"/>
              </a:rPr>
              <a:t>一个参数</a:t>
            </a:r>
            <a:r>
              <a:rPr lang="zh-CN" altLang="zh-CN" dirty="0">
                <a:latin typeface="+mn-lt"/>
              </a:rPr>
              <a:t>，这个参数就是</a:t>
            </a:r>
            <a:r>
              <a:rPr lang="en-US" altLang="zh-CN" dirty="0" err="1">
                <a:latin typeface="+mn-lt"/>
              </a:rPr>
              <a:t>rhs</a:t>
            </a:r>
            <a:r>
              <a:rPr lang="zh-CN" altLang="zh-CN" dirty="0">
                <a:latin typeface="+mn-lt"/>
              </a:rPr>
              <a:t>，并且是</a:t>
            </a:r>
            <a:r>
              <a:rPr lang="zh-CN" altLang="zh-CN" b="1" dirty="0">
                <a:solidFill>
                  <a:srgbClr val="FF0000"/>
                </a:solidFill>
                <a:latin typeface="+mn-lt"/>
              </a:rPr>
              <a:t>常量</a:t>
            </a:r>
            <a:r>
              <a:rPr lang="zh-CN" altLang="zh-CN" dirty="0" smtClean="0">
                <a:latin typeface="+mn-lt"/>
              </a:rPr>
              <a:t>。</a:t>
            </a:r>
            <a:endParaRPr lang="en-US" altLang="zh-CN" dirty="0" smtClean="0">
              <a:latin typeface="+mn-lt"/>
            </a:endParaRPr>
          </a:p>
          <a:p>
            <a:pPr marL="457200" lvl="0" indent="-457200" algn="just">
              <a:buFont typeface="+mj-lt"/>
              <a:buAutoNum type="arabicPeriod"/>
            </a:pPr>
            <a:endParaRPr lang="zh-CN" altLang="zh-CN" dirty="0">
              <a:latin typeface="+mn-lt"/>
            </a:endParaRPr>
          </a:p>
          <a:p>
            <a:pPr marL="457200" lvl="0" indent="-457200" algn="just">
              <a:buFont typeface="+mj-lt"/>
              <a:buAutoNum type="arabicPeriod"/>
            </a:pPr>
            <a:r>
              <a:rPr lang="zh-CN" altLang="zh-CN" dirty="0">
                <a:latin typeface="+mn-lt"/>
              </a:rPr>
              <a:t>产生的</a:t>
            </a:r>
            <a:r>
              <a:rPr lang="zh-CN" altLang="zh-CN" b="1" dirty="0">
                <a:solidFill>
                  <a:srgbClr val="FF0000"/>
                </a:solidFill>
                <a:latin typeface="+mn-lt"/>
              </a:rPr>
              <a:t>结果</a:t>
            </a:r>
            <a:r>
              <a:rPr lang="zh-CN" altLang="zh-CN" dirty="0">
                <a:latin typeface="+mn-lt"/>
              </a:rPr>
              <a:t>保存到</a:t>
            </a:r>
            <a:r>
              <a:rPr lang="en-US" altLang="zh-CN" b="1" dirty="0" err="1">
                <a:solidFill>
                  <a:srgbClr val="FF0000"/>
                </a:solidFill>
                <a:latin typeface="+mn-lt"/>
              </a:rPr>
              <a:t>lhs</a:t>
            </a:r>
            <a:r>
              <a:rPr lang="zh-CN" altLang="zh-CN" dirty="0">
                <a:latin typeface="+mn-lt"/>
              </a:rPr>
              <a:t>中</a:t>
            </a:r>
            <a:r>
              <a:rPr lang="zh-CN" altLang="zh-CN" dirty="0" smtClean="0">
                <a:latin typeface="+mn-lt"/>
              </a:rPr>
              <a:t>。</a:t>
            </a:r>
            <a:endParaRPr lang="en-US" altLang="zh-CN" dirty="0" smtClean="0">
              <a:latin typeface="+mn-lt"/>
            </a:endParaRPr>
          </a:p>
          <a:p>
            <a:pPr marL="457200" lvl="0" indent="-457200" algn="just">
              <a:buFont typeface="+mj-lt"/>
              <a:buAutoNum type="arabicPeriod"/>
            </a:pPr>
            <a:endParaRPr lang="zh-CN" altLang="zh-CN" dirty="0">
              <a:latin typeface="+mn-lt"/>
            </a:endParaRPr>
          </a:p>
          <a:p>
            <a:pPr marL="457200" lvl="0" indent="-457200" algn="just">
              <a:buFont typeface="+mj-lt"/>
              <a:buAutoNum type="arabicPeriod"/>
            </a:pPr>
            <a:r>
              <a:rPr lang="zh-CN" altLang="zh-CN" dirty="0">
                <a:latin typeface="+mn-lt"/>
              </a:rPr>
              <a:t>函数的</a:t>
            </a:r>
            <a:r>
              <a:rPr lang="zh-CN" altLang="zh-CN" b="1" dirty="0">
                <a:solidFill>
                  <a:srgbClr val="FF0000"/>
                </a:solidFill>
                <a:latin typeface="+mn-lt"/>
              </a:rPr>
              <a:t>返回</a:t>
            </a:r>
            <a:r>
              <a:rPr lang="zh-CN" altLang="zh-CN" dirty="0">
                <a:latin typeface="+mn-lt"/>
              </a:rPr>
              <a:t>值是</a:t>
            </a:r>
            <a:r>
              <a:rPr lang="en-US" altLang="zh-CN" dirty="0" err="1">
                <a:latin typeface="+mn-lt"/>
              </a:rPr>
              <a:t>lhs</a:t>
            </a:r>
            <a:r>
              <a:rPr lang="zh-CN" altLang="zh-CN" dirty="0">
                <a:latin typeface="+mn-lt"/>
              </a:rPr>
              <a:t>的</a:t>
            </a:r>
            <a:r>
              <a:rPr lang="zh-CN" altLang="zh-CN" b="1" dirty="0">
                <a:solidFill>
                  <a:srgbClr val="FF0000"/>
                </a:solidFill>
                <a:latin typeface="+mn-lt"/>
              </a:rPr>
              <a:t>左值引用</a:t>
            </a:r>
            <a:r>
              <a:rPr lang="zh-CN" altLang="zh-CN" dirty="0">
                <a:latin typeface="+mn-lt"/>
              </a:rPr>
              <a:t>。</a:t>
            </a: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13</a:t>
            </a:fld>
            <a:endParaRPr lang="zh-CN" altLang="en-US"/>
          </a:p>
        </p:txBody>
      </p:sp>
      <p:graphicFrame>
        <p:nvGraphicFramePr>
          <p:cNvPr id="5" name="图示 4"/>
          <p:cNvGraphicFramePr/>
          <p:nvPr>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0870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pPr algn="just"/>
            <a:r>
              <a:rPr lang="zh-CN" altLang="zh-CN" dirty="0">
                <a:latin typeface="+mn-lt"/>
              </a:rPr>
              <a:t>【建议四】 对于作为</a:t>
            </a:r>
            <a:r>
              <a:rPr lang="zh-CN" altLang="zh-CN" b="1" dirty="0">
                <a:solidFill>
                  <a:srgbClr val="FF0000"/>
                </a:solidFill>
                <a:latin typeface="+mn-lt"/>
              </a:rPr>
              <a:t>友元</a:t>
            </a:r>
            <a:r>
              <a:rPr lang="zh-CN" altLang="zh-CN" dirty="0">
                <a:latin typeface="+mn-lt"/>
              </a:rPr>
              <a:t>重载的</a:t>
            </a:r>
            <a:r>
              <a:rPr lang="zh-CN" altLang="zh-CN" b="1" dirty="0">
                <a:solidFill>
                  <a:srgbClr val="FF0000"/>
                </a:solidFill>
                <a:latin typeface="+mn-lt"/>
              </a:rPr>
              <a:t>双目</a:t>
            </a:r>
            <a:r>
              <a:rPr lang="zh-CN" altLang="zh-CN" dirty="0">
                <a:latin typeface="+mn-lt"/>
              </a:rPr>
              <a:t>运算符：</a:t>
            </a:r>
          </a:p>
          <a:p>
            <a:pPr marL="457200" lvl="0" indent="-457200" algn="just">
              <a:buFont typeface="+mj-lt"/>
              <a:buAutoNum type="arabicPeriod"/>
            </a:pPr>
            <a:r>
              <a:rPr lang="zh-CN" altLang="zh-CN" dirty="0">
                <a:latin typeface="+mn-lt"/>
              </a:rPr>
              <a:t>有</a:t>
            </a:r>
            <a:r>
              <a:rPr lang="zh-CN" altLang="zh-CN" b="1" dirty="0">
                <a:solidFill>
                  <a:srgbClr val="FF0000"/>
                </a:solidFill>
                <a:latin typeface="+mn-lt"/>
              </a:rPr>
              <a:t>两个参数</a:t>
            </a:r>
            <a:r>
              <a:rPr lang="zh-CN" altLang="zh-CN" dirty="0">
                <a:latin typeface="+mn-lt"/>
              </a:rPr>
              <a:t>（即左右操作数），并且都是常量，且这两个参数中至少有一个是将该运算符函数作为友元对待的类的对象</a:t>
            </a:r>
            <a:r>
              <a:rPr lang="zh-CN" altLang="zh-CN" dirty="0" smtClean="0">
                <a:latin typeface="+mn-lt"/>
              </a:rPr>
              <a:t>。</a:t>
            </a:r>
            <a:endParaRPr lang="en-US" altLang="zh-CN" dirty="0" smtClean="0">
              <a:latin typeface="+mn-lt"/>
            </a:endParaRPr>
          </a:p>
          <a:p>
            <a:pPr marL="0" lvl="0" indent="0" algn="just">
              <a:buNone/>
            </a:pPr>
            <a:r>
              <a:rPr lang="en-US" altLang="zh-CN" sz="2400" dirty="0" smtClean="0">
                <a:solidFill>
                  <a:schemeClr val="tx1">
                    <a:lumMod val="50000"/>
                    <a:lumOff val="50000"/>
                  </a:schemeClr>
                </a:solidFill>
                <a:latin typeface="+mn-lt"/>
              </a:rPr>
              <a:t>   </a:t>
            </a:r>
            <a:r>
              <a:rPr lang="zh-CN" altLang="zh-CN" sz="2400" dirty="0" smtClean="0">
                <a:solidFill>
                  <a:schemeClr val="tx1">
                    <a:lumMod val="50000"/>
                    <a:lumOff val="50000"/>
                  </a:schemeClr>
                </a:solidFill>
                <a:latin typeface="+mn-lt"/>
              </a:rPr>
              <a:t>如果</a:t>
            </a:r>
            <a:r>
              <a:rPr lang="zh-CN" altLang="zh-CN" sz="2400" dirty="0">
                <a:solidFill>
                  <a:schemeClr val="tx1">
                    <a:lumMod val="50000"/>
                    <a:lumOff val="50000"/>
                  </a:schemeClr>
                </a:solidFill>
                <a:latin typeface="+mn-lt"/>
              </a:rPr>
              <a:t>参数不是指针</a:t>
            </a:r>
            <a:r>
              <a:rPr lang="en-US" altLang="zh-CN" sz="2400" dirty="0">
                <a:solidFill>
                  <a:schemeClr val="tx1">
                    <a:lumMod val="50000"/>
                    <a:lumOff val="50000"/>
                  </a:schemeClr>
                </a:solidFill>
                <a:latin typeface="+mn-lt"/>
              </a:rPr>
              <a:t>/</a:t>
            </a:r>
            <a:r>
              <a:rPr lang="zh-CN" altLang="zh-CN" sz="2400" dirty="0">
                <a:solidFill>
                  <a:schemeClr val="tx1">
                    <a:lumMod val="50000"/>
                    <a:lumOff val="50000"/>
                  </a:schemeClr>
                </a:solidFill>
                <a:latin typeface="+mn-lt"/>
              </a:rPr>
              <a:t>引用，那么会引起类的复制构造函数的调用。因此，最好为类显式定义一个复制构造函数</a:t>
            </a:r>
            <a:r>
              <a:rPr lang="zh-CN" altLang="zh-CN" sz="2400" dirty="0" smtClean="0">
                <a:solidFill>
                  <a:schemeClr val="tx1">
                    <a:lumMod val="50000"/>
                    <a:lumOff val="50000"/>
                  </a:schemeClr>
                </a:solidFill>
                <a:latin typeface="+mn-lt"/>
              </a:rPr>
              <a:t>。</a:t>
            </a:r>
            <a:endParaRPr lang="en-US" altLang="zh-CN" sz="2400" dirty="0" smtClean="0">
              <a:solidFill>
                <a:schemeClr val="tx1">
                  <a:lumMod val="50000"/>
                  <a:lumOff val="50000"/>
                </a:schemeClr>
              </a:solidFill>
              <a:latin typeface="+mn-lt"/>
            </a:endParaRPr>
          </a:p>
          <a:p>
            <a:pPr marL="457200" lvl="0" indent="-457200" algn="just">
              <a:buFont typeface="+mj-lt"/>
              <a:buAutoNum type="arabicPeriod"/>
            </a:pPr>
            <a:endParaRPr lang="zh-CN" altLang="zh-CN" dirty="0">
              <a:latin typeface="+mn-lt"/>
            </a:endParaRPr>
          </a:p>
          <a:p>
            <a:pPr marL="0" lvl="0" indent="0" algn="just">
              <a:buNone/>
            </a:pPr>
            <a:r>
              <a:rPr lang="en-US" altLang="zh-CN" dirty="0" smtClean="0">
                <a:latin typeface="+mn-lt"/>
              </a:rPr>
              <a:t>2. </a:t>
            </a:r>
            <a:r>
              <a:rPr lang="zh-CN" altLang="zh-CN" dirty="0" smtClean="0">
                <a:latin typeface="+mn-lt"/>
              </a:rPr>
              <a:t>函数</a:t>
            </a:r>
            <a:r>
              <a:rPr lang="zh-CN" altLang="zh-CN" dirty="0">
                <a:latin typeface="+mn-lt"/>
              </a:rPr>
              <a:t>产生一个</a:t>
            </a:r>
            <a:r>
              <a:rPr lang="zh-CN" altLang="zh-CN" b="1" dirty="0">
                <a:solidFill>
                  <a:srgbClr val="FF0000"/>
                </a:solidFill>
                <a:latin typeface="+mn-lt"/>
              </a:rPr>
              <a:t>新值</a:t>
            </a:r>
            <a:r>
              <a:rPr lang="zh-CN" altLang="zh-CN" dirty="0">
                <a:latin typeface="+mn-lt"/>
              </a:rPr>
              <a:t>，即</a:t>
            </a:r>
            <a:r>
              <a:rPr lang="zh-CN" altLang="zh-CN" b="1" dirty="0">
                <a:solidFill>
                  <a:srgbClr val="FF0000"/>
                </a:solidFill>
                <a:latin typeface="+mn-lt"/>
              </a:rPr>
              <a:t>返回</a:t>
            </a:r>
            <a:r>
              <a:rPr lang="zh-CN" altLang="zh-CN" dirty="0">
                <a:latin typeface="+mn-lt"/>
              </a:rPr>
              <a:t>值是一个</a:t>
            </a:r>
            <a:r>
              <a:rPr lang="zh-CN" altLang="zh-CN" b="1" dirty="0">
                <a:solidFill>
                  <a:srgbClr val="FF0000"/>
                </a:solidFill>
                <a:latin typeface="+mn-lt"/>
              </a:rPr>
              <a:t>值对象</a:t>
            </a:r>
            <a:r>
              <a:rPr lang="zh-CN" altLang="zh-CN" dirty="0">
                <a:latin typeface="+mn-lt"/>
              </a:rPr>
              <a:t>（非引用非指针）</a:t>
            </a:r>
            <a:r>
              <a:rPr lang="zh-CN" altLang="zh-CN" dirty="0" smtClean="0">
                <a:latin typeface="+mn-lt"/>
              </a:rPr>
              <a:t>。</a:t>
            </a:r>
            <a:r>
              <a:rPr lang="en-US" altLang="zh-CN" dirty="0" smtClean="0">
                <a:latin typeface="+mn-lt"/>
              </a:rPr>
              <a:t> </a:t>
            </a:r>
          </a:p>
          <a:p>
            <a:pPr marL="0" indent="0">
              <a:buNone/>
            </a:pPr>
            <a:r>
              <a:rPr lang="en-US" altLang="zh-CN" sz="2400" dirty="0">
                <a:solidFill>
                  <a:schemeClr val="tx1">
                    <a:lumMod val="50000"/>
                    <a:lumOff val="50000"/>
                  </a:schemeClr>
                </a:solidFill>
                <a:latin typeface="+mn-lt"/>
              </a:rPr>
              <a:t> </a:t>
            </a:r>
            <a:r>
              <a:rPr lang="en-US" altLang="zh-CN" sz="2400" dirty="0">
                <a:solidFill>
                  <a:schemeClr val="tx1">
                    <a:lumMod val="50000"/>
                    <a:lumOff val="50000"/>
                  </a:schemeClr>
                </a:solidFill>
                <a:latin typeface="+mn-lt"/>
              </a:rPr>
              <a:t>  </a:t>
            </a:r>
            <a:r>
              <a:rPr lang="zh-CN" altLang="zh-CN" sz="2400" dirty="0">
                <a:solidFill>
                  <a:schemeClr val="tx1">
                    <a:lumMod val="50000"/>
                    <a:lumOff val="50000"/>
                  </a:schemeClr>
                </a:solidFill>
                <a:latin typeface="+mn-lt"/>
              </a:rPr>
              <a:t>这</a:t>
            </a:r>
            <a:r>
              <a:rPr lang="zh-CN" altLang="zh-CN" sz="2400" dirty="0">
                <a:solidFill>
                  <a:schemeClr val="tx1">
                    <a:lumMod val="50000"/>
                    <a:lumOff val="50000"/>
                  </a:schemeClr>
                </a:solidFill>
                <a:latin typeface="+mn-lt"/>
              </a:rPr>
              <a:t>同样会引起复制构造函数的调用。</a:t>
            </a:r>
            <a:endParaRPr lang="en-US" altLang="zh-CN" sz="2400" dirty="0">
              <a:solidFill>
                <a:schemeClr val="tx1">
                  <a:lumMod val="50000"/>
                  <a:lumOff val="50000"/>
                </a:schemeClr>
              </a:solidFill>
              <a:latin typeface="+mn-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14</a:t>
            </a:fld>
            <a:endParaRPr lang="zh-CN" altLang="en-US"/>
          </a:p>
        </p:txBody>
      </p:sp>
      <p:graphicFrame>
        <p:nvGraphicFramePr>
          <p:cNvPr id="5" name="图示 4"/>
          <p:cNvGraphicFramePr/>
          <p:nvPr>
            <p:extLst>
              <p:ext uri="{D42A27DB-BD31-4B8C-83A1-F6EECF244321}">
                <p14:modId xmlns:p14="http://schemas.microsoft.com/office/powerpoint/2010/main" val="4103731058"/>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8857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pPr algn="just"/>
            <a:r>
              <a:rPr lang="zh-CN" altLang="zh-CN" dirty="0" smtClean="0">
                <a:latin typeface="+mn-lt"/>
              </a:rPr>
              <a:t>【建议五】 </a:t>
            </a:r>
            <a:r>
              <a:rPr lang="zh-CN" altLang="zh-CN" dirty="0">
                <a:latin typeface="+mn-lt"/>
              </a:rPr>
              <a:t>对于</a:t>
            </a:r>
            <a:r>
              <a:rPr lang="zh-CN" altLang="zh-CN" b="1" dirty="0">
                <a:solidFill>
                  <a:srgbClr val="FF0000"/>
                </a:solidFill>
                <a:latin typeface="+mn-lt"/>
              </a:rPr>
              <a:t>关系和逻辑运算</a:t>
            </a:r>
            <a:r>
              <a:rPr lang="zh-CN" altLang="zh-CN" dirty="0">
                <a:latin typeface="+mn-lt"/>
              </a:rPr>
              <a:t>符，它们应该产生一个</a:t>
            </a:r>
            <a:r>
              <a:rPr lang="en-US" altLang="zh-CN" b="1" i="1" dirty="0">
                <a:solidFill>
                  <a:srgbClr val="FF0000"/>
                </a:solidFill>
                <a:latin typeface="+mn-lt"/>
              </a:rPr>
              <a:t>bool</a:t>
            </a:r>
            <a:r>
              <a:rPr lang="zh-CN" altLang="zh-CN" dirty="0">
                <a:latin typeface="+mn-lt"/>
              </a:rPr>
              <a:t>类型的</a:t>
            </a:r>
            <a:r>
              <a:rPr lang="zh-CN" altLang="zh-CN" b="1" dirty="0">
                <a:solidFill>
                  <a:srgbClr val="FF0000"/>
                </a:solidFill>
                <a:latin typeface="+mn-lt"/>
              </a:rPr>
              <a:t>结果</a:t>
            </a:r>
            <a:r>
              <a:rPr lang="zh-CN" altLang="zh-CN" dirty="0" smtClean="0">
                <a:latin typeface="+mn-lt"/>
              </a:rPr>
              <a:t>。</a:t>
            </a:r>
            <a:endParaRPr lang="en-US" altLang="zh-CN" dirty="0" smtClean="0">
              <a:latin typeface="+mn-lt"/>
            </a:endParaRPr>
          </a:p>
          <a:p>
            <a:pPr marL="0" indent="0" algn="just">
              <a:buNone/>
            </a:pPr>
            <a:r>
              <a:rPr lang="en-US" altLang="zh-CN" sz="2400" dirty="0" smtClean="0">
                <a:solidFill>
                  <a:schemeClr val="tx1">
                    <a:lumMod val="50000"/>
                    <a:lumOff val="50000"/>
                  </a:schemeClr>
                </a:solidFill>
                <a:latin typeface="+mn-lt"/>
              </a:rPr>
              <a:t>    </a:t>
            </a:r>
            <a:r>
              <a:rPr lang="zh-CN" altLang="zh-CN" sz="2400" dirty="0" smtClean="0">
                <a:solidFill>
                  <a:schemeClr val="tx1">
                    <a:lumMod val="50000"/>
                    <a:lumOff val="50000"/>
                  </a:schemeClr>
                </a:solidFill>
                <a:latin typeface="+mn-lt"/>
              </a:rPr>
              <a:t>如果</a:t>
            </a:r>
            <a:r>
              <a:rPr lang="zh-CN" altLang="zh-CN" sz="2400" dirty="0">
                <a:solidFill>
                  <a:schemeClr val="tx1">
                    <a:lumMod val="50000"/>
                    <a:lumOff val="50000"/>
                  </a:schemeClr>
                </a:solidFill>
                <a:latin typeface="+mn-lt"/>
              </a:rPr>
              <a:t>使用的编译器不支持</a:t>
            </a:r>
            <a:r>
              <a:rPr lang="en-US" altLang="zh-CN" sz="2400" dirty="0">
                <a:solidFill>
                  <a:schemeClr val="tx1">
                    <a:lumMod val="50000"/>
                    <a:lumOff val="50000"/>
                  </a:schemeClr>
                </a:solidFill>
                <a:latin typeface="+mn-lt"/>
              </a:rPr>
              <a:t>bool</a:t>
            </a:r>
            <a:r>
              <a:rPr lang="zh-CN" altLang="zh-CN" sz="2400" dirty="0">
                <a:solidFill>
                  <a:schemeClr val="tx1">
                    <a:lumMod val="50000"/>
                    <a:lumOff val="50000"/>
                  </a:schemeClr>
                </a:solidFill>
                <a:latin typeface="+mn-lt"/>
              </a:rPr>
              <a:t>类型，那么应该返回一个替代的整型值：</a:t>
            </a:r>
            <a:r>
              <a:rPr lang="en-US" altLang="zh-CN" sz="2400" dirty="0">
                <a:solidFill>
                  <a:schemeClr val="tx1">
                    <a:lumMod val="50000"/>
                    <a:lumOff val="50000"/>
                  </a:schemeClr>
                </a:solidFill>
                <a:latin typeface="+mn-lt"/>
              </a:rPr>
              <a:t>1</a:t>
            </a:r>
            <a:r>
              <a:rPr lang="zh-CN" altLang="zh-CN" sz="2400" dirty="0">
                <a:solidFill>
                  <a:schemeClr val="tx1">
                    <a:lumMod val="50000"/>
                    <a:lumOff val="50000"/>
                  </a:schemeClr>
                </a:solidFill>
                <a:latin typeface="+mn-lt"/>
              </a:rPr>
              <a:t>表示真，</a:t>
            </a:r>
            <a:r>
              <a:rPr lang="en-US" altLang="zh-CN" sz="2400" dirty="0">
                <a:solidFill>
                  <a:schemeClr val="tx1">
                    <a:lumMod val="50000"/>
                    <a:lumOff val="50000"/>
                  </a:schemeClr>
                </a:solidFill>
                <a:latin typeface="+mn-lt"/>
              </a:rPr>
              <a:t>0</a:t>
            </a:r>
            <a:r>
              <a:rPr lang="zh-CN" altLang="zh-CN" sz="2400" dirty="0">
                <a:solidFill>
                  <a:schemeClr val="tx1">
                    <a:lumMod val="50000"/>
                    <a:lumOff val="50000"/>
                  </a:schemeClr>
                </a:solidFill>
                <a:latin typeface="+mn-lt"/>
              </a:rPr>
              <a:t>表示假。</a:t>
            </a:r>
            <a:endParaRPr lang="en-US" altLang="zh-CN" sz="2400" dirty="0">
              <a:solidFill>
                <a:schemeClr val="tx1">
                  <a:lumMod val="50000"/>
                  <a:lumOff val="50000"/>
                </a:schemeClr>
              </a:solidFill>
              <a:latin typeface="+mn-lt"/>
            </a:endParaRPr>
          </a:p>
          <a:p>
            <a:pPr algn="just"/>
            <a:endParaRPr lang="zh-CN" altLang="zh-CN" dirty="0">
              <a:latin typeface="+mn-lt"/>
            </a:endParaRPr>
          </a:p>
          <a:p>
            <a:pPr algn="just"/>
            <a:r>
              <a:rPr lang="zh-CN" altLang="zh-CN" dirty="0">
                <a:latin typeface="+mn-lt"/>
              </a:rPr>
              <a:t>【建议六】 如果作为成员重载的运算</a:t>
            </a:r>
            <a:r>
              <a:rPr lang="zh-CN" altLang="zh-CN" b="1" dirty="0">
                <a:solidFill>
                  <a:srgbClr val="FF0000"/>
                </a:solidFill>
                <a:latin typeface="+mn-lt"/>
              </a:rPr>
              <a:t>只</a:t>
            </a:r>
            <a:r>
              <a:rPr lang="zh-CN" altLang="zh-CN" dirty="0">
                <a:latin typeface="+mn-lt"/>
              </a:rPr>
              <a:t>是</a:t>
            </a:r>
            <a:r>
              <a:rPr lang="zh-CN" altLang="zh-CN" b="1" dirty="0">
                <a:solidFill>
                  <a:srgbClr val="FF0000"/>
                </a:solidFill>
                <a:latin typeface="+mn-lt"/>
              </a:rPr>
              <a:t>读</a:t>
            </a:r>
            <a:r>
              <a:rPr lang="zh-CN" altLang="zh-CN" dirty="0">
                <a:latin typeface="+mn-lt"/>
              </a:rPr>
              <a:t>取对象的属性而不会改变它们，那么建议将该函数设为</a:t>
            </a:r>
            <a:r>
              <a:rPr lang="zh-CN" altLang="zh-CN" b="1" dirty="0">
                <a:solidFill>
                  <a:srgbClr val="FF0000"/>
                </a:solidFill>
                <a:latin typeface="+mn-lt"/>
              </a:rPr>
              <a:t>常成员</a:t>
            </a:r>
            <a:r>
              <a:rPr lang="zh-CN" altLang="zh-CN" dirty="0">
                <a:latin typeface="+mn-lt"/>
              </a:rPr>
              <a:t>。</a:t>
            </a: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15</a:t>
            </a:fld>
            <a:endParaRPr lang="zh-CN" altLang="en-US"/>
          </a:p>
        </p:txBody>
      </p:sp>
      <p:graphicFrame>
        <p:nvGraphicFramePr>
          <p:cNvPr id="5" name="图示 4"/>
          <p:cNvGraphicFramePr/>
          <p:nvPr>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262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pPr algn="just"/>
            <a:r>
              <a:rPr lang="zh-CN" altLang="en-US" dirty="0">
                <a:latin typeface="+mn-lt"/>
              </a:rPr>
              <a:t>常规运算符</a:t>
            </a:r>
            <a:endParaRPr lang="en-US" altLang="zh-CN" dirty="0">
              <a:latin typeface="+mn-lt"/>
            </a:endParaRPr>
          </a:p>
          <a:p>
            <a:pPr lvl="1" algn="just"/>
            <a:r>
              <a:rPr lang="zh-CN" altLang="en-US" dirty="0">
                <a:latin typeface="+mn-lt"/>
              </a:rPr>
              <a:t>赋值（含复合赋值）、算数、关系</a:t>
            </a:r>
            <a:endParaRPr lang="en-US" altLang="zh-CN" dirty="0">
              <a:latin typeface="+mn-lt"/>
            </a:endParaRPr>
          </a:p>
          <a:p>
            <a:pPr marL="457200" lvl="1" indent="0" algn="just">
              <a:buNone/>
            </a:pPr>
            <a:endParaRPr lang="en-US" altLang="zh-CN" dirty="0">
              <a:latin typeface="+mn-lt"/>
            </a:endParaRPr>
          </a:p>
          <a:p>
            <a:pPr algn="just"/>
            <a:r>
              <a:rPr lang="zh-CN" altLang="en-US" dirty="0">
                <a:latin typeface="+mn-lt"/>
              </a:rPr>
              <a:t>要点</a:t>
            </a:r>
            <a:endParaRPr lang="en-US" altLang="zh-CN" dirty="0">
              <a:latin typeface="+mn-lt"/>
            </a:endParaRPr>
          </a:p>
          <a:p>
            <a:pPr lvl="1" algn="just"/>
            <a:r>
              <a:rPr lang="zh-CN" altLang="en-US" dirty="0">
                <a:latin typeface="+mn-lt"/>
              </a:rPr>
              <a:t>保持语义不变</a:t>
            </a:r>
            <a:endParaRPr lang="en-US" altLang="zh-CN" dirty="0">
              <a:latin typeface="+mn-lt"/>
            </a:endParaRPr>
          </a:p>
          <a:p>
            <a:pPr lvl="1" algn="just"/>
            <a:r>
              <a:rPr lang="zh-CN" altLang="en-US" dirty="0">
                <a:latin typeface="+mn-lt"/>
              </a:rPr>
              <a:t>如果要改变原始语义，那么应当赋予运算符显而易见的、容易理解的语义</a:t>
            </a:r>
            <a:endParaRPr lang="en-US" altLang="zh-CN" dirty="0">
              <a:latin typeface="+mn-lt"/>
            </a:endParaRPr>
          </a:p>
          <a:p>
            <a:pPr lvl="1" algn="just"/>
            <a:r>
              <a:rPr lang="zh-CN" altLang="en-US" dirty="0">
                <a:latin typeface="+mn-lt"/>
              </a:rPr>
              <a:t>根据需要重载为友元或是成员</a:t>
            </a:r>
            <a:endParaRPr lang="en-US" altLang="zh-CN" dirty="0">
              <a:latin typeface="+mn-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16</a:t>
            </a:fld>
            <a:endParaRPr lang="zh-CN" altLang="en-US"/>
          </a:p>
        </p:txBody>
      </p:sp>
      <p:graphicFrame>
        <p:nvGraphicFramePr>
          <p:cNvPr id="5" name="图示 4"/>
          <p:cNvGraphicFramePr/>
          <p:nvPr>
            <p:extLst>
              <p:ext uri="{D42A27DB-BD31-4B8C-83A1-F6EECF244321}">
                <p14:modId xmlns:p14="http://schemas.microsoft.com/office/powerpoint/2010/main" val="2040078575"/>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6390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r>
              <a:rPr lang="zh-CN" altLang="en-US" dirty="0">
                <a:latin typeface="+mn-lt"/>
              </a:rPr>
              <a:t>如何区分前缀和后缀？以</a:t>
            </a:r>
            <a:r>
              <a:rPr lang="en-US" altLang="zh-CN" dirty="0">
                <a:latin typeface="+mn-lt"/>
              </a:rPr>
              <a:t>++</a:t>
            </a:r>
            <a:r>
              <a:rPr lang="zh-CN" altLang="en-US" dirty="0">
                <a:latin typeface="+mn-lt"/>
              </a:rPr>
              <a:t>为例</a:t>
            </a:r>
            <a:endParaRPr lang="en-US" altLang="zh-CN" dirty="0">
              <a:latin typeface="+mn-lt"/>
            </a:endParaRPr>
          </a:p>
          <a:p>
            <a:endParaRPr lang="en-US" altLang="zh-CN" dirty="0">
              <a:latin typeface="+mn-lt"/>
            </a:endParaRPr>
          </a:p>
          <a:p>
            <a:pPr marL="0" indent="0">
              <a:buNone/>
            </a:pPr>
            <a:r>
              <a:rPr lang="en-US" altLang="zh-CN" sz="2400" dirty="0">
                <a:latin typeface="+mn-lt"/>
              </a:rPr>
              <a:t>class complex</a:t>
            </a:r>
            <a:endParaRPr lang="zh-CN" altLang="zh-CN" sz="2400" dirty="0">
              <a:latin typeface="+mn-lt"/>
            </a:endParaRPr>
          </a:p>
          <a:p>
            <a:pPr marL="0" indent="0">
              <a:buNone/>
            </a:pPr>
            <a:r>
              <a:rPr lang="en-US" altLang="zh-CN" sz="2400" dirty="0">
                <a:latin typeface="+mn-lt"/>
              </a:rPr>
              <a:t>{</a:t>
            </a:r>
            <a:endParaRPr lang="zh-CN" altLang="zh-CN" sz="2400" dirty="0">
              <a:latin typeface="+mn-lt"/>
            </a:endParaRPr>
          </a:p>
          <a:p>
            <a:pPr marL="0" indent="0">
              <a:buNone/>
            </a:pPr>
            <a:r>
              <a:rPr lang="en-US" altLang="zh-CN" sz="2400" dirty="0">
                <a:latin typeface="+mn-lt"/>
              </a:rPr>
              <a:t>public:</a:t>
            </a:r>
            <a:endParaRPr lang="zh-CN" altLang="zh-CN" sz="2400" dirty="0">
              <a:latin typeface="+mn-lt"/>
            </a:endParaRPr>
          </a:p>
          <a:p>
            <a:pPr marL="0" indent="0">
              <a:buNone/>
            </a:pPr>
            <a:r>
              <a:rPr lang="en-US" altLang="zh-CN" sz="2400" dirty="0">
                <a:latin typeface="+mn-lt"/>
              </a:rPr>
              <a:t>    complex&amp; operator++() </a:t>
            </a:r>
            <a:r>
              <a:rPr lang="en-US" altLang="zh-CN" sz="2000" dirty="0">
                <a:solidFill>
                  <a:schemeClr val="tx1">
                    <a:lumMod val="50000"/>
                    <a:lumOff val="50000"/>
                  </a:schemeClr>
                </a:solidFill>
                <a:latin typeface="+mn-lt"/>
              </a:rPr>
              <a:t>//</a:t>
            </a:r>
            <a:r>
              <a:rPr lang="zh-CN" altLang="en-US" sz="2000" dirty="0">
                <a:solidFill>
                  <a:schemeClr val="tx1">
                    <a:lumMod val="50000"/>
                    <a:lumOff val="50000"/>
                  </a:schemeClr>
                </a:solidFill>
                <a:latin typeface="+mn-lt"/>
              </a:rPr>
              <a:t>前缀</a:t>
            </a:r>
            <a:endParaRPr lang="en-US" altLang="zh-CN" sz="2400" dirty="0">
              <a:solidFill>
                <a:schemeClr val="tx1">
                  <a:lumMod val="50000"/>
                  <a:lumOff val="50000"/>
                </a:schemeClr>
              </a:solidFill>
              <a:latin typeface="+mn-lt"/>
            </a:endParaRPr>
          </a:p>
          <a:p>
            <a:pPr marL="0" indent="0">
              <a:buNone/>
            </a:pPr>
            <a:r>
              <a:rPr lang="en-US" altLang="zh-CN" sz="2400" dirty="0">
                <a:latin typeface="+mn-lt"/>
              </a:rPr>
              <a:t>    { ++real; ++</a:t>
            </a:r>
            <a:r>
              <a:rPr lang="en-US" altLang="zh-CN" sz="2400" dirty="0" err="1">
                <a:latin typeface="+mn-lt"/>
              </a:rPr>
              <a:t>imag</a:t>
            </a:r>
            <a:r>
              <a:rPr lang="en-US" altLang="zh-CN" sz="2400" dirty="0">
                <a:latin typeface="+mn-lt"/>
              </a:rPr>
              <a:t>; return *this; }</a:t>
            </a:r>
            <a:endParaRPr lang="zh-CN" altLang="zh-CN" sz="2400" dirty="0">
              <a:latin typeface="+mn-lt"/>
            </a:endParaRPr>
          </a:p>
          <a:p>
            <a:pPr marL="0" indent="0">
              <a:buNone/>
            </a:pPr>
            <a:r>
              <a:rPr lang="en-US" altLang="zh-CN" sz="2400" dirty="0">
                <a:latin typeface="+mn-lt"/>
              </a:rPr>
              <a:t>    complex operator++(</a:t>
            </a:r>
            <a:r>
              <a:rPr lang="en-US" altLang="zh-CN" sz="2400" b="1" i="1" dirty="0">
                <a:solidFill>
                  <a:srgbClr val="FF0000"/>
                </a:solidFill>
                <a:latin typeface="+mn-lt"/>
              </a:rPr>
              <a:t>int</a:t>
            </a:r>
            <a:r>
              <a:rPr lang="en-US" altLang="zh-CN" sz="2400" dirty="0">
                <a:latin typeface="+mn-lt"/>
              </a:rPr>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后缀</a:t>
            </a:r>
            <a:endParaRPr lang="en-US" altLang="zh-CN" sz="2400" dirty="0">
              <a:latin typeface="+mn-lt"/>
            </a:endParaRPr>
          </a:p>
          <a:p>
            <a:pPr marL="0" indent="0">
              <a:buNone/>
            </a:pPr>
            <a:r>
              <a:rPr lang="en-US" altLang="zh-CN" sz="2400" dirty="0">
                <a:latin typeface="+mn-lt"/>
              </a:rPr>
              <a:t>    { complex t = *this; ++real; ++</a:t>
            </a:r>
            <a:r>
              <a:rPr lang="en-US" altLang="zh-CN" sz="2400" dirty="0" err="1">
                <a:latin typeface="+mn-lt"/>
              </a:rPr>
              <a:t>imag</a:t>
            </a:r>
            <a:r>
              <a:rPr lang="en-US" altLang="zh-CN" sz="2400" dirty="0">
                <a:latin typeface="+mn-lt"/>
              </a:rPr>
              <a:t>; return t; }</a:t>
            </a:r>
            <a:endParaRPr lang="zh-CN" altLang="zh-CN" sz="2400" dirty="0">
              <a:latin typeface="+mn-lt"/>
            </a:endParaRPr>
          </a:p>
          <a:p>
            <a:pPr marL="0" indent="0">
              <a:buNone/>
            </a:pPr>
            <a:r>
              <a:rPr lang="en-US" altLang="zh-CN" sz="2400" dirty="0">
                <a:latin typeface="+mn-lt"/>
              </a:rPr>
              <a:t>};</a:t>
            </a:r>
            <a:endParaRPr lang="zh-CN" altLang="zh-CN" sz="2400" dirty="0">
              <a:latin typeface="+mn-lt"/>
            </a:endParaRPr>
          </a:p>
          <a:p>
            <a:endParaRPr lang="en-US" altLang="zh-CN" dirty="0">
              <a:latin typeface="+mn-lt"/>
            </a:endParaRPr>
          </a:p>
          <a:p>
            <a:pPr marL="0" indent="0">
              <a:buNone/>
            </a:pPr>
            <a:endParaRPr lang="zh-CN" altLang="zh-CN" dirty="0">
              <a:latin typeface="+mn-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17</a:t>
            </a:fld>
            <a:endParaRPr lang="zh-CN" altLang="en-US"/>
          </a:p>
        </p:txBody>
      </p:sp>
      <p:graphicFrame>
        <p:nvGraphicFramePr>
          <p:cNvPr id="5" name="图示 4"/>
          <p:cNvGraphicFramePr/>
          <p:nvPr>
            <p:extLst>
              <p:ext uri="{D42A27DB-BD31-4B8C-83A1-F6EECF244321}">
                <p14:modId xmlns:p14="http://schemas.microsoft.com/office/powerpoint/2010/main" val="1122638057"/>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3984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r>
              <a:rPr lang="zh-CN" altLang="zh-CN" b="1" dirty="0">
                <a:solidFill>
                  <a:srgbClr val="FF0000"/>
                </a:solidFill>
                <a:latin typeface="+mn-lt"/>
              </a:rPr>
              <a:t>类型转换</a:t>
            </a:r>
            <a:r>
              <a:rPr lang="en-US" altLang="zh-CN" b="1" dirty="0">
                <a:solidFill>
                  <a:srgbClr val="FF0000"/>
                </a:solidFill>
                <a:latin typeface="+mn-lt"/>
              </a:rPr>
              <a:t>(</a:t>
            </a:r>
            <a:r>
              <a:rPr lang="en-US" altLang="zh-CN" b="1" i="1" dirty="0">
                <a:solidFill>
                  <a:srgbClr val="FF0000"/>
                </a:solidFill>
                <a:latin typeface="+mn-lt"/>
              </a:rPr>
              <a:t>type casting</a:t>
            </a:r>
            <a:r>
              <a:rPr lang="en-US" altLang="zh-CN" b="1" dirty="0">
                <a:solidFill>
                  <a:srgbClr val="FF0000"/>
                </a:solidFill>
                <a:latin typeface="+mn-lt"/>
              </a:rPr>
              <a:t>)</a:t>
            </a:r>
            <a:r>
              <a:rPr lang="zh-CN" altLang="en-US" dirty="0">
                <a:solidFill>
                  <a:srgbClr val="FF0000"/>
                </a:solidFill>
                <a:latin typeface="+mn-lt"/>
              </a:rPr>
              <a:t> </a:t>
            </a:r>
            <a:r>
              <a:rPr lang="zh-CN" altLang="zh-CN" dirty="0">
                <a:latin typeface="+mn-lt"/>
              </a:rPr>
              <a:t>大体上可以分为以下几类：</a:t>
            </a:r>
          </a:p>
          <a:p>
            <a:pPr marL="514350" lvl="0" indent="-514350">
              <a:buFont typeface="+mj-lt"/>
              <a:buAutoNum type="arabicPeriod"/>
            </a:pPr>
            <a:r>
              <a:rPr lang="zh-CN" altLang="zh-CN" dirty="0">
                <a:latin typeface="+mn-lt"/>
              </a:rPr>
              <a:t>标量类型向标量类型转换。</a:t>
            </a:r>
          </a:p>
          <a:p>
            <a:pPr marL="514350" lvl="0" indent="-514350">
              <a:buFont typeface="+mj-lt"/>
              <a:buAutoNum type="arabicPeriod"/>
            </a:pPr>
            <a:r>
              <a:rPr lang="zh-CN" altLang="zh-CN" dirty="0">
                <a:latin typeface="+mn-lt"/>
              </a:rPr>
              <a:t>标量类型向类类型转换。</a:t>
            </a:r>
          </a:p>
          <a:p>
            <a:pPr marL="514350" lvl="0" indent="-514350">
              <a:buFont typeface="+mj-lt"/>
              <a:buAutoNum type="arabicPeriod"/>
            </a:pPr>
            <a:r>
              <a:rPr lang="zh-CN" altLang="zh-CN" dirty="0">
                <a:latin typeface="+mn-lt"/>
              </a:rPr>
              <a:t>类类型向标量类型转换。</a:t>
            </a:r>
          </a:p>
          <a:p>
            <a:pPr marL="514350" indent="-514350">
              <a:buFont typeface="+mj-lt"/>
              <a:buAutoNum type="arabicPeriod"/>
            </a:pPr>
            <a:r>
              <a:rPr lang="zh-CN" altLang="zh-CN" dirty="0">
                <a:latin typeface="+mn-lt"/>
              </a:rPr>
              <a:t>类类型向类类型转换。</a:t>
            </a:r>
            <a:endParaRPr lang="en-US" altLang="zh-CN" dirty="0">
              <a:latin typeface="+mn-lt"/>
            </a:endParaRPr>
          </a:p>
          <a:p>
            <a:pPr marL="0" indent="0">
              <a:buNone/>
            </a:pPr>
            <a:endParaRPr lang="zh-CN" altLang="zh-CN" dirty="0">
              <a:latin typeface="+mn-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18</a:t>
            </a:fld>
            <a:endParaRPr lang="zh-CN" altLang="en-US"/>
          </a:p>
        </p:txBody>
      </p:sp>
      <p:graphicFrame>
        <p:nvGraphicFramePr>
          <p:cNvPr id="5" name="图示 4"/>
          <p:cNvGraphicFramePr/>
          <p:nvPr>
            <p:extLst>
              <p:ext uri="{D42A27DB-BD31-4B8C-83A1-F6EECF244321}">
                <p14:modId xmlns:p14="http://schemas.microsoft.com/office/powerpoint/2010/main" val="1678841601"/>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2938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r>
              <a:rPr lang="zh-CN" altLang="en-US" dirty="0">
                <a:latin typeface="+mn-lt"/>
              </a:rPr>
              <a:t>类的构造函数可以将标量类型数据转换为类类型数据。</a:t>
            </a:r>
            <a:endParaRPr lang="en-US" altLang="zh-CN" dirty="0">
              <a:latin typeface="+mn-lt"/>
            </a:endParaRPr>
          </a:p>
          <a:p>
            <a:pPr lvl="1"/>
            <a:r>
              <a:rPr lang="zh-CN" altLang="en-US" dirty="0">
                <a:latin typeface="+mn-lt"/>
              </a:rPr>
              <a:t>隐式的</a:t>
            </a:r>
            <a:endParaRPr lang="en-US" altLang="zh-CN" dirty="0">
              <a:latin typeface="+mn-lt"/>
            </a:endParaRPr>
          </a:p>
          <a:p>
            <a:pPr marL="0" indent="0">
              <a:buNone/>
            </a:pPr>
            <a:r>
              <a:rPr lang="en-US" altLang="zh-CN" dirty="0">
                <a:latin typeface="+mn-lt"/>
              </a:rPr>
              <a:t>	complex z = 5.6; //=&gt; z = complex{5.6}</a:t>
            </a:r>
          </a:p>
          <a:p>
            <a:pPr lvl="1"/>
            <a:r>
              <a:rPr lang="zh-CN" altLang="en-US" dirty="0">
                <a:latin typeface="+mn-lt"/>
              </a:rPr>
              <a:t>显式的：类的构造函数被</a:t>
            </a:r>
            <a:r>
              <a:rPr lang="en-US" altLang="zh-CN" b="1" i="1" dirty="0">
                <a:solidFill>
                  <a:srgbClr val="FF0000"/>
                </a:solidFill>
                <a:latin typeface="+mn-lt"/>
              </a:rPr>
              <a:t>explicit</a:t>
            </a:r>
            <a:r>
              <a:rPr lang="zh-CN" altLang="en-US" dirty="0">
                <a:latin typeface="+mn-lt"/>
              </a:rPr>
              <a:t>说明</a:t>
            </a:r>
            <a:endParaRPr lang="en-US" altLang="zh-CN" dirty="0">
              <a:latin typeface="+mn-lt"/>
            </a:endParaRPr>
          </a:p>
          <a:p>
            <a:pPr marL="457200" lvl="1" indent="0">
              <a:buNone/>
            </a:pPr>
            <a:r>
              <a:rPr lang="en-US" altLang="zh-CN" dirty="0">
                <a:latin typeface="+mn-lt"/>
              </a:rPr>
              <a:t>	</a:t>
            </a:r>
            <a:r>
              <a:rPr lang="en-US" altLang="zh-CN" sz="2000" dirty="0"/>
              <a:t> </a:t>
            </a:r>
            <a:r>
              <a:rPr lang="en-US" altLang="zh-CN" sz="2800" dirty="0">
                <a:latin typeface="+mn-lt"/>
              </a:rPr>
              <a:t>complex z = complex{5.6}; </a:t>
            </a:r>
          </a:p>
          <a:p>
            <a:pPr marL="0" indent="0">
              <a:buNone/>
            </a:pPr>
            <a:endParaRPr lang="zh-CN" altLang="zh-CN" dirty="0">
              <a:latin typeface="+mn-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19</a:t>
            </a:fld>
            <a:endParaRPr lang="zh-CN" altLang="en-US"/>
          </a:p>
        </p:txBody>
      </p:sp>
      <p:graphicFrame>
        <p:nvGraphicFramePr>
          <p:cNvPr id="5" name="图示 4"/>
          <p:cNvGraphicFramePr/>
          <p:nvPr>
            <p:extLst>
              <p:ext uri="{D42A27DB-BD31-4B8C-83A1-F6EECF244321}">
                <p14:modId xmlns:p14="http://schemas.microsoft.com/office/powerpoint/2010/main" val="4182251250"/>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对话气泡: 圆角矩形 5">
            <a:extLst>
              <a:ext uri="{FF2B5EF4-FFF2-40B4-BE49-F238E27FC236}">
                <a16:creationId xmlns:a16="http://schemas.microsoft.com/office/drawing/2014/main" id="{362B19F5-4705-46EE-A5A8-C57852FBB49E}"/>
              </a:ext>
            </a:extLst>
          </p:cNvPr>
          <p:cNvSpPr/>
          <p:nvPr/>
        </p:nvSpPr>
        <p:spPr>
          <a:xfrm>
            <a:off x="3951929" y="4625899"/>
            <a:ext cx="3865841" cy="869466"/>
          </a:xfrm>
          <a:prstGeom prst="wedgeRoundRectCallout">
            <a:avLst>
              <a:gd name="adj1" fmla="val -23833"/>
              <a:gd name="adj2" fmla="val -94704"/>
              <a:gd name="adj3" fmla="val 16667"/>
            </a:avLst>
          </a:prstGeom>
          <a:solidFill>
            <a:schemeClr val="accent1">
              <a:lumMod val="50000"/>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Consolas" panose="020B0609020204030204" pitchFamily="49" charset="0"/>
              </a:rPr>
              <a:t>上述过程称为“</a:t>
            </a:r>
            <a:r>
              <a:rPr lang="zh-CN" altLang="en-US" sz="2000" b="1" i="1" dirty="0">
                <a:solidFill>
                  <a:srgbClr val="FFFF00"/>
                </a:solidFill>
                <a:latin typeface="Consolas" panose="020B0609020204030204" pitchFamily="49" charset="0"/>
              </a:rPr>
              <a:t>装箱</a:t>
            </a:r>
            <a:r>
              <a:rPr lang="en-US" altLang="zh-CN" sz="2000" b="1" i="1" dirty="0">
                <a:solidFill>
                  <a:srgbClr val="FFFF00"/>
                </a:solidFill>
                <a:latin typeface="Consolas" panose="020B0609020204030204" pitchFamily="49" charset="0"/>
              </a:rPr>
              <a:t>(boxing)</a:t>
            </a:r>
            <a:r>
              <a:rPr lang="zh-CN" altLang="en-US" sz="2000" dirty="0">
                <a:latin typeface="Consolas" panose="020B0609020204030204" pitchFamily="49" charset="0"/>
              </a:rPr>
              <a:t>”</a:t>
            </a:r>
            <a:endParaRPr lang="en-US" altLang="zh-CN" sz="2000" b="1" i="1" dirty="0">
              <a:solidFill>
                <a:srgbClr val="FFFF00"/>
              </a:solidFill>
              <a:latin typeface="Consolas" panose="020B0609020204030204" pitchFamily="49" charset="0"/>
            </a:endParaRPr>
          </a:p>
        </p:txBody>
      </p:sp>
    </p:spTree>
    <p:extLst>
      <p:ext uri="{BB962C8B-B14F-4D97-AF65-F5344CB8AC3E}">
        <p14:creationId xmlns:p14="http://schemas.microsoft.com/office/powerpoint/2010/main" val="240753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2</a:t>
            </a:fld>
            <a:endParaRPr lang="zh-CN" altLang="en-US"/>
          </a:p>
        </p:txBody>
      </p:sp>
      <p:graphicFrame>
        <p:nvGraphicFramePr>
          <p:cNvPr id="5" name="图示 4"/>
          <p:cNvGraphicFramePr/>
          <p:nvPr>
            <p:extLst>
              <p:ext uri="{D42A27DB-BD31-4B8C-83A1-F6EECF244321}">
                <p14:modId xmlns:p14="http://schemas.microsoft.com/office/powerpoint/2010/main" val="29465317"/>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内容占位符 2">
            <a:extLst>
              <a:ext uri="{FF2B5EF4-FFF2-40B4-BE49-F238E27FC236}">
                <a16:creationId xmlns:a16="http://schemas.microsoft.com/office/drawing/2014/main" id="{E7E09865-9D0A-461F-AE23-7BEB783DF026}"/>
              </a:ext>
            </a:extLst>
          </p:cNvPr>
          <p:cNvSpPr>
            <a:spLocks noGrp="1"/>
          </p:cNvSpPr>
          <p:nvPr>
            <p:ph idx="1"/>
          </p:nvPr>
        </p:nvSpPr>
        <p:spPr>
          <a:xfrm>
            <a:off x="838200" y="1362635"/>
            <a:ext cx="10515600" cy="5130240"/>
          </a:xfrm>
        </p:spPr>
        <p:txBody>
          <a:bodyPr>
            <a:noAutofit/>
          </a:bodyPr>
          <a:lstStyle/>
          <a:p>
            <a:pPr marL="0" indent="0">
              <a:lnSpc>
                <a:spcPts val="1400"/>
              </a:lnSpc>
              <a:buNone/>
            </a:pPr>
            <a:r>
              <a:rPr lang="en-US" altLang="zh-CN" sz="1800" dirty="0">
                <a:latin typeface="+mn-lt"/>
              </a:rPr>
              <a:t>class complex</a:t>
            </a:r>
            <a:endParaRPr lang="zh-CN" altLang="zh-CN" sz="1800" dirty="0">
              <a:latin typeface="+mn-lt"/>
            </a:endParaRPr>
          </a:p>
          <a:p>
            <a:pPr marL="0" indent="0">
              <a:buNone/>
            </a:pPr>
            <a:r>
              <a:rPr lang="en-US" altLang="zh-CN" sz="1800" dirty="0">
                <a:latin typeface="+mn-lt"/>
              </a:rPr>
              <a:t>{</a:t>
            </a:r>
            <a:endParaRPr lang="zh-CN" altLang="zh-CN" sz="1800" dirty="0">
              <a:latin typeface="+mn-lt"/>
            </a:endParaRPr>
          </a:p>
          <a:p>
            <a:pPr marL="0" indent="0">
              <a:buNone/>
            </a:pPr>
            <a:r>
              <a:rPr lang="en-US" altLang="zh-CN" sz="1800" dirty="0">
                <a:latin typeface="+mn-lt"/>
              </a:rPr>
              <a:t>private:</a:t>
            </a:r>
            <a:endParaRPr lang="zh-CN" altLang="zh-CN" sz="1800" dirty="0">
              <a:latin typeface="+mn-lt"/>
            </a:endParaRPr>
          </a:p>
          <a:p>
            <a:pPr marL="0" indent="0">
              <a:buNone/>
            </a:pPr>
            <a:r>
              <a:rPr lang="en-US" altLang="zh-CN" sz="1800" dirty="0">
                <a:latin typeface="+mn-lt"/>
              </a:rPr>
              <a:t>    double real, </a:t>
            </a:r>
            <a:r>
              <a:rPr lang="en-US" altLang="zh-CN" sz="1800" dirty="0" err="1">
                <a:latin typeface="+mn-lt"/>
              </a:rPr>
              <a:t>imag</a:t>
            </a:r>
            <a:r>
              <a:rPr lang="en-US" altLang="zh-CN" sz="1800" dirty="0">
                <a:latin typeface="+mn-lt"/>
              </a:rPr>
              <a:t>;</a:t>
            </a:r>
            <a:endParaRPr lang="zh-CN" altLang="zh-CN" sz="1800" dirty="0">
              <a:latin typeface="+mn-lt"/>
            </a:endParaRPr>
          </a:p>
          <a:p>
            <a:pPr marL="0" indent="0">
              <a:buNone/>
            </a:pPr>
            <a:r>
              <a:rPr lang="en-US" altLang="zh-CN" sz="1800" dirty="0">
                <a:latin typeface="+mn-lt"/>
              </a:rPr>
              <a:t> </a:t>
            </a:r>
            <a:endParaRPr lang="zh-CN" altLang="zh-CN" sz="1800" dirty="0">
              <a:latin typeface="+mn-lt"/>
            </a:endParaRPr>
          </a:p>
          <a:p>
            <a:pPr marL="0" indent="0">
              <a:buNone/>
            </a:pPr>
            <a:r>
              <a:rPr lang="en-US" altLang="zh-CN" sz="1800" dirty="0">
                <a:latin typeface="+mn-lt"/>
              </a:rPr>
              <a:t>public:</a:t>
            </a:r>
            <a:endParaRPr lang="zh-CN" altLang="zh-CN" sz="1800" dirty="0">
              <a:latin typeface="+mn-lt"/>
            </a:endParaRPr>
          </a:p>
          <a:p>
            <a:pPr marL="0" indent="0">
              <a:buNone/>
            </a:pPr>
            <a:r>
              <a:rPr lang="en-US" altLang="zh-CN" sz="1800" dirty="0">
                <a:latin typeface="+mn-lt"/>
              </a:rPr>
              <a:t>    complex(double r = 0, double </a:t>
            </a:r>
            <a:r>
              <a:rPr lang="en-US" altLang="zh-CN" sz="1800" dirty="0" err="1">
                <a:latin typeface="+mn-lt"/>
              </a:rPr>
              <a:t>i</a:t>
            </a:r>
            <a:r>
              <a:rPr lang="en-US" altLang="zh-CN" sz="1800" dirty="0">
                <a:latin typeface="+mn-lt"/>
              </a:rPr>
              <a:t> = 0) : real(r), </a:t>
            </a:r>
            <a:r>
              <a:rPr lang="en-US" altLang="zh-CN" sz="1800" dirty="0" err="1">
                <a:latin typeface="+mn-lt"/>
              </a:rPr>
              <a:t>imag</a:t>
            </a:r>
            <a:r>
              <a:rPr lang="en-US" altLang="zh-CN" sz="1800" dirty="0">
                <a:latin typeface="+mn-lt"/>
              </a:rPr>
              <a:t>(</a:t>
            </a:r>
            <a:r>
              <a:rPr lang="en-US" altLang="zh-CN" sz="1800" dirty="0" err="1">
                <a:latin typeface="+mn-lt"/>
              </a:rPr>
              <a:t>i</a:t>
            </a:r>
            <a:r>
              <a:rPr lang="en-US" altLang="zh-CN" sz="1800" dirty="0">
                <a:latin typeface="+mn-lt"/>
              </a:rPr>
              <a:t>) {}</a:t>
            </a:r>
            <a:endParaRPr lang="zh-CN" altLang="zh-CN" sz="1800" dirty="0">
              <a:latin typeface="+mn-lt"/>
            </a:endParaRPr>
          </a:p>
          <a:p>
            <a:pPr marL="0" indent="0">
              <a:buNone/>
            </a:pPr>
            <a:r>
              <a:rPr lang="en-US" altLang="zh-CN" sz="1800" dirty="0">
                <a:latin typeface="+mn-lt"/>
              </a:rPr>
              <a:t> };</a:t>
            </a:r>
            <a:endParaRPr lang="zh-CN" altLang="zh-CN" sz="1800" dirty="0">
              <a:latin typeface="+mn-lt"/>
            </a:endParaRPr>
          </a:p>
          <a:p>
            <a:pPr marL="0" indent="0">
              <a:lnSpc>
                <a:spcPts val="1400"/>
              </a:lnSpc>
              <a:buNone/>
            </a:pPr>
            <a:endParaRPr lang="en-US" altLang="zh-CN" sz="1800" dirty="0">
              <a:latin typeface="+mn-lt"/>
            </a:endParaRPr>
          </a:p>
          <a:p>
            <a:pPr marL="0" indent="0">
              <a:buNone/>
            </a:pPr>
            <a:r>
              <a:rPr lang="en-US" altLang="zh-CN" sz="1800" dirty="0">
                <a:latin typeface="+mn-lt"/>
              </a:rPr>
              <a:t>complex c1{1.2, 2.3}, c2{3.4, 4.5}, c3;</a:t>
            </a:r>
            <a:endParaRPr lang="zh-CN" altLang="zh-CN" sz="1800" dirty="0">
              <a:latin typeface="+mn-lt"/>
            </a:endParaRPr>
          </a:p>
          <a:p>
            <a:pPr marL="0" indent="0">
              <a:buNone/>
            </a:pPr>
            <a:r>
              <a:rPr lang="en-US" altLang="zh-CN" sz="2400" b="1" i="1" dirty="0">
                <a:solidFill>
                  <a:srgbClr val="FF0000"/>
                </a:solidFill>
                <a:latin typeface="+mn-lt"/>
              </a:rPr>
              <a:t>c3 = c1 + c2</a:t>
            </a:r>
            <a:r>
              <a:rPr lang="en-US" altLang="zh-CN" sz="2400" dirty="0">
                <a:latin typeface="+mn-lt"/>
              </a:rPr>
              <a:t>;</a:t>
            </a:r>
            <a:endParaRPr lang="zh-CN" altLang="zh-CN" sz="2400" dirty="0">
              <a:latin typeface="+mn-lt"/>
            </a:endParaRPr>
          </a:p>
        </p:txBody>
      </p:sp>
      <p:sp>
        <p:nvSpPr>
          <p:cNvPr id="24" name="对话气泡: 圆角矩形 23">
            <a:extLst>
              <a:ext uri="{FF2B5EF4-FFF2-40B4-BE49-F238E27FC236}">
                <a16:creationId xmlns:a16="http://schemas.microsoft.com/office/drawing/2014/main" id="{822529E9-CE8C-4FBC-A2DC-6828B0E81FAB}"/>
              </a:ext>
            </a:extLst>
          </p:cNvPr>
          <p:cNvSpPr/>
          <p:nvPr/>
        </p:nvSpPr>
        <p:spPr>
          <a:xfrm>
            <a:off x="6096000" y="2517715"/>
            <a:ext cx="4425950" cy="2820079"/>
          </a:xfrm>
          <a:prstGeom prst="wedgeRoundRectCallout">
            <a:avLst>
              <a:gd name="adj1" fmla="val -49214"/>
              <a:gd name="adj2" fmla="val 56374"/>
              <a:gd name="adj3" fmla="val 16667"/>
            </a:avLst>
          </a:prstGeom>
          <a:solidFill>
            <a:schemeClr val="accent1">
              <a:lumMod val="50000"/>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dirty="0">
                <a:latin typeface="Consolas" panose="020B0609020204030204" pitchFamily="49" charset="0"/>
              </a:rPr>
              <a:t>编译器对这行报出错误。</a:t>
            </a:r>
            <a:endParaRPr lang="en-US" altLang="zh-CN" dirty="0">
              <a:latin typeface="Consolas" panose="020B0609020204030204" pitchFamily="49" charset="0"/>
            </a:endParaRPr>
          </a:p>
          <a:p>
            <a:pPr algn="just">
              <a:lnSpc>
                <a:spcPct val="150000"/>
              </a:lnSpc>
            </a:pPr>
            <a:r>
              <a:rPr lang="zh-CN" altLang="en-US" dirty="0"/>
              <a:t>主要原因是：</a:t>
            </a:r>
            <a:r>
              <a:rPr lang="en-US" altLang="zh-CN" dirty="0"/>
              <a:t>c1~c3</a:t>
            </a:r>
            <a:r>
              <a:rPr lang="zh-CN" altLang="en-US" dirty="0"/>
              <a:t>都是程序员自定义类的对象，编译器并不知道</a:t>
            </a:r>
            <a:r>
              <a:rPr lang="en-US" altLang="zh-CN" dirty="0"/>
              <a:t>+</a:t>
            </a:r>
            <a:r>
              <a:rPr lang="zh-CN" altLang="en-US" dirty="0"/>
              <a:t>运算符作用在这些类对象上有什么特定含义，也不知道该如何操作。</a:t>
            </a:r>
            <a:endParaRPr lang="en-US" altLang="zh-CN" dirty="0"/>
          </a:p>
          <a:p>
            <a:pPr algn="just">
              <a:lnSpc>
                <a:spcPct val="150000"/>
              </a:lnSpc>
            </a:pPr>
            <a:r>
              <a:rPr lang="zh-CN" altLang="en-US" dirty="0">
                <a:latin typeface="Consolas" panose="020B0609020204030204" pitchFamily="49" charset="0"/>
              </a:rPr>
              <a:t>解决问题的方法就是</a:t>
            </a:r>
            <a:r>
              <a:rPr lang="zh-CN" altLang="en-US" b="1" dirty="0">
                <a:solidFill>
                  <a:srgbClr val="FFFF00"/>
                </a:solidFill>
                <a:latin typeface="Consolas" panose="020B0609020204030204" pitchFamily="49" charset="0"/>
              </a:rPr>
              <a:t>运算符函数重载</a:t>
            </a:r>
            <a:r>
              <a:rPr lang="zh-CN" altLang="en-US" dirty="0">
                <a:latin typeface="Consolas" panose="020B0609020204030204" pitchFamily="49" charset="0"/>
              </a:rPr>
              <a:t>。</a:t>
            </a:r>
            <a:endParaRPr lang="en-US" altLang="zh-CN" dirty="0">
              <a:latin typeface="Consolas" panose="020B0609020204030204" pitchFamily="49" charset="0"/>
            </a:endParaRPr>
          </a:p>
        </p:txBody>
      </p:sp>
    </p:spTree>
    <p:extLst>
      <p:ext uri="{BB962C8B-B14F-4D97-AF65-F5344CB8AC3E}">
        <p14:creationId xmlns:p14="http://schemas.microsoft.com/office/powerpoint/2010/main" val="399908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r>
              <a:rPr lang="zh-CN" altLang="en-US" dirty="0">
                <a:latin typeface="+mn-lt"/>
              </a:rPr>
              <a:t>为类重载标量转换运算符</a:t>
            </a:r>
            <a:endParaRPr lang="en-US" altLang="zh-CN" dirty="0">
              <a:latin typeface="+mn-lt"/>
            </a:endParaRPr>
          </a:p>
          <a:p>
            <a:endParaRPr lang="en-US" altLang="zh-CN" dirty="0">
              <a:latin typeface="+mn-lt"/>
            </a:endParaRPr>
          </a:p>
          <a:p>
            <a:pPr marL="0" indent="0">
              <a:buNone/>
            </a:pPr>
            <a:r>
              <a:rPr lang="en-US" altLang="zh-CN" sz="2400" dirty="0">
                <a:latin typeface="+mn-lt"/>
              </a:rPr>
              <a:t>class complex</a:t>
            </a:r>
            <a:endParaRPr lang="zh-CN" altLang="zh-CN" sz="2400" dirty="0">
              <a:latin typeface="+mn-lt"/>
            </a:endParaRPr>
          </a:p>
          <a:p>
            <a:pPr marL="0" indent="0">
              <a:buNone/>
            </a:pPr>
            <a:r>
              <a:rPr lang="en-US" altLang="zh-CN" sz="2400" dirty="0">
                <a:latin typeface="+mn-lt"/>
              </a:rPr>
              <a:t>{</a:t>
            </a:r>
            <a:endParaRPr lang="zh-CN" altLang="zh-CN" sz="2400" dirty="0">
              <a:latin typeface="+mn-lt"/>
            </a:endParaRPr>
          </a:p>
          <a:p>
            <a:pPr marL="0" indent="0">
              <a:buNone/>
            </a:pPr>
            <a:r>
              <a:rPr lang="en-US" altLang="zh-CN" sz="2400" dirty="0">
                <a:latin typeface="+mn-lt"/>
              </a:rPr>
              <a:t>public:</a:t>
            </a:r>
            <a:endParaRPr lang="zh-CN" altLang="zh-CN" sz="2400" dirty="0">
              <a:latin typeface="+mn-lt"/>
            </a:endParaRPr>
          </a:p>
          <a:p>
            <a:pPr marL="0" indent="0">
              <a:buNone/>
            </a:pPr>
            <a:r>
              <a:rPr lang="en-US" altLang="zh-CN" sz="2400" dirty="0">
                <a:latin typeface="+mn-lt"/>
              </a:rPr>
              <a:t>    </a:t>
            </a:r>
            <a:r>
              <a:rPr lang="en-US" altLang="zh-CN" sz="2400" b="1" i="1" dirty="0">
                <a:solidFill>
                  <a:srgbClr val="FF0000"/>
                </a:solidFill>
                <a:latin typeface="+mn-lt"/>
              </a:rPr>
              <a:t>operator double()</a:t>
            </a:r>
            <a:r>
              <a:rPr lang="en-US" altLang="zh-CN" sz="2400" b="1" dirty="0">
                <a:solidFill>
                  <a:srgbClr val="FF0000"/>
                </a:solidFill>
                <a:latin typeface="+mn-lt"/>
              </a:rPr>
              <a:t> </a:t>
            </a:r>
          </a:p>
          <a:p>
            <a:pPr marL="0" indent="0">
              <a:buNone/>
            </a:pPr>
            <a:r>
              <a:rPr lang="en-US" altLang="zh-CN" sz="2400" dirty="0">
                <a:latin typeface="+mn-lt"/>
              </a:rPr>
              <a:t>    { return sqrt(real * real + </a:t>
            </a:r>
            <a:r>
              <a:rPr lang="en-US" altLang="zh-CN" sz="2400" dirty="0" err="1">
                <a:latin typeface="+mn-lt"/>
              </a:rPr>
              <a:t>imag</a:t>
            </a:r>
            <a:r>
              <a:rPr lang="en-US" altLang="zh-CN" sz="2400" dirty="0">
                <a:latin typeface="+mn-lt"/>
              </a:rPr>
              <a:t> * </a:t>
            </a:r>
            <a:r>
              <a:rPr lang="en-US" altLang="zh-CN" sz="2400" dirty="0" err="1">
                <a:latin typeface="+mn-lt"/>
              </a:rPr>
              <a:t>imag</a:t>
            </a:r>
            <a:r>
              <a:rPr lang="en-US" altLang="zh-CN" sz="2400" dirty="0">
                <a:latin typeface="+mn-lt"/>
              </a:rPr>
              <a:t>); }</a:t>
            </a:r>
            <a:endParaRPr lang="zh-CN" altLang="zh-CN" sz="2400" dirty="0">
              <a:latin typeface="+mn-lt"/>
            </a:endParaRPr>
          </a:p>
          <a:p>
            <a:pPr marL="0" indent="0">
              <a:buNone/>
            </a:pPr>
            <a:r>
              <a:rPr lang="en-US" altLang="zh-CN" sz="2400" dirty="0">
                <a:latin typeface="+mn-lt"/>
              </a:rPr>
              <a:t>};</a:t>
            </a:r>
          </a:p>
          <a:p>
            <a:pPr marL="0" indent="0">
              <a:buNone/>
            </a:pPr>
            <a:r>
              <a:rPr lang="en-US" altLang="zh-CN" sz="2400" dirty="0">
                <a:latin typeface="+mn-lt"/>
              </a:rPr>
              <a:t>complex c{1, 2};</a:t>
            </a:r>
          </a:p>
          <a:p>
            <a:pPr marL="0" indent="0">
              <a:buNone/>
            </a:pPr>
            <a:r>
              <a:rPr lang="en-US" altLang="zh-CN" sz="2400" dirty="0">
                <a:latin typeface="+mn-lt"/>
              </a:rPr>
              <a:t>double d = c; </a:t>
            </a:r>
            <a:r>
              <a:rPr lang="en-US" altLang="zh-CN" sz="2400" dirty="0">
                <a:solidFill>
                  <a:schemeClr val="tx1">
                    <a:lumMod val="50000"/>
                    <a:lumOff val="50000"/>
                  </a:schemeClr>
                </a:solidFill>
                <a:latin typeface="+mn-lt"/>
              </a:rPr>
              <a:t>//=&gt;</a:t>
            </a:r>
            <a:r>
              <a:rPr lang="en-US" altLang="zh-CN" sz="2400" i="1" dirty="0">
                <a:solidFill>
                  <a:srgbClr val="00B050"/>
                </a:solidFill>
                <a:latin typeface="+mn-lt"/>
              </a:rPr>
              <a:t> d = double(c) </a:t>
            </a:r>
            <a:r>
              <a:rPr lang="en-US" altLang="zh-CN" sz="2400" dirty="0">
                <a:solidFill>
                  <a:schemeClr val="tx1">
                    <a:lumMod val="50000"/>
                    <a:lumOff val="50000"/>
                  </a:schemeClr>
                </a:solidFill>
                <a:latin typeface="+mn-lt"/>
              </a:rPr>
              <a:t>=&gt;</a:t>
            </a:r>
            <a:r>
              <a:rPr lang="en-US" altLang="zh-CN" sz="2400" i="1" dirty="0">
                <a:solidFill>
                  <a:srgbClr val="00B050"/>
                </a:solidFill>
                <a:latin typeface="+mn-lt"/>
              </a:rPr>
              <a:t> d = </a:t>
            </a:r>
            <a:r>
              <a:rPr lang="en-US" altLang="zh-CN" sz="2400" i="1" dirty="0" err="1">
                <a:solidFill>
                  <a:srgbClr val="00B050"/>
                </a:solidFill>
                <a:latin typeface="+mn-lt"/>
              </a:rPr>
              <a:t>c.operator</a:t>
            </a:r>
            <a:r>
              <a:rPr lang="en-US" altLang="zh-CN" sz="2400" i="1" dirty="0">
                <a:solidFill>
                  <a:srgbClr val="00B050"/>
                </a:solidFill>
                <a:latin typeface="+mn-lt"/>
              </a:rPr>
              <a:t> double()</a:t>
            </a: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20</a:t>
            </a:fld>
            <a:endParaRPr lang="zh-CN" altLang="en-US"/>
          </a:p>
        </p:txBody>
      </p:sp>
      <p:graphicFrame>
        <p:nvGraphicFramePr>
          <p:cNvPr id="5" name="图示 4"/>
          <p:cNvGraphicFramePr/>
          <p:nvPr>
            <p:extLst>
              <p:ext uri="{D42A27DB-BD31-4B8C-83A1-F6EECF244321}">
                <p14:modId xmlns:p14="http://schemas.microsoft.com/office/powerpoint/2010/main" val="3775923400"/>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对话气泡: 圆角矩形 5">
            <a:extLst>
              <a:ext uri="{FF2B5EF4-FFF2-40B4-BE49-F238E27FC236}">
                <a16:creationId xmlns:a16="http://schemas.microsoft.com/office/drawing/2014/main" id="{3FF96579-DA10-4954-8F7B-4C95AF2C6359}"/>
              </a:ext>
            </a:extLst>
          </p:cNvPr>
          <p:cNvSpPr/>
          <p:nvPr/>
        </p:nvSpPr>
        <p:spPr>
          <a:xfrm>
            <a:off x="4468460" y="2259627"/>
            <a:ext cx="3865841" cy="1621338"/>
          </a:xfrm>
          <a:prstGeom prst="wedgeRoundRectCallout">
            <a:avLst>
              <a:gd name="adj1" fmla="val -42250"/>
              <a:gd name="adj2" fmla="val 64891"/>
              <a:gd name="adj3" fmla="val 16667"/>
            </a:avLst>
          </a:prstGeom>
          <a:solidFill>
            <a:schemeClr val="accent1">
              <a:lumMod val="50000"/>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Consolas" panose="020B0609020204030204" pitchFamily="49" charset="0"/>
              </a:rPr>
              <a:t>“</a:t>
            </a:r>
            <a:r>
              <a:rPr lang="zh-CN" altLang="en-US" sz="2000" b="1" i="1" dirty="0">
                <a:solidFill>
                  <a:srgbClr val="FFFF00"/>
                </a:solidFill>
                <a:latin typeface="Consolas" panose="020B0609020204030204" pitchFamily="49" charset="0"/>
              </a:rPr>
              <a:t>拆箱</a:t>
            </a:r>
            <a:r>
              <a:rPr lang="en-US" altLang="zh-CN" sz="2000" b="1" i="1" dirty="0">
                <a:solidFill>
                  <a:srgbClr val="FFFF00"/>
                </a:solidFill>
                <a:latin typeface="Consolas" panose="020B0609020204030204" pitchFamily="49" charset="0"/>
              </a:rPr>
              <a:t>(unboxing)</a:t>
            </a:r>
            <a:r>
              <a:rPr lang="zh-CN" altLang="en-US" sz="2000" dirty="0">
                <a:latin typeface="Consolas" panose="020B0609020204030204" pitchFamily="49" charset="0"/>
              </a:rPr>
              <a:t>”</a:t>
            </a:r>
            <a:endParaRPr lang="en-US" altLang="zh-CN" sz="2000" dirty="0">
              <a:latin typeface="Consolas" panose="020B0609020204030204" pitchFamily="49" charset="0"/>
            </a:endParaRPr>
          </a:p>
          <a:p>
            <a:pPr marL="457200" indent="-457200">
              <a:buAutoNum type="arabicPeriod"/>
            </a:pPr>
            <a:r>
              <a:rPr lang="zh-CN" altLang="en-US" sz="2000" dirty="0">
                <a:solidFill>
                  <a:schemeClr val="bg1"/>
                </a:solidFill>
                <a:latin typeface="Consolas" panose="020B0609020204030204" pitchFamily="49" charset="0"/>
              </a:rPr>
              <a:t>函数不能有返回类型，但必须有</a:t>
            </a:r>
            <a:r>
              <a:rPr lang="en-US" altLang="zh-CN" sz="2000" dirty="0">
                <a:solidFill>
                  <a:schemeClr val="bg1"/>
                </a:solidFill>
                <a:latin typeface="Consolas" panose="020B0609020204030204" pitchFamily="49" charset="0"/>
              </a:rPr>
              <a:t>return</a:t>
            </a:r>
            <a:r>
              <a:rPr lang="zh-CN" altLang="en-US" sz="2000" dirty="0">
                <a:solidFill>
                  <a:schemeClr val="bg1"/>
                </a:solidFill>
                <a:latin typeface="Consolas" panose="020B0609020204030204" pitchFamily="49" charset="0"/>
              </a:rPr>
              <a:t>语句</a:t>
            </a:r>
            <a:endParaRPr lang="en-US" altLang="zh-CN" sz="2000" dirty="0">
              <a:solidFill>
                <a:schemeClr val="bg1"/>
              </a:solidFill>
              <a:latin typeface="Consolas" panose="020B0609020204030204" pitchFamily="49" charset="0"/>
            </a:endParaRPr>
          </a:p>
          <a:p>
            <a:pPr marL="457200" indent="-457200">
              <a:buAutoNum type="arabicPeriod"/>
            </a:pPr>
            <a:r>
              <a:rPr lang="zh-CN" altLang="en-US" sz="2000" dirty="0">
                <a:solidFill>
                  <a:schemeClr val="bg1"/>
                </a:solidFill>
                <a:latin typeface="Consolas" panose="020B0609020204030204" pitchFamily="49" charset="0"/>
              </a:rPr>
              <a:t>必须是成员</a:t>
            </a:r>
            <a:endParaRPr lang="en-US" altLang="zh-CN" sz="2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340073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r>
              <a:rPr lang="zh-CN" altLang="en-US" sz="2400" dirty="0">
                <a:latin typeface="+mn-lt"/>
              </a:rPr>
              <a:t>示例</a:t>
            </a:r>
            <a:endParaRPr lang="en-US" altLang="zh-CN" sz="2400" dirty="0">
              <a:latin typeface="+mn-lt"/>
            </a:endParaRPr>
          </a:p>
          <a:p>
            <a:pPr marL="0" indent="0">
              <a:buNone/>
            </a:pPr>
            <a:r>
              <a:rPr lang="en-US" altLang="zh-CN" sz="2000" b="1" i="1" dirty="0">
                <a:solidFill>
                  <a:srgbClr val="FF0000"/>
                </a:solidFill>
                <a:latin typeface="+mn-lt"/>
              </a:rPr>
              <a:t>class </a:t>
            </a:r>
            <a:r>
              <a:rPr lang="en-US" altLang="zh-CN" sz="2000" b="1" i="1" dirty="0" err="1">
                <a:solidFill>
                  <a:srgbClr val="FF0000"/>
                </a:solidFill>
                <a:latin typeface="+mn-lt"/>
              </a:rPr>
              <a:t>complexa</a:t>
            </a:r>
            <a:r>
              <a:rPr lang="en-US" altLang="zh-CN" sz="2000" b="1" i="1" dirty="0">
                <a:solidFill>
                  <a:srgbClr val="FF0000"/>
                </a:solidFill>
                <a:latin typeface="+mn-lt"/>
              </a:rPr>
              <a:t>; //forwarding</a:t>
            </a:r>
            <a:endParaRPr lang="zh-CN" altLang="zh-CN" sz="2000" b="1" i="1" dirty="0">
              <a:solidFill>
                <a:srgbClr val="FF0000"/>
              </a:solidFill>
              <a:latin typeface="+mn-lt"/>
            </a:endParaRPr>
          </a:p>
          <a:p>
            <a:pPr marL="0" indent="0">
              <a:buNone/>
            </a:pPr>
            <a:r>
              <a:rPr lang="en-US" altLang="zh-CN" sz="2000" dirty="0">
                <a:latin typeface="+mn-lt"/>
              </a:rPr>
              <a:t>class complex</a:t>
            </a:r>
            <a:endParaRPr lang="zh-CN" altLang="zh-CN" sz="2000" dirty="0">
              <a:latin typeface="+mn-lt"/>
            </a:endParaRPr>
          </a:p>
          <a:p>
            <a:pPr marL="0" indent="0">
              <a:buNone/>
            </a:pPr>
            <a:r>
              <a:rPr lang="en-US" altLang="zh-CN" sz="2000" dirty="0">
                <a:latin typeface="+mn-lt"/>
              </a:rPr>
              <a:t>{</a:t>
            </a:r>
            <a:endParaRPr lang="zh-CN" altLang="zh-CN" sz="2000" dirty="0">
              <a:latin typeface="+mn-lt"/>
            </a:endParaRPr>
          </a:p>
          <a:p>
            <a:pPr marL="0" indent="0">
              <a:buNone/>
            </a:pPr>
            <a:r>
              <a:rPr lang="en-US" altLang="zh-CN" sz="2000" dirty="0">
                <a:latin typeface="+mn-lt"/>
              </a:rPr>
              <a:t>public: </a:t>
            </a:r>
            <a:r>
              <a:rPr lang="en-US" altLang="zh-CN" sz="2000" b="1" i="1" dirty="0">
                <a:solidFill>
                  <a:srgbClr val="FF0000"/>
                </a:solidFill>
                <a:latin typeface="+mn-lt"/>
              </a:rPr>
              <a:t>operator class </a:t>
            </a:r>
            <a:r>
              <a:rPr lang="en-US" altLang="zh-CN" sz="2000" b="1" i="1" dirty="0" err="1">
                <a:solidFill>
                  <a:srgbClr val="FF0000"/>
                </a:solidFill>
                <a:latin typeface="+mn-lt"/>
              </a:rPr>
              <a:t>complexa</a:t>
            </a:r>
            <a:r>
              <a:rPr lang="en-US" altLang="zh-CN" sz="2000" b="1" i="1" dirty="0">
                <a:solidFill>
                  <a:srgbClr val="FF0000"/>
                </a:solidFill>
                <a:latin typeface="+mn-lt"/>
              </a:rPr>
              <a:t>()</a:t>
            </a:r>
            <a:r>
              <a:rPr lang="en-US" altLang="zh-CN" sz="2000" b="1" i="1" dirty="0">
                <a:latin typeface="+mn-lt"/>
              </a:rPr>
              <a:t>;</a:t>
            </a:r>
            <a:r>
              <a:rPr lang="en-US" altLang="zh-CN" sz="2000" dirty="0">
                <a:latin typeface="+mn-lt"/>
              </a:rPr>
              <a:t> </a:t>
            </a:r>
            <a:r>
              <a:rPr lang="en-US" altLang="zh-CN" sz="2000" dirty="0">
                <a:solidFill>
                  <a:schemeClr val="tx1">
                    <a:lumMod val="50000"/>
                    <a:lumOff val="50000"/>
                  </a:schemeClr>
                </a:solidFill>
                <a:latin typeface="+mn-lt"/>
              </a:rPr>
              <a:t>//</a:t>
            </a:r>
            <a:r>
              <a:rPr lang="zh-CN" altLang="zh-CN" sz="2000" dirty="0">
                <a:solidFill>
                  <a:schemeClr val="tx1">
                    <a:lumMod val="50000"/>
                    <a:lumOff val="50000"/>
                  </a:schemeClr>
                </a:solidFill>
                <a:latin typeface="+mn-lt"/>
              </a:rPr>
              <a:t>仅声明</a:t>
            </a:r>
            <a:r>
              <a:rPr lang="en-US" altLang="zh-CN" sz="2000" dirty="0">
                <a:latin typeface="+mn-lt"/>
              </a:rPr>
              <a:t>	</a:t>
            </a:r>
            <a:endParaRPr lang="zh-CN" altLang="zh-CN" sz="2000" dirty="0">
              <a:latin typeface="+mn-lt"/>
            </a:endParaRPr>
          </a:p>
          <a:p>
            <a:pPr marL="0" indent="0">
              <a:buNone/>
            </a:pPr>
            <a:r>
              <a:rPr lang="en-US" altLang="zh-CN" sz="2000" dirty="0">
                <a:latin typeface="+mn-lt"/>
              </a:rPr>
              <a:t>};</a:t>
            </a:r>
          </a:p>
          <a:p>
            <a:pPr marL="0" indent="0">
              <a:buNone/>
            </a:pPr>
            <a:r>
              <a:rPr lang="en-US" altLang="zh-CN" sz="2000" dirty="0">
                <a:latin typeface="+mn-lt"/>
              </a:rPr>
              <a:t>class </a:t>
            </a:r>
            <a:r>
              <a:rPr lang="en-US" altLang="zh-CN" sz="2000" dirty="0" err="1">
                <a:latin typeface="+mn-lt"/>
              </a:rPr>
              <a:t>complexa</a:t>
            </a:r>
            <a:endParaRPr lang="zh-CN" altLang="zh-CN" sz="2000" dirty="0">
              <a:latin typeface="+mn-lt"/>
            </a:endParaRPr>
          </a:p>
          <a:p>
            <a:pPr marL="0" indent="0">
              <a:buNone/>
            </a:pPr>
            <a:r>
              <a:rPr lang="en-US" altLang="zh-CN" sz="2000" dirty="0">
                <a:latin typeface="+mn-lt"/>
              </a:rPr>
              <a:t>{</a:t>
            </a:r>
            <a:endParaRPr lang="zh-CN" altLang="zh-CN" sz="2000" dirty="0">
              <a:latin typeface="+mn-lt"/>
            </a:endParaRPr>
          </a:p>
          <a:p>
            <a:pPr marL="0" indent="0">
              <a:buNone/>
            </a:pPr>
            <a:r>
              <a:rPr lang="en-US" altLang="zh-CN" sz="2000" dirty="0">
                <a:latin typeface="+mn-lt"/>
              </a:rPr>
              <a:t>public: </a:t>
            </a:r>
            <a:r>
              <a:rPr lang="en-US" altLang="zh-CN" sz="2000" b="1" i="1" dirty="0">
                <a:solidFill>
                  <a:srgbClr val="FF0000"/>
                </a:solidFill>
                <a:latin typeface="+mn-lt"/>
              </a:rPr>
              <a:t>operator class complex() { … }</a:t>
            </a:r>
            <a:r>
              <a:rPr lang="en-US" altLang="zh-CN" sz="2000" dirty="0">
                <a:latin typeface="+mn-lt"/>
              </a:rPr>
              <a:t>	</a:t>
            </a:r>
            <a:endParaRPr lang="zh-CN" altLang="zh-CN" sz="2000" dirty="0">
              <a:latin typeface="+mn-lt"/>
            </a:endParaRPr>
          </a:p>
          <a:p>
            <a:pPr marL="0" indent="0">
              <a:buNone/>
            </a:pPr>
            <a:r>
              <a:rPr lang="en-US" altLang="zh-CN" sz="2000" dirty="0">
                <a:latin typeface="+mn-lt"/>
              </a:rPr>
              <a:t>};</a:t>
            </a:r>
            <a:endParaRPr lang="zh-CN" altLang="zh-CN" sz="2000" dirty="0">
              <a:latin typeface="+mn-lt"/>
            </a:endParaRPr>
          </a:p>
          <a:p>
            <a:pPr marL="0" indent="0">
              <a:buNone/>
            </a:pPr>
            <a:r>
              <a:rPr lang="en-US" altLang="zh-CN" sz="2000" b="1" i="1" dirty="0">
                <a:solidFill>
                  <a:srgbClr val="FF0000"/>
                </a:solidFill>
                <a:latin typeface="+mn-lt"/>
              </a:rPr>
              <a:t>complex::operator </a:t>
            </a:r>
            <a:r>
              <a:rPr lang="en-US" altLang="zh-CN" sz="2000" b="1" i="1" dirty="0" err="1">
                <a:solidFill>
                  <a:srgbClr val="FF0000"/>
                </a:solidFill>
                <a:latin typeface="+mn-lt"/>
              </a:rPr>
              <a:t>complexa</a:t>
            </a:r>
            <a:r>
              <a:rPr lang="en-US" altLang="zh-CN" sz="2000" b="1" i="1" dirty="0">
                <a:solidFill>
                  <a:srgbClr val="FF0000"/>
                </a:solidFill>
                <a:latin typeface="+mn-lt"/>
              </a:rPr>
              <a:t>() { … }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实现</a:t>
            </a:r>
            <a:endParaRPr lang="zh-CN" altLang="zh-CN" sz="2000" b="1" i="1" dirty="0">
              <a:solidFill>
                <a:srgbClr val="FF0000"/>
              </a:solidFill>
              <a:latin typeface="+mn-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21</a:t>
            </a:fld>
            <a:endParaRPr lang="zh-CN" altLang="en-US"/>
          </a:p>
        </p:txBody>
      </p:sp>
      <p:graphicFrame>
        <p:nvGraphicFramePr>
          <p:cNvPr id="5" name="图示 4"/>
          <p:cNvGraphicFramePr/>
          <p:nvPr>
            <p:extLst>
              <p:ext uri="{D42A27DB-BD31-4B8C-83A1-F6EECF244321}">
                <p14:modId xmlns:p14="http://schemas.microsoft.com/office/powerpoint/2010/main" val="3557357467"/>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9228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r>
              <a:rPr lang="zh-CN" altLang="zh-CN" sz="2400" dirty="0">
                <a:latin typeface="+mn-lt"/>
              </a:rPr>
              <a:t>运算符</a:t>
            </a:r>
            <a:r>
              <a:rPr lang="en-US" altLang="zh-CN" sz="2400" dirty="0">
                <a:latin typeface="+mn-lt"/>
              </a:rPr>
              <a:t>[]</a:t>
            </a:r>
            <a:r>
              <a:rPr lang="zh-CN" altLang="zh-CN" sz="2400" dirty="0">
                <a:latin typeface="+mn-lt"/>
              </a:rPr>
              <a:t>的特点：</a:t>
            </a:r>
          </a:p>
          <a:p>
            <a:pPr marL="514350" lvl="0" indent="-514350">
              <a:buFont typeface="+mj-lt"/>
              <a:buAutoNum type="arabicPeriod"/>
            </a:pPr>
            <a:r>
              <a:rPr lang="zh-CN" altLang="zh-CN" sz="2400" dirty="0">
                <a:latin typeface="+mn-lt"/>
              </a:rPr>
              <a:t>是个</a:t>
            </a:r>
            <a:r>
              <a:rPr lang="zh-CN" altLang="zh-CN" sz="2400" b="1" dirty="0">
                <a:solidFill>
                  <a:srgbClr val="FF0000"/>
                </a:solidFill>
                <a:latin typeface="+mn-lt"/>
              </a:rPr>
              <a:t>双目</a:t>
            </a:r>
            <a:r>
              <a:rPr lang="zh-CN" altLang="zh-CN" sz="2400" dirty="0">
                <a:latin typeface="+mn-lt"/>
              </a:rPr>
              <a:t>运算符；数组对象是左操作数，下标是右操作数。</a:t>
            </a:r>
          </a:p>
          <a:p>
            <a:pPr marL="514350" lvl="0" indent="-514350">
              <a:buFont typeface="+mj-lt"/>
              <a:buAutoNum type="arabicPeriod"/>
            </a:pPr>
            <a:r>
              <a:rPr lang="zh-CN" altLang="zh-CN" sz="2400" dirty="0">
                <a:latin typeface="+mn-lt"/>
              </a:rPr>
              <a:t>表达式</a:t>
            </a:r>
            <a:r>
              <a:rPr lang="en-US" altLang="zh-CN" sz="2400" dirty="0">
                <a:latin typeface="+mn-lt"/>
              </a:rPr>
              <a:t>a[</a:t>
            </a:r>
            <a:r>
              <a:rPr lang="en-US" altLang="zh-CN" sz="2400" dirty="0" err="1">
                <a:latin typeface="+mn-lt"/>
              </a:rPr>
              <a:t>i</a:t>
            </a:r>
            <a:r>
              <a:rPr lang="en-US" altLang="zh-CN" sz="2400" dirty="0">
                <a:latin typeface="+mn-lt"/>
              </a:rPr>
              <a:t>]</a:t>
            </a:r>
            <a:r>
              <a:rPr lang="zh-CN" altLang="zh-CN" sz="2400" dirty="0">
                <a:latin typeface="+mn-lt"/>
              </a:rPr>
              <a:t>是个</a:t>
            </a:r>
            <a:r>
              <a:rPr lang="zh-CN" altLang="zh-CN" sz="2400" b="1" dirty="0">
                <a:solidFill>
                  <a:srgbClr val="FF0000"/>
                </a:solidFill>
                <a:latin typeface="+mn-lt"/>
              </a:rPr>
              <a:t>左值</a:t>
            </a:r>
            <a:r>
              <a:rPr lang="zh-CN" altLang="zh-CN" sz="2400" dirty="0">
                <a:latin typeface="+mn-lt"/>
              </a:rPr>
              <a:t>对象。</a:t>
            </a:r>
            <a:endParaRPr lang="en-US" altLang="zh-CN" sz="2400" dirty="0">
              <a:latin typeface="+mn-lt"/>
            </a:endParaRPr>
          </a:p>
          <a:p>
            <a:pPr marL="0" lvl="0" indent="0">
              <a:buNone/>
            </a:pPr>
            <a:endParaRPr lang="zh-CN" altLang="zh-CN" sz="2400" dirty="0">
              <a:latin typeface="+mn-lt"/>
            </a:endParaRPr>
          </a:p>
          <a:p>
            <a:r>
              <a:rPr lang="zh-CN" altLang="zh-CN" sz="2400" dirty="0">
                <a:latin typeface="+mn-lt"/>
              </a:rPr>
              <a:t>根据上述特点，重载的</a:t>
            </a:r>
            <a:r>
              <a:rPr lang="en-US" altLang="zh-CN" sz="2400" dirty="0">
                <a:latin typeface="+mn-lt"/>
              </a:rPr>
              <a:t>[]</a:t>
            </a:r>
            <a:r>
              <a:rPr lang="zh-CN" altLang="zh-CN" sz="2400" dirty="0">
                <a:latin typeface="+mn-lt"/>
              </a:rPr>
              <a:t>运算符函数应该具有如下特点：</a:t>
            </a:r>
          </a:p>
          <a:p>
            <a:pPr marL="514350" lvl="0" indent="-514350">
              <a:buFont typeface="+mj-lt"/>
              <a:buAutoNum type="arabicPeriod"/>
            </a:pPr>
            <a:r>
              <a:rPr lang="zh-CN" altLang="zh-CN" sz="2400" dirty="0">
                <a:latin typeface="+mn-lt"/>
              </a:rPr>
              <a:t>重载为类的</a:t>
            </a:r>
            <a:r>
              <a:rPr lang="zh-CN" altLang="zh-CN" sz="2400" b="1" dirty="0">
                <a:solidFill>
                  <a:srgbClr val="FF0000"/>
                </a:solidFill>
                <a:latin typeface="+mn-lt"/>
              </a:rPr>
              <a:t>成员</a:t>
            </a:r>
            <a:r>
              <a:rPr lang="zh-CN" altLang="zh-CN" sz="2400" dirty="0">
                <a:latin typeface="+mn-lt"/>
              </a:rPr>
              <a:t>。</a:t>
            </a:r>
          </a:p>
          <a:p>
            <a:pPr marL="514350" lvl="0" indent="-514350">
              <a:buFont typeface="+mj-lt"/>
              <a:buAutoNum type="arabicPeriod"/>
            </a:pPr>
            <a:r>
              <a:rPr lang="zh-CN" altLang="zh-CN" sz="2400" b="1" dirty="0">
                <a:solidFill>
                  <a:srgbClr val="FF0000"/>
                </a:solidFill>
                <a:latin typeface="+mn-lt"/>
              </a:rPr>
              <a:t>下标</a:t>
            </a:r>
            <a:r>
              <a:rPr lang="zh-CN" altLang="zh-CN" sz="2400" dirty="0">
                <a:latin typeface="+mn-lt"/>
              </a:rPr>
              <a:t>是其</a:t>
            </a:r>
            <a:r>
              <a:rPr lang="zh-CN" altLang="zh-CN" sz="2400" b="1" dirty="0">
                <a:solidFill>
                  <a:srgbClr val="FF0000"/>
                </a:solidFill>
                <a:latin typeface="+mn-lt"/>
              </a:rPr>
              <a:t>唯一参数</a:t>
            </a:r>
            <a:r>
              <a:rPr lang="zh-CN" altLang="zh-CN" sz="2400" dirty="0">
                <a:latin typeface="+mn-lt"/>
              </a:rPr>
              <a:t>，并且是个常量（引用）。</a:t>
            </a:r>
          </a:p>
          <a:p>
            <a:pPr marL="514350" lvl="0" indent="-514350">
              <a:buFont typeface="+mj-lt"/>
              <a:buAutoNum type="arabicPeriod"/>
            </a:pPr>
            <a:r>
              <a:rPr lang="zh-CN" altLang="zh-CN" sz="2400" dirty="0">
                <a:latin typeface="+mn-lt"/>
              </a:rPr>
              <a:t>函数</a:t>
            </a:r>
            <a:r>
              <a:rPr lang="zh-CN" altLang="zh-CN" sz="2400" b="1" dirty="0">
                <a:solidFill>
                  <a:srgbClr val="FF0000"/>
                </a:solidFill>
                <a:latin typeface="+mn-lt"/>
              </a:rPr>
              <a:t>返回</a:t>
            </a:r>
            <a:r>
              <a:rPr lang="zh-CN" altLang="zh-CN" sz="2400" dirty="0">
                <a:latin typeface="+mn-lt"/>
              </a:rPr>
              <a:t>元素的</a:t>
            </a:r>
            <a:r>
              <a:rPr lang="zh-CN" altLang="zh-CN" sz="2400" b="1" dirty="0">
                <a:solidFill>
                  <a:srgbClr val="FF0000"/>
                </a:solidFill>
                <a:latin typeface="+mn-lt"/>
              </a:rPr>
              <a:t>左值引用</a:t>
            </a:r>
            <a:r>
              <a:rPr lang="zh-CN" altLang="zh-CN" sz="2400" dirty="0">
                <a:latin typeface="+mn-lt"/>
              </a:rPr>
              <a:t>。</a:t>
            </a:r>
          </a:p>
          <a:p>
            <a:pPr marL="514350" indent="-514350">
              <a:buFont typeface="+mj-lt"/>
              <a:buAutoNum type="arabicPeriod"/>
            </a:pPr>
            <a:r>
              <a:rPr lang="zh-CN" altLang="zh-CN" sz="2400" dirty="0">
                <a:latin typeface="+mn-lt"/>
              </a:rPr>
              <a:t>必须是类的非静态成员。</a:t>
            </a:r>
            <a:endParaRPr lang="zh-CN" altLang="zh-CN" sz="1800" b="1" i="1" dirty="0">
              <a:solidFill>
                <a:srgbClr val="FF0000"/>
              </a:solidFill>
              <a:latin typeface="+mn-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22</a:t>
            </a:fld>
            <a:endParaRPr lang="zh-CN" altLang="en-US"/>
          </a:p>
        </p:txBody>
      </p:sp>
      <p:graphicFrame>
        <p:nvGraphicFramePr>
          <p:cNvPr id="5" name="图示 4"/>
          <p:cNvGraphicFramePr/>
          <p:nvPr>
            <p:extLst>
              <p:ext uri="{D42A27DB-BD31-4B8C-83A1-F6EECF244321}">
                <p14:modId xmlns:p14="http://schemas.microsoft.com/office/powerpoint/2010/main" val="3638960530"/>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083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pPr marL="0" indent="0">
              <a:buNone/>
            </a:pPr>
            <a:r>
              <a:rPr lang="en-US" altLang="zh-CN" sz="1800" dirty="0" err="1">
                <a:latin typeface="+mn-lt"/>
              </a:rPr>
              <a:t>value_t</a:t>
            </a:r>
            <a:r>
              <a:rPr lang="en-US" altLang="zh-CN" sz="1800" dirty="0">
                <a:latin typeface="+mn-lt"/>
              </a:rPr>
              <a:t>&amp; </a:t>
            </a:r>
            <a:r>
              <a:rPr lang="en-US" altLang="zh-CN" sz="1800" dirty="0" err="1">
                <a:latin typeface="+mn-lt"/>
              </a:rPr>
              <a:t>linked_list</a:t>
            </a:r>
            <a:r>
              <a:rPr lang="en-US" altLang="zh-CN" sz="1800" dirty="0">
                <a:latin typeface="+mn-lt"/>
              </a:rPr>
              <a:t>::operator[](</a:t>
            </a:r>
            <a:r>
              <a:rPr lang="en-US" altLang="zh-CN" sz="1800" dirty="0" err="1">
                <a:latin typeface="+mn-lt"/>
              </a:rPr>
              <a:t>size_t</a:t>
            </a:r>
            <a:r>
              <a:rPr lang="en-US" altLang="zh-CN" sz="1800" dirty="0">
                <a:latin typeface="+mn-lt"/>
              </a:rPr>
              <a:t> index) </a:t>
            </a:r>
            <a:r>
              <a:rPr lang="en-US" altLang="zh-CN" sz="1800" b="1" i="1" dirty="0">
                <a:solidFill>
                  <a:srgbClr val="FF0000"/>
                </a:solidFill>
                <a:latin typeface="+mn-lt"/>
              </a:rPr>
              <a:t>try</a:t>
            </a:r>
            <a:endParaRPr lang="zh-CN" altLang="zh-CN" sz="1800" b="1" i="1" dirty="0">
              <a:solidFill>
                <a:srgbClr val="FF0000"/>
              </a:solidFill>
              <a:latin typeface="+mn-lt"/>
            </a:endParaRPr>
          </a:p>
          <a:p>
            <a:pPr marL="0" indent="0">
              <a:buNone/>
            </a:pPr>
            <a:r>
              <a:rPr lang="en-US" altLang="zh-CN" sz="1800" dirty="0">
                <a:latin typeface="+mn-lt"/>
              </a:rPr>
              <a:t>{</a:t>
            </a:r>
            <a:endParaRPr lang="zh-CN" altLang="zh-CN" sz="1800" dirty="0">
              <a:latin typeface="+mn-lt"/>
            </a:endParaRPr>
          </a:p>
          <a:p>
            <a:pPr marL="0" indent="0">
              <a:buNone/>
            </a:pPr>
            <a:r>
              <a:rPr lang="en-US" altLang="zh-CN" sz="1800" dirty="0">
                <a:latin typeface="+mn-lt"/>
              </a:rPr>
              <a:t>    </a:t>
            </a:r>
            <a:r>
              <a:rPr lang="en-US" altLang="zh-CN" sz="1800" b="1" i="1" dirty="0">
                <a:solidFill>
                  <a:srgbClr val="FF0000"/>
                </a:solidFill>
                <a:latin typeface="+mn-lt"/>
              </a:rPr>
              <a:t>if (index &gt;= _size) throw std::</a:t>
            </a:r>
            <a:r>
              <a:rPr lang="en-US" altLang="zh-CN" sz="1800" b="1" i="1" dirty="0" err="1">
                <a:solidFill>
                  <a:srgbClr val="FF0000"/>
                </a:solidFill>
                <a:latin typeface="+mn-lt"/>
              </a:rPr>
              <a:t>out_of_range</a:t>
            </a:r>
            <a:r>
              <a:rPr lang="en-US" altLang="zh-CN" sz="1800" b="1" i="1" dirty="0">
                <a:solidFill>
                  <a:srgbClr val="FF0000"/>
                </a:solidFill>
                <a:latin typeface="+mn-lt"/>
              </a:rPr>
              <a:t>("index out of range");</a:t>
            </a:r>
            <a:endParaRPr lang="zh-CN" altLang="zh-CN" sz="1800" dirty="0">
              <a:solidFill>
                <a:srgbClr val="FF0000"/>
              </a:solidFill>
              <a:latin typeface="+mn-lt"/>
            </a:endParaRPr>
          </a:p>
          <a:p>
            <a:pPr marL="0" indent="0">
              <a:buNone/>
            </a:pPr>
            <a:r>
              <a:rPr lang="en-US" altLang="zh-CN" sz="1800" dirty="0">
                <a:latin typeface="+mn-lt"/>
              </a:rPr>
              <a:t>    for (p = head, </a:t>
            </a:r>
            <a:r>
              <a:rPr lang="en-US" altLang="zh-CN" sz="1800" dirty="0" err="1">
                <a:latin typeface="+mn-lt"/>
              </a:rPr>
              <a:t>i</a:t>
            </a:r>
            <a:r>
              <a:rPr lang="en-US" altLang="zh-CN" sz="1800" dirty="0">
                <a:latin typeface="+mn-lt"/>
              </a:rPr>
              <a:t> = 0;</a:t>
            </a:r>
            <a:r>
              <a:rPr lang="zh-CN" altLang="zh-CN" sz="1800" dirty="0">
                <a:latin typeface="+mn-lt"/>
              </a:rPr>
              <a:t> </a:t>
            </a:r>
            <a:r>
              <a:rPr lang="en-US" altLang="zh-CN" sz="1800" dirty="0" err="1">
                <a:latin typeface="+mn-lt"/>
              </a:rPr>
              <a:t>i</a:t>
            </a:r>
            <a:r>
              <a:rPr lang="en-US" altLang="zh-CN" sz="1800" dirty="0">
                <a:latin typeface="+mn-lt"/>
              </a:rPr>
              <a:t> &lt; index; ++</a:t>
            </a:r>
            <a:r>
              <a:rPr lang="en-US" altLang="zh-CN" sz="1800" dirty="0" err="1">
                <a:latin typeface="+mn-lt"/>
              </a:rPr>
              <a:t>i</a:t>
            </a:r>
            <a:r>
              <a:rPr lang="en-US" altLang="zh-CN" sz="1800" dirty="0">
                <a:latin typeface="+mn-lt"/>
              </a:rPr>
              <a:t>, p = p-&gt;next);</a:t>
            </a:r>
            <a:endParaRPr lang="zh-CN" altLang="zh-CN" sz="1800" dirty="0">
              <a:latin typeface="+mn-lt"/>
            </a:endParaRPr>
          </a:p>
          <a:p>
            <a:pPr marL="0" indent="0">
              <a:buNone/>
            </a:pPr>
            <a:r>
              <a:rPr lang="en-US" altLang="zh-CN" sz="1800" dirty="0">
                <a:latin typeface="+mn-lt"/>
              </a:rPr>
              <a:t>    return p-&gt;data;</a:t>
            </a:r>
            <a:endParaRPr lang="zh-CN" altLang="zh-CN" sz="1800" dirty="0">
              <a:latin typeface="+mn-lt"/>
            </a:endParaRPr>
          </a:p>
          <a:p>
            <a:pPr marL="0" indent="0">
              <a:buNone/>
            </a:pPr>
            <a:r>
              <a:rPr lang="en-US" altLang="zh-CN" sz="1800" dirty="0">
                <a:latin typeface="+mn-lt"/>
              </a:rPr>
              <a:t>}</a:t>
            </a:r>
            <a:endParaRPr lang="zh-CN" altLang="zh-CN" sz="1800" dirty="0">
              <a:latin typeface="+mn-lt"/>
            </a:endParaRPr>
          </a:p>
          <a:p>
            <a:pPr marL="0" indent="0">
              <a:buNone/>
            </a:pPr>
            <a:r>
              <a:rPr lang="en-US" altLang="zh-CN" sz="1800" b="1" i="1" dirty="0">
                <a:solidFill>
                  <a:srgbClr val="FF0000"/>
                </a:solidFill>
                <a:latin typeface="+mn-lt"/>
              </a:rPr>
              <a:t>catch (std::</a:t>
            </a:r>
            <a:r>
              <a:rPr lang="en-US" altLang="zh-CN" sz="1800" b="1" i="1" dirty="0" err="1">
                <a:solidFill>
                  <a:srgbClr val="FF0000"/>
                </a:solidFill>
                <a:latin typeface="+mn-lt"/>
              </a:rPr>
              <a:t>out_of_range</a:t>
            </a:r>
            <a:r>
              <a:rPr lang="en-US" altLang="zh-CN" sz="1800" b="1" i="1" dirty="0">
                <a:solidFill>
                  <a:srgbClr val="FF0000"/>
                </a:solidFill>
                <a:latin typeface="+mn-lt"/>
              </a:rPr>
              <a:t>&amp; e)</a:t>
            </a:r>
            <a:endParaRPr lang="zh-CN" altLang="zh-CN" sz="1800" b="1" i="1" dirty="0">
              <a:solidFill>
                <a:srgbClr val="FF0000"/>
              </a:solidFill>
              <a:latin typeface="+mn-lt"/>
            </a:endParaRPr>
          </a:p>
          <a:p>
            <a:pPr marL="0" indent="0">
              <a:buNone/>
            </a:pPr>
            <a:r>
              <a:rPr lang="en-US" altLang="zh-CN" sz="1800" dirty="0">
                <a:latin typeface="+mn-lt"/>
              </a:rPr>
              <a:t>{</a:t>
            </a:r>
            <a:endParaRPr lang="zh-CN" altLang="zh-CN" sz="1800" dirty="0">
              <a:latin typeface="+mn-lt"/>
            </a:endParaRPr>
          </a:p>
          <a:p>
            <a:pPr marL="0" indent="0">
              <a:buNone/>
            </a:pPr>
            <a:r>
              <a:rPr lang="en-US" altLang="zh-CN" sz="1800" dirty="0">
                <a:latin typeface="+mn-lt"/>
              </a:rPr>
              <a:t>    static </a:t>
            </a:r>
            <a:r>
              <a:rPr lang="en-US" altLang="zh-CN" sz="1800" dirty="0" err="1">
                <a:latin typeface="+mn-lt"/>
              </a:rPr>
              <a:t>value_t</a:t>
            </a:r>
            <a:r>
              <a:rPr lang="en-US" altLang="zh-CN" sz="1800" dirty="0">
                <a:latin typeface="+mn-lt"/>
              </a:rPr>
              <a:t> t = 0;</a:t>
            </a:r>
            <a:endParaRPr lang="zh-CN" altLang="zh-CN" sz="1800" dirty="0">
              <a:latin typeface="+mn-lt"/>
            </a:endParaRPr>
          </a:p>
          <a:p>
            <a:pPr marL="0" indent="0">
              <a:buNone/>
            </a:pPr>
            <a:r>
              <a:rPr lang="en-US" altLang="zh-CN" sz="1800" dirty="0">
                <a:latin typeface="+mn-lt"/>
              </a:rPr>
              <a:t>    std::</a:t>
            </a:r>
            <a:r>
              <a:rPr lang="en-US" altLang="zh-CN" sz="1800" dirty="0" err="1">
                <a:latin typeface="+mn-lt"/>
              </a:rPr>
              <a:t>cout</a:t>
            </a:r>
            <a:r>
              <a:rPr lang="en-US" altLang="zh-CN" sz="1800" dirty="0">
                <a:latin typeface="+mn-lt"/>
              </a:rPr>
              <a:t> &lt;&lt; </a:t>
            </a:r>
            <a:r>
              <a:rPr lang="en-US" altLang="zh-CN" sz="1800" dirty="0" err="1">
                <a:latin typeface="+mn-lt"/>
              </a:rPr>
              <a:t>e.what</a:t>
            </a:r>
            <a:r>
              <a:rPr lang="en-US" altLang="zh-CN" sz="1800" dirty="0">
                <a:latin typeface="+mn-lt"/>
              </a:rPr>
              <a:t>() &lt;&lt; std::</a:t>
            </a:r>
            <a:r>
              <a:rPr lang="en-US" altLang="zh-CN" sz="1800" dirty="0" err="1">
                <a:latin typeface="+mn-lt"/>
              </a:rPr>
              <a:t>endl</a:t>
            </a:r>
            <a:r>
              <a:rPr lang="en-US" altLang="zh-CN" sz="1800" dirty="0">
                <a:latin typeface="+mn-lt"/>
              </a:rPr>
              <a:t>;</a:t>
            </a:r>
            <a:endParaRPr lang="zh-CN" altLang="zh-CN" sz="1800" dirty="0">
              <a:latin typeface="+mn-lt"/>
            </a:endParaRPr>
          </a:p>
          <a:p>
            <a:pPr marL="0" indent="0">
              <a:buNone/>
            </a:pPr>
            <a:r>
              <a:rPr lang="en-US" altLang="zh-CN" sz="1800" dirty="0">
                <a:latin typeface="+mn-lt"/>
              </a:rPr>
              <a:t>    return t;</a:t>
            </a:r>
            <a:endParaRPr lang="zh-CN" altLang="zh-CN" sz="1800" dirty="0">
              <a:latin typeface="+mn-lt"/>
            </a:endParaRPr>
          </a:p>
          <a:p>
            <a:pPr marL="0" indent="0">
              <a:buNone/>
            </a:pPr>
            <a:r>
              <a:rPr lang="en-US" altLang="zh-CN" sz="1800" dirty="0">
                <a:latin typeface="+mn-lt"/>
              </a:rPr>
              <a:t>}</a:t>
            </a:r>
            <a:endParaRPr lang="zh-CN" altLang="zh-CN" sz="1200" b="1" i="1" dirty="0">
              <a:solidFill>
                <a:srgbClr val="FF0000"/>
              </a:solidFill>
              <a:latin typeface="+mn-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23</a:t>
            </a:fld>
            <a:endParaRPr lang="zh-CN" altLang="en-US"/>
          </a:p>
        </p:txBody>
      </p:sp>
      <p:graphicFrame>
        <p:nvGraphicFramePr>
          <p:cNvPr id="5" name="图示 4"/>
          <p:cNvGraphicFramePr/>
          <p:nvPr>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对话气泡: 圆角矩形 5">
            <a:extLst>
              <a:ext uri="{FF2B5EF4-FFF2-40B4-BE49-F238E27FC236}">
                <a16:creationId xmlns:a16="http://schemas.microsoft.com/office/drawing/2014/main" id="{4511CA4B-3681-4363-9D6D-F32CF9A7AD2E}"/>
              </a:ext>
            </a:extLst>
          </p:cNvPr>
          <p:cNvSpPr/>
          <p:nvPr/>
        </p:nvSpPr>
        <p:spPr>
          <a:xfrm>
            <a:off x="7697617" y="3044121"/>
            <a:ext cx="2842414" cy="769758"/>
          </a:xfrm>
          <a:prstGeom prst="wedgeRoundRectCallout">
            <a:avLst>
              <a:gd name="adj1" fmla="val -28268"/>
              <a:gd name="adj2" fmla="val -107661"/>
              <a:gd name="adj3" fmla="val 16667"/>
            </a:avLst>
          </a:prstGeom>
          <a:solidFill>
            <a:schemeClr val="accent1">
              <a:lumMod val="50000"/>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Consolas" panose="020B0609020204030204" pitchFamily="49" charset="0"/>
              </a:rPr>
              <a:t>下标超界时抛出异常</a:t>
            </a:r>
            <a:endParaRPr lang="en-US" altLang="zh-CN" sz="2000" dirty="0">
              <a:solidFill>
                <a:schemeClr val="bg1"/>
              </a:solidFill>
              <a:latin typeface="Consolas" panose="020B0609020204030204" pitchFamily="49" charset="0"/>
            </a:endParaRPr>
          </a:p>
        </p:txBody>
      </p:sp>
      <p:sp>
        <p:nvSpPr>
          <p:cNvPr id="7" name="对话气泡: 圆角矩形 6">
            <a:extLst>
              <a:ext uri="{FF2B5EF4-FFF2-40B4-BE49-F238E27FC236}">
                <a16:creationId xmlns:a16="http://schemas.microsoft.com/office/drawing/2014/main" id="{B9CA6E10-EC11-478B-847C-D1708835164C}"/>
              </a:ext>
            </a:extLst>
          </p:cNvPr>
          <p:cNvSpPr/>
          <p:nvPr/>
        </p:nvSpPr>
        <p:spPr>
          <a:xfrm>
            <a:off x="4555921" y="4173742"/>
            <a:ext cx="3080157" cy="769758"/>
          </a:xfrm>
          <a:prstGeom prst="wedgeRoundRectCallout">
            <a:avLst>
              <a:gd name="adj1" fmla="val -59795"/>
              <a:gd name="adj2" fmla="val 32893"/>
              <a:gd name="adj3" fmla="val 16667"/>
            </a:avLst>
          </a:prstGeom>
          <a:solidFill>
            <a:schemeClr val="accent1">
              <a:lumMod val="50000"/>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Consolas" panose="020B0609020204030204" pitchFamily="49" charset="0"/>
              </a:rPr>
              <a:t>避免编译警告的一种方式</a:t>
            </a:r>
            <a:endParaRPr lang="en-US" altLang="zh-CN" sz="2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19712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a:xfrm>
            <a:off x="838200" y="1362635"/>
            <a:ext cx="10515600" cy="5130240"/>
          </a:xfrm>
        </p:spPr>
        <p:txBody>
          <a:bodyPr>
            <a:noAutofit/>
          </a:bodyPr>
          <a:lstStyle/>
          <a:p>
            <a:pPr algn="just"/>
            <a:r>
              <a:rPr lang="zh-CN" altLang="en-US" dirty="0">
                <a:latin typeface="+mn-lt"/>
              </a:rPr>
              <a:t>原生指针的问题</a:t>
            </a:r>
            <a:endParaRPr lang="en-US" altLang="zh-CN" dirty="0">
              <a:latin typeface="+mn-lt"/>
            </a:endParaRPr>
          </a:p>
          <a:p>
            <a:pPr marL="0" indent="0">
              <a:buNone/>
            </a:pPr>
            <a:r>
              <a:rPr lang="en-US" altLang="zh-CN" sz="2400" dirty="0">
                <a:latin typeface="+mn-lt"/>
              </a:rPr>
              <a:t>int main()</a:t>
            </a:r>
            <a:endParaRPr lang="zh-CN" altLang="zh-CN" sz="2400" dirty="0">
              <a:latin typeface="+mn-lt"/>
            </a:endParaRPr>
          </a:p>
          <a:p>
            <a:pPr marL="0" indent="0">
              <a:buNone/>
            </a:pPr>
            <a:r>
              <a:rPr lang="en-US" altLang="zh-CN" sz="2400" dirty="0">
                <a:latin typeface="+mn-lt"/>
              </a:rPr>
              <a:t>{</a:t>
            </a:r>
            <a:endParaRPr lang="zh-CN" altLang="zh-CN" sz="2400" dirty="0">
              <a:latin typeface="+mn-lt"/>
            </a:endParaRPr>
          </a:p>
          <a:p>
            <a:pPr marL="0" indent="0">
              <a:buNone/>
            </a:pPr>
            <a:r>
              <a:rPr lang="en-US" altLang="zh-CN" sz="2400" dirty="0">
                <a:latin typeface="+mn-lt"/>
              </a:rPr>
              <a:t>    int *p = new int(0);</a:t>
            </a:r>
            <a:endParaRPr lang="zh-CN" altLang="zh-CN" sz="2400" dirty="0">
              <a:latin typeface="+mn-lt"/>
            </a:endParaRPr>
          </a:p>
          <a:p>
            <a:pPr marL="0" indent="0">
              <a:buNone/>
            </a:pPr>
            <a:r>
              <a:rPr lang="en-US" altLang="zh-CN" sz="2400" dirty="0">
                <a:latin typeface="+mn-lt"/>
              </a:rPr>
              <a:t>    int *q = new int(1);</a:t>
            </a:r>
            <a:endParaRPr lang="zh-CN" altLang="zh-CN" sz="2400" dirty="0">
              <a:latin typeface="+mn-lt"/>
            </a:endParaRPr>
          </a:p>
          <a:p>
            <a:pPr marL="0" indent="0">
              <a:buNone/>
            </a:pPr>
            <a:r>
              <a:rPr lang="en-US" altLang="zh-CN" sz="2400" dirty="0">
                <a:latin typeface="+mn-lt"/>
              </a:rPr>
              <a:t>    int *t = q; //OK</a:t>
            </a:r>
            <a:endParaRPr lang="zh-CN" altLang="zh-CN" sz="2400" dirty="0">
              <a:latin typeface="+mn-lt"/>
            </a:endParaRPr>
          </a:p>
          <a:p>
            <a:pPr marL="0" indent="0">
              <a:buNone/>
            </a:pPr>
            <a:r>
              <a:rPr lang="en-US" altLang="zh-CN" sz="2400" dirty="0">
                <a:latin typeface="+mn-lt"/>
              </a:rPr>
              <a:t>    delete q; //OK</a:t>
            </a:r>
            <a:endParaRPr lang="zh-CN" altLang="zh-CN" sz="2400" dirty="0">
              <a:latin typeface="+mn-lt"/>
            </a:endParaRPr>
          </a:p>
          <a:p>
            <a:pPr marL="0" indent="0">
              <a:buNone/>
            </a:pPr>
            <a:r>
              <a:rPr lang="en-US" altLang="zh-CN" sz="2400" dirty="0">
                <a:latin typeface="+mn-lt"/>
              </a:rPr>
              <a:t>    *t = 2; //error</a:t>
            </a:r>
            <a:endParaRPr lang="zh-CN" altLang="zh-CN" sz="2400" dirty="0">
              <a:latin typeface="+mn-lt"/>
            </a:endParaRPr>
          </a:p>
          <a:p>
            <a:pPr marL="0" indent="0">
              <a:buNone/>
            </a:pPr>
            <a:r>
              <a:rPr lang="en-US" altLang="zh-CN" sz="2400" dirty="0">
                <a:latin typeface="+mn-lt"/>
              </a:rPr>
              <a:t>    return 0;</a:t>
            </a:r>
            <a:endParaRPr lang="zh-CN" altLang="zh-CN" sz="2400" dirty="0">
              <a:latin typeface="+mn-lt"/>
            </a:endParaRPr>
          </a:p>
          <a:p>
            <a:pPr marL="0" indent="0">
              <a:buNone/>
            </a:pPr>
            <a:r>
              <a:rPr lang="en-US" altLang="zh-CN" sz="2400" dirty="0">
                <a:latin typeface="+mn-lt"/>
              </a:rPr>
              <a:t>}</a:t>
            </a:r>
            <a:endParaRPr lang="zh-CN" altLang="zh-CN" sz="2400" dirty="0">
              <a:latin typeface="+mn-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24</a:t>
            </a:fld>
            <a:endParaRPr lang="zh-CN" altLang="en-US"/>
          </a:p>
        </p:txBody>
      </p:sp>
      <p:graphicFrame>
        <p:nvGraphicFramePr>
          <p:cNvPr id="5" name="图示 4"/>
          <p:cNvGraphicFramePr/>
          <p:nvPr>
            <p:extLst>
              <p:ext uri="{D42A27DB-BD31-4B8C-83A1-F6EECF244321}">
                <p14:modId xmlns:p14="http://schemas.microsoft.com/office/powerpoint/2010/main" val="2916713468"/>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对话气泡: 圆角矩形 5">
            <a:extLst>
              <a:ext uri="{FF2B5EF4-FFF2-40B4-BE49-F238E27FC236}">
                <a16:creationId xmlns:a16="http://schemas.microsoft.com/office/drawing/2014/main" id="{5734CC77-EF7F-4165-9094-92A191B2E266}"/>
              </a:ext>
            </a:extLst>
          </p:cNvPr>
          <p:cNvSpPr/>
          <p:nvPr/>
        </p:nvSpPr>
        <p:spPr>
          <a:xfrm>
            <a:off x="5362371" y="2360600"/>
            <a:ext cx="5991429" cy="2784500"/>
          </a:xfrm>
          <a:prstGeom prst="wedgeRoundRectCallout">
            <a:avLst>
              <a:gd name="adj1" fmla="val -58311"/>
              <a:gd name="adj2" fmla="val 29472"/>
              <a:gd name="adj3" fmla="val 16667"/>
            </a:avLst>
          </a:prstGeom>
          <a:solidFill>
            <a:schemeClr val="accent1">
              <a:lumMod val="50000"/>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lvl="0" indent="-514350" algn="just">
              <a:buFont typeface="+mj-lt"/>
              <a:buAutoNum type="arabicPeriod"/>
            </a:pPr>
            <a:r>
              <a:rPr lang="zh-CN" altLang="zh-CN" sz="2000" dirty="0"/>
              <a:t>为指针</a:t>
            </a:r>
            <a:r>
              <a:rPr lang="en-US" altLang="zh-CN" sz="2000" dirty="0"/>
              <a:t>p</a:t>
            </a:r>
            <a:r>
              <a:rPr lang="zh-CN" altLang="zh-CN" sz="2000" dirty="0"/>
              <a:t>动态分配了内存，但在程序结束时没有显式释放。这会导致</a:t>
            </a:r>
            <a:r>
              <a:rPr lang="zh-CN" altLang="zh-CN" sz="2000" b="1" dirty="0"/>
              <a:t>内存</a:t>
            </a:r>
            <a:r>
              <a:rPr lang="zh-CN" altLang="zh-CN" sz="2000" b="1" dirty="0">
                <a:solidFill>
                  <a:srgbClr val="FFFF00"/>
                </a:solidFill>
              </a:rPr>
              <a:t>泄漏</a:t>
            </a:r>
            <a:r>
              <a:rPr lang="en-US" altLang="zh-CN" sz="2000" b="1" dirty="0">
                <a:solidFill>
                  <a:srgbClr val="FFFF00"/>
                </a:solidFill>
              </a:rPr>
              <a:t>(</a:t>
            </a:r>
            <a:r>
              <a:rPr lang="en-US" altLang="zh-CN" sz="2000" b="1" i="1" dirty="0">
                <a:solidFill>
                  <a:srgbClr val="FFFF00"/>
                </a:solidFill>
              </a:rPr>
              <a:t>memory leak</a:t>
            </a:r>
            <a:r>
              <a:rPr lang="en-US" altLang="zh-CN" sz="2000" b="1" dirty="0">
                <a:solidFill>
                  <a:srgbClr val="FFFF00"/>
                </a:solidFill>
              </a:rPr>
              <a:t>)</a:t>
            </a:r>
            <a:r>
              <a:rPr lang="zh-CN" altLang="zh-CN" sz="2000" dirty="0"/>
              <a:t>的非致命错误。</a:t>
            </a:r>
          </a:p>
          <a:p>
            <a:pPr marL="514350" lvl="0" indent="-514350" algn="just">
              <a:buFont typeface="+mj-lt"/>
              <a:buAutoNum type="arabicPeriod"/>
            </a:pPr>
            <a:r>
              <a:rPr lang="zh-CN" altLang="zh-CN" sz="2000" dirty="0"/>
              <a:t>指针</a:t>
            </a:r>
            <a:r>
              <a:rPr lang="en-US" altLang="zh-CN" sz="2000" dirty="0"/>
              <a:t>q</a:t>
            </a:r>
            <a:r>
              <a:rPr lang="zh-CN" altLang="zh-CN" sz="2000" dirty="0"/>
              <a:t>指向的内存虽然被释放，但与其共享同一动态对象的指针</a:t>
            </a:r>
            <a:r>
              <a:rPr lang="en-US" altLang="zh-CN" sz="2000" dirty="0"/>
              <a:t>t</a:t>
            </a:r>
            <a:r>
              <a:rPr lang="zh-CN" altLang="zh-CN" sz="2000" dirty="0"/>
              <a:t>却不能“意识”到只一点，因此它成了</a:t>
            </a:r>
            <a:r>
              <a:rPr lang="zh-CN" altLang="zh-CN" sz="2000" b="1" dirty="0">
                <a:solidFill>
                  <a:srgbClr val="FFFF00"/>
                </a:solidFill>
              </a:rPr>
              <a:t>悬空指针</a:t>
            </a:r>
            <a:r>
              <a:rPr lang="zh-CN" altLang="zh-CN" sz="2000" dirty="0"/>
              <a:t>，此后继续使用它将会造成导致错误。</a:t>
            </a:r>
          </a:p>
        </p:txBody>
      </p:sp>
    </p:spTree>
    <p:extLst>
      <p:ext uri="{BB962C8B-B14F-4D97-AF65-F5344CB8AC3E}">
        <p14:creationId xmlns:p14="http://schemas.microsoft.com/office/powerpoint/2010/main" val="193368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a:xfrm>
            <a:off x="838200" y="1362635"/>
            <a:ext cx="10515600" cy="5130240"/>
          </a:xfrm>
        </p:spPr>
        <p:txBody>
          <a:bodyPr>
            <a:noAutofit/>
          </a:bodyPr>
          <a:lstStyle/>
          <a:p>
            <a:r>
              <a:rPr lang="zh-CN" altLang="zh-CN" dirty="0">
                <a:latin typeface="+mn-lt"/>
              </a:rPr>
              <a:t>根据原生指针的语义，指针类要做到以下几点：</a:t>
            </a:r>
          </a:p>
          <a:p>
            <a:pPr marL="514350" lvl="0" indent="-514350">
              <a:buFont typeface="+mj-lt"/>
              <a:buAutoNum type="arabicPeriod"/>
            </a:pPr>
            <a:r>
              <a:rPr lang="zh-CN" altLang="zh-CN" sz="2400" dirty="0">
                <a:latin typeface="+mn-lt"/>
              </a:rPr>
              <a:t>指针类应该与另一种类相关联。这里不妨将后者称为</a:t>
            </a:r>
            <a:r>
              <a:rPr lang="zh-CN" altLang="zh-CN" sz="2400" b="1" dirty="0">
                <a:solidFill>
                  <a:srgbClr val="FF0000"/>
                </a:solidFill>
                <a:latin typeface="+mn-lt"/>
              </a:rPr>
              <a:t>关联类</a:t>
            </a:r>
            <a:r>
              <a:rPr lang="zh-CN" altLang="zh-CN" sz="2400" dirty="0">
                <a:latin typeface="+mn-lt"/>
              </a:rPr>
              <a:t>。</a:t>
            </a:r>
          </a:p>
          <a:p>
            <a:pPr marL="514350" lvl="0" indent="-514350">
              <a:buFont typeface="+mj-lt"/>
              <a:buAutoNum type="arabicPeriod"/>
            </a:pPr>
            <a:r>
              <a:rPr lang="zh-CN" altLang="zh-CN" sz="2400" dirty="0">
                <a:latin typeface="+mn-lt"/>
              </a:rPr>
              <a:t>依据设计意图，重载的运算符</a:t>
            </a:r>
            <a:r>
              <a:rPr lang="en-US" altLang="zh-CN" sz="2400" dirty="0">
                <a:latin typeface="+mn-lt"/>
              </a:rPr>
              <a:t>*</a:t>
            </a:r>
            <a:r>
              <a:rPr lang="zh-CN" altLang="zh-CN" sz="2400" dirty="0">
                <a:latin typeface="+mn-lt"/>
              </a:rPr>
              <a:t>能提取关联类对象中的相关数据成员。这个提取值最好是个左值。</a:t>
            </a:r>
          </a:p>
          <a:p>
            <a:pPr marL="514350" lvl="0" indent="-514350">
              <a:buFont typeface="+mj-lt"/>
              <a:buAutoNum type="arabicPeriod"/>
            </a:pPr>
            <a:r>
              <a:rPr lang="zh-CN" altLang="zh-CN" sz="2400" dirty="0">
                <a:latin typeface="+mn-lt"/>
              </a:rPr>
              <a:t>重载的运算符</a:t>
            </a:r>
            <a:r>
              <a:rPr lang="en-US" altLang="zh-CN" sz="2400" dirty="0">
                <a:latin typeface="+mn-lt"/>
              </a:rPr>
              <a:t>-&gt;</a:t>
            </a:r>
            <a:r>
              <a:rPr lang="zh-CN" altLang="zh-CN" sz="2400" dirty="0">
                <a:latin typeface="+mn-lt"/>
              </a:rPr>
              <a:t>要返回指向关联类对象的原生指针，通过该指针可以访问关联类的公有成员。</a:t>
            </a:r>
          </a:p>
          <a:p>
            <a:pPr marL="514350" indent="-514350">
              <a:buFont typeface="+mj-lt"/>
              <a:buAutoNum type="arabicPeriod"/>
            </a:pPr>
            <a:r>
              <a:rPr lang="zh-CN" altLang="zh-CN" sz="2400" dirty="0">
                <a:latin typeface="+mn-lt"/>
              </a:rPr>
              <a:t>两种运算符必须重载为类的非静态成员。</a:t>
            </a:r>
            <a:endParaRPr lang="zh-CN" altLang="zh-CN" sz="2000" dirty="0">
              <a:latin typeface="+mn-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25</a:t>
            </a:fld>
            <a:endParaRPr lang="zh-CN" altLang="en-US"/>
          </a:p>
        </p:txBody>
      </p:sp>
      <p:graphicFrame>
        <p:nvGraphicFramePr>
          <p:cNvPr id="5" name="图示 4"/>
          <p:cNvGraphicFramePr/>
          <p:nvPr>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1641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a:xfrm>
            <a:off x="838200" y="1362635"/>
            <a:ext cx="10515600" cy="5130240"/>
          </a:xfrm>
        </p:spPr>
        <p:txBody>
          <a:bodyPr>
            <a:noAutofit/>
          </a:bodyPr>
          <a:lstStyle/>
          <a:p>
            <a:pPr marL="0" indent="0">
              <a:buNone/>
            </a:pPr>
            <a:r>
              <a:rPr lang="en-US" altLang="zh-CN" sz="1800" dirty="0">
                <a:latin typeface="+mn-lt"/>
              </a:rPr>
              <a:t>class foo {</a:t>
            </a:r>
          </a:p>
          <a:p>
            <a:pPr marL="0" indent="0">
              <a:buNone/>
            </a:pPr>
            <a:r>
              <a:rPr lang="en-US" altLang="zh-CN" sz="1800" dirty="0">
                <a:latin typeface="+mn-lt"/>
              </a:rPr>
              <a:t>public: </a:t>
            </a:r>
          </a:p>
          <a:p>
            <a:pPr marL="0" indent="0">
              <a:buNone/>
            </a:pPr>
            <a:r>
              <a:rPr lang="en-US" altLang="zh-CN" sz="1800" dirty="0">
                <a:latin typeface="+mn-lt"/>
              </a:rPr>
              <a:t>    int a = 0; …</a:t>
            </a:r>
            <a:endParaRPr lang="zh-CN" altLang="zh-CN" sz="1800" dirty="0">
              <a:latin typeface="+mn-lt"/>
            </a:endParaRPr>
          </a:p>
          <a:p>
            <a:pPr marL="0" indent="0">
              <a:buNone/>
            </a:pPr>
            <a:r>
              <a:rPr lang="en-US" altLang="zh-CN" sz="1800" b="1" i="1" dirty="0">
                <a:latin typeface="+mn-lt"/>
              </a:rPr>
              <a:t>    </a:t>
            </a:r>
            <a:r>
              <a:rPr lang="en-US" altLang="zh-CN" sz="1800" b="1" i="1" dirty="0">
                <a:solidFill>
                  <a:srgbClr val="FF0000"/>
                </a:solidFill>
                <a:latin typeface="+mn-lt"/>
              </a:rPr>
              <a:t>friend class </a:t>
            </a:r>
            <a:r>
              <a:rPr lang="en-US" altLang="zh-CN" sz="1800" b="1" i="1" dirty="0" err="1">
                <a:solidFill>
                  <a:srgbClr val="FF0000"/>
                </a:solidFill>
                <a:latin typeface="+mn-lt"/>
              </a:rPr>
              <a:t>foo_ptr</a:t>
            </a:r>
            <a:r>
              <a:rPr lang="en-US" altLang="zh-CN" sz="1800" dirty="0">
                <a:latin typeface="+mn-lt"/>
              </a:rPr>
              <a:t>;</a:t>
            </a:r>
            <a:endParaRPr lang="zh-CN" altLang="zh-CN" sz="1800" dirty="0">
              <a:latin typeface="+mn-lt"/>
            </a:endParaRPr>
          </a:p>
          <a:p>
            <a:pPr marL="0" indent="0">
              <a:buNone/>
            </a:pPr>
            <a:r>
              <a:rPr lang="en-US" altLang="zh-CN" sz="1800" dirty="0">
                <a:latin typeface="+mn-lt"/>
              </a:rPr>
              <a:t>};</a:t>
            </a:r>
            <a:endParaRPr lang="zh-CN" altLang="zh-CN" sz="1800" dirty="0">
              <a:latin typeface="+mn-lt"/>
            </a:endParaRPr>
          </a:p>
          <a:p>
            <a:pPr marL="0" indent="0">
              <a:buNone/>
            </a:pPr>
            <a:r>
              <a:rPr lang="en-US" altLang="zh-CN" sz="1800" dirty="0">
                <a:latin typeface="+mn-lt"/>
              </a:rPr>
              <a:t>class </a:t>
            </a:r>
            <a:r>
              <a:rPr lang="en-US" altLang="zh-CN" sz="1800" dirty="0" err="1">
                <a:latin typeface="+mn-lt"/>
              </a:rPr>
              <a:t>foo_ptr</a:t>
            </a:r>
            <a:r>
              <a:rPr lang="en-US" altLang="zh-CN" sz="1800" dirty="0">
                <a:latin typeface="+mn-lt"/>
              </a:rPr>
              <a:t> {</a:t>
            </a:r>
            <a:endParaRPr lang="zh-CN" altLang="zh-CN" sz="1800" dirty="0">
              <a:latin typeface="+mn-lt"/>
            </a:endParaRPr>
          </a:p>
          <a:p>
            <a:pPr marL="0" indent="0">
              <a:buNone/>
            </a:pPr>
            <a:r>
              <a:rPr lang="en-US" altLang="zh-CN" sz="1800" dirty="0">
                <a:latin typeface="+mn-lt"/>
              </a:rPr>
              <a:t>private:  </a:t>
            </a:r>
          </a:p>
          <a:p>
            <a:pPr marL="0" indent="0">
              <a:buNone/>
            </a:pPr>
            <a:r>
              <a:rPr lang="en-US" altLang="zh-CN" sz="1800" b="1" i="1" dirty="0">
                <a:solidFill>
                  <a:srgbClr val="FF0000"/>
                </a:solidFill>
                <a:latin typeface="+mn-lt"/>
              </a:rPr>
              <a:t>    foo*</a:t>
            </a:r>
            <a:r>
              <a:rPr lang="en-US" altLang="zh-CN" sz="1800" dirty="0">
                <a:latin typeface="+mn-lt"/>
              </a:rPr>
              <a:t> p; </a:t>
            </a:r>
            <a:r>
              <a:rPr lang="en-US" altLang="zh-CN" sz="1800" dirty="0">
                <a:solidFill>
                  <a:schemeClr val="tx1">
                    <a:lumMod val="50000"/>
                    <a:lumOff val="50000"/>
                  </a:schemeClr>
                </a:solidFill>
                <a:latin typeface="+mn-lt"/>
              </a:rPr>
              <a:t>//</a:t>
            </a:r>
            <a:r>
              <a:rPr lang="zh-CN" altLang="zh-CN" sz="1800" dirty="0">
                <a:solidFill>
                  <a:schemeClr val="tx1">
                    <a:lumMod val="50000"/>
                    <a:lumOff val="50000"/>
                  </a:schemeClr>
                </a:solidFill>
                <a:latin typeface="+mn-lt"/>
              </a:rPr>
              <a:t>包装的原生指针</a:t>
            </a:r>
          </a:p>
          <a:p>
            <a:pPr marL="0" indent="0">
              <a:buNone/>
            </a:pPr>
            <a:r>
              <a:rPr lang="en-US" altLang="zh-CN" sz="1800" dirty="0">
                <a:latin typeface="+mn-lt"/>
              </a:rPr>
              <a:t>public:</a:t>
            </a:r>
            <a:endParaRPr lang="zh-CN" altLang="zh-CN" sz="1800" dirty="0">
              <a:latin typeface="+mn-lt"/>
            </a:endParaRPr>
          </a:p>
          <a:p>
            <a:pPr marL="0" indent="0">
              <a:buNone/>
            </a:pPr>
            <a:r>
              <a:rPr lang="en-US" altLang="zh-CN" sz="1800" dirty="0">
                <a:latin typeface="+mn-lt"/>
              </a:rPr>
              <a:t>    </a:t>
            </a:r>
            <a:r>
              <a:rPr lang="en-US" altLang="zh-CN" sz="1800" dirty="0" err="1">
                <a:latin typeface="+mn-lt"/>
              </a:rPr>
              <a:t>foo_ptr</a:t>
            </a:r>
            <a:r>
              <a:rPr lang="en-US" altLang="zh-CN" sz="1800" dirty="0">
                <a:latin typeface="+mn-lt"/>
              </a:rPr>
              <a:t>(foo *q) : p(q) {}</a:t>
            </a:r>
            <a:endParaRPr lang="zh-CN" altLang="zh-CN" sz="1800" dirty="0">
              <a:latin typeface="+mn-lt"/>
            </a:endParaRPr>
          </a:p>
          <a:p>
            <a:pPr marL="0" indent="0">
              <a:buNone/>
            </a:pPr>
            <a:r>
              <a:rPr lang="en-US" altLang="zh-CN" sz="1800" b="1" i="1" dirty="0">
                <a:latin typeface="+mn-lt"/>
              </a:rPr>
              <a:t>    </a:t>
            </a:r>
            <a:r>
              <a:rPr lang="en-US" altLang="zh-CN" sz="1800" b="1" i="1" dirty="0">
                <a:solidFill>
                  <a:srgbClr val="FF0000"/>
                </a:solidFill>
                <a:latin typeface="+mn-lt"/>
              </a:rPr>
              <a:t>int&amp; operator*() { return p-&gt;a; }</a:t>
            </a:r>
            <a:endParaRPr lang="zh-CN" altLang="zh-CN" sz="1800" b="1" i="1" dirty="0">
              <a:solidFill>
                <a:srgbClr val="FF0000"/>
              </a:solidFill>
              <a:latin typeface="+mn-lt"/>
            </a:endParaRPr>
          </a:p>
          <a:p>
            <a:pPr marL="0" indent="0">
              <a:buNone/>
            </a:pPr>
            <a:r>
              <a:rPr lang="en-US" altLang="zh-CN" sz="1800" b="1" i="1" dirty="0">
                <a:solidFill>
                  <a:srgbClr val="FF0000"/>
                </a:solidFill>
                <a:latin typeface="+mn-lt"/>
              </a:rPr>
              <a:t>    foo* operator-&gt;() { return p; }</a:t>
            </a:r>
            <a:endParaRPr lang="zh-CN" altLang="zh-CN" sz="1800" b="1" i="1" dirty="0">
              <a:solidFill>
                <a:srgbClr val="FF0000"/>
              </a:solidFill>
              <a:latin typeface="+mn-lt"/>
            </a:endParaRPr>
          </a:p>
          <a:p>
            <a:pPr marL="0" indent="0">
              <a:buNone/>
            </a:pPr>
            <a:r>
              <a:rPr lang="en-US" altLang="zh-CN" sz="1800" dirty="0">
                <a:latin typeface="+mn-lt"/>
              </a:rPr>
              <a:t>};</a:t>
            </a:r>
            <a:endParaRPr lang="zh-CN" altLang="zh-CN" sz="1800" dirty="0">
              <a:latin typeface="+mn-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26</a:t>
            </a:fld>
            <a:endParaRPr lang="zh-CN" altLang="en-US"/>
          </a:p>
        </p:txBody>
      </p:sp>
      <p:graphicFrame>
        <p:nvGraphicFramePr>
          <p:cNvPr id="5" name="图示 4"/>
          <p:cNvGraphicFramePr/>
          <p:nvPr>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对话气泡: 圆角矩形 5">
            <a:extLst>
              <a:ext uri="{FF2B5EF4-FFF2-40B4-BE49-F238E27FC236}">
                <a16:creationId xmlns:a16="http://schemas.microsoft.com/office/drawing/2014/main" id="{C322638A-292B-4360-B000-880AB7AF9D26}"/>
              </a:ext>
            </a:extLst>
          </p:cNvPr>
          <p:cNvSpPr/>
          <p:nvPr/>
        </p:nvSpPr>
        <p:spPr>
          <a:xfrm>
            <a:off x="6010071" y="4256292"/>
            <a:ext cx="3080157" cy="769758"/>
          </a:xfrm>
          <a:prstGeom prst="wedgeRoundRectCallout">
            <a:avLst>
              <a:gd name="adj1" fmla="val -56703"/>
              <a:gd name="adj2" fmla="val 40317"/>
              <a:gd name="adj3" fmla="val 16667"/>
            </a:avLst>
          </a:prstGeom>
          <a:solidFill>
            <a:schemeClr val="accent1">
              <a:lumMod val="50000"/>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rPr>
              <a:t>重载的</a:t>
            </a:r>
            <a:r>
              <a:rPr lang="en-US" altLang="zh-CN" sz="2000" dirty="0">
                <a:solidFill>
                  <a:schemeClr val="bg1"/>
                </a:solidFill>
              </a:rPr>
              <a:t>*</a:t>
            </a:r>
            <a:r>
              <a:rPr lang="zh-CN" altLang="en-US" sz="2000" dirty="0">
                <a:solidFill>
                  <a:schemeClr val="bg1"/>
                </a:solidFill>
              </a:rPr>
              <a:t>返回左值</a:t>
            </a:r>
            <a:endParaRPr lang="en-US" altLang="zh-CN" sz="2000" dirty="0">
              <a:solidFill>
                <a:schemeClr val="bg1"/>
              </a:solidFill>
            </a:endParaRPr>
          </a:p>
        </p:txBody>
      </p:sp>
      <p:sp>
        <p:nvSpPr>
          <p:cNvPr id="7" name="对话气泡: 圆角矩形 6">
            <a:extLst>
              <a:ext uri="{FF2B5EF4-FFF2-40B4-BE49-F238E27FC236}">
                <a16:creationId xmlns:a16="http://schemas.microsoft.com/office/drawing/2014/main" id="{C7C79371-170A-433C-B087-EFF5FEA406C8}"/>
              </a:ext>
            </a:extLst>
          </p:cNvPr>
          <p:cNvSpPr/>
          <p:nvPr/>
        </p:nvSpPr>
        <p:spPr>
          <a:xfrm>
            <a:off x="6010070" y="5374583"/>
            <a:ext cx="3080157" cy="769758"/>
          </a:xfrm>
          <a:prstGeom prst="wedgeRoundRectCallout">
            <a:avLst>
              <a:gd name="adj1" fmla="val -60002"/>
              <a:gd name="adj2" fmla="val 24643"/>
              <a:gd name="adj3" fmla="val 16667"/>
            </a:avLst>
          </a:prstGeom>
          <a:solidFill>
            <a:schemeClr val="accent1">
              <a:lumMod val="50000"/>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rPr>
              <a:t>重载的</a:t>
            </a:r>
            <a:r>
              <a:rPr lang="en-US" altLang="zh-CN" sz="2000" dirty="0">
                <a:solidFill>
                  <a:schemeClr val="bg1"/>
                </a:solidFill>
              </a:rPr>
              <a:t>-&gt;</a:t>
            </a:r>
            <a:r>
              <a:rPr lang="zh-CN" altLang="en-US" sz="2000" dirty="0">
                <a:solidFill>
                  <a:schemeClr val="bg1"/>
                </a:solidFill>
              </a:rPr>
              <a:t>必须返回指针</a:t>
            </a:r>
            <a:endParaRPr lang="en-US" altLang="zh-CN" sz="2000" dirty="0">
              <a:solidFill>
                <a:schemeClr val="bg1"/>
              </a:solidFill>
            </a:endParaRPr>
          </a:p>
        </p:txBody>
      </p:sp>
    </p:spTree>
    <p:extLst>
      <p:ext uri="{BB962C8B-B14F-4D97-AF65-F5344CB8AC3E}">
        <p14:creationId xmlns:p14="http://schemas.microsoft.com/office/powerpoint/2010/main" val="324023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a:xfrm>
            <a:off x="838200" y="1362635"/>
            <a:ext cx="10515600" cy="5130240"/>
          </a:xfrm>
        </p:spPr>
        <p:txBody>
          <a:bodyPr>
            <a:noAutofit/>
          </a:bodyPr>
          <a:lstStyle/>
          <a:p>
            <a:r>
              <a:rPr lang="zh-CN" altLang="en-US" sz="2400" dirty="0">
                <a:latin typeface="+mn-lt"/>
              </a:rPr>
              <a:t>重载理由：使</a:t>
            </a:r>
            <a:r>
              <a:rPr lang="zh-CN" altLang="en-US" sz="2400" b="1" dirty="0">
                <a:solidFill>
                  <a:srgbClr val="FF0000"/>
                </a:solidFill>
                <a:latin typeface="+mn-lt"/>
              </a:rPr>
              <a:t>类对象</a:t>
            </a:r>
            <a:r>
              <a:rPr lang="zh-CN" altLang="en-US" sz="2400" dirty="0">
                <a:latin typeface="+mn-lt"/>
              </a:rPr>
              <a:t>的行为像是一个</a:t>
            </a:r>
            <a:r>
              <a:rPr lang="zh-CN" altLang="en-US" sz="2400" b="1" dirty="0">
                <a:solidFill>
                  <a:srgbClr val="FF0000"/>
                </a:solidFill>
                <a:latin typeface="+mn-lt"/>
              </a:rPr>
              <a:t>函数</a:t>
            </a:r>
            <a:r>
              <a:rPr lang="zh-CN" altLang="en-US" sz="2400" dirty="0">
                <a:latin typeface="+mn-lt"/>
              </a:rPr>
              <a:t>！</a:t>
            </a:r>
            <a:endParaRPr lang="en-US" altLang="zh-CN" sz="2400" dirty="0">
              <a:latin typeface="+mn-lt"/>
            </a:endParaRPr>
          </a:p>
          <a:p>
            <a:r>
              <a:rPr lang="zh-CN" altLang="en-US" sz="2400" dirty="0">
                <a:latin typeface="+mn-lt"/>
              </a:rPr>
              <a:t>例如：</a:t>
            </a:r>
            <a:endParaRPr lang="en-US" altLang="zh-CN" sz="2400" dirty="0">
              <a:latin typeface="+mn-lt"/>
            </a:endParaRPr>
          </a:p>
          <a:p>
            <a:pPr marL="0" indent="0">
              <a:buNone/>
            </a:pPr>
            <a:r>
              <a:rPr lang="en-US" altLang="zh-CN" sz="2400" dirty="0">
                <a:latin typeface="+mn-lt"/>
              </a:rPr>
              <a:t>double&amp; complex::</a:t>
            </a:r>
            <a:r>
              <a:rPr lang="en-US" altLang="zh-CN" sz="2400" b="1" i="1" dirty="0">
                <a:solidFill>
                  <a:srgbClr val="FF0000"/>
                </a:solidFill>
                <a:latin typeface="+mn-lt"/>
              </a:rPr>
              <a:t>operator()(char part) </a:t>
            </a:r>
          </a:p>
          <a:p>
            <a:pPr marL="0" indent="0">
              <a:buNone/>
            </a:pPr>
            <a:r>
              <a:rPr lang="en-US" altLang="zh-CN" sz="2400" dirty="0">
                <a:latin typeface="+mn-lt"/>
              </a:rPr>
              <a:t>{ return part == 'r' ? real : </a:t>
            </a:r>
            <a:r>
              <a:rPr lang="en-US" altLang="zh-CN" sz="2400" dirty="0" err="1">
                <a:latin typeface="+mn-lt"/>
              </a:rPr>
              <a:t>imag</a:t>
            </a:r>
            <a:r>
              <a:rPr lang="en-US" altLang="zh-CN" sz="2400" dirty="0">
                <a:latin typeface="+mn-lt"/>
              </a:rPr>
              <a:t>; }</a:t>
            </a:r>
          </a:p>
          <a:p>
            <a:pPr marL="0" indent="0">
              <a:buNone/>
            </a:pPr>
            <a:endParaRPr lang="en-US" altLang="zh-CN" sz="2400" dirty="0">
              <a:latin typeface="+mn-lt"/>
            </a:endParaRPr>
          </a:p>
          <a:p>
            <a:pPr marL="0" indent="0">
              <a:buNone/>
            </a:pPr>
            <a:r>
              <a:rPr lang="en-US" altLang="zh-CN" sz="2400" dirty="0">
                <a:latin typeface="+mn-lt"/>
              </a:rPr>
              <a:t>complex c{1, 2};</a:t>
            </a:r>
          </a:p>
          <a:p>
            <a:pPr marL="0" indent="0">
              <a:buNone/>
            </a:pPr>
            <a:r>
              <a:rPr lang="en-US" altLang="zh-CN" sz="2400" dirty="0">
                <a:latin typeface="+mn-lt"/>
              </a:rPr>
              <a:t>double r = </a:t>
            </a:r>
            <a:r>
              <a:rPr lang="en-US" altLang="zh-CN" sz="2400" b="1" i="1" dirty="0">
                <a:solidFill>
                  <a:srgbClr val="FF0000"/>
                </a:solidFill>
                <a:latin typeface="+mn-lt"/>
              </a:rPr>
              <a:t>c(</a:t>
            </a:r>
            <a:r>
              <a:rPr lang="en-US" altLang="zh-CN" sz="2400" b="1" dirty="0">
                <a:solidFill>
                  <a:srgbClr val="FF0000"/>
                </a:solidFill>
                <a:latin typeface="+mn-lt"/>
              </a:rPr>
              <a:t>'</a:t>
            </a:r>
            <a:r>
              <a:rPr lang="en-US" altLang="zh-CN" sz="2400" b="1" i="1" dirty="0">
                <a:solidFill>
                  <a:srgbClr val="FF0000"/>
                </a:solidFill>
                <a:latin typeface="+mn-lt"/>
              </a:rPr>
              <a:t>r</a:t>
            </a:r>
            <a:r>
              <a:rPr lang="en-US" altLang="zh-CN" sz="2400" b="1" dirty="0">
                <a:solidFill>
                  <a:srgbClr val="FF0000"/>
                </a:solidFill>
                <a:latin typeface="+mn-lt"/>
              </a:rPr>
              <a:t>'</a:t>
            </a:r>
            <a:r>
              <a:rPr lang="en-US" altLang="zh-CN" sz="2400" b="1" i="1" dirty="0">
                <a:solidFill>
                  <a:srgbClr val="FF0000"/>
                </a:solidFill>
                <a:latin typeface="+mn-lt"/>
              </a:rPr>
              <a:t>)</a:t>
            </a:r>
            <a:r>
              <a:rPr lang="en-US" altLang="zh-CN" sz="2400" dirty="0">
                <a:latin typeface="+mn-lt"/>
              </a:rPr>
              <a:t>; </a:t>
            </a:r>
            <a:r>
              <a:rPr lang="en-US" altLang="zh-CN" sz="2000" dirty="0">
                <a:solidFill>
                  <a:schemeClr val="tx1">
                    <a:lumMod val="50000"/>
                    <a:lumOff val="50000"/>
                  </a:schemeClr>
                </a:solidFill>
                <a:latin typeface="+mn-lt"/>
              </a:rPr>
              <a:t>// =&gt; </a:t>
            </a:r>
            <a:r>
              <a:rPr lang="en-US" altLang="zh-CN" sz="2000" dirty="0" err="1">
                <a:solidFill>
                  <a:schemeClr val="tx1">
                    <a:lumMod val="50000"/>
                    <a:lumOff val="50000"/>
                  </a:schemeClr>
                </a:solidFill>
                <a:latin typeface="+mn-lt"/>
              </a:rPr>
              <a:t>c.operator</a:t>
            </a:r>
            <a:r>
              <a:rPr lang="en-US" altLang="zh-CN" sz="2000" dirty="0">
                <a:solidFill>
                  <a:schemeClr val="tx1">
                    <a:lumMod val="50000"/>
                    <a:lumOff val="50000"/>
                  </a:schemeClr>
                </a:solidFill>
                <a:latin typeface="+mn-lt"/>
              </a:rPr>
              <a:t>()('r')</a:t>
            </a:r>
            <a:endParaRPr lang="en-US" altLang="zh-CN" sz="2400" dirty="0">
              <a:solidFill>
                <a:schemeClr val="tx1">
                  <a:lumMod val="50000"/>
                  <a:lumOff val="50000"/>
                </a:schemeClr>
              </a:solidFill>
              <a:latin typeface="+mn-lt"/>
            </a:endParaRPr>
          </a:p>
          <a:p>
            <a:pPr marL="0" indent="0">
              <a:buNone/>
            </a:pPr>
            <a:endParaRPr lang="zh-CN" altLang="zh-CN" sz="2400" dirty="0">
              <a:latin typeface="+mn-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27</a:t>
            </a:fld>
            <a:endParaRPr lang="zh-CN" altLang="en-US"/>
          </a:p>
        </p:txBody>
      </p:sp>
      <p:graphicFrame>
        <p:nvGraphicFramePr>
          <p:cNvPr id="5" name="图示 4"/>
          <p:cNvGraphicFramePr/>
          <p:nvPr>
            <p:extLst>
              <p:ext uri="{D42A27DB-BD31-4B8C-83A1-F6EECF244321}">
                <p14:modId xmlns:p14="http://schemas.microsoft.com/office/powerpoint/2010/main" val="647964390"/>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对话气泡: 圆角矩形 5">
            <a:extLst>
              <a:ext uri="{FF2B5EF4-FFF2-40B4-BE49-F238E27FC236}">
                <a16:creationId xmlns:a16="http://schemas.microsoft.com/office/drawing/2014/main" id="{CB4AA6B8-0054-467E-B1D7-A2BD42A1E4A1}"/>
              </a:ext>
            </a:extLst>
          </p:cNvPr>
          <p:cNvSpPr/>
          <p:nvPr/>
        </p:nvSpPr>
        <p:spPr>
          <a:xfrm>
            <a:off x="2327071" y="5110486"/>
            <a:ext cx="1641679" cy="769758"/>
          </a:xfrm>
          <a:prstGeom prst="wedgeRoundRectCallout">
            <a:avLst>
              <a:gd name="adj1" fmla="val -15411"/>
              <a:gd name="adj2" fmla="val -98272"/>
              <a:gd name="adj3" fmla="val 16667"/>
            </a:avLst>
          </a:prstGeom>
          <a:solidFill>
            <a:schemeClr val="accent1">
              <a:lumMod val="50000"/>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rPr>
              <a:t>函数对象</a:t>
            </a:r>
            <a:endParaRPr lang="en-US" altLang="zh-CN" sz="2000" dirty="0">
              <a:solidFill>
                <a:schemeClr val="bg1"/>
              </a:solidFill>
            </a:endParaRPr>
          </a:p>
        </p:txBody>
      </p:sp>
    </p:spTree>
    <p:extLst>
      <p:ext uri="{BB962C8B-B14F-4D97-AF65-F5344CB8AC3E}">
        <p14:creationId xmlns:p14="http://schemas.microsoft.com/office/powerpoint/2010/main" val="218929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a:xfrm>
            <a:off x="838200" y="1362635"/>
            <a:ext cx="10515600" cy="5130240"/>
          </a:xfrm>
        </p:spPr>
        <p:txBody>
          <a:bodyPr>
            <a:noAutofit/>
          </a:bodyPr>
          <a:lstStyle/>
          <a:p>
            <a:r>
              <a:rPr lang="zh-CN" altLang="en-US" dirty="0">
                <a:latin typeface="+mn-lt"/>
              </a:rPr>
              <a:t>可调用对象</a:t>
            </a:r>
            <a:r>
              <a:rPr lang="en-US" altLang="zh-CN" b="1" i="1" dirty="0">
                <a:solidFill>
                  <a:srgbClr val="FF0000"/>
                </a:solidFill>
                <a:latin typeface="+mn-lt"/>
              </a:rPr>
              <a:t>(callable object)</a:t>
            </a:r>
          </a:p>
          <a:p>
            <a:pPr lvl="1"/>
            <a:r>
              <a:rPr lang="zh-CN" altLang="zh-CN" sz="2800" dirty="0">
                <a:latin typeface="+mn-lt"/>
              </a:rPr>
              <a:t>函数。</a:t>
            </a:r>
          </a:p>
          <a:p>
            <a:pPr lvl="1"/>
            <a:r>
              <a:rPr lang="en-US" altLang="zh-CN" sz="2800" dirty="0">
                <a:latin typeface="+mn-lt"/>
              </a:rPr>
              <a:t>lambda</a:t>
            </a:r>
            <a:r>
              <a:rPr lang="zh-CN" altLang="zh-CN" sz="2800" dirty="0">
                <a:latin typeface="+mn-lt"/>
              </a:rPr>
              <a:t>表达式。</a:t>
            </a:r>
          </a:p>
          <a:p>
            <a:pPr lvl="1"/>
            <a:r>
              <a:rPr lang="zh-CN" altLang="zh-CN" sz="2800" dirty="0">
                <a:latin typeface="+mn-lt"/>
              </a:rPr>
              <a:t>函数对象。</a:t>
            </a:r>
            <a:endParaRPr lang="en-US" altLang="zh-CN" sz="2800" dirty="0">
              <a:latin typeface="+mn-lt"/>
            </a:endParaRPr>
          </a:p>
          <a:p>
            <a:pPr lvl="1"/>
            <a:endParaRPr lang="en-US" altLang="zh-CN" sz="2800" dirty="0">
              <a:latin typeface="+mn-lt"/>
            </a:endParaRPr>
          </a:p>
          <a:p>
            <a:r>
              <a:rPr lang="zh-CN" altLang="en-US" dirty="0">
                <a:latin typeface="+mn-lt"/>
              </a:rPr>
              <a:t>头文件</a:t>
            </a:r>
            <a:r>
              <a:rPr lang="en-US" altLang="zh-CN" dirty="0">
                <a:latin typeface="+mn-lt"/>
              </a:rPr>
              <a:t>functional</a:t>
            </a:r>
          </a:p>
          <a:p>
            <a:pPr lvl="1"/>
            <a:r>
              <a:rPr lang="en-US" altLang="zh-CN" sz="2800" dirty="0">
                <a:latin typeface="+mn-lt"/>
              </a:rPr>
              <a:t>function</a:t>
            </a:r>
            <a:r>
              <a:rPr lang="zh-CN" altLang="en-US" sz="2800" dirty="0">
                <a:latin typeface="+mn-lt"/>
              </a:rPr>
              <a:t>模板</a:t>
            </a:r>
            <a:endParaRPr lang="en-US" altLang="zh-CN" sz="2800" dirty="0">
              <a:latin typeface="+mn-lt"/>
            </a:endParaRPr>
          </a:p>
          <a:p>
            <a:pPr lvl="1"/>
            <a:r>
              <a:rPr lang="zh-CN" altLang="en-US" sz="2800" dirty="0">
                <a:latin typeface="+mn-lt"/>
              </a:rPr>
              <a:t>参数是函数类型</a:t>
            </a:r>
            <a:endParaRPr lang="zh-CN" altLang="zh-CN" sz="2800" dirty="0">
              <a:latin typeface="+mn-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28</a:t>
            </a:fld>
            <a:endParaRPr lang="zh-CN" altLang="en-US"/>
          </a:p>
        </p:txBody>
      </p:sp>
      <p:graphicFrame>
        <p:nvGraphicFramePr>
          <p:cNvPr id="5" name="图示 4"/>
          <p:cNvGraphicFramePr/>
          <p:nvPr>
            <p:extLst>
              <p:ext uri="{D42A27DB-BD31-4B8C-83A1-F6EECF244321}">
                <p14:modId xmlns:p14="http://schemas.microsoft.com/office/powerpoint/2010/main" val="4158820690"/>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a:extLst>
              <a:ext uri="{FF2B5EF4-FFF2-40B4-BE49-F238E27FC236}">
                <a16:creationId xmlns:a16="http://schemas.microsoft.com/office/drawing/2014/main" id="{D13492DA-F5F7-4233-AE47-712BD014C7A4}"/>
              </a:ext>
            </a:extLst>
          </p:cNvPr>
          <p:cNvSpPr/>
          <p:nvPr/>
        </p:nvSpPr>
        <p:spPr>
          <a:xfrm>
            <a:off x="5165313" y="1968402"/>
            <a:ext cx="6137687" cy="422299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int f() { return 0; } </a:t>
            </a:r>
            <a:r>
              <a:rPr lang="en-US" altLang="zh-CN" dirty="0">
                <a:solidFill>
                  <a:schemeClr val="bg1">
                    <a:lumMod val="75000"/>
                  </a:schemeClr>
                </a:solidFill>
              </a:rPr>
              <a:t>//</a:t>
            </a:r>
            <a:r>
              <a:rPr lang="zh-CN" altLang="zh-CN" dirty="0">
                <a:solidFill>
                  <a:schemeClr val="bg1">
                    <a:lumMod val="75000"/>
                  </a:schemeClr>
                </a:solidFill>
              </a:rPr>
              <a:t>函数</a:t>
            </a:r>
          </a:p>
          <a:p>
            <a:r>
              <a:rPr lang="en-US" altLang="zh-CN" dirty="0"/>
              <a:t> </a:t>
            </a:r>
            <a:endParaRPr lang="zh-CN" altLang="zh-CN" dirty="0"/>
          </a:p>
          <a:p>
            <a:r>
              <a:rPr lang="en-US" altLang="zh-CN" dirty="0"/>
              <a:t>class foo </a:t>
            </a:r>
            <a:r>
              <a:rPr lang="en-US" altLang="zh-CN" dirty="0">
                <a:solidFill>
                  <a:schemeClr val="bg1">
                    <a:lumMod val="75000"/>
                  </a:schemeClr>
                </a:solidFill>
              </a:rPr>
              <a:t>//</a:t>
            </a:r>
            <a:r>
              <a:rPr lang="zh-CN" altLang="zh-CN" dirty="0">
                <a:solidFill>
                  <a:schemeClr val="bg1">
                    <a:lumMod val="75000"/>
                  </a:schemeClr>
                </a:solidFill>
              </a:rPr>
              <a:t>重载了</a:t>
            </a:r>
            <a:r>
              <a:rPr lang="en-US" altLang="zh-CN" dirty="0">
                <a:solidFill>
                  <a:schemeClr val="bg1">
                    <a:lumMod val="75000"/>
                  </a:schemeClr>
                </a:solidFill>
              </a:rPr>
              <a:t>()</a:t>
            </a:r>
            <a:r>
              <a:rPr lang="zh-CN" altLang="zh-CN" dirty="0">
                <a:solidFill>
                  <a:schemeClr val="bg1">
                    <a:lumMod val="75000"/>
                  </a:schemeClr>
                </a:solidFill>
              </a:rPr>
              <a:t>的类</a:t>
            </a:r>
          </a:p>
          <a:p>
            <a:r>
              <a:rPr lang="en-US" altLang="zh-CN" dirty="0"/>
              <a:t>{</a:t>
            </a:r>
            <a:endParaRPr lang="zh-CN" altLang="zh-CN" dirty="0"/>
          </a:p>
          <a:p>
            <a:r>
              <a:rPr lang="en-US" altLang="zh-CN" dirty="0"/>
              <a:t>private: int x = 1;</a:t>
            </a:r>
            <a:endParaRPr lang="zh-CN" altLang="zh-CN" dirty="0"/>
          </a:p>
          <a:p>
            <a:r>
              <a:rPr lang="en-US" altLang="zh-CN" dirty="0"/>
              <a:t>public: int operator()() { return x; }</a:t>
            </a:r>
            <a:endParaRPr lang="zh-CN" altLang="zh-CN" dirty="0"/>
          </a:p>
          <a:p>
            <a:r>
              <a:rPr lang="en-US" altLang="zh-CN" dirty="0"/>
              <a:t>};</a:t>
            </a:r>
            <a:endParaRPr lang="zh-CN" altLang="zh-CN" dirty="0"/>
          </a:p>
          <a:p>
            <a:r>
              <a:rPr lang="en-US" altLang="zh-CN" dirty="0"/>
              <a:t> </a:t>
            </a:r>
            <a:endParaRPr lang="zh-CN" altLang="zh-CN" dirty="0"/>
          </a:p>
          <a:p>
            <a:r>
              <a:rPr lang="en-US" altLang="zh-CN" dirty="0"/>
              <a:t>void g(</a:t>
            </a:r>
            <a:r>
              <a:rPr lang="en-US" altLang="zh-CN" b="1" i="1" dirty="0">
                <a:solidFill>
                  <a:srgbClr val="FFFF00"/>
                </a:solidFill>
              </a:rPr>
              <a:t>std::function&lt;int ()&gt; </a:t>
            </a:r>
            <a:r>
              <a:rPr lang="en-US" altLang="zh-CN" b="1" i="1" dirty="0" err="1">
                <a:solidFill>
                  <a:srgbClr val="FFFF00"/>
                </a:solidFill>
              </a:rPr>
              <a:t>fn</a:t>
            </a:r>
            <a:r>
              <a:rPr lang="en-US" altLang="zh-CN" dirty="0"/>
              <a:t>) </a:t>
            </a:r>
          </a:p>
          <a:p>
            <a:r>
              <a:rPr lang="en-US" altLang="zh-CN" dirty="0"/>
              <a:t>{ std::</a:t>
            </a:r>
            <a:r>
              <a:rPr lang="en-US" altLang="zh-CN" dirty="0" err="1"/>
              <a:t>cout</a:t>
            </a:r>
            <a:r>
              <a:rPr lang="en-US" altLang="zh-CN" dirty="0"/>
              <a:t> &lt;&lt; </a:t>
            </a:r>
            <a:r>
              <a:rPr lang="en-US" altLang="zh-CN" dirty="0" err="1"/>
              <a:t>fn</a:t>
            </a:r>
            <a:r>
              <a:rPr lang="en-US" altLang="zh-CN" dirty="0"/>
              <a:t>() &lt;&lt; std::</a:t>
            </a:r>
            <a:r>
              <a:rPr lang="en-US" altLang="zh-CN" dirty="0" err="1"/>
              <a:t>endl</a:t>
            </a:r>
            <a:r>
              <a:rPr lang="en-US" altLang="zh-CN" dirty="0"/>
              <a:t>; }</a:t>
            </a:r>
          </a:p>
          <a:p>
            <a:endParaRPr lang="en-US" altLang="zh-CN" dirty="0"/>
          </a:p>
          <a:p>
            <a:r>
              <a:rPr lang="en-US" altLang="zh-CN" dirty="0"/>
              <a:t>g(f); </a:t>
            </a:r>
            <a:r>
              <a:rPr lang="en-US" altLang="zh-CN" dirty="0">
                <a:solidFill>
                  <a:schemeClr val="bg1">
                    <a:lumMod val="75000"/>
                  </a:schemeClr>
                </a:solidFill>
              </a:rPr>
              <a:t>//</a:t>
            </a:r>
            <a:r>
              <a:rPr lang="zh-CN" altLang="zh-CN" dirty="0">
                <a:solidFill>
                  <a:schemeClr val="bg1">
                    <a:lumMod val="75000"/>
                  </a:schemeClr>
                </a:solidFill>
              </a:rPr>
              <a:t>函数作为参数</a:t>
            </a:r>
          </a:p>
          <a:p>
            <a:r>
              <a:rPr lang="en-US" altLang="zh-CN" dirty="0"/>
              <a:t>g([=]()-&gt;int { return a; }); </a:t>
            </a:r>
            <a:r>
              <a:rPr lang="en-US" altLang="zh-CN" dirty="0">
                <a:solidFill>
                  <a:schemeClr val="bg1">
                    <a:lumMod val="75000"/>
                  </a:schemeClr>
                </a:solidFill>
              </a:rPr>
              <a:t>//lambda</a:t>
            </a:r>
            <a:r>
              <a:rPr lang="zh-CN" altLang="zh-CN" dirty="0">
                <a:solidFill>
                  <a:schemeClr val="bg1">
                    <a:lumMod val="75000"/>
                  </a:schemeClr>
                </a:solidFill>
              </a:rPr>
              <a:t>作为参数</a:t>
            </a:r>
          </a:p>
          <a:p>
            <a:r>
              <a:rPr lang="en-US" altLang="zh-CN" dirty="0"/>
              <a:t>g(x); </a:t>
            </a:r>
            <a:r>
              <a:rPr lang="en-US" altLang="zh-CN" dirty="0">
                <a:solidFill>
                  <a:schemeClr val="bg1">
                    <a:lumMod val="75000"/>
                  </a:schemeClr>
                </a:solidFill>
              </a:rPr>
              <a:t>//</a:t>
            </a:r>
            <a:r>
              <a:rPr lang="zh-CN" altLang="zh-CN" dirty="0">
                <a:solidFill>
                  <a:schemeClr val="bg1">
                    <a:lumMod val="75000"/>
                  </a:schemeClr>
                </a:solidFill>
              </a:rPr>
              <a:t>函数对象作为参数</a:t>
            </a:r>
          </a:p>
        </p:txBody>
      </p:sp>
    </p:spTree>
    <p:extLst>
      <p:ext uri="{BB962C8B-B14F-4D97-AF65-F5344CB8AC3E}">
        <p14:creationId xmlns:p14="http://schemas.microsoft.com/office/powerpoint/2010/main" val="174180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r>
              <a:rPr lang="zh-CN" altLang="zh-CN" dirty="0">
                <a:latin typeface="+mn-lt"/>
              </a:rPr>
              <a:t>在</a:t>
            </a:r>
            <a:r>
              <a:rPr lang="en-US" altLang="zh-CN" dirty="0">
                <a:latin typeface="+mn-lt"/>
              </a:rPr>
              <a:t>C++</a:t>
            </a:r>
            <a:r>
              <a:rPr lang="zh-CN" altLang="zh-CN" dirty="0">
                <a:latin typeface="+mn-lt"/>
              </a:rPr>
              <a:t>中，很多的运算符被当视为函数，称为运算符函数</a:t>
            </a:r>
            <a:r>
              <a:rPr lang="en-US" altLang="zh-CN" b="1" i="1" dirty="0">
                <a:solidFill>
                  <a:srgbClr val="FF0000"/>
                </a:solidFill>
                <a:latin typeface="+mn-lt"/>
              </a:rPr>
              <a:t>(operator function)</a:t>
            </a:r>
          </a:p>
          <a:p>
            <a:pPr marL="457200" lvl="1" indent="0">
              <a:buNone/>
            </a:pPr>
            <a:endParaRPr lang="en-US" altLang="zh-CN" b="1" i="1" dirty="0">
              <a:solidFill>
                <a:srgbClr val="FF0000"/>
              </a:solidFill>
              <a:latin typeface="+mn-lt"/>
            </a:endParaRPr>
          </a:p>
          <a:p>
            <a:pPr marL="457200" lvl="1" indent="0" algn="ctr">
              <a:buNone/>
            </a:pPr>
            <a:r>
              <a:rPr lang="zh-CN" altLang="zh-CN" sz="3200" b="1" i="1" dirty="0">
                <a:solidFill>
                  <a:srgbClr val="FF0000"/>
                </a:solidFill>
                <a:latin typeface="+mn-lt"/>
              </a:rPr>
              <a:t>返回值类型</a:t>
            </a:r>
            <a:r>
              <a:rPr lang="en-US" altLang="zh-CN" sz="3200" b="1" i="1" dirty="0">
                <a:solidFill>
                  <a:srgbClr val="FF0000"/>
                </a:solidFill>
                <a:latin typeface="+mn-lt"/>
              </a:rPr>
              <a:t> operator @(</a:t>
            </a:r>
            <a:r>
              <a:rPr lang="zh-CN" altLang="zh-CN" sz="3200" b="1" i="1" dirty="0">
                <a:solidFill>
                  <a:srgbClr val="FF0000"/>
                </a:solidFill>
                <a:latin typeface="+mn-lt"/>
              </a:rPr>
              <a:t>参数列表</a:t>
            </a:r>
            <a:r>
              <a:rPr lang="en-US" altLang="zh-CN" sz="3200" b="1" i="1" dirty="0">
                <a:solidFill>
                  <a:srgbClr val="FF0000"/>
                </a:solidFill>
                <a:latin typeface="+mn-lt"/>
              </a:rPr>
              <a:t>);</a:t>
            </a: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3</a:t>
            </a:fld>
            <a:endParaRPr lang="zh-CN" altLang="en-US"/>
          </a:p>
        </p:txBody>
      </p:sp>
      <p:graphicFrame>
        <p:nvGraphicFramePr>
          <p:cNvPr id="5" name="图示 4"/>
          <p:cNvGraphicFramePr/>
          <p:nvPr>
            <p:extLst>
              <p:ext uri="{D42A27DB-BD31-4B8C-83A1-F6EECF244321}">
                <p14:modId xmlns:p14="http://schemas.microsoft.com/office/powerpoint/2010/main" val="927381700"/>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536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r>
              <a:rPr lang="zh-CN" altLang="zh-CN" dirty="0">
                <a:latin typeface="+mj-lt"/>
              </a:rPr>
              <a:t>为类重载运算符函数，有几个因素需要考量</a:t>
            </a:r>
            <a:r>
              <a:rPr lang="zh-CN" altLang="zh-CN" dirty="0" smtClean="0">
                <a:latin typeface="+mj-lt"/>
              </a:rPr>
              <a:t>：</a:t>
            </a:r>
            <a:endParaRPr lang="zh-CN" altLang="zh-CN" dirty="0">
              <a:latin typeface="+mj-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4</a:t>
            </a:fld>
            <a:endParaRPr lang="zh-CN" altLang="en-US"/>
          </a:p>
        </p:txBody>
      </p:sp>
      <p:graphicFrame>
        <p:nvGraphicFramePr>
          <p:cNvPr id="5" name="图示 4"/>
          <p:cNvGraphicFramePr/>
          <p:nvPr>
            <p:extLst>
              <p:ext uri="{D42A27DB-BD31-4B8C-83A1-F6EECF244321}">
                <p14:modId xmlns:p14="http://schemas.microsoft.com/office/powerpoint/2010/main" val="1872889180"/>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图示 5"/>
          <p:cNvGraphicFramePr/>
          <p:nvPr>
            <p:extLst>
              <p:ext uri="{D42A27DB-BD31-4B8C-83A1-F6EECF244321}">
                <p14:modId xmlns:p14="http://schemas.microsoft.com/office/powerpoint/2010/main" val="1665272183"/>
              </p:ext>
            </p:extLst>
          </p:nvPr>
        </p:nvGraphicFramePr>
        <p:xfrm>
          <a:off x="1079156" y="2304288"/>
          <a:ext cx="10033688" cy="3200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17545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pPr marL="0" indent="0">
              <a:buNone/>
            </a:pPr>
            <a:r>
              <a:rPr lang="en-US" altLang="zh-CN" dirty="0">
                <a:latin typeface="+mj-lt"/>
              </a:rPr>
              <a:t>int a = 1, b = 2, c;</a:t>
            </a:r>
            <a:endParaRPr lang="zh-CN" altLang="zh-CN" dirty="0">
              <a:latin typeface="+mj-lt"/>
            </a:endParaRPr>
          </a:p>
          <a:p>
            <a:pPr marL="0" indent="0">
              <a:buNone/>
            </a:pPr>
            <a:r>
              <a:rPr lang="en-US" altLang="zh-CN" dirty="0">
                <a:latin typeface="+mj-lt"/>
              </a:rPr>
              <a:t>c = a </a:t>
            </a:r>
            <a:r>
              <a:rPr lang="en-US" altLang="zh-CN" b="1" i="1" dirty="0">
                <a:solidFill>
                  <a:srgbClr val="FF0000"/>
                </a:solidFill>
                <a:latin typeface="+mj-lt"/>
              </a:rPr>
              <a:t>+</a:t>
            </a:r>
            <a:r>
              <a:rPr lang="en-US" altLang="zh-CN" dirty="0">
                <a:latin typeface="+mj-lt"/>
              </a:rPr>
              <a:t> b;</a:t>
            </a:r>
          </a:p>
          <a:p>
            <a:pPr marL="0" indent="0">
              <a:buNone/>
            </a:pPr>
            <a:endParaRPr lang="en-US" altLang="zh-CN" dirty="0">
              <a:latin typeface="+mj-lt"/>
            </a:endParaRPr>
          </a:p>
          <a:p>
            <a:pPr lvl="0"/>
            <a:r>
              <a:rPr lang="zh-CN" altLang="zh-CN" dirty="0">
                <a:latin typeface="+mj-lt"/>
              </a:rPr>
              <a:t>运算时，</a:t>
            </a:r>
            <a:r>
              <a:rPr lang="zh-CN" altLang="zh-CN" b="1" dirty="0">
                <a:solidFill>
                  <a:srgbClr val="FF0000"/>
                </a:solidFill>
                <a:latin typeface="+mj-lt"/>
              </a:rPr>
              <a:t>操作数</a:t>
            </a:r>
            <a:r>
              <a:rPr lang="en-US" altLang="zh-CN" dirty="0">
                <a:latin typeface="+mj-lt"/>
              </a:rPr>
              <a:t>a</a:t>
            </a:r>
            <a:r>
              <a:rPr lang="zh-CN" altLang="zh-CN" dirty="0">
                <a:latin typeface="+mj-lt"/>
              </a:rPr>
              <a:t>和</a:t>
            </a:r>
            <a:r>
              <a:rPr lang="en-US" altLang="zh-CN" dirty="0">
                <a:latin typeface="+mj-lt"/>
              </a:rPr>
              <a:t>b</a:t>
            </a:r>
            <a:r>
              <a:rPr lang="zh-CN" altLang="zh-CN" dirty="0">
                <a:latin typeface="+mj-lt"/>
              </a:rPr>
              <a:t>都</a:t>
            </a:r>
            <a:r>
              <a:rPr lang="zh-CN" altLang="zh-CN" b="1" dirty="0">
                <a:solidFill>
                  <a:srgbClr val="FF0000"/>
                </a:solidFill>
                <a:latin typeface="+mj-lt"/>
              </a:rPr>
              <a:t>不会被改变</a:t>
            </a:r>
            <a:r>
              <a:rPr lang="zh-CN" altLang="zh-CN" dirty="0">
                <a:latin typeface="+mj-lt"/>
              </a:rPr>
              <a:t>。</a:t>
            </a:r>
          </a:p>
          <a:p>
            <a:pPr lvl="0"/>
            <a:r>
              <a:rPr lang="zh-CN" altLang="zh-CN" dirty="0">
                <a:latin typeface="+mj-lt"/>
              </a:rPr>
              <a:t>运算后，加法要</a:t>
            </a:r>
            <a:r>
              <a:rPr lang="zh-CN" altLang="zh-CN" b="1" dirty="0">
                <a:solidFill>
                  <a:srgbClr val="FF0000"/>
                </a:solidFill>
                <a:latin typeface="+mj-lt"/>
              </a:rPr>
              <a:t>产生</a:t>
            </a:r>
            <a:r>
              <a:rPr lang="zh-CN" altLang="zh-CN" dirty="0">
                <a:latin typeface="+mj-lt"/>
              </a:rPr>
              <a:t>一个</a:t>
            </a:r>
            <a:r>
              <a:rPr lang="zh-CN" altLang="zh-CN" b="1" dirty="0">
                <a:solidFill>
                  <a:srgbClr val="FF0000"/>
                </a:solidFill>
                <a:latin typeface="+mj-lt"/>
              </a:rPr>
              <a:t>新的</a:t>
            </a:r>
            <a:r>
              <a:rPr lang="zh-CN" altLang="zh-CN" b="1" dirty="0">
                <a:solidFill>
                  <a:srgbClr val="00B050"/>
                </a:solidFill>
                <a:latin typeface="+mj-lt"/>
              </a:rPr>
              <a:t>值</a:t>
            </a:r>
            <a:r>
              <a:rPr lang="zh-CN" altLang="zh-CN" b="1" dirty="0">
                <a:solidFill>
                  <a:srgbClr val="FF0000"/>
                </a:solidFill>
                <a:latin typeface="+mj-lt"/>
              </a:rPr>
              <a:t>结果</a:t>
            </a:r>
            <a:r>
              <a:rPr lang="zh-CN" altLang="zh-CN" dirty="0">
                <a:latin typeface="+mj-lt"/>
              </a:rPr>
              <a:t>，而不是保存在</a:t>
            </a:r>
            <a:r>
              <a:rPr lang="en-US" altLang="zh-CN" dirty="0">
                <a:latin typeface="+mj-lt"/>
              </a:rPr>
              <a:t>a</a:t>
            </a:r>
            <a:r>
              <a:rPr lang="zh-CN" altLang="zh-CN" dirty="0">
                <a:latin typeface="+mj-lt"/>
              </a:rPr>
              <a:t>和</a:t>
            </a:r>
            <a:r>
              <a:rPr lang="en-US" altLang="zh-CN" dirty="0">
                <a:latin typeface="+mj-lt"/>
              </a:rPr>
              <a:t>b</a:t>
            </a:r>
            <a:r>
              <a:rPr lang="zh-CN" altLang="zh-CN" dirty="0">
                <a:latin typeface="+mj-lt"/>
              </a:rPr>
              <a:t>当中的任何一中。</a:t>
            </a:r>
          </a:p>
          <a:p>
            <a:r>
              <a:rPr lang="zh-CN" altLang="zh-CN" dirty="0">
                <a:latin typeface="+mj-lt"/>
              </a:rPr>
              <a:t>这个</a:t>
            </a:r>
            <a:r>
              <a:rPr lang="zh-CN" altLang="zh-CN" b="1" dirty="0">
                <a:solidFill>
                  <a:srgbClr val="FF0000"/>
                </a:solidFill>
                <a:latin typeface="+mj-lt"/>
              </a:rPr>
              <a:t>结果</a:t>
            </a:r>
            <a:r>
              <a:rPr lang="zh-CN" altLang="zh-CN" dirty="0">
                <a:latin typeface="+mj-lt"/>
              </a:rPr>
              <a:t>是以右值对象的形式标识的，它</a:t>
            </a:r>
            <a:r>
              <a:rPr lang="zh-CN" altLang="zh-CN" b="1" dirty="0">
                <a:solidFill>
                  <a:srgbClr val="FF0000"/>
                </a:solidFill>
                <a:latin typeface="+mj-lt"/>
              </a:rPr>
              <a:t>不能作为左值</a:t>
            </a:r>
            <a:r>
              <a:rPr lang="zh-CN" altLang="zh-CN" dirty="0">
                <a:latin typeface="+mj-lt"/>
              </a:rPr>
              <a:t>使用</a:t>
            </a:r>
            <a:r>
              <a:rPr lang="zh-CN" altLang="zh-CN" dirty="0"/>
              <a:t>。</a:t>
            </a:r>
            <a:endParaRPr lang="en-US" altLang="zh-CN" dirty="0"/>
          </a:p>
          <a:p>
            <a:r>
              <a:rPr lang="zh-CN" altLang="en-US" dirty="0">
                <a:latin typeface="+mj-lt"/>
              </a:rPr>
              <a:t>可以</a:t>
            </a:r>
            <a:r>
              <a:rPr lang="zh-CN" altLang="en-US" b="1" dirty="0">
                <a:solidFill>
                  <a:srgbClr val="FF0000"/>
                </a:solidFill>
                <a:latin typeface="+mj-lt"/>
              </a:rPr>
              <a:t>级联</a:t>
            </a:r>
            <a:r>
              <a:rPr lang="zh-CN" altLang="en-US" dirty="0">
                <a:latin typeface="+mj-lt"/>
              </a:rPr>
              <a:t>。</a:t>
            </a:r>
            <a:endParaRPr lang="zh-CN" altLang="zh-CN" dirty="0">
              <a:latin typeface="+mj-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5</a:t>
            </a:fld>
            <a:endParaRPr lang="zh-CN" altLang="en-US"/>
          </a:p>
        </p:txBody>
      </p:sp>
      <p:graphicFrame>
        <p:nvGraphicFramePr>
          <p:cNvPr id="5" name="图示 4"/>
          <p:cNvGraphicFramePr/>
          <p:nvPr>
            <p:extLst>
              <p:ext uri="{D42A27DB-BD31-4B8C-83A1-F6EECF244321}">
                <p14:modId xmlns:p14="http://schemas.microsoft.com/office/powerpoint/2010/main" val="2145496715"/>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7179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3" name="内容占位符 2"/>
          <p:cNvSpPr>
            <a:spLocks noGrp="1"/>
          </p:cNvSpPr>
          <p:nvPr>
            <p:ph idx="1"/>
          </p:nvPr>
        </p:nvSpPr>
        <p:spPr/>
        <p:txBody>
          <a:bodyPr>
            <a:noAutofit/>
          </a:bodyPr>
          <a:lstStyle/>
          <a:p>
            <a:pPr lvl="0"/>
            <a:r>
              <a:rPr lang="zh-CN" altLang="en-US" dirty="0">
                <a:latin typeface="+mj-lt"/>
              </a:rPr>
              <a:t>根据语义，为</a:t>
            </a:r>
            <a:r>
              <a:rPr lang="en-US" altLang="zh-CN" dirty="0">
                <a:latin typeface="+mj-lt"/>
              </a:rPr>
              <a:t>complex</a:t>
            </a:r>
            <a:r>
              <a:rPr lang="zh-CN" altLang="en-US" dirty="0">
                <a:latin typeface="+mj-lt"/>
              </a:rPr>
              <a:t>类重载的</a:t>
            </a:r>
            <a:r>
              <a:rPr lang="en-US" altLang="zh-CN" dirty="0">
                <a:latin typeface="+mj-lt"/>
              </a:rPr>
              <a:t>+</a:t>
            </a:r>
            <a:r>
              <a:rPr lang="zh-CN" altLang="en-US" dirty="0">
                <a:latin typeface="+mj-lt"/>
              </a:rPr>
              <a:t>函数最好是它的友元。</a:t>
            </a:r>
            <a:endParaRPr lang="en-US" altLang="zh-CN" dirty="0">
              <a:latin typeface="+mj-lt"/>
            </a:endParaRPr>
          </a:p>
          <a:p>
            <a:pPr marL="0" indent="0">
              <a:buNone/>
            </a:pPr>
            <a:r>
              <a:rPr lang="en-US" altLang="zh-CN" sz="2000" dirty="0">
                <a:latin typeface="+mj-lt"/>
              </a:rPr>
              <a:t>class complex</a:t>
            </a:r>
            <a:endParaRPr lang="zh-CN" altLang="zh-CN" sz="2000" dirty="0">
              <a:latin typeface="+mj-lt"/>
            </a:endParaRPr>
          </a:p>
          <a:p>
            <a:pPr marL="0" indent="0">
              <a:buNone/>
            </a:pPr>
            <a:r>
              <a:rPr lang="en-US" altLang="zh-CN" sz="2000" dirty="0">
                <a:latin typeface="+mj-lt"/>
              </a:rPr>
              <a:t>{   … </a:t>
            </a:r>
            <a:endParaRPr lang="zh-CN" altLang="zh-CN" sz="2000" dirty="0">
              <a:latin typeface="+mj-lt"/>
            </a:endParaRPr>
          </a:p>
          <a:p>
            <a:pPr marL="0" indent="0">
              <a:buNone/>
            </a:pPr>
            <a:r>
              <a:rPr lang="en-US" altLang="zh-CN" sz="2000" dirty="0">
                <a:latin typeface="+mj-lt"/>
              </a:rPr>
              <a:t>    </a:t>
            </a:r>
            <a:r>
              <a:rPr lang="en-US" altLang="zh-CN" sz="2000" b="1" i="1" dirty="0">
                <a:solidFill>
                  <a:srgbClr val="FF0000"/>
                </a:solidFill>
                <a:latin typeface="+mj-lt"/>
              </a:rPr>
              <a:t>friend </a:t>
            </a:r>
            <a:r>
              <a:rPr lang="en-US" altLang="zh-CN" sz="2000" b="1" i="1" dirty="0">
                <a:solidFill>
                  <a:srgbClr val="00B050"/>
                </a:solidFill>
                <a:latin typeface="+mj-lt"/>
              </a:rPr>
              <a:t>complex</a:t>
            </a:r>
            <a:r>
              <a:rPr lang="en-US" altLang="zh-CN" sz="2000" b="1" i="1" dirty="0">
                <a:solidFill>
                  <a:srgbClr val="FF0000"/>
                </a:solidFill>
                <a:latin typeface="+mj-lt"/>
              </a:rPr>
              <a:t> operator+(</a:t>
            </a:r>
            <a:r>
              <a:rPr lang="en-US" altLang="zh-CN" sz="2000" b="1" i="1" dirty="0">
                <a:solidFill>
                  <a:srgbClr val="00B050"/>
                </a:solidFill>
                <a:latin typeface="+mj-lt"/>
              </a:rPr>
              <a:t>const</a:t>
            </a:r>
            <a:r>
              <a:rPr lang="en-US" altLang="zh-CN" sz="2000" b="1" i="1" dirty="0">
                <a:solidFill>
                  <a:srgbClr val="FF0000"/>
                </a:solidFill>
                <a:latin typeface="+mj-lt"/>
              </a:rPr>
              <a:t> complex&amp; a, </a:t>
            </a:r>
            <a:r>
              <a:rPr lang="en-US" altLang="zh-CN" sz="2000" b="1" i="1" dirty="0">
                <a:solidFill>
                  <a:srgbClr val="00B050"/>
                </a:solidFill>
                <a:latin typeface="+mj-lt"/>
              </a:rPr>
              <a:t>const</a:t>
            </a:r>
            <a:r>
              <a:rPr lang="en-US" altLang="zh-CN" sz="2000" b="1" i="1" dirty="0">
                <a:solidFill>
                  <a:srgbClr val="FF0000"/>
                </a:solidFill>
                <a:latin typeface="+mj-lt"/>
              </a:rPr>
              <a:t> complex&amp; b);</a:t>
            </a:r>
            <a:endParaRPr lang="zh-CN" altLang="zh-CN" sz="2000" dirty="0">
              <a:solidFill>
                <a:srgbClr val="FF0000"/>
              </a:solidFill>
              <a:latin typeface="+mj-lt"/>
            </a:endParaRPr>
          </a:p>
          <a:p>
            <a:pPr marL="0" indent="0">
              <a:buNone/>
            </a:pPr>
            <a:r>
              <a:rPr lang="en-US" altLang="zh-CN" sz="2000" dirty="0">
                <a:latin typeface="+mj-lt"/>
              </a:rPr>
              <a:t>};</a:t>
            </a:r>
          </a:p>
          <a:p>
            <a:pPr marL="0" indent="0">
              <a:buNone/>
            </a:pPr>
            <a:endParaRPr lang="en-US" altLang="zh-CN" sz="2000" dirty="0">
              <a:latin typeface="+mj-lt"/>
            </a:endParaRPr>
          </a:p>
          <a:p>
            <a:pPr marL="0" indent="0">
              <a:buNone/>
            </a:pPr>
            <a:r>
              <a:rPr lang="en-US" altLang="zh-CN" sz="2000" dirty="0">
                <a:latin typeface="+mj-lt"/>
              </a:rPr>
              <a:t>complex operator+(const complex&amp; a, const complex&amp; b)</a:t>
            </a:r>
            <a:endParaRPr lang="zh-CN" altLang="zh-CN" sz="2000" dirty="0">
              <a:latin typeface="+mj-lt"/>
            </a:endParaRPr>
          </a:p>
          <a:p>
            <a:pPr marL="0" indent="0">
              <a:buNone/>
            </a:pPr>
            <a:r>
              <a:rPr lang="en-US" altLang="zh-CN" sz="2000" dirty="0">
                <a:latin typeface="+mj-lt"/>
              </a:rPr>
              <a:t>{</a:t>
            </a:r>
            <a:endParaRPr lang="zh-CN" altLang="zh-CN" sz="2000" dirty="0">
              <a:latin typeface="+mj-lt"/>
            </a:endParaRPr>
          </a:p>
          <a:p>
            <a:pPr marL="0" indent="0">
              <a:buNone/>
            </a:pPr>
            <a:r>
              <a:rPr lang="en-US" altLang="zh-CN" sz="2000" dirty="0">
                <a:latin typeface="+mj-lt"/>
              </a:rPr>
              <a:t>    return complex{</a:t>
            </a:r>
            <a:r>
              <a:rPr lang="en-US" altLang="zh-CN" sz="2000" dirty="0" err="1">
                <a:latin typeface="+mj-lt"/>
              </a:rPr>
              <a:t>a.real</a:t>
            </a:r>
            <a:r>
              <a:rPr lang="en-US" altLang="zh-CN" sz="2000" dirty="0">
                <a:latin typeface="+mj-lt"/>
              </a:rPr>
              <a:t> + </a:t>
            </a:r>
            <a:r>
              <a:rPr lang="en-US" altLang="zh-CN" sz="2000" dirty="0" err="1">
                <a:latin typeface="+mj-lt"/>
              </a:rPr>
              <a:t>b.real</a:t>
            </a:r>
            <a:r>
              <a:rPr lang="en-US" altLang="zh-CN" sz="2000" dirty="0">
                <a:latin typeface="+mj-lt"/>
              </a:rPr>
              <a:t>, </a:t>
            </a:r>
            <a:r>
              <a:rPr lang="en-US" altLang="zh-CN" sz="2000" dirty="0" err="1">
                <a:latin typeface="+mj-lt"/>
              </a:rPr>
              <a:t>a.imag</a:t>
            </a:r>
            <a:r>
              <a:rPr lang="en-US" altLang="zh-CN" sz="2000" dirty="0">
                <a:latin typeface="+mj-lt"/>
              </a:rPr>
              <a:t> + </a:t>
            </a:r>
            <a:r>
              <a:rPr lang="en-US" altLang="zh-CN" sz="2000" dirty="0" err="1">
                <a:latin typeface="+mj-lt"/>
              </a:rPr>
              <a:t>b.imag</a:t>
            </a:r>
            <a:r>
              <a:rPr lang="en-US" altLang="zh-CN" sz="2000" dirty="0">
                <a:latin typeface="+mj-lt"/>
              </a:rPr>
              <a:t>};</a:t>
            </a:r>
            <a:endParaRPr lang="zh-CN" altLang="zh-CN" sz="2000" dirty="0">
              <a:latin typeface="+mj-lt"/>
            </a:endParaRPr>
          </a:p>
          <a:p>
            <a:pPr marL="0" indent="0">
              <a:buNone/>
            </a:pPr>
            <a:r>
              <a:rPr lang="en-US" altLang="zh-CN" sz="2000" dirty="0">
                <a:latin typeface="+mj-lt"/>
              </a:rPr>
              <a:t>}</a:t>
            </a:r>
          </a:p>
          <a:p>
            <a:pPr marL="0" indent="0">
              <a:buNone/>
            </a:pPr>
            <a:r>
              <a:rPr lang="en-US" altLang="zh-CN" sz="2000" dirty="0">
                <a:latin typeface="+mj-lt"/>
              </a:rPr>
              <a:t>c3 = c1 + c2;</a:t>
            </a:r>
            <a:endParaRPr lang="zh-CN" altLang="zh-CN" sz="2000" dirty="0">
              <a:latin typeface="+mj-lt"/>
            </a:endParaRPr>
          </a:p>
          <a:p>
            <a:pPr marL="0" indent="0">
              <a:buNone/>
            </a:pPr>
            <a:endParaRPr lang="zh-CN" altLang="zh-CN" sz="2000" dirty="0">
              <a:latin typeface="+mj-lt"/>
            </a:endParaRP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6</a:t>
            </a:fld>
            <a:endParaRPr lang="zh-CN" altLang="en-US"/>
          </a:p>
        </p:txBody>
      </p:sp>
      <p:graphicFrame>
        <p:nvGraphicFramePr>
          <p:cNvPr id="5" name="图示 4"/>
          <p:cNvGraphicFramePr/>
          <p:nvPr>
            <p:extLst>
              <p:ext uri="{D42A27DB-BD31-4B8C-83A1-F6EECF244321}">
                <p14:modId xmlns:p14="http://schemas.microsoft.com/office/powerpoint/2010/main" val="3660712209"/>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对话气泡: 圆角矩形 5">
            <a:extLst>
              <a:ext uri="{FF2B5EF4-FFF2-40B4-BE49-F238E27FC236}">
                <a16:creationId xmlns:a16="http://schemas.microsoft.com/office/drawing/2014/main" id="{B4B99790-ACD6-428E-8E1B-DBC1EA4D6D63}"/>
              </a:ext>
            </a:extLst>
          </p:cNvPr>
          <p:cNvSpPr/>
          <p:nvPr/>
        </p:nvSpPr>
        <p:spPr>
          <a:xfrm>
            <a:off x="5160660" y="1915397"/>
            <a:ext cx="3613392" cy="709953"/>
          </a:xfrm>
          <a:prstGeom prst="wedgeRoundRectCallout">
            <a:avLst>
              <a:gd name="adj1" fmla="val -36775"/>
              <a:gd name="adj2" fmla="val 74403"/>
              <a:gd name="adj3" fmla="val 16667"/>
            </a:avLst>
          </a:prstGeom>
          <a:solidFill>
            <a:schemeClr val="accent1">
              <a:lumMod val="50000"/>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Consolas" panose="020B0609020204030204" pitchFamily="49" charset="0"/>
              </a:rPr>
              <a:t>常量参数保证操作数不会被改变</a:t>
            </a:r>
            <a:endParaRPr lang="en-US" altLang="zh-CN" dirty="0">
              <a:latin typeface="Consolas" panose="020B0609020204030204" pitchFamily="49" charset="0"/>
            </a:endParaRPr>
          </a:p>
        </p:txBody>
      </p:sp>
      <p:sp>
        <p:nvSpPr>
          <p:cNvPr id="7" name="对话气泡: 圆角矩形 6">
            <a:extLst>
              <a:ext uri="{FF2B5EF4-FFF2-40B4-BE49-F238E27FC236}">
                <a16:creationId xmlns:a16="http://schemas.microsoft.com/office/drawing/2014/main" id="{3EDDD800-B908-4B38-9578-58D0A9D6F4FC}"/>
              </a:ext>
            </a:extLst>
          </p:cNvPr>
          <p:cNvSpPr/>
          <p:nvPr/>
        </p:nvSpPr>
        <p:spPr>
          <a:xfrm>
            <a:off x="2137091" y="3341674"/>
            <a:ext cx="3613392" cy="709953"/>
          </a:xfrm>
          <a:prstGeom prst="wedgeRoundRectCallout">
            <a:avLst>
              <a:gd name="adj1" fmla="val -30014"/>
              <a:gd name="adj2" fmla="val -70125"/>
              <a:gd name="adj3" fmla="val 16667"/>
            </a:avLst>
          </a:prstGeom>
          <a:solidFill>
            <a:schemeClr val="accent1">
              <a:lumMod val="50000"/>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Consolas" panose="020B0609020204030204" pitchFamily="49" charset="0"/>
              </a:rPr>
              <a:t>返回值结果。它不能作为左值</a:t>
            </a:r>
            <a:endParaRPr lang="en-US" altLang="zh-CN" dirty="0">
              <a:latin typeface="Consolas" panose="020B0609020204030204" pitchFamily="49" charset="0"/>
            </a:endParaRPr>
          </a:p>
        </p:txBody>
      </p:sp>
      <p:sp>
        <p:nvSpPr>
          <p:cNvPr id="8" name="对话气泡: 圆角矩形 7">
            <a:extLst>
              <a:ext uri="{FF2B5EF4-FFF2-40B4-BE49-F238E27FC236}">
                <a16:creationId xmlns:a16="http://schemas.microsoft.com/office/drawing/2014/main" id="{1CC8D4D5-F48A-4501-9CC7-72345B54AFC8}"/>
              </a:ext>
            </a:extLst>
          </p:cNvPr>
          <p:cNvSpPr/>
          <p:nvPr/>
        </p:nvSpPr>
        <p:spPr>
          <a:xfrm>
            <a:off x="5160660" y="4109406"/>
            <a:ext cx="3613392" cy="709953"/>
          </a:xfrm>
          <a:prstGeom prst="wedgeRoundRectCallout">
            <a:avLst>
              <a:gd name="adj1" fmla="val -36775"/>
              <a:gd name="adj2" fmla="val 70471"/>
              <a:gd name="adj3" fmla="val 16667"/>
            </a:avLst>
          </a:prstGeom>
          <a:solidFill>
            <a:schemeClr val="accent1">
              <a:lumMod val="50000"/>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Consolas" panose="020B0609020204030204" pitchFamily="49" charset="0"/>
              </a:rPr>
              <a:t>作为友元，可直接访问类成员</a:t>
            </a:r>
            <a:endParaRPr lang="en-US" altLang="zh-CN" dirty="0">
              <a:latin typeface="Consolas" panose="020B0609020204030204" pitchFamily="49" charset="0"/>
            </a:endParaRPr>
          </a:p>
        </p:txBody>
      </p:sp>
      <p:sp>
        <p:nvSpPr>
          <p:cNvPr id="9" name="对话气泡: 圆角矩形 8">
            <a:extLst>
              <a:ext uri="{FF2B5EF4-FFF2-40B4-BE49-F238E27FC236}">
                <a16:creationId xmlns:a16="http://schemas.microsoft.com/office/drawing/2014/main" id="{18E53219-B0C1-4A8E-9170-1F320AF80080}"/>
              </a:ext>
            </a:extLst>
          </p:cNvPr>
          <p:cNvSpPr/>
          <p:nvPr/>
        </p:nvSpPr>
        <p:spPr>
          <a:xfrm>
            <a:off x="4077573" y="5575200"/>
            <a:ext cx="3613392" cy="709953"/>
          </a:xfrm>
          <a:prstGeom prst="wedgeRoundRectCallout">
            <a:avLst>
              <a:gd name="adj1" fmla="val -55320"/>
              <a:gd name="adj2" fmla="val -318"/>
              <a:gd name="adj3" fmla="val 16667"/>
            </a:avLst>
          </a:prstGeom>
          <a:solidFill>
            <a:schemeClr val="accent1">
              <a:lumMod val="50000"/>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Consolas" panose="020B0609020204030204" pitchFamily="49" charset="0"/>
              </a:rPr>
              <a:t>这条语句被编译器解释为：</a:t>
            </a:r>
            <a:endParaRPr lang="en-US" altLang="zh-CN" dirty="0">
              <a:latin typeface="Consolas" panose="020B0609020204030204" pitchFamily="49" charset="0"/>
            </a:endParaRPr>
          </a:p>
          <a:p>
            <a:pPr algn="ctr"/>
            <a:r>
              <a:rPr lang="en-US" altLang="zh-CN" dirty="0">
                <a:latin typeface="Consolas" panose="020B0609020204030204" pitchFamily="49" charset="0"/>
              </a:rPr>
              <a:t>c3 = </a:t>
            </a:r>
            <a:r>
              <a:rPr lang="en-US" altLang="zh-CN" sz="2000" b="1" i="1" dirty="0">
                <a:solidFill>
                  <a:srgbClr val="FFFF00"/>
                </a:solidFill>
                <a:latin typeface="Consolas" panose="020B0609020204030204" pitchFamily="49" charset="0"/>
              </a:rPr>
              <a:t>::operator+(c1, c2)</a:t>
            </a:r>
            <a:endParaRPr lang="en-US" altLang="zh-CN" b="1" i="1" dirty="0">
              <a:solidFill>
                <a:srgbClr val="FFFF00"/>
              </a:solidFill>
              <a:latin typeface="Consolas" panose="020B0609020204030204" pitchFamily="49" charset="0"/>
            </a:endParaRPr>
          </a:p>
        </p:txBody>
      </p:sp>
      <p:sp>
        <p:nvSpPr>
          <p:cNvPr id="10" name="对话气泡: 圆角矩形 9">
            <a:extLst>
              <a:ext uri="{FF2B5EF4-FFF2-40B4-BE49-F238E27FC236}">
                <a16:creationId xmlns:a16="http://schemas.microsoft.com/office/drawing/2014/main" id="{B75FB871-BEC7-4757-B4B3-EEE26E348345}"/>
              </a:ext>
            </a:extLst>
          </p:cNvPr>
          <p:cNvSpPr/>
          <p:nvPr/>
        </p:nvSpPr>
        <p:spPr>
          <a:xfrm>
            <a:off x="3252005" y="1985237"/>
            <a:ext cx="6034563" cy="3117917"/>
          </a:xfrm>
          <a:prstGeom prst="wedgeRoundRectCallout">
            <a:avLst>
              <a:gd name="adj1" fmla="val -49138"/>
              <a:gd name="adj2" fmla="val -2284"/>
              <a:gd name="adj3" fmla="val 16667"/>
            </a:avLst>
          </a:prstGeom>
          <a:solidFill>
            <a:schemeClr val="accent6">
              <a:lumMod val="50000"/>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400" dirty="0">
                <a:solidFill>
                  <a:schemeClr val="bg1"/>
                </a:solidFill>
                <a:latin typeface="Consolas" panose="020B0609020204030204" pitchFamily="49" charset="0"/>
              </a:rPr>
              <a:t>思考：</a:t>
            </a:r>
            <a:endParaRPr lang="en-US" altLang="zh-CN" sz="2400" dirty="0">
              <a:solidFill>
                <a:schemeClr val="bg1"/>
              </a:solidFill>
              <a:latin typeface="Consolas" panose="020B0609020204030204" pitchFamily="49" charset="0"/>
            </a:endParaRPr>
          </a:p>
          <a:p>
            <a:pPr marL="457200" indent="-457200">
              <a:lnSpc>
                <a:spcPct val="150000"/>
              </a:lnSpc>
              <a:buFont typeface="+mj-lt"/>
              <a:buAutoNum type="arabicPeriod"/>
            </a:pPr>
            <a:r>
              <a:rPr lang="en-US" altLang="zh-CN" sz="2400" dirty="0">
                <a:solidFill>
                  <a:schemeClr val="bg1"/>
                </a:solidFill>
                <a:latin typeface="Consolas" panose="020B0609020204030204" pitchFamily="49" charset="0"/>
              </a:rPr>
              <a:t>+</a:t>
            </a:r>
            <a:r>
              <a:rPr lang="zh-CN" altLang="en-US" sz="2400" dirty="0">
                <a:solidFill>
                  <a:schemeClr val="bg1"/>
                </a:solidFill>
                <a:latin typeface="Consolas" panose="020B0609020204030204" pitchFamily="49" charset="0"/>
              </a:rPr>
              <a:t>可不可以重载为</a:t>
            </a:r>
            <a:r>
              <a:rPr lang="en-US" altLang="zh-CN" sz="2400" dirty="0">
                <a:solidFill>
                  <a:schemeClr val="bg1"/>
                </a:solidFill>
                <a:latin typeface="Consolas" panose="020B0609020204030204" pitchFamily="49" charset="0"/>
              </a:rPr>
              <a:t>complex</a:t>
            </a:r>
            <a:r>
              <a:rPr lang="zh-CN" altLang="en-US" sz="2400" dirty="0">
                <a:solidFill>
                  <a:schemeClr val="bg1"/>
                </a:solidFill>
                <a:latin typeface="Consolas" panose="020B0609020204030204" pitchFamily="49" charset="0"/>
              </a:rPr>
              <a:t>类的成员呢？</a:t>
            </a:r>
            <a:endParaRPr lang="en-US" altLang="zh-CN" sz="2400" dirty="0">
              <a:solidFill>
                <a:schemeClr val="bg1"/>
              </a:solidFill>
              <a:latin typeface="Consolas" panose="020B0609020204030204" pitchFamily="49" charset="0"/>
            </a:endParaRPr>
          </a:p>
          <a:p>
            <a:pPr marL="457200" indent="-457200">
              <a:lnSpc>
                <a:spcPct val="150000"/>
              </a:lnSpc>
              <a:buFont typeface="+mj-lt"/>
              <a:buAutoNum type="arabicPeriod"/>
            </a:pPr>
            <a:r>
              <a:rPr lang="zh-CN" altLang="en-US" sz="2400" dirty="0">
                <a:solidFill>
                  <a:schemeClr val="bg1"/>
                </a:solidFill>
                <a:latin typeface="Consolas" panose="020B0609020204030204" pitchFamily="49" charset="0"/>
              </a:rPr>
              <a:t>如果可以，要考虑哪些问题？</a:t>
            </a:r>
            <a:endParaRPr lang="en-US" altLang="zh-CN" sz="2400" dirty="0">
              <a:solidFill>
                <a:schemeClr val="bg1"/>
              </a:solidFill>
              <a:latin typeface="Consolas" panose="020B0609020204030204" pitchFamily="49" charset="0"/>
            </a:endParaRPr>
          </a:p>
          <a:p>
            <a:pPr marL="457200" indent="-457200">
              <a:lnSpc>
                <a:spcPct val="150000"/>
              </a:lnSpc>
              <a:buFont typeface="+mj-lt"/>
              <a:buAutoNum type="arabicPeriod"/>
            </a:pPr>
            <a:r>
              <a:rPr lang="zh-CN" altLang="en-US" sz="2400" dirty="0">
                <a:solidFill>
                  <a:schemeClr val="bg1"/>
                </a:solidFill>
                <a:latin typeface="Consolas" panose="020B0609020204030204" pitchFamily="49" charset="0"/>
              </a:rPr>
              <a:t>如何处理级联？</a:t>
            </a:r>
            <a:endParaRPr lang="en-US" altLang="zh-CN" sz="24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39191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7</a:t>
            </a:fld>
            <a:endParaRPr lang="zh-CN" altLang="en-US"/>
          </a:p>
        </p:txBody>
      </p:sp>
      <p:graphicFrame>
        <p:nvGraphicFramePr>
          <p:cNvPr id="5" name="图示 4"/>
          <p:cNvGraphicFramePr/>
          <p:nvPr>
            <p:extLst>
              <p:ext uri="{D42A27DB-BD31-4B8C-83A1-F6EECF244321}">
                <p14:modId xmlns:p14="http://schemas.microsoft.com/office/powerpoint/2010/main" val="3748463936"/>
              </p:ext>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图示 5"/>
          <p:cNvGraphicFramePr/>
          <p:nvPr>
            <p:extLst>
              <p:ext uri="{D42A27DB-BD31-4B8C-83A1-F6EECF244321}">
                <p14:modId xmlns:p14="http://schemas.microsoft.com/office/powerpoint/2010/main" val="383898732"/>
              </p:ext>
            </p:extLst>
          </p:nvPr>
        </p:nvGraphicFramePr>
        <p:xfrm>
          <a:off x="954012" y="1847088"/>
          <a:ext cx="10399788" cy="46457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69683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sp>
        <p:nvSpPr>
          <p:cNvPr id="4" name="灯片编号占位符 3"/>
          <p:cNvSpPr>
            <a:spLocks noGrp="1"/>
          </p:cNvSpPr>
          <p:nvPr>
            <p:ph type="sldNum" sz="quarter" idx="12"/>
          </p:nvPr>
        </p:nvSpPr>
        <p:spPr/>
        <p:txBody>
          <a:bodyPr/>
          <a:lstStyle/>
          <a:p>
            <a:fld id="{F558298A-8F68-4BFD-B41C-874D86D2BCEE}" type="slidenum">
              <a:rPr lang="zh-CN" altLang="en-US" smtClean="0"/>
              <a:pPr/>
              <a:t>8</a:t>
            </a:fld>
            <a:endParaRPr lang="zh-CN" altLang="en-US"/>
          </a:p>
        </p:txBody>
      </p:sp>
      <p:graphicFrame>
        <p:nvGraphicFramePr>
          <p:cNvPr id="5" name="图示 4"/>
          <p:cNvGraphicFramePr/>
          <p:nvPr>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图示 5"/>
          <p:cNvGraphicFramePr/>
          <p:nvPr>
            <p:extLst>
              <p:ext uri="{D42A27DB-BD31-4B8C-83A1-F6EECF244321}">
                <p14:modId xmlns:p14="http://schemas.microsoft.com/office/powerpoint/2010/main" val="166981371"/>
              </p:ext>
            </p:extLst>
          </p:nvPr>
        </p:nvGraphicFramePr>
        <p:xfrm>
          <a:off x="954012" y="2057400"/>
          <a:ext cx="10399788" cy="44354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490679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第五章 运算符重载</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3584175374"/>
              </p:ext>
            </p:extLst>
          </p:nvPr>
        </p:nvGraphicFramePr>
        <p:xfrm>
          <a:off x="838200" y="1947671"/>
          <a:ext cx="10515600" cy="45452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p:cNvSpPr>
            <a:spLocks noGrp="1"/>
          </p:cNvSpPr>
          <p:nvPr>
            <p:ph type="sldNum" sz="quarter" idx="12"/>
          </p:nvPr>
        </p:nvSpPr>
        <p:spPr/>
        <p:txBody>
          <a:bodyPr/>
          <a:lstStyle/>
          <a:p>
            <a:fld id="{F558298A-8F68-4BFD-B41C-874D86D2BCEE}" type="slidenum">
              <a:rPr lang="zh-CN" altLang="en-US" smtClean="0"/>
              <a:pPr/>
              <a:t>9</a:t>
            </a:fld>
            <a:endParaRPr lang="zh-CN" altLang="en-US"/>
          </a:p>
        </p:txBody>
      </p:sp>
      <p:graphicFrame>
        <p:nvGraphicFramePr>
          <p:cNvPr id="5" name="图示 4"/>
          <p:cNvGraphicFramePr/>
          <p:nvPr>
            <p:extLst/>
          </p:nvPr>
        </p:nvGraphicFramePr>
        <p:xfrm>
          <a:off x="2032000" y="875371"/>
          <a:ext cx="7254568" cy="3540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15075175"/>
      </p:ext>
    </p:extLst>
  </p:cSld>
  <p:clrMapOvr>
    <a:masterClrMapping/>
  </p:clrMapOvr>
</p:sld>
</file>

<file path=ppt/theme/theme1.xml><?xml version="1.0" encoding="utf-8"?>
<a:theme xmlns:a="http://schemas.openxmlformats.org/drawingml/2006/main" name="Office 主题​​">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雅黑consolas">
      <a:majorFont>
        <a:latin typeface="Consolas"/>
        <a:ea typeface="微软雅黑"/>
        <a:cs typeface=""/>
      </a:majorFont>
      <a:minorFont>
        <a:latin typeface="Consolas"/>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1331</TotalTime>
  <Words>2028</Words>
  <Application>Microsoft Office PowerPoint</Application>
  <PresentationFormat>宽屏</PresentationFormat>
  <Paragraphs>359</Paragraphs>
  <Slides>28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等线</vt:lpstr>
      <vt:lpstr>宋体</vt:lpstr>
      <vt:lpstr>微软雅黑</vt:lpstr>
      <vt:lpstr>Arial</vt:lpstr>
      <vt:lpstr>Consolas</vt:lpstr>
      <vt:lpstr>Times New Roman</vt:lpstr>
      <vt:lpstr>Office 主题​​</vt:lpstr>
      <vt:lpstr>PowerPoint 演示文稿</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lpstr>第五章 运算符重载</vt:lpstr>
    </vt:vector>
  </TitlesOfParts>
  <Company>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Bai Zhongjian</dc:creator>
  <cp:lastModifiedBy>Bai Zhongjian</cp:lastModifiedBy>
  <cp:revision>466</cp:revision>
  <dcterms:created xsi:type="dcterms:W3CDTF">2019-01-26T01:53:38Z</dcterms:created>
  <dcterms:modified xsi:type="dcterms:W3CDTF">2019-03-31T02:10:25Z</dcterms:modified>
</cp:coreProperties>
</file>