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多线程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AQS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sz="2400"/>
              <a:t>Abstract Queue Synchronizer</a:t>
            </a:r>
            <a:r>
              <a:rPr sz="2400"/>
              <a:t>抽象队列同步器</a:t>
            </a:r>
            <a:endParaRPr sz="2400"/>
          </a:p>
          <a:p>
            <a:endParaRPr sz="2400"/>
          </a:p>
          <a:p>
            <a:r>
              <a:rPr lang="en-US" altLang="zh-CN" sz="2400"/>
              <a:t>ReentrantLock,Semaphore</a:t>
            </a:r>
            <a:r>
              <a:rPr sz="2400"/>
              <a:t>等等都是基于</a:t>
            </a:r>
            <a:r>
              <a:rPr lang="en-US" altLang="zh-CN" sz="2400"/>
              <a:t>AQS</a:t>
            </a:r>
            <a:r>
              <a:rPr sz="2400"/>
              <a:t>实现的</a:t>
            </a:r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其内部就是 volatile int state 这个属性配合一个</a:t>
            </a:r>
            <a:r>
              <a:rPr lang="en-US" altLang="zh-CN" sz="2000"/>
              <a:t>FIFO</a:t>
            </a:r>
            <a:r>
              <a:rPr sz="2000"/>
              <a:t>线程等待队列。</a:t>
            </a:r>
            <a:endParaRPr sz="2000"/>
          </a:p>
          <a:p>
            <a:endParaRPr sz="2000"/>
          </a:p>
          <a:p>
            <a:r>
              <a:rPr lang="en-US" altLang="zh-CN" sz="2000"/>
              <a:t>state=1</a:t>
            </a:r>
            <a:r>
              <a:rPr sz="2000"/>
              <a:t>代表当前对象所已经被占有，其他线程来加锁会失败，失败的线程放入等待队列中。</a:t>
            </a:r>
            <a:endParaRPr sz="2000"/>
          </a:p>
          <a:p>
            <a:r>
              <a:rPr lang="en-US" altLang="zh-CN" sz="2000"/>
              <a:t>state</a:t>
            </a:r>
            <a:r>
              <a:rPr sz="2000"/>
              <a:t>操作是通过</a:t>
            </a:r>
            <a:r>
              <a:rPr lang="en-US" altLang="zh-CN" sz="2000"/>
              <a:t>CAS</a:t>
            </a:r>
            <a:r>
              <a:rPr sz="2000"/>
              <a:t>来实现的。</a:t>
            </a:r>
            <a:endParaRPr sz="2000"/>
          </a:p>
          <a:p>
            <a:endParaRPr sz="2000"/>
          </a:p>
          <a:p>
            <a:r>
              <a:rPr sz="2000"/>
              <a:t>如果当前线程通过CAS获取锁失败，AQS会将该线程以及等待状态等信息打包成一个Node节点，并将其加入同步队列的尾部，同时将当前线程挂起。当释放锁时，执行出队操作及唤醒后继节点。</a:t>
            </a:r>
            <a:endParaRPr sz="20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原理图</a:t>
            </a:r>
            <a:endParaRPr lang="zh-CN" altLang="en-US"/>
          </a:p>
        </p:txBody>
      </p:sp>
      <p:pic>
        <p:nvPicPr>
          <p:cNvPr id="5" name="图片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1135" y="1240155"/>
            <a:ext cx="8776335" cy="498284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public class ReExLock implements Lock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    private Sync sync = new Sync();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    public void lock() {        sync.acquire(1);    }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	    public void unlock() {        sync.release(1);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    public boolean tryLock() {        return sync.tryAcquire(1);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    public boolean tryLock(long time, TimeUnit unit) throws InterruptedException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        return sync.tryAcquireNanos(1, unit.toNanos(time));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    }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	    public void lockInterruptibly() </a:t>
            </a:r>
            <a:r>
              <a:rPr lang="en-US" altLang="zh-CN">
                <a:sym typeface="+mn-ea"/>
              </a:rPr>
              <a:t>{</a:t>
            </a:r>
            <a:r>
              <a:rPr>
                <a:sym typeface="+mn-ea"/>
              </a:rPr>
              <a:t>     sync.acquireInterruptibly(1);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    public Condition newCondition() {        return sync.newCondition();	    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Sync extends AQS tryAcquire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1500"/>
              <a:t>        protected boolean tryAcquire(int arg) {</a:t>
            </a: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            int state = getState();</a:t>
            </a: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            Thread t = Thread.currentThread();</a:t>
            </a: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            if (state == 0) {</a:t>
            </a: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                if (compareAndSetState(0, arg)) {</a:t>
            </a: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                    setExclusiveOwnerThread(Thread.currentThread());     return true;</a:t>
            </a: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                }</a:t>
            </a: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            } else if(getExclusiveOwnerThread() == t) {</a:t>
            </a: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                setState(state + 1);        return true;</a:t>
            </a: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            }</a:t>
            </a: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            return false;</a:t>
            </a: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        }</a:t>
            </a:r>
            <a:endParaRPr lang="zh-CN" altLang="en-US" sz="15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sync extends AQS tryRelease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1500"/>
              <a:t>        protected boolean tryRelease(int arg) {</a:t>
            </a: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            if (Thread.currentThread() != getExclusiveOwnerThread()) {</a:t>
            </a: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                throw new RuntimeException();</a:t>
            </a: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            }</a:t>
            </a: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            int state = getState() - arg;</a:t>
            </a: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            setState(state);</a:t>
            </a: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            if (state == 0) {</a:t>
            </a: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                setExclusiveOwnerThread(null);</a:t>
            </a: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                return true;</a:t>
            </a: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            }</a:t>
            </a: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            return false;</a:t>
            </a:r>
            <a:endParaRPr lang="zh-CN" altLang="en-US" sz="1500"/>
          </a:p>
          <a:p>
            <a:pPr marL="0" indent="0">
              <a:buNone/>
            </a:pPr>
            <a:r>
              <a:rPr lang="zh-CN" altLang="en-US" sz="1500"/>
              <a:t>        }</a:t>
            </a:r>
            <a:endParaRPr lang="zh-CN" altLang="en-US" sz="15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1757</Words>
  <Application>WPS 演示</Application>
  <PresentationFormat>宽屏</PresentationFormat>
  <Paragraphs>62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Java多线程</vt:lpstr>
      <vt:lpstr>AQS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yaleguo</cp:lastModifiedBy>
  <cp:revision>195</cp:revision>
  <dcterms:created xsi:type="dcterms:W3CDTF">2019-06-19T02:08:00Z</dcterms:created>
  <dcterms:modified xsi:type="dcterms:W3CDTF">2020-08-02T07:31:39Z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