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Java</a:t>
            </a:r>
            <a:r>
              <a:rPr lang="zh-CN" altLang="en-US"/>
              <a:t>多线程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生产者消费者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sz="2400"/>
              <a:t>场景：</a:t>
            </a:r>
            <a:endParaRPr sz="2400"/>
          </a:p>
          <a:p>
            <a:pPr marL="0" indent="0">
              <a:buNone/>
            </a:pPr>
            <a:r>
              <a:rPr sz="2400"/>
              <a:t>一个生产者，不停往仓库里面放东西</a:t>
            </a:r>
            <a:endParaRPr sz="2400"/>
          </a:p>
          <a:p>
            <a:pPr marL="0" indent="0">
              <a:buNone/>
            </a:pPr>
            <a:r>
              <a:rPr sz="2400"/>
              <a:t>一个消费者，</a:t>
            </a:r>
            <a:r>
              <a:rPr sz="2400">
                <a:sym typeface="+mn-ea"/>
              </a:rPr>
              <a:t>不停从仓库里面往外搬东西</a:t>
            </a:r>
            <a:endParaRPr sz="24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ship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zh-CN" altLang="en-US" sz="1900"/>
              <a:t>public void ship(int quantity) {</a:t>
            </a:r>
            <a:endParaRPr lang="zh-CN" altLang="en-US" sz="1900"/>
          </a:p>
          <a:p>
            <a:pPr marL="0" indent="0">
              <a:buNone/>
            </a:pPr>
            <a:r>
              <a:rPr lang="zh-CN" altLang="en-US" sz="1900"/>
              <a:t>        synchronized (this) {</a:t>
            </a:r>
            <a:endParaRPr lang="zh-CN" altLang="en-US" sz="1900"/>
          </a:p>
          <a:p>
            <a:pPr marL="0" indent="0">
              <a:buNone/>
            </a:pPr>
            <a:r>
              <a:rPr lang="zh-CN" altLang="en-US" sz="1900"/>
              <a:t>        	</a:t>
            </a:r>
            <a:r>
              <a:rPr lang="en-US" altLang="zh-CN" sz="1900"/>
              <a:t>	</a:t>
            </a:r>
            <a:r>
              <a:rPr lang="zh-CN" altLang="en-US" sz="1900"/>
              <a:t>if (balance&gt;=quantity) {</a:t>
            </a:r>
            <a:endParaRPr lang="zh-CN" altLang="en-US" sz="1900"/>
          </a:p>
          <a:p>
            <a:pPr marL="0" indent="0">
              <a:buNone/>
            </a:pPr>
            <a:r>
              <a:rPr lang="zh-CN" altLang="en-US" sz="1900"/>
              <a:t>	        </a:t>
            </a:r>
            <a:r>
              <a:rPr lang="en-US" altLang="zh-CN" sz="1900"/>
              <a:t>		</a:t>
            </a:r>
            <a:r>
              <a:rPr lang="zh-CN" altLang="en-US" sz="1900"/>
              <a:t>int newBalance = balance - quantity;</a:t>
            </a:r>
            <a:endParaRPr lang="zh-CN" altLang="en-US" sz="1900"/>
          </a:p>
          <a:p>
            <a:pPr marL="0" indent="0">
              <a:buNone/>
            </a:pPr>
            <a:r>
              <a:rPr lang="zh-CN" altLang="en-US" sz="1900"/>
              <a:t>	        </a:t>
            </a:r>
            <a:r>
              <a:rPr lang="en-US" altLang="zh-CN" sz="1900"/>
              <a:t>		</a:t>
            </a:r>
            <a:r>
              <a:rPr lang="zh-CN" altLang="en-US" sz="1900"/>
              <a:t>this.setBalance(newBalance);</a:t>
            </a:r>
            <a:endParaRPr lang="zh-CN" altLang="en-US" sz="1900"/>
          </a:p>
          <a:p>
            <a:pPr marL="0" indent="0">
              <a:buNone/>
            </a:pPr>
            <a:r>
              <a:rPr lang="zh-CN" altLang="en-US" sz="1900"/>
              <a:t>	        </a:t>
            </a:r>
            <a:r>
              <a:rPr lang="en-US" altLang="zh-CN" sz="1900"/>
              <a:t>		</a:t>
            </a:r>
            <a:r>
              <a:rPr lang="zh-CN" altLang="en-US" sz="1900"/>
              <a:t>System.out.println(" Ship, balance : "+getBalance());</a:t>
            </a:r>
            <a:endParaRPr lang="zh-CN" altLang="en-US" sz="1900"/>
          </a:p>
          <a:p>
            <a:pPr marL="0" indent="0">
              <a:buNone/>
            </a:pPr>
            <a:r>
              <a:rPr lang="zh-CN" altLang="en-US" sz="1900"/>
              <a:t>        	</a:t>
            </a:r>
            <a:r>
              <a:rPr lang="en-US" altLang="zh-CN" sz="1900"/>
              <a:t>	</a:t>
            </a:r>
            <a:r>
              <a:rPr lang="zh-CN" altLang="en-US" sz="1900"/>
              <a:t>}else {</a:t>
            </a:r>
            <a:endParaRPr lang="zh-CN" altLang="en-US" sz="1900"/>
          </a:p>
          <a:p>
            <a:pPr marL="0" indent="0">
              <a:buNone/>
            </a:pPr>
            <a:r>
              <a:rPr lang="zh-CN" altLang="en-US" sz="1900"/>
              <a:t>        	</a:t>
            </a:r>
            <a:r>
              <a:rPr lang="en-US" altLang="zh-CN" sz="1900"/>
              <a:t>		</a:t>
            </a:r>
            <a:r>
              <a:rPr lang="zh-CN" altLang="en-US" sz="1900"/>
              <a:t>System.out.println(" Stock is empty");</a:t>
            </a:r>
            <a:endParaRPr lang="zh-CN" altLang="en-US" sz="1900"/>
          </a:p>
          <a:p>
            <a:pPr marL="0" indent="0">
              <a:buNone/>
            </a:pPr>
            <a:r>
              <a:rPr lang="zh-CN" altLang="en-US" sz="1900"/>
              <a:t>        	</a:t>
            </a:r>
            <a:r>
              <a:rPr lang="en-US" altLang="zh-CN" sz="1900"/>
              <a:t>	</a:t>
            </a:r>
            <a:r>
              <a:rPr lang="zh-CN" altLang="en-US" sz="1900"/>
              <a:t>}</a:t>
            </a:r>
            <a:endParaRPr lang="zh-CN" altLang="en-US" sz="1900"/>
          </a:p>
          <a:p>
            <a:pPr marL="0" indent="0">
              <a:buNone/>
            </a:pPr>
            <a:r>
              <a:rPr lang="zh-CN" altLang="en-US" sz="1900"/>
              <a:t>        }</a:t>
            </a:r>
            <a:endParaRPr lang="zh-CN" altLang="en-US" sz="1900"/>
          </a:p>
          <a:p>
            <a:pPr marL="0" indent="0">
              <a:buNone/>
            </a:pPr>
            <a:r>
              <a:rPr lang="zh-CN" altLang="en-US" sz="1900"/>
              <a:t>}</a:t>
            </a:r>
            <a:endParaRPr lang="zh-CN" altLang="en-US" sz="19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stockin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zh-CN" altLang="en-US"/>
              <a:t>    public void stockin(int quantity)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synchronized (this)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	if (balance&lt;1000)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        </a:t>
            </a:r>
            <a:r>
              <a:rPr lang="en-US" altLang="zh-CN"/>
              <a:t>	</a:t>
            </a:r>
            <a:r>
              <a:rPr lang="zh-CN" altLang="en-US"/>
              <a:t>int newBalance = balance + quantity;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        </a:t>
            </a:r>
            <a:r>
              <a:rPr lang="en-US" altLang="zh-CN"/>
              <a:t>	</a:t>
            </a:r>
            <a:r>
              <a:rPr lang="zh-CN" altLang="en-US"/>
              <a:t>this.setBalance(newBalance);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        </a:t>
            </a:r>
            <a:r>
              <a:rPr lang="en-US" altLang="zh-CN"/>
              <a:t>	</a:t>
            </a:r>
            <a:r>
              <a:rPr lang="zh-CN" altLang="en-US"/>
              <a:t>System.out.println(" Stock in, balance : "+getBalance());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	}else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		System.out.println(" Stock is full");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	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生产者和消费者各自运行。初看起来，也没有什么大问题，数量也不会弄乱。因为ship()和stockin()都加上了同步。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期待的结果为</a:t>
            </a:r>
            <a:r>
              <a:rPr lang="en-US" altLang="zh-CN" sz="2000"/>
              <a:t>0.</a:t>
            </a:r>
            <a:endParaRPr lang="en-US" altLang="zh-CN" sz="2000"/>
          </a:p>
          <a:p>
            <a:endParaRPr lang="zh-CN" altLang="en-US" sz="2000"/>
          </a:p>
          <a:p>
            <a:r>
              <a:rPr lang="zh-CN" altLang="en-US" sz="2000"/>
              <a:t>结果不是期待的结果。初始化数量为20，存了十次共30个，拿了十次共50个，最后的库存应该是0啊。我们仔细分析结果。有两次打印Thread-1 Stock is empty，说明当时检查库存不足了，就没有执行。</a:t>
            </a:r>
            <a:endParaRPr lang="zh-CN" altLang="en-US" sz="2000"/>
          </a:p>
          <a:p>
            <a:r>
              <a:rPr lang="zh-CN" altLang="en-US" sz="2000"/>
              <a:t>我们的本意却不是这样的。我们是想让程序真的执行十次存放和外拿操作的。也就是说，一旦库存不足，不应该跳过不执行，而应该是等待生产者放足了再执行。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解决方案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wait()</a:t>
            </a:r>
            <a:endParaRPr lang="en-US" altLang="zh-CN"/>
          </a:p>
          <a:p>
            <a:r>
              <a:rPr lang="en-US" altLang="zh-CN"/>
              <a:t>notify()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ship()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zh-CN" altLang="en-US" sz="2000"/>
              <a:t>public void ship(int quantity) {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  synchronized (this) {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  	while (balance&lt;quantity) {	wait();       	}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 </a:t>
            </a:r>
            <a:r>
              <a:rPr lang="en-US" altLang="zh-CN" sz="2000"/>
              <a:t>	</a:t>
            </a:r>
            <a:r>
              <a:rPr lang="zh-CN" altLang="en-US" sz="2000"/>
              <a:t>int newBalance = balance - quantity;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this.setBalance(newBalance);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	</a:t>
            </a:r>
            <a:r>
              <a:rPr lang="zh-CN" altLang="en-US" sz="2000"/>
              <a:t>System.out.println(" Ship, balance : "+getBalance());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 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	</a:t>
            </a:r>
            <a:r>
              <a:rPr lang="zh-CN" altLang="en-US" sz="2000"/>
              <a:t>notify();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  }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}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stockin()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zh-CN" altLang="en-US" sz="1900"/>
              <a:t>public void stockin(int quantity) {</a:t>
            </a:r>
            <a:endParaRPr lang="zh-CN" altLang="en-US" sz="1900"/>
          </a:p>
          <a:p>
            <a:pPr marL="0" indent="0">
              <a:buNone/>
            </a:pPr>
            <a:r>
              <a:rPr lang="zh-CN" altLang="en-US" sz="1900"/>
              <a:t>        synchronized (this) {</a:t>
            </a:r>
            <a:endParaRPr lang="zh-CN" altLang="en-US" sz="1900"/>
          </a:p>
          <a:p>
            <a:pPr marL="0" indent="0">
              <a:buNone/>
            </a:pPr>
            <a:r>
              <a:rPr lang="zh-CN" altLang="en-US" sz="1900"/>
              <a:t>        	</a:t>
            </a:r>
            <a:r>
              <a:rPr lang="en-US" altLang="zh-CN" sz="1900"/>
              <a:t>	</a:t>
            </a:r>
            <a:r>
              <a:rPr lang="zh-CN" altLang="en-US" sz="1900"/>
              <a:t>while (balance&gt;=1000) {	wait();   	}</a:t>
            </a:r>
            <a:endParaRPr lang="zh-CN" altLang="en-US" sz="1900"/>
          </a:p>
          <a:p>
            <a:pPr marL="0" indent="0">
              <a:buNone/>
            </a:pPr>
            <a:r>
              <a:rPr lang="zh-CN" altLang="en-US" sz="1900"/>
              <a:t>	        </a:t>
            </a:r>
            <a:r>
              <a:rPr lang="en-US" altLang="zh-CN" sz="1900"/>
              <a:t>	</a:t>
            </a:r>
            <a:r>
              <a:rPr lang="zh-CN" altLang="en-US" sz="1900"/>
              <a:t>int newBalance = balance + quantity;</a:t>
            </a:r>
            <a:endParaRPr lang="zh-CN" altLang="en-US" sz="1900"/>
          </a:p>
          <a:p>
            <a:pPr marL="0" indent="0">
              <a:buNone/>
            </a:pPr>
            <a:r>
              <a:rPr lang="zh-CN" altLang="en-US" sz="1900"/>
              <a:t>	        </a:t>
            </a:r>
            <a:r>
              <a:rPr lang="en-US" altLang="zh-CN" sz="1900"/>
              <a:t>	</a:t>
            </a:r>
            <a:r>
              <a:rPr lang="zh-CN" altLang="en-US" sz="1900"/>
              <a:t>this.setBalance(newBalance);</a:t>
            </a:r>
            <a:endParaRPr lang="zh-CN" altLang="en-US" sz="1900"/>
          </a:p>
          <a:p>
            <a:pPr marL="0" indent="0">
              <a:buNone/>
            </a:pPr>
            <a:r>
              <a:rPr lang="zh-CN" altLang="en-US" sz="1900"/>
              <a:t>	        </a:t>
            </a:r>
            <a:r>
              <a:rPr lang="en-US" altLang="zh-CN" sz="1900"/>
              <a:t>	</a:t>
            </a:r>
            <a:r>
              <a:rPr lang="zh-CN" altLang="en-US" sz="1900"/>
              <a:t>System.out.println(" Stock in, balance : "+getBalance());</a:t>
            </a:r>
            <a:endParaRPr lang="zh-CN" altLang="en-US" sz="1900"/>
          </a:p>
          <a:p>
            <a:pPr marL="0" indent="0">
              <a:buNone/>
            </a:pPr>
            <a:r>
              <a:rPr lang="zh-CN" altLang="en-US" sz="1900"/>
              <a:t>	        </a:t>
            </a:r>
            <a:endParaRPr lang="zh-CN" altLang="en-US" sz="1900"/>
          </a:p>
          <a:p>
            <a:pPr marL="0" indent="0">
              <a:buNone/>
            </a:pPr>
            <a:r>
              <a:rPr lang="zh-CN" altLang="en-US" sz="1900"/>
              <a:t>	        </a:t>
            </a:r>
            <a:r>
              <a:rPr lang="en-US" altLang="zh-CN" sz="1900"/>
              <a:t>	</a:t>
            </a:r>
            <a:r>
              <a:rPr lang="zh-CN" altLang="en-US" sz="1900"/>
              <a:t>notify();</a:t>
            </a:r>
            <a:endParaRPr lang="zh-CN" altLang="en-US" sz="1900"/>
          </a:p>
          <a:p>
            <a:pPr marL="0" indent="0">
              <a:buNone/>
            </a:pPr>
            <a:r>
              <a:rPr lang="zh-CN" altLang="en-US" sz="1900"/>
              <a:t>        }</a:t>
            </a:r>
            <a:endParaRPr lang="zh-CN" altLang="en-US" sz="1900"/>
          </a:p>
          <a:p>
            <a:pPr marL="0" indent="0">
              <a:buNone/>
            </a:pPr>
            <a:r>
              <a:rPr lang="zh-CN" altLang="en-US" sz="1900"/>
              <a:t>}</a:t>
            </a:r>
            <a:endParaRPr lang="zh-CN" altLang="en-US" sz="19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Condition - </a:t>
            </a:r>
            <a:r>
              <a:t>更好的方案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en-US" altLang="zh-CN" sz="2000"/>
              <a:t>private Lock lock = new ReentrantLock();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lock.lock()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Condition condition = lock.newCondition();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try {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condition.await();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condition.signal();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} catch () {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} finally {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lock.unlock();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}</a:t>
            </a:r>
            <a:endParaRPr lang="en-US" altLang="zh-CN" sz="20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1780</Words>
  <Application>WPS 演示</Application>
  <PresentationFormat>宽屏</PresentationFormat>
  <Paragraphs>89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Java多线程</vt:lpstr>
      <vt:lpstr>生产者消费者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yaleguo</cp:lastModifiedBy>
  <cp:revision>186</cp:revision>
  <dcterms:created xsi:type="dcterms:W3CDTF">2019-06-19T02:08:00Z</dcterms:created>
  <dcterms:modified xsi:type="dcterms:W3CDTF">2020-08-02T03:40:41Z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