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24" r:id="rId3"/>
    <p:sldId id="425" r:id="rId4"/>
    <p:sldId id="426" r:id="rId5"/>
    <p:sldId id="42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多线程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BlockingQueue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很方便地实现生产者消费者模型，不需要自己手工同步。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Consumer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zh-CN" altLang="en-US" sz="1900"/>
              <a:t>private final BlockingQueue&lt;String&gt; queue;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public BQConsumer(BlockingQueue&lt;String&gt; queue) {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	this.queue = queue;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}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public void run() {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	while (true) {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		String str = this.queue.take();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		System.out.println("Consumer took: " + str);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		Thread.sleep(1000);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	}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}</a:t>
            </a:r>
            <a:endParaRPr lang="zh-CN" altLang="en-US"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Producer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zh-CN" altLang="en-US" sz="1900"/>
              <a:t>private final BlockingQueue&lt;String&gt; queue;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public BQProducer(BlockingQueue&lt;String&gt; queue) {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	this.queue = queue;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}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public void run() {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	while (true) {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		this.queue.put("goods");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		System.out.println("Stock in : goods");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		Thread.sleep(1000);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	}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}</a:t>
            </a:r>
            <a:endParaRPr lang="zh-CN" altLang="en-US" sz="19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WPS 演示</Application>
  <PresentationFormat>宽屏</PresentationFormat>
  <Paragraphs>34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Java多线程</vt:lpstr>
      <vt:lpstr>BlockingQueue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yaleguo</cp:lastModifiedBy>
  <cp:revision>209</cp:revision>
  <dcterms:created xsi:type="dcterms:W3CDTF">2019-06-19T02:08:00Z</dcterms:created>
  <dcterms:modified xsi:type="dcterms:W3CDTF">2020-08-02T04:29:27Z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