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4" r:id="rId3"/>
    <p:sldId id="425" r:id="rId4"/>
    <p:sldId id="426" r:id="rId5"/>
    <p:sldId id="427" r:id="rId6"/>
    <p:sldId id="428" r:id="rId7"/>
    <p:sldId id="429" r:id="rId8"/>
    <p:sldId id="43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synchronized锁都是悲观锁，为了正确维护数据，拿到锁就独占，这种严防死守的方式保证数据正确。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还有一种乐观锁，它认为大部分的时候不会都同时修改数据，只是有的读有的写，不用一上来就严防死守，而是可以考虑真正写的时候去试，有了冲突再解决。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这样平均的吞吐量比较好，并发性高。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CAS</a:t>
            </a:r>
            <a:r>
              <a:rPr sz="2000"/>
              <a:t>是乐观锁的一种实现。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ConcurrentHashMap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put</a:t>
            </a:r>
            <a:r>
              <a:rPr sz="2400"/>
              <a:t>的时候用得</a:t>
            </a:r>
            <a:r>
              <a:rPr lang="en-US" altLang="zh-CN" sz="2400"/>
              <a:t>CAS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CAS意思是Compare And Swap。</a:t>
            </a:r>
            <a:endParaRPr lang="zh-CN" altLang="en-US" sz="2400"/>
          </a:p>
          <a:p>
            <a:r>
              <a:rPr lang="zh-CN" altLang="en-US" sz="2400"/>
              <a:t>用了3个基本操作数：内存里的值V，旧的预期值A，要修改的新值B。</a:t>
            </a:r>
            <a:endParaRPr lang="zh-CN" altLang="en-US" sz="2400"/>
          </a:p>
          <a:p>
            <a:r>
              <a:rPr lang="zh-CN" altLang="en-US" sz="2400"/>
              <a:t>更新一个变量的时候，只有当变量的预期值A和内存地址中的实际值V相同时，才将值修改为B。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设定初始内存里面的值V=10。</a:t>
            </a:r>
            <a:endParaRPr lang="zh-CN" altLang="en-US" sz="2000"/>
          </a:p>
          <a:p>
            <a:r>
              <a:rPr lang="zh-CN" altLang="en-US" sz="2000"/>
              <a:t>现在线程1启动了，它想把值加1，所以对线程1来讲，旧的预期值就是10，要修改的新值是11。</a:t>
            </a:r>
            <a:endParaRPr lang="zh-CN" altLang="en-US" sz="2000"/>
          </a:p>
          <a:p>
            <a:r>
              <a:rPr lang="zh-CN" altLang="en-US" sz="2000"/>
              <a:t>但是，就在线程1要更新的时候，线程2来了，它把内存的值先变成了11。线程1要着手更新了，它检查一下这个时候的V（此时已经是11了），然后比较A（10），一看不相等，就提交失败。</a:t>
            </a:r>
            <a:endParaRPr lang="zh-CN" altLang="en-US" sz="2000"/>
          </a:p>
          <a:p>
            <a:r>
              <a:rPr lang="zh-CN" altLang="en-US" sz="2000"/>
              <a:t>线程1就重新从内存拿值，得到V=11，并且A=11，再进行加1计算，于是B=12，这个时候线程1再次提交，幸运的是再次比较的时候V=A，所以就把新值12更新进去。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r>
              <a:t>版搬砖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class Inventory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AtomicInteger balance;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Inventory(int balance) {    this.balance = new AtomicInteger(balance);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void get(int quantity)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	int oldValue = balance.get();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	</a:t>
            </a:r>
            <a:r>
              <a:rPr lang="zh-CN" altLang="en-US"/>
              <a:t>int newBalance = oldValue - quantity;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	</a:t>
            </a:r>
            <a:r>
              <a:rPr lang="zh-CN" altLang="en-US"/>
              <a:t>while (!balance.compareAndSet(oldValue, newBalance)) </a:t>
            </a:r>
            <a:r>
              <a:rPr lang="en-US" altLang="zh-CN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	</a:t>
            </a:r>
            <a:r>
              <a:rPr lang="en-US" altLang="zh-CN"/>
              <a:t>	</a:t>
            </a:r>
            <a:r>
              <a:rPr lang="zh-CN" altLang="en-US"/>
              <a:t>oldValue = balance.get();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newBalance = oldValue - quantity;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	</a:t>
            </a:r>
            <a:r>
              <a:rPr lang="zh-CN" altLang="en-US"/>
              <a:t>System.out.println(" got :"+quantity +", balance : "+</a:t>
            </a:r>
            <a:r>
              <a:rPr lang="en-US" altLang="zh-CN"/>
              <a:t>new</a:t>
            </a:r>
            <a:r>
              <a:rPr lang="zh-CN" altLang="en-US"/>
              <a:t>Balance);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Atomic</a:t>
            </a:r>
            <a: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原子操作类，是java.util.concurrent.atomic包中，以Atomic开头的包装类。</a:t>
            </a:r>
            <a:endParaRPr lang="zh-CN" altLang="en-US" sz="2400"/>
          </a:p>
          <a:p>
            <a:r>
              <a:rPr lang="zh-CN" altLang="en-US" sz="2400"/>
              <a:t>例如AtomicBoolean，AtomicInteger，AtomicLong。它们分别用于Boolean，Integer，Long类型的原子性操作。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如incrementAndGet</a:t>
            </a:r>
            <a:r>
              <a:rPr lang="en-US" altLang="zh-CN" sz="2400"/>
              <a:t>()</a:t>
            </a:r>
            <a:r>
              <a:rPr sz="2400"/>
              <a:t>就是原子操作，而</a:t>
            </a:r>
            <a:r>
              <a:rPr lang="en-US" altLang="zh-CN" sz="2400"/>
              <a:t>++</a:t>
            </a:r>
            <a:r>
              <a:rPr sz="2400"/>
              <a:t>不是。</a:t>
            </a:r>
            <a:endParaRPr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宽屏</PresentationFormat>
  <Paragraphs>52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Java多线程</vt:lpstr>
      <vt:lpstr>CAS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215</cp:revision>
  <dcterms:created xsi:type="dcterms:W3CDTF">2019-06-19T02:08:00Z</dcterms:created>
  <dcterms:modified xsi:type="dcterms:W3CDTF">2020-08-02T06:12:36Z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