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1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的各种</a:t>
            </a:r>
            <a:r>
              <a:rPr lang="zh-CN" altLang="zh-CN"/>
              <a:t>锁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共享锁、排他锁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多个线程能不能共享同一把锁？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JDK中的synchronized和JUC中Lock的实现类就是互斥锁</a:t>
            </a:r>
            <a:endParaRPr lang="zh-CN" altLang="en-US" sz="2400"/>
          </a:p>
          <a:p>
            <a:r>
              <a:rPr lang="zh-CN" altLang="en-US" sz="2400"/>
              <a:t>在ReentrantReadWriteLock里面，读锁是共享锁，写锁是独享锁</a:t>
            </a:r>
            <a:endParaRPr lang="zh-CN" altLang="en-US" sz="2400"/>
          </a:p>
          <a:p>
            <a:r>
              <a:rPr lang="en-US" altLang="zh-CN" sz="2400"/>
              <a:t>Semaphore</a:t>
            </a:r>
            <a:r>
              <a:rPr sz="2400"/>
              <a:t>和</a:t>
            </a:r>
            <a:r>
              <a:rPr lang="en-US" altLang="zh-CN" sz="2400"/>
              <a:t>CountDownLatch</a:t>
            </a:r>
            <a:r>
              <a:rPr sz="2400"/>
              <a:t>是共享锁的实现类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Lock 和synchronized的区别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lock是一个接口，而synchronized是java的一个关键字，synchronized是内置的语言实现；都用于同步。Lock更加灵活。</a:t>
            </a:r>
            <a:endParaRPr lang="zh-CN" altLang="en-US" sz="2400"/>
          </a:p>
          <a:p>
            <a:r>
              <a:rPr sz="2400">
                <a:sym typeface="+mn-ea"/>
              </a:rPr>
              <a:t>synchronized是隐式加锁，</a:t>
            </a:r>
            <a:r>
              <a:rPr lang="en-US" altLang="zh-CN" sz="2400">
                <a:sym typeface="+mn-ea"/>
              </a:rPr>
              <a:t>lock</a:t>
            </a:r>
            <a:r>
              <a:rPr sz="2400">
                <a:sym typeface="+mn-ea"/>
              </a:rPr>
              <a:t>是显式加锁。一个自动档，一个手动档。</a:t>
            </a:r>
            <a:endParaRPr lang="zh-CN" altLang="en-US" sz="2400"/>
          </a:p>
          <a:p>
            <a:r>
              <a:rPr lang="zh-CN" altLang="en-US" sz="2400"/>
              <a:t>synchronized在发生异常时候会自动释放占有的锁，因此不会出现死锁；而lock发生异常时候，不会主动释放占有的锁，必须手动unlock来释放锁，可能引起死锁的发生。</a:t>
            </a:r>
            <a:endParaRPr lang="zh-CN" altLang="en-US" sz="2400"/>
          </a:p>
          <a:p>
            <a:r>
              <a:rPr lang="en-US" altLang="zh-CN" sz="2400"/>
              <a:t>synchronized</a:t>
            </a:r>
            <a:r>
              <a:rPr sz="2400"/>
              <a:t>不可中断，</a:t>
            </a:r>
            <a:r>
              <a:rPr lang="en-US" altLang="zh-CN" sz="2400"/>
              <a:t>lock</a:t>
            </a:r>
            <a:r>
              <a:rPr sz="2400"/>
              <a:t>可中断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读写锁可以用于 “多读少写” 的场景，读写锁支持多个读操作并发执行，写操作只能由一个线程来操作。</a:t>
            </a:r>
            <a:endParaRPr lang="zh-CN" altLang="en-US" sz="2400"/>
          </a:p>
          <a:p>
            <a:r>
              <a:rPr lang="zh-CN" altLang="en-US" sz="2400"/>
              <a:t>ReadWriteLock使得你可以同时有多个读取者，只要它们都不试图写入即可。读锁是共享的，写锁是排他的。</a:t>
            </a:r>
            <a:endParaRPr lang="zh-CN" altLang="en-US" sz="2400"/>
          </a:p>
          <a:p>
            <a:r>
              <a:rPr lang="zh-CN" altLang="en-US" sz="2400"/>
              <a:t>如果写锁已经被其他任务持有，那么任何读取者都不能访问，直至这个写锁被释放为止。锁可以降级，从写锁降级到读锁。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乐观锁，悲观锁</a:t>
            </a:r>
            <a:endParaRPr lang="zh-CN" altLang="en-US" sz="2400"/>
          </a:p>
          <a:p>
            <a:r>
              <a:rPr lang="zh-CN" altLang="en-US" sz="2400"/>
              <a:t>无锁，偏向锁，轻量级锁，重量级锁</a:t>
            </a:r>
            <a:endParaRPr lang="zh-CN" altLang="en-US" sz="2400"/>
          </a:p>
          <a:p>
            <a:r>
              <a:rPr lang="en-US" altLang="zh-CN" sz="2400"/>
              <a:t>lock</a:t>
            </a:r>
            <a:r>
              <a:rPr sz="2400"/>
              <a:t>，</a:t>
            </a:r>
            <a:r>
              <a:rPr lang="en-US" altLang="zh-CN" sz="2400"/>
              <a:t>synchronized</a:t>
            </a:r>
            <a:endParaRPr lang="en-US" altLang="zh-CN" sz="2400"/>
          </a:p>
          <a:p>
            <a:r>
              <a:rPr sz="2400"/>
              <a:t>阻塞，自旋，适应性自旋</a:t>
            </a:r>
            <a:endParaRPr sz="2400"/>
          </a:p>
          <a:p>
            <a:r>
              <a:rPr sz="2400"/>
              <a:t>公平锁，非公平锁</a:t>
            </a:r>
            <a:endParaRPr sz="2400"/>
          </a:p>
          <a:p>
            <a:r>
              <a:rPr sz="2400"/>
              <a:t>可重入锁，非可重入锁</a:t>
            </a:r>
            <a:endParaRPr sz="2400"/>
          </a:p>
          <a:p>
            <a:r>
              <a:rPr sz="2400"/>
              <a:t>共享锁，排他锁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锁的</a:t>
            </a:r>
            <a:r>
              <a:rPr lang="zh-CN" altLang="en-US"/>
              <a:t>特性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7385" y="1335405"/>
            <a:ext cx="8679180" cy="5294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乐观锁 VS 悲观锁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这是关于线程要不要锁住同步资源。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悲观锁认为自己在使用数据的时候一定有别的线程来修改数据，因此在获取数据的时候会先加锁，确保数据不会被别的线程修改。Java中，synchronized关键字和Lock的实现类都是悲观锁。</a:t>
            </a:r>
            <a:endParaRPr lang="zh-CN" altLang="en-US" sz="2400"/>
          </a:p>
          <a:p>
            <a:r>
              <a:rPr lang="zh-CN" altLang="en-US" sz="2400"/>
              <a:t>乐观锁认为自己在使用数据时不会有别的线程修改数据，所以不会添加锁，只是在更新数据的时候去判断之前有没有别的线程更新了这个数据。乐观锁在Java中是通过使用无锁编程来实现，最常采用的是CAS算法。</a:t>
            </a:r>
            <a:r>
              <a:rPr lang="en-US" altLang="zh-CN" sz="2400"/>
              <a:t>JUC</a:t>
            </a:r>
            <a:r>
              <a:rPr sz="2400"/>
              <a:t>的</a:t>
            </a:r>
            <a:r>
              <a:rPr lang="en-US" altLang="zh-CN" sz="2400"/>
              <a:t>atomic</a:t>
            </a:r>
            <a:r>
              <a:rPr sz="2400"/>
              <a:t>是乐观锁，用的</a:t>
            </a:r>
            <a:r>
              <a:rPr lang="en-US" altLang="zh-CN" sz="2400"/>
              <a:t>CAS</a:t>
            </a:r>
            <a:r>
              <a:rPr sz="2400"/>
              <a:t>算法。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阻塞、</a:t>
            </a:r>
            <a:r>
              <a:rPr lang="zh-CN" altLang="en-US"/>
              <a:t>自旋锁 VS 适应性自旋锁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000"/>
              <a:t>这是关于竞争资源的时候，如果失败，怎么处理。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阻塞等待唤醒。</a:t>
            </a:r>
            <a:endParaRPr lang="zh-CN" altLang="en-US" sz="2000"/>
          </a:p>
          <a:p>
            <a:r>
              <a:rPr lang="zh-CN" altLang="en-US" sz="2000"/>
              <a:t>请求锁的线程不放弃CPU的执行时间，看看持有锁的线程是否很快就会释放锁。让当前线程进行自旋，如果在自旋完成后前面锁定同步资源的线程已经释放了锁，那么当前线程就可以不必阻塞而是直接获取同步资源，从而避免切换线程的开销。这就是自旋锁。</a:t>
            </a:r>
            <a:endParaRPr lang="zh-CN" altLang="en-US" sz="2000"/>
          </a:p>
          <a:p>
            <a:r>
              <a:rPr lang="zh-CN" altLang="en-US" sz="2000"/>
              <a:t>自适应意味着自旋的时间（次数）不再固定，而是由前一次在同一个锁上的自旋时间及锁的拥有者的状态来决定。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无锁、偏向锁、轻量级锁和重量级锁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>
                <a:sym typeface="+mn-ea"/>
              </a:rPr>
              <a:t>这是关于多个线程竞争同步资源时的流程细节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r>
              <a:rPr sz="2000">
                <a:sym typeface="+mn-ea"/>
              </a:rPr>
              <a:t>无锁：不锁。多个中只有一个修改成功，别的重试。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偏向锁：同一个线程自动获得锁。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轻量级锁：没有获取锁的线程自旋。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重量级锁：没有获取锁的线程阻塞等待唤醒。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r>
              <a:rPr sz="2000">
                <a:sym typeface="+mn-ea"/>
              </a:rPr>
              <a:t>synchronized再</a:t>
            </a:r>
            <a:r>
              <a:rPr lang="en-US" altLang="zh-CN" sz="2000">
                <a:sym typeface="+mn-ea"/>
              </a:rPr>
              <a:t>Java6</a:t>
            </a:r>
            <a:r>
              <a:rPr sz="2000">
                <a:sym typeface="+mn-ea"/>
              </a:rPr>
              <a:t>以前是重量级锁，经过优化，性能也很好了。优化的核心就是从偏向锁升级到轻量级锁，再升级到重量级锁。</a:t>
            </a:r>
            <a:endParaRPr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公平锁，非公平锁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多个线程竞争时要不要排队？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ReentrantLock默认使用非公平锁，也可以通过构造器来显示的指定使用公平锁。通过</a:t>
            </a:r>
            <a:r>
              <a:rPr lang="en-US" altLang="zh-CN" sz="2800"/>
              <a:t>AQS</a:t>
            </a:r>
            <a:r>
              <a:rPr sz="2800"/>
              <a:t>调度线程。</a:t>
            </a:r>
            <a:r>
              <a:rPr lang="zh-CN" altLang="en-US" sz="2800"/>
              <a:t>非公平锁的优点在于吞吐量比公平锁大。</a:t>
            </a:r>
            <a:endParaRPr lang="zh-CN" altLang="en-US" sz="2800"/>
          </a:p>
          <a:p>
            <a:r>
              <a:rPr lang="zh-CN" altLang="en-US" sz="2800"/>
              <a:t>synchronized是非公平锁。它不是通过</a:t>
            </a:r>
            <a:r>
              <a:rPr lang="en-US" altLang="zh-CN" sz="2800"/>
              <a:t>AQS</a:t>
            </a:r>
            <a:r>
              <a:rPr sz="2800"/>
              <a:t>调度，无法实现公平锁。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可重入、不可重入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一个线程中多个流程可不可以获取同一把锁？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可重入锁也叫递归锁。</a:t>
            </a:r>
            <a:endParaRPr lang="zh-CN" altLang="en-US" sz="2400"/>
          </a:p>
          <a:p>
            <a:r>
              <a:rPr lang="zh-CN" altLang="en-US" sz="2400"/>
              <a:t>Java中ReentrantLock和synchronized都是可重入锁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79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51.读写锁可以用于什么应用场景？</vt:lpstr>
      <vt:lpstr>答案</vt:lpstr>
      <vt:lpstr>各种锁</vt:lpstr>
      <vt:lpstr>锁的特性</vt:lpstr>
      <vt:lpstr>乐观锁 VS 悲观锁</vt:lpstr>
      <vt:lpstr>阻塞、自旋锁 VS 适应性自旋锁</vt:lpstr>
      <vt:lpstr>无锁、偏向锁、轻量级锁和重量级锁</vt:lpstr>
      <vt:lpstr>公平锁，非公平锁</vt:lpstr>
      <vt:lpstr>可重入、不可重入</vt:lpstr>
      <vt:lpstr>共享锁、排他锁</vt:lpstr>
      <vt:lpstr>Lock 和synchronized的区别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199</cp:revision>
  <dcterms:created xsi:type="dcterms:W3CDTF">2019-06-19T02:08:00Z</dcterms:created>
  <dcterms:modified xsi:type="dcterms:W3CDTF">2020-08-02T08:58:58Z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