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6" r:id="rId6"/>
    <p:sldId id="417" r:id="rId7"/>
    <p:sldId id="412" r:id="rId8"/>
    <p:sldId id="413" r:id="rId9"/>
    <p:sldId id="418" r:id="rId10"/>
    <p:sldId id="414" r:id="rId11"/>
    <p:sldId id="426" r:id="rId12"/>
    <p:sldId id="415" r:id="rId13"/>
    <p:sldId id="425" r:id="rId14"/>
    <p:sldId id="420" r:id="rId15"/>
    <p:sldId id="419" r:id="rId16"/>
    <p:sldId id="421" r:id="rId17"/>
    <p:sldId id="422" r:id="rId18"/>
    <p:sldId id="423" r:id="rId19"/>
    <p:sldId id="427" r:id="rId20"/>
    <p:sldId id="42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线程池（thread pool）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newCachedThreadPool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ExecutorService cachedThreadPool = Executors.newCachedThreadPool();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(int i = 1; i &lt;= 10; i++)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final int ii = i;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Thread.sleep(ii * 1);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cachedThreadPool.execute(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()-&gt;System.out.println("</a:t>
            </a:r>
            <a:r>
              <a:rPr lang="en-US" altLang="zh-CN"/>
              <a:t>thread</a:t>
            </a:r>
            <a:r>
              <a:rPr lang="zh-CN" altLang="en-US"/>
              <a:t>：" + Thread.currentThread().getName() + "，execute" + ii));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newScheduledThreadPool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创建一个大小无限的线程池。</a:t>
            </a:r>
            <a:endParaRPr lang="zh-CN" altLang="en-US" sz="2400"/>
          </a:p>
          <a:p>
            <a:r>
              <a:rPr lang="zh-CN" altLang="en-US" sz="2400"/>
              <a:t>线程池内线程存活时间无限制，线程池可以支持定时及周期性任务执行，如果所有线程均处于繁忙状态，对于新任务会进入DelayedWorkQueue队列中，这是一种按照超时时间排序的队列结构</a:t>
            </a:r>
            <a:endParaRPr lang="zh-CN" altLang="en-US" sz="2400"/>
          </a:p>
          <a:p>
            <a:r>
              <a:rPr lang="zh-CN" altLang="en-US" sz="2400"/>
              <a:t>适用：周期性执行任务的场景 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newScheduledThreadPool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/>
              <a:t>ScheduledExecutorService scheduledP</a:t>
            </a:r>
            <a:r>
              <a:rPr lang="en-US" altLang="zh-CN" sz="2000"/>
              <a:t>ool</a:t>
            </a:r>
            <a:r>
              <a:rPr lang="zh-CN" altLang="en-US" sz="2000"/>
              <a:t> = Executors.newScheduledThreadPool(5);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Runnable r1 =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() -&gt; System.out.println("</a:t>
            </a:r>
            <a:r>
              <a:rPr lang="en-US" altLang="zh-CN" sz="2000"/>
              <a:t>thread execute</a:t>
            </a:r>
            <a:r>
              <a:rPr lang="zh-CN" altLang="en-US" sz="2000"/>
              <a:t> after 3 seconds.");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scheduledPool.schedule(r1, 3, TimeUnit.SECONDS);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Runnable r2 =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() -&gt; System.out.println("</a:t>
            </a:r>
            <a:r>
              <a:rPr lang="en-US" altLang="zh-CN" sz="2000"/>
              <a:t>thread </a:t>
            </a:r>
            <a:r>
              <a:rPr lang="zh-CN" altLang="en-US" sz="2000"/>
              <a:t>execute: every 3 sconds");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scheduledPool.scheduleAtFixedRate(r2, 2, 3, TimeUnit.SECONDS);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线程池流程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3395" y="1790065"/>
            <a:ext cx="11083925" cy="41167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手工创建线程池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270" y="1490345"/>
            <a:ext cx="11899265" cy="475932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ThreadPoolExecutor exe =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new ThreadPoolExecutor(3, 6, 5, TimeUnit.SECONDS, new LinkedBlockingDeque&lt;&gt;(5));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ExecutorCompletionService&lt;String&gt; exe</a:t>
            </a:r>
            <a:r>
              <a:rPr lang="en-US" altLang="zh-CN"/>
              <a:t>Com</a:t>
            </a:r>
            <a:r>
              <a:rPr lang="zh-CN" altLang="en-US"/>
              <a:t> =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   new ExecutorCompletionService&lt;&gt;(</a:t>
            </a:r>
            <a:r>
              <a:rPr lang="en-US" altLang="zh-CN"/>
              <a:t>e</a:t>
            </a:r>
            <a:r>
              <a:rPr lang="zh-CN" altLang="en-US"/>
              <a:t>xe);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(int i = 0; i &lt; 20; i++)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</a:t>
            </a:r>
            <a:r>
              <a:rPr lang="en-US" altLang="zh-CN"/>
              <a:t>	</a:t>
            </a:r>
            <a:r>
              <a:rPr lang="zh-CN" altLang="en-US"/>
              <a:t>exe</a:t>
            </a:r>
            <a:r>
              <a:rPr lang="en-US" altLang="zh-CN"/>
              <a:t>Com</a:t>
            </a:r>
            <a:r>
              <a:rPr lang="zh-CN" altLang="en-US"/>
              <a:t>.submit(()-&gt; {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Thread.sleep(3000);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},"testtask"+i);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exe.shutdown();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线程池的主要参数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corePoolSize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maximumPoolSize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keepAliveTime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unit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workQueue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t</a:t>
            </a:r>
            <a:r>
              <a:rPr lang="zh-CN" altLang="en-US" sz="2400"/>
              <a:t>hreadFactory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defaultHandler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参数说明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2400"/>
              <a:t>1、corePoolSize：当向线程池提交一个任务时，若线程池已创建的线程数小于corePoolSize，即便此时存在空闲线程，也会通过创建一个新线程来执行该任务，直到已创建的线程数大于或等于corePoolSize时</a:t>
            </a:r>
            <a:endParaRPr lang="zh-CN" altLang="en-US" sz="2400"/>
          </a:p>
          <a:p>
            <a:r>
              <a:rPr lang="zh-CN" altLang="en-US" sz="2400"/>
              <a:t>2、maximumPoolSize：线程池所允许的最大线程个数。当队列满了，且已创建的线程数小于maximumPoolSize，则线程池会创建新的线程来执行任务。</a:t>
            </a:r>
            <a:endParaRPr lang="zh-CN" altLang="en-US" sz="2400"/>
          </a:p>
          <a:p>
            <a:r>
              <a:rPr lang="zh-CN" altLang="en-US" sz="2400"/>
              <a:t>3、keepAliveTime：当线程池中线程数大于核心线程数时，线程的空闲时间如果超过线程存活时间，那么这个线程就会被销毁，直到线程池中的线程数小于等于核心线程数。</a:t>
            </a:r>
            <a:endParaRPr lang="zh-CN" altLang="en-US" sz="2400"/>
          </a:p>
          <a:p>
            <a:r>
              <a:rPr lang="zh-CN" altLang="en-US" sz="2400"/>
              <a:t>4、workQueue：用于传输和保存等待执行任务的阻塞队列。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参数说明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400">
                <a:sym typeface="+mn-ea"/>
              </a:rPr>
              <a:t>5、threadFactory：用于创建新线程。threadFactory创建的线程也是采用new Thread()方式，threadFactory创建的线程名都具有统一的风格：pool-m-thread-n。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>
                <a:sym typeface="+mn-ea"/>
              </a:rPr>
              <a:t>6</a:t>
            </a:r>
            <a:r>
              <a:rPr sz="2400">
                <a:sym typeface="+mn-ea"/>
              </a:rPr>
              <a:t>、handler（线程拒绝策略）：当线程池和队列都满了，再加入线程会执行此策略。AbortPolicy，CallerRunsPolicy，DiscardPolicy，DiscardOldestPolicy</a:t>
            </a:r>
            <a:endParaRPr sz="2400">
              <a:sym typeface="+mn-ea"/>
            </a:endParaRPr>
          </a:p>
          <a:p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Executors</a:t>
            </a:r>
            <a:r>
              <a:t>默认的四种线程池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b="1"/>
              <a:t>newCachedThreadPool</a:t>
            </a:r>
            <a:r>
              <a:rPr lang="zh-CN" altLang="en-US"/>
              <a:t>：corePoolSize为0；maximumPoolSize为Integer.MAX_VALUE；keepAliveTime为60L；unit为TimeUnit.SECONDS；workQueue为SynchronousQueue(同步队列)</a:t>
            </a:r>
            <a:endParaRPr lang="zh-CN" altLang="en-US"/>
          </a:p>
          <a:p>
            <a:r>
              <a:rPr lang="zh-CN" altLang="en-US" b="1"/>
              <a:t>newFixedThreadPool</a:t>
            </a:r>
            <a:r>
              <a:rPr lang="zh-CN" altLang="en-US"/>
              <a:t>：corePoolSize为n，maximumPoolSize为n；keepAliveTime为0L(不限时)；unit为：TimeUnit.MILLISECONDS；WorkQueue为：new LinkedBlockingQueue&lt;Runnable&gt;() 无界阻塞队列</a:t>
            </a:r>
            <a:endParaRPr lang="zh-CN" altLang="en-US"/>
          </a:p>
          <a:p>
            <a:r>
              <a:rPr lang="zh-CN" altLang="en-US" b="1"/>
              <a:t>newSingleThreadExecutor</a:t>
            </a:r>
            <a:r>
              <a:rPr lang="zh-CN" altLang="en-US"/>
              <a:t>:corePoolSize为1；maximumPoolSize为1；keepAliveTime为0L；unit为：TimeUnit.MILLISECONDS；workQueue为：new LinkedBlockingQueue&lt;Runnable&gt;() 无</a:t>
            </a:r>
            <a:r>
              <a:rPr>
                <a:sym typeface="+mn-ea"/>
              </a:rPr>
              <a:t>界</a:t>
            </a:r>
            <a:r>
              <a:rPr lang="zh-CN" altLang="en-US"/>
              <a:t>阻塞队列</a:t>
            </a:r>
            <a:endParaRPr lang="zh-CN" altLang="en-US"/>
          </a:p>
          <a:p>
            <a:r>
              <a:rPr lang="zh-CN" altLang="en-US" b="1"/>
              <a:t>NewScheduledThreadPool</a:t>
            </a:r>
            <a:r>
              <a:rPr lang="zh-CN" altLang="en-US"/>
              <a:t>:corePoolSize为</a:t>
            </a:r>
            <a:r>
              <a:rPr lang="en-US" altLang="zh-CN"/>
              <a:t>n</a:t>
            </a:r>
            <a:r>
              <a:rPr lang="zh-CN" altLang="en-US"/>
              <a:t>，maximumPoolSize为Integer.MAX_VALUE；keepAliveTime为0；unit为：TimeUnit.NANOSECONDS；workQueue为：new DelayedWorkQueue() 一个按超时时间升序排序的队列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如何配置线程池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400"/>
              <a:t>CPU密集型任务 ：使用较小的线程池，CPU核数+1。 若开过多的线程数，会造成CPU过度切换。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IO密集型任务：使用稍大的线程池，一般为2*CPU核心数。 让CPU在等待IO的时候有其他线程去处理别的任务，充分利用CPU时间。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混合型任务</a:t>
            </a:r>
            <a:r>
              <a:rPr lang="en-US" altLang="zh-CN" sz="2400"/>
              <a:t>:</a:t>
            </a:r>
            <a:r>
              <a:rPr sz="2400"/>
              <a:t>折中考虑</a:t>
            </a:r>
            <a:endParaRPr lang="zh-CN" altLang="en-US" sz="2400"/>
          </a:p>
          <a:p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线程池就是事先创建若干个可执行的线程放入一个池中，需要的时候从池中获取线程不用自行创建，使用完毕不需要销毁线程而是放回池中，从而减少创建和销毁线程对象的开销。 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Executor接口定义一个执行线程的工具。</a:t>
            </a:r>
            <a:endParaRPr lang="zh-CN" altLang="en-US" sz="2400"/>
          </a:p>
          <a:p>
            <a:endParaRPr lang="zh-CN" altLang="en-US" sz="2400"/>
          </a:p>
          <a:p>
            <a:r>
              <a:rPr sz="2400">
                <a:sym typeface="+mn-ea"/>
              </a:rPr>
              <a:t>Executor</a:t>
            </a:r>
            <a:r>
              <a:rPr lang="zh-CN" altLang="en-US" sz="2400"/>
              <a:t>的子类型即线程池接口是ExecutorService。</a:t>
            </a:r>
            <a:endParaRPr lang="zh-CN" altLang="en-US" sz="2400"/>
          </a:p>
          <a:p>
            <a:endParaRPr lang="zh-CN" altLang="en-US" sz="2400"/>
          </a:p>
          <a:p>
            <a:r>
              <a:rPr sz="2400">
                <a:sym typeface="+mn-ea"/>
              </a:rPr>
              <a:t>核心类</a:t>
            </a:r>
            <a:r>
              <a:rPr sz="2400">
                <a:sym typeface="+mn-ea"/>
              </a:rPr>
              <a:t>ThreadPoolExecutor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工具类Executors面提供了一些静态工厂方法，生成一些常用的线程池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提交任务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400"/>
              <a:t>execute()</a:t>
            </a:r>
            <a:r>
              <a:rPr sz="2400"/>
              <a:t>或者</a:t>
            </a:r>
            <a:r>
              <a:rPr lang="en-US" altLang="zh-CN" sz="2400"/>
              <a:t>submit():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public static void main(String[] args) 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ExecutorService exe = Executors.newSingleThreadExecutor();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exe.submit(() -&gt; 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System.out.println("Hello Thread!");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});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exe.shutdown();		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}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提交带返回值任务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altLang="zh-CN" sz="2400">
                <a:sym typeface="+mn-ea"/>
              </a:rPr>
              <a:t>submit(Callable)</a:t>
            </a:r>
            <a:r>
              <a:rPr sz="2400">
                <a:sym typeface="+mn-ea"/>
              </a:rPr>
              <a:t>或者</a:t>
            </a:r>
            <a:r>
              <a:rPr lang="en-US" altLang="zh-CN" sz="2400">
                <a:sym typeface="+mn-ea"/>
              </a:rPr>
              <a:t>submit(Runnable,t):</a:t>
            </a:r>
            <a:r>
              <a:rPr lang="zh-CN" altLang="en-US" sz="2400"/>
              <a:t>	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ExecutorService exe = Executors.newSingleThreadExecutor();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Future&lt;String&gt; ft = exe.submit(() -&gt; 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System.out.println("Hello Thread!");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return "sucess";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});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System.out.println("return : " + ft.get());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exe.shutdown();		</a:t>
            </a:r>
            <a:endParaRPr lang="zh-CN" altLang="en-US" sz="2400"/>
          </a:p>
          <a:p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newSingleThreadExecutor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创建一个单线程的线程池。</a:t>
            </a:r>
            <a:endParaRPr lang="zh-CN" altLang="en-US" sz="2400"/>
          </a:p>
          <a:p>
            <a:r>
              <a:rPr sz="2400">
                <a:sym typeface="+mn-ea"/>
              </a:rPr>
              <a:t>创建只有一个线程的线程池，且线程的存活时间是无限的；当该线程正繁忙时，对于新任务会进入阻塞队列中(无界的阻塞队列)</a:t>
            </a:r>
            <a:endParaRPr lang="zh-CN" altLang="en-US" sz="2400"/>
          </a:p>
          <a:p>
            <a:r>
              <a:rPr lang="zh-CN" altLang="en-US" sz="2400"/>
              <a:t>如果这个唯一的线程因为异常结束，那么会有一个新的线程来替代它。</a:t>
            </a:r>
            <a:endParaRPr lang="zh-CN" altLang="en-US" sz="2400"/>
          </a:p>
          <a:p>
            <a:r>
              <a:rPr lang="zh-CN" altLang="en-US" sz="2400"/>
              <a:t>适用：一个任务一个任务顺序</a:t>
            </a:r>
            <a:r>
              <a:rPr lang="zh-CN" altLang="en-US" sz="2400"/>
              <a:t>执行的场景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newFixedThreadPool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创建固定大小的线程池。</a:t>
            </a:r>
            <a:endParaRPr lang="zh-CN" altLang="en-US" sz="2400"/>
          </a:p>
          <a:p>
            <a:r>
              <a:rPr lang="zh-CN" altLang="en-US" sz="2400"/>
              <a:t>如果某个线程因为执行异常而结束，那么线程池会补充一个新线程。</a:t>
            </a:r>
            <a:endParaRPr lang="zh-CN" altLang="en-US" sz="2400"/>
          </a:p>
          <a:p>
            <a:r>
              <a:rPr lang="zh-CN" altLang="en-US" sz="2400"/>
              <a:t>创建可容纳固定数量线程的池子，线程的存活时间是无限的，当池子满了就不在添加线程了；如果池中的所有线程均在繁忙状态，对于新任务会进入阻塞队列中(无界的阻塞队列)</a:t>
            </a:r>
            <a:endParaRPr lang="zh-CN" altLang="en-US" sz="2400"/>
          </a:p>
          <a:p>
            <a:r>
              <a:rPr lang="zh-CN" altLang="en-US" sz="2400"/>
              <a:t>适用：执行长期的任务，性能好很多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newFixedThreadPool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ExecutorService </a:t>
            </a:r>
            <a:r>
              <a:rPr lang="en-US" altLang="zh-CN" sz="2400"/>
              <a:t>t</a:t>
            </a:r>
            <a:r>
              <a:rPr lang="zh-CN" altLang="en-US" sz="2400"/>
              <a:t>hreadPool = Executors.newFixedThreadPool(3);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for (int i = 0; i &lt; 10; i++) {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</a:t>
            </a:r>
            <a:r>
              <a:rPr lang="en-US" altLang="zh-CN" sz="2400"/>
              <a:t>t</a:t>
            </a:r>
            <a:r>
              <a:rPr lang="zh-CN" altLang="en-US" sz="2400"/>
              <a:t>hreadPool.execute(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()-&gt;{System.out.println(</a:t>
            </a:r>
            <a:r>
              <a:rPr lang="en-US" altLang="zh-CN" sz="2400"/>
              <a:t>“test”</a:t>
            </a:r>
            <a:r>
              <a:rPr lang="zh-CN" altLang="en-US" sz="2400"/>
              <a:t>);});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}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t</a:t>
            </a:r>
            <a:r>
              <a:rPr lang="zh-CN" altLang="en-US" sz="2400"/>
              <a:t>hreadPool.shutdown();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newCachedThreadPool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400"/>
              <a:t>创建一个可缓存的线程池。</a:t>
            </a:r>
            <a:endParaRPr lang="zh-CN" altLang="en-US" sz="2400"/>
          </a:p>
          <a:p>
            <a:r>
              <a:rPr lang="zh-CN" altLang="en-US" sz="2400"/>
              <a:t>此线程池不会对线程池大小做限制，线程池大小完全依赖于操作系统（或者说JVM）能够创建的最大线程大小。</a:t>
            </a:r>
            <a:endParaRPr lang="zh-CN" altLang="en-US" sz="2400"/>
          </a:p>
          <a:p>
            <a:r>
              <a:rPr lang="zh-CN" altLang="en-US" sz="2400"/>
              <a:t>当有新任务到来，则插入到SynchronousQueue中，由于SynchronousQueue是同步队列，因此会在池中寻找可用线程来执行，若有可以线程则执行，若没有可用线程则创建一个线程来执行该任务；若池中线程空闲时间超过指定大小，则该线程会被销毁。</a:t>
            </a:r>
            <a:endParaRPr lang="zh-CN" altLang="en-US" sz="2400"/>
          </a:p>
          <a:p>
            <a:r>
              <a:rPr lang="zh-CN" altLang="en-US" sz="2400"/>
              <a:t>适用：执行很多短期异步的小程序或者负载较轻的服务器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3869</Words>
  <Application>WPS 演示</Application>
  <PresentationFormat>宽屏</PresentationFormat>
  <Paragraphs>152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43.什么是线程池（thread pool）？ </vt:lpstr>
      <vt:lpstr>概念</vt:lpstr>
      <vt:lpstr>接口</vt:lpstr>
      <vt:lpstr>提交任务</vt:lpstr>
      <vt:lpstr>提交带返回值任务</vt:lpstr>
      <vt:lpstr>newSingleThreadExecutor</vt:lpstr>
      <vt:lpstr>newFixedThreadPool</vt:lpstr>
      <vt:lpstr>newFixedThreadPool</vt:lpstr>
      <vt:lpstr>newCachedThreadPool</vt:lpstr>
      <vt:lpstr>newCachedThreadPool</vt:lpstr>
      <vt:lpstr>newScheduledThreadPool</vt:lpstr>
      <vt:lpstr>newScheduledThreadPool</vt:lpstr>
      <vt:lpstr>线程池流程</vt:lpstr>
      <vt:lpstr>手工创建线程池</vt:lpstr>
      <vt:lpstr>线程池的主要参数</vt:lpstr>
      <vt:lpstr>参数说明1</vt:lpstr>
      <vt:lpstr>参数说明2</vt:lpstr>
      <vt:lpstr>Executors默认的四种线程池</vt:lpstr>
      <vt:lpstr>如何配置线程池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yaleguo</cp:lastModifiedBy>
  <cp:revision>209</cp:revision>
  <dcterms:created xsi:type="dcterms:W3CDTF">2019-06-19T02:08:00Z</dcterms:created>
  <dcterms:modified xsi:type="dcterms:W3CDTF">2020-08-02T08:59:28Z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