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</a:t>
            </a:r>
            <a:r>
              <a:rPr lang="zh-CN" altLang="zh-CN"/>
              <a:t>线程 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场景：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从仓库搬砖，一共有1000块砖头，一个人一秒搬一块，五个人来搬就快很多。用多线程程序实现类似场景。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多线程引起混乱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Inventory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class Inventory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private int balance;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Inventory(int balance) {         this.balance = balance;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void </a:t>
            </a:r>
            <a:r>
              <a:rPr lang="en-US" altLang="zh-CN"/>
              <a:t>get</a:t>
            </a:r>
            <a:r>
              <a:rPr lang="zh-CN" altLang="en-US"/>
              <a:t>(int quantity)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newBalance = balance - quantity;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this.setBalance(newBalance);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System.out.println(" Ship, balance : "+getBalance());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在Thread-1进入</a:t>
            </a:r>
            <a:r>
              <a:rPr lang="en-US" altLang="zh-CN" sz="2400"/>
              <a:t>get</a:t>
            </a:r>
            <a:r>
              <a:rPr lang="zh-CN" altLang="en-US" sz="2400"/>
              <a:t>()执行完第一条指令newBalance = balance - quantity（这个时候balance还是995），还没有来得及执行setBalance(newBalance)的时候，Thread-0又进来了，再次执行newBalance = balance - quantity，由于Thread-1没有更新balance，所以这个时候balance还是995。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Synchronized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synchronized关键字可以将对象或者方法标记为同步，以实现对对象和方法的互斥访问。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线程间共享数据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187</cp:revision>
  <dcterms:created xsi:type="dcterms:W3CDTF">2019-06-19T02:08:00Z</dcterms:created>
  <dcterms:modified xsi:type="dcterms:W3CDTF">2020-08-01T23:24:25Z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