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41.synchronized关键字的用法？ </a:t>
            </a:r>
            <a:endParaRPr lang="zh-CN"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答案</a:t>
            </a:r>
            <a:endParaRPr lang="zh-CN" altLang="en-US"/>
          </a:p>
        </p:txBody>
      </p:sp>
      <p:sp>
        <p:nvSpPr>
          <p:cNvPr id="3" name="内容占位符 2"/>
          <p:cNvSpPr>
            <a:spLocks noGrp="1"/>
          </p:cNvSpPr>
          <p:nvPr>
            <p:ph idx="1"/>
          </p:nvPr>
        </p:nvSpPr>
        <p:spPr/>
        <p:txBody>
          <a:bodyPr/>
          <a:p>
            <a:r>
              <a:rPr lang="zh-CN" altLang="en-US" sz="2400"/>
              <a:t>synchronized关键字可以将对象或者方法标记为同步，以实现对对象和方法的互斥访问。</a:t>
            </a:r>
            <a:endParaRPr lang="zh-CN" altLang="en-US" sz="2400"/>
          </a:p>
          <a:p>
            <a:r>
              <a:rPr lang="zh-CN" altLang="en-US" sz="2400"/>
              <a:t>可以用synchronized(对象) { … }定义同步代码块；</a:t>
            </a:r>
            <a:endParaRPr lang="zh-CN" altLang="en-US" sz="2400"/>
          </a:p>
          <a:p>
            <a:r>
              <a:rPr lang="zh-CN" altLang="en-US" sz="2400"/>
              <a:t>或者在声明方法时将synchronized作为方法的修饰符。</a:t>
            </a:r>
            <a:endParaRPr lang="zh-CN" altLang="en-US"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synchronized 代码块</a:t>
            </a:r>
            <a:endParaRPr>
              <a:sym typeface="+mn-ea"/>
            </a:endParaRPr>
          </a:p>
        </p:txBody>
      </p:sp>
      <p:sp>
        <p:nvSpPr>
          <p:cNvPr id="3" name="内容占位符 2"/>
          <p:cNvSpPr>
            <a:spLocks noGrp="1"/>
          </p:cNvSpPr>
          <p:nvPr>
            <p:ph idx="1"/>
          </p:nvPr>
        </p:nvSpPr>
        <p:spPr/>
        <p:txBody>
          <a:bodyPr>
            <a:normAutofit/>
          </a:bodyPr>
          <a:p>
            <a:pPr marL="0" indent="0">
              <a:buNone/>
            </a:pPr>
            <a:r>
              <a:rPr lang="zh-CN" altLang="en-US" sz="2400"/>
              <a:t>public void withdraw(double money)   </a:t>
            </a:r>
            <a:r>
              <a:rPr lang="en-US" altLang="zh-CN" sz="2400"/>
              <a:t>{</a:t>
            </a:r>
            <a:endParaRPr lang="zh-CN" altLang="en-US" sz="2400"/>
          </a:p>
          <a:p>
            <a:pPr marL="0" indent="0">
              <a:buNone/>
            </a:pPr>
            <a:r>
              <a:rPr lang="en-US" altLang="zh-CN" sz="2400"/>
              <a:t>	</a:t>
            </a:r>
            <a:r>
              <a:rPr lang="zh-CN" altLang="en-US" sz="2400"/>
              <a:t>synchronized (this) {</a:t>
            </a:r>
            <a:endParaRPr lang="zh-CN" altLang="en-US" sz="2400"/>
          </a:p>
          <a:p>
            <a:pPr marL="0" indent="0">
              <a:buNone/>
            </a:pPr>
            <a:r>
              <a:rPr lang="en-US" altLang="zh-CN" sz="2400"/>
              <a:t>		</a:t>
            </a:r>
            <a:r>
              <a:rPr lang="zh-CN" altLang="en-US" sz="2400"/>
              <a:t>double after = balance - money;</a:t>
            </a:r>
            <a:endParaRPr lang="zh-CN" altLang="en-US" sz="2400"/>
          </a:p>
          <a:p>
            <a:pPr marL="0" indent="0">
              <a:buNone/>
            </a:pPr>
            <a:r>
              <a:rPr lang="zh-CN" altLang="en-US" sz="2400"/>
              <a:t>         </a:t>
            </a:r>
            <a:r>
              <a:rPr lang="en-US" altLang="zh-CN" sz="2400"/>
              <a:t>	</a:t>
            </a:r>
            <a:r>
              <a:rPr lang="zh-CN" altLang="en-US" sz="2400"/>
              <a:t>this.setBalance(after);</a:t>
            </a:r>
            <a:endParaRPr lang="zh-CN" altLang="en-US" sz="2400"/>
          </a:p>
          <a:p>
            <a:pPr marL="0" indent="0">
              <a:buNone/>
            </a:pPr>
            <a:r>
              <a:rPr lang="en-US" altLang="zh-CN" sz="2400"/>
              <a:t>	}</a:t>
            </a:r>
            <a:r>
              <a:rPr lang="zh-CN" altLang="en-US" sz="2400"/>
              <a:t>        </a:t>
            </a:r>
            <a:endParaRPr lang="zh-CN" altLang="en-US" sz="2400"/>
          </a:p>
          <a:p>
            <a:pPr marL="0" indent="0">
              <a:buNone/>
            </a:pPr>
            <a:r>
              <a:rPr lang="zh-CN" altLang="en-US" sz="2400"/>
              <a:t>}</a:t>
            </a:r>
            <a:endParaRPr lang="zh-CN" altLang="en-US" sz="2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synchronized</a:t>
            </a:r>
            <a:r>
              <a:rPr lang="zh-CN" altLang="en-US"/>
              <a:t>方法</a:t>
            </a:r>
            <a:endParaRPr lang="zh-CN" altLang="en-US"/>
          </a:p>
        </p:txBody>
      </p:sp>
      <p:sp>
        <p:nvSpPr>
          <p:cNvPr id="3" name="内容占位符 2"/>
          <p:cNvSpPr>
            <a:spLocks noGrp="1"/>
          </p:cNvSpPr>
          <p:nvPr>
            <p:ph idx="1"/>
          </p:nvPr>
        </p:nvSpPr>
        <p:spPr/>
        <p:txBody>
          <a:bodyPr/>
          <a:p>
            <a:pPr marL="0" indent="0">
              <a:buNone/>
            </a:pPr>
            <a:r>
              <a:rPr sz="2400">
                <a:sym typeface="+mn-ea"/>
              </a:rPr>
              <a:t>public </a:t>
            </a:r>
            <a:r>
              <a:rPr sz="2400">
                <a:sym typeface="+mn-ea"/>
              </a:rPr>
              <a:t>synchronized </a:t>
            </a:r>
            <a:r>
              <a:rPr sz="2400">
                <a:sym typeface="+mn-ea"/>
              </a:rPr>
              <a:t>void withdraw(double money)   </a:t>
            </a:r>
            <a:r>
              <a:rPr lang="en-US" altLang="zh-CN" sz="2400">
                <a:sym typeface="+mn-ea"/>
              </a:rPr>
              <a:t>{</a:t>
            </a:r>
            <a:endParaRPr lang="zh-CN" altLang="en-US" sz="2400"/>
          </a:p>
          <a:p>
            <a:pPr marL="0" indent="0">
              <a:buNone/>
            </a:pPr>
            <a:r>
              <a:rPr lang="en-US" altLang="zh-CN" sz="2400">
                <a:sym typeface="+mn-ea"/>
              </a:rPr>
              <a:t>	</a:t>
            </a:r>
            <a:r>
              <a:rPr sz="2400">
                <a:sym typeface="+mn-ea"/>
              </a:rPr>
              <a:t>double after = balance - money;</a:t>
            </a:r>
            <a:endParaRPr lang="zh-CN" altLang="en-US" sz="2400"/>
          </a:p>
          <a:p>
            <a:pPr marL="0" indent="0">
              <a:buNone/>
            </a:pPr>
            <a:r>
              <a:rPr sz="2400">
                <a:sym typeface="+mn-ea"/>
              </a:rPr>
              <a:t>         this.setBalance(after);</a:t>
            </a:r>
            <a:endParaRPr lang="zh-CN" altLang="en-US" sz="2400"/>
          </a:p>
          <a:p>
            <a:pPr marL="0" indent="0">
              <a:buNone/>
            </a:pPr>
            <a:r>
              <a:rPr sz="2400">
                <a:sym typeface="+mn-ea"/>
              </a:rPr>
              <a:t>}</a:t>
            </a:r>
            <a:endParaRPr lang="zh-CN" altLang="en-US" sz="2400"/>
          </a:p>
          <a:p>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Deadlock</a:t>
            </a:r>
            <a:endParaRPr lang="en-US" altLang="zh-CN"/>
          </a:p>
        </p:txBody>
      </p:sp>
      <p:sp>
        <p:nvSpPr>
          <p:cNvPr id="3" name="内容占位符 2"/>
          <p:cNvSpPr>
            <a:spLocks noGrp="1"/>
          </p:cNvSpPr>
          <p:nvPr>
            <p:ph idx="1"/>
          </p:nvPr>
        </p:nvSpPr>
        <p:spPr/>
        <p:txBody>
          <a:bodyPr/>
          <a:p>
            <a:r>
              <a:rPr lang="zh-CN" altLang="en-US" sz="2400"/>
              <a:t>两个进程都在等待对方执行完毕才能继续往下执行的时候就发生死锁，结果就是两个线程都陷入了无线的等待中。</a:t>
            </a:r>
            <a:endParaRPr lang="zh-CN" altLang="en-US" sz="2400"/>
          </a:p>
          <a:p>
            <a:r>
              <a:rPr lang="zh-CN" altLang="en-US" sz="2400"/>
              <a:t>用jstack命令检查死锁。</a:t>
            </a:r>
            <a:endParaRPr lang="zh-CN" altLang="en-US" sz="24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Words>
  <Application>WPS 演示</Application>
  <PresentationFormat>宽屏</PresentationFormat>
  <Paragraphs>30</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微软雅黑</vt:lpstr>
      <vt:lpstr>Wingdings</vt:lpstr>
      <vt:lpstr>Arial Unicode MS</vt:lpstr>
      <vt:lpstr>Calibri</vt:lpstr>
      <vt:lpstr>Office 主题​​</vt:lpstr>
      <vt:lpstr>41.synchronized关键字的用法？ </vt:lpstr>
      <vt:lpstr>答案</vt:lpstr>
      <vt:lpstr>synchronized 代码块</vt:lpstr>
      <vt:lpstr>synchronized方法</vt:lpstr>
      <vt:lpstr>Deadlock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yaleguo</cp:lastModifiedBy>
  <cp:revision>180</cp:revision>
  <dcterms:created xsi:type="dcterms:W3CDTF">2019-06-19T02:08:00Z</dcterms:created>
  <dcterms:modified xsi:type="dcterms:W3CDTF">2020-08-01T00:23:26Z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