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线程私有变量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ThreadLocal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threadlocal</a:t>
            </a:r>
            <a:r>
              <a:rPr sz="2400"/>
              <a:t>是线程私有的</a:t>
            </a:r>
            <a:endParaRPr sz="2400"/>
          </a:p>
          <a:p>
            <a:endParaRPr sz="2400"/>
          </a:p>
          <a:p>
            <a:r>
              <a:rPr sz="2400"/>
              <a:t>举例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ThreadLocal的用法</vt:lpstr>
      <vt:lpstr>ThreadLocal类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yaleguo</cp:lastModifiedBy>
  <cp:revision>196</cp:revision>
  <dcterms:created xsi:type="dcterms:W3CDTF">2019-06-19T02:08:00Z</dcterms:created>
  <dcterms:modified xsi:type="dcterms:W3CDTF">2020-08-01T00:40:28Z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