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7" r:id="rId6"/>
    <p:sldId id="412" r:id="rId7"/>
    <p:sldId id="418" r:id="rId8"/>
    <p:sldId id="419" r:id="rId9"/>
    <p:sldId id="420" r:id="rId10"/>
    <p:sldId id="421" r:id="rId11"/>
    <p:sldId id="415" r:id="rId12"/>
    <p:sldId id="414" r:id="rId13"/>
    <p:sldId id="416" r:id="rId14"/>
    <p:sldId id="41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ThreadLocal的用法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</a:t>
            </a:r>
            <a:r>
              <a:rPr lang="zh-CN" altLang="en-US"/>
              <a:t>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205" y="1313815"/>
            <a:ext cx="9159240" cy="5166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内存泄漏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ThreadLocal是null了，</a:t>
            </a:r>
            <a:r>
              <a:rPr lang="en-US" altLang="zh-CN" sz="2400"/>
              <a:t>map</a:t>
            </a:r>
            <a:r>
              <a:rPr sz="2400"/>
              <a:t>的</a:t>
            </a:r>
            <a:r>
              <a:rPr lang="en-US" altLang="zh-CN" sz="2400"/>
              <a:t>key</a:t>
            </a:r>
            <a:r>
              <a:rPr sz="2400"/>
              <a:t>为一个弱引用，所以</a:t>
            </a:r>
            <a:r>
              <a:rPr lang="en-US" altLang="zh-CN" sz="2400"/>
              <a:t>threadlocal</a:t>
            </a:r>
            <a:r>
              <a:rPr lang="zh-CN" altLang="en-US" sz="2400"/>
              <a:t>要被垃圾回收器回收了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但是ThreadLocalMap生命周期和Thread的一样，它不会回收，即ThreadLocalMap的key没了，但是value还在，这就造成了内存泄漏。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解决办法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使用完ThreadLocal后，执行remove操作，避免出现内存溢出情况。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ThreadLocal</a:t>
            </a:r>
            <a:r>
              <a:t>带来的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打破了良好的设计模式。多线程的对象，良好的模式是不使用实例属性。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未来</a:t>
            </a:r>
            <a:r>
              <a:rPr lang="en-US" altLang="zh-CN" sz="2400"/>
              <a:t>JDK</a:t>
            </a:r>
            <a:r>
              <a:rPr sz="2400"/>
              <a:t>最好提供</a:t>
            </a:r>
            <a:r>
              <a:rPr lang="en-US" altLang="zh-CN" sz="2400"/>
              <a:t>thread.getAttribute()</a:t>
            </a:r>
            <a:r>
              <a:rPr sz="2400"/>
              <a:t>和</a:t>
            </a:r>
            <a:r>
              <a:rPr lang="en-US" altLang="zh-CN" sz="2400"/>
              <a:t>thread.setAttribute()</a:t>
            </a:r>
            <a:endParaRPr lang="en-US" altLang="zh-CN" sz="2400"/>
          </a:p>
          <a:p>
            <a:r>
              <a:rPr sz="2400"/>
              <a:t>或者自己定义一个</a:t>
            </a:r>
            <a:r>
              <a:rPr lang="en-US" altLang="zh-CN" sz="2400"/>
              <a:t>ThreadScope</a:t>
            </a:r>
            <a:r>
              <a:rPr sz="2400"/>
              <a:t>类来模拟。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ThreadLocal</a:t>
            </a:r>
            <a: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Java</a:t>
            </a:r>
            <a:r>
              <a:rPr sz="2400"/>
              <a:t>的一个类</a:t>
            </a:r>
            <a:endParaRPr sz="2400"/>
          </a:p>
          <a:p>
            <a:endParaRPr sz="2400"/>
          </a:p>
          <a:p>
            <a:r>
              <a:rPr sz="2400"/>
              <a:t>为每一个使用该变量的线程都提供一个变量值的副本，是每一个线程都可以独立地改变自己的副本，而不会和其它线程的副本冲突。</a:t>
            </a:r>
            <a:endParaRPr sz="2400"/>
          </a:p>
          <a:p>
            <a:endParaRPr sz="2400"/>
          </a:p>
          <a:p>
            <a:r>
              <a:rPr sz="2400"/>
              <a:t>与</a:t>
            </a:r>
            <a:r>
              <a:rPr lang="en-US" altLang="zh-CN" sz="2400"/>
              <a:t>lock</a:t>
            </a:r>
            <a:r>
              <a:rPr sz="2400"/>
              <a:t>的作用相反，</a:t>
            </a:r>
            <a:r>
              <a:rPr lang="en-US" altLang="zh-CN" sz="2400"/>
              <a:t>lock</a:t>
            </a:r>
            <a:r>
              <a:rPr sz="2400"/>
              <a:t>的目的是不让多线程同时使用，</a:t>
            </a:r>
            <a:r>
              <a:rPr lang="en-US" altLang="zh-CN" sz="2400"/>
              <a:t>ThreadLocal</a:t>
            </a:r>
            <a:r>
              <a:rPr sz="2400"/>
              <a:t>的目的是让</a:t>
            </a:r>
            <a:r>
              <a:rPr sz="2400">
                <a:sym typeface="+mn-ea"/>
              </a:rPr>
              <a:t>多线程同时使用。变量在线程内是共享的，线程间是隔离的。</a:t>
            </a:r>
            <a:endParaRPr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    private final ThreadLocal&lt;Student&gt; studentlocal = new ThreadLocal&lt;&gt;();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run() {</a:t>
            </a:r>
            <a:endParaRPr lang="zh-CN" altLang="en-US"/>
          </a:p>
          <a:p>
            <a:r>
              <a:rPr lang="zh-CN" altLang="en-US"/>
              <a:t>        Student student = (Student) studentlocal.get();</a:t>
            </a:r>
            <a:endParaRPr lang="zh-CN" altLang="en-US"/>
          </a:p>
          <a:p>
            <a:r>
              <a:rPr lang="zh-CN" altLang="en-US"/>
              <a:t>        if (student == null) {</a:t>
            </a:r>
            <a:endParaRPr lang="zh-CN" altLang="en-US"/>
          </a:p>
          <a:p>
            <a:r>
              <a:rPr lang="zh-CN" altLang="en-US"/>
              <a:t>            student = new Student(Thread.currentThread().getName(),60);</a:t>
            </a:r>
            <a:endParaRPr lang="zh-CN" altLang="en-US"/>
          </a:p>
          <a:p>
            <a:r>
              <a:rPr lang="zh-CN" altLang="en-US"/>
              <a:t>            studentlocal.set(student);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student.setScore(new Random().nextInt(100));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public T get() { }</a:t>
            </a:r>
            <a:endParaRPr lang="zh-CN" altLang="en-US" sz="2400"/>
          </a:p>
          <a:p>
            <a:r>
              <a:rPr lang="zh-CN" altLang="en-US" sz="2400"/>
              <a:t>public void set(T value) { }</a:t>
            </a:r>
            <a:endParaRPr lang="zh-CN" altLang="en-US" sz="2400"/>
          </a:p>
          <a:p>
            <a:r>
              <a:rPr lang="zh-CN" altLang="en-US" sz="2400"/>
              <a:t>public void remove() { }</a:t>
            </a:r>
            <a:endParaRPr lang="zh-CN" altLang="en-US" sz="2400"/>
          </a:p>
          <a:p>
            <a:r>
              <a:rPr lang="zh-CN" altLang="en-US" sz="2400"/>
              <a:t>protected T initialValue(){ }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300"/>
              <a:t>可以简单地把</a:t>
            </a:r>
            <a:r>
              <a:rPr lang="en-US" altLang="zh-CN" sz="2300"/>
              <a:t>ThreadLocal</a:t>
            </a:r>
            <a:r>
              <a:rPr lang="zh-CN" altLang="en-US" sz="2300"/>
              <a:t>理解为一个</a:t>
            </a:r>
            <a:r>
              <a:rPr lang="en-US" altLang="zh-CN" sz="2300"/>
              <a:t>Map</a:t>
            </a:r>
            <a:r>
              <a:rPr sz="2300"/>
              <a:t>，以</a:t>
            </a:r>
            <a:r>
              <a:rPr lang="en-US" altLang="zh-CN" sz="2300"/>
              <a:t>thread</a:t>
            </a:r>
            <a:r>
              <a:rPr sz="2300"/>
              <a:t>为</a:t>
            </a:r>
            <a:r>
              <a:rPr lang="en-US" altLang="zh-CN" sz="2300"/>
              <a:t>key</a:t>
            </a:r>
            <a:endParaRPr lang="en-US" altLang="zh-CN" sz="2300"/>
          </a:p>
          <a:p>
            <a:endParaRPr lang="en-US" altLang="zh-CN" sz="2300"/>
          </a:p>
          <a:p>
            <a:r>
              <a:rPr lang="en-US" altLang="zh-CN" sz="2300"/>
              <a:t>Thread类</a:t>
            </a:r>
            <a:r>
              <a:rPr sz="2300"/>
              <a:t>中</a:t>
            </a:r>
            <a:r>
              <a:rPr lang="en-US" altLang="zh-CN" sz="2300"/>
              <a:t>有一个类型为ThreadLocal.ThreadLocalMap的实例变量threadLocals，也就是说每个线程有一个自己的ThreadLocalMap。</a:t>
            </a:r>
            <a:endParaRPr lang="en-US" altLang="zh-CN" sz="2300"/>
          </a:p>
          <a:p>
            <a:r>
              <a:rPr lang="en-US" altLang="zh-CN" sz="2300"/>
              <a:t>ThreadLocalMap可以简单地将它的key视作ThreadLocal，value为代码中放入的值。</a:t>
            </a:r>
            <a:endParaRPr lang="en-US" altLang="zh-CN" sz="2300"/>
          </a:p>
          <a:p>
            <a:r>
              <a:rPr lang="en-US" altLang="zh-CN" sz="2300"/>
              <a:t>往ThreadLocal里放值的时候，都会往自己的ThreadLocalMap里存，读也是以ThreadLocal作为引用，在自己的map里找对应的key，从而实现了线程隔离。</a:t>
            </a:r>
            <a:endParaRPr lang="en-US" altLang="zh-CN" sz="2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    Thread t = Thread.currentThread();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ThreadLocalMap map = getMap(t);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(map != null)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ThreadLocalMap.Entry e = map.getEntry(this);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if (e != null)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T result = (T)e.value;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return result;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setInitialValue();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getMap(</a:t>
            </a:r>
            <a:r>
              <a:rPr>
                <a:sym typeface="+mn-ea"/>
              </a:rPr>
              <a:t>Thread t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ThreadLocalMap getMap(Thread t)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return t.threadLocals;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set(</a:t>
            </a:r>
            <a:r>
              <a:rPr>
                <a:sym typeface="+mn-ea"/>
              </a:rPr>
              <a:t>T value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    Thread t = Thread.currentThread();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ThreadLocalMap map = getMap(t);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if (map != null)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map.set(this, value);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else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createMap(t, value);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createMap(Thread t, T firstValue)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void createMap(Thread t, T firstValue)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t.threadLocals = new ThreadLocalMap(this, firstValue);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演示</Application>
  <PresentationFormat>宽屏</PresentationFormat>
  <Paragraphs>92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104.说明ThreadLocal的用法</vt:lpstr>
      <vt:lpstr>ThreadLocal类</vt:lpstr>
      <vt:lpstr>代码</vt:lpstr>
      <vt:lpstr>API</vt:lpstr>
      <vt:lpstr>实现思路</vt:lpstr>
      <vt:lpstr>get()</vt:lpstr>
      <vt:lpstr>getMap(Thread t)</vt:lpstr>
      <vt:lpstr>set(T value)</vt:lpstr>
      <vt:lpstr>createMap(Thread t, T firstValue)</vt:lpstr>
      <vt:lpstr>原理图示</vt:lpstr>
      <vt:lpstr>内存泄漏</vt:lpstr>
      <vt:lpstr>解决办法</vt:lpstr>
      <vt:lpstr>ThreadLocal带来的问题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194</cp:revision>
  <dcterms:created xsi:type="dcterms:W3CDTF">2019-06-19T02:08:00Z</dcterms:created>
  <dcterms:modified xsi:type="dcterms:W3CDTF">2020-08-01T00:39:11Z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