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8" r:id="rId9"/>
    <p:sldId id="417" r:id="rId10"/>
    <p:sldId id="419" r:id="rId11"/>
    <p:sldId id="425" r:id="rId12"/>
    <p:sldId id="420" r:id="rId13"/>
    <p:sldId id="422" r:id="rId14"/>
    <p:sldId id="421" r:id="rId15"/>
    <p:sldId id="423" r:id="rId16"/>
    <p:sldId id="415" r:id="rId17"/>
    <p:sldId id="4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Java内存模型</a:t>
            </a:r>
            <a:r>
              <a:rPr lang="en-US" altLang="zh-CN"/>
              <a:t>JMM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JMM</a:t>
            </a:r>
            <a:r>
              <a:t>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如果要把一个变量从主内存复制到工作内存，就需要按顺序的执行read和load操作，如果把变量从工作内存同步到主内存中，就要按顺序执行store和write操作。不允许read和load、store和write单独出现；</a:t>
            </a:r>
            <a:endParaRPr lang="zh-CN" altLang="en-US"/>
          </a:p>
          <a:p>
            <a:r>
              <a:rPr lang="zh-CN" altLang="en-US"/>
              <a:t>不允许一个线程丢弃它的最近assign的操作，即变量在工作内存中改变了之后必须同步到主内存中；</a:t>
            </a:r>
            <a:endParaRPr lang="zh-CN" altLang="en-US"/>
          </a:p>
          <a:p>
            <a:r>
              <a:rPr lang="zh-CN" altLang="en-US"/>
              <a:t>一个新的变量只能在主内存中诞生，不允许在工作内存中直接使用一个未被初始化（load或assign）的变量。</a:t>
            </a:r>
            <a:endParaRPr lang="zh-CN" altLang="en-US"/>
          </a:p>
          <a:p>
            <a:r>
              <a:rPr lang="zh-CN" altLang="en-US"/>
              <a:t>一个变量在同一时刻只允许一条线程对其进行lock操作。lock和unlock必须成对出现。</a:t>
            </a:r>
            <a:endParaRPr lang="zh-CN" altLang="en-US"/>
          </a:p>
          <a:p>
            <a:r>
              <a:rPr lang="zh-CN" altLang="en-US"/>
              <a:t>如果对一个变量执行lock操作，将会清空工作内存中此变量的值，在执行引擎使用这个变量前需要重新执行load或assign操作初始化变量的值。</a:t>
            </a:r>
            <a:endParaRPr lang="zh-CN" altLang="en-US"/>
          </a:p>
          <a:p>
            <a:r>
              <a:rPr lang="zh-CN" altLang="en-US"/>
              <a:t>对一个变量执行unlock操作之前，必须事先将此变量同步到主内存中（执行store和write）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可见性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原子性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有序性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每个工作线程都有自己的工作内存，所以当某个线程修改完某个变量之后，在其他的线程中，未必能观察到该变量已经被修改。</a:t>
            </a:r>
            <a:endParaRPr lang="zh-CN" altLang="en-US" sz="2800"/>
          </a:p>
          <a:p>
            <a:r>
              <a:rPr lang="zh-CN" altLang="en-US" sz="2800"/>
              <a:t>volatile关键字要求被修改之后的变量要求立即更新到主内存，每次使用前从主内存处进行读取。因此volatile可以保证可见性。</a:t>
            </a:r>
            <a:endParaRPr lang="zh-CN" altLang="en-US" sz="2800"/>
          </a:p>
          <a:p>
            <a:r>
              <a:rPr lang="zh-CN" altLang="en-US" sz="2800"/>
              <a:t>除了volatile以外，synchronized和final也能实现可见性。synchronized保证unlock之前必须先把变量刷新回主内存。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原子性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八项操作，在操作系统里面是不可分割的单元。</a:t>
            </a:r>
            <a:endParaRPr lang="zh-CN" altLang="en-US" sz="3200"/>
          </a:p>
          <a:p>
            <a:r>
              <a:rPr lang="zh-CN" altLang="en-US" sz="3200"/>
              <a:t>被synchronized关键字或其他锁包裹起来的操作也可以认为是原子的。</a:t>
            </a:r>
            <a:endParaRPr lang="zh-CN" altLang="en-US" sz="3200"/>
          </a:p>
          <a:p>
            <a:r>
              <a:rPr lang="zh-CN" altLang="en-US" sz="3200"/>
              <a:t>从一个线程观察另外一个线程的时候，看到的都是一个个原子性的操作。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有序性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如果在线程内部观察，会发现当前线程的一切操作都是有序的。</a:t>
            </a:r>
            <a:endParaRPr lang="zh-CN" altLang="en-US" sz="3200"/>
          </a:p>
          <a:p>
            <a:r>
              <a:rPr lang="zh-CN" altLang="en-US" sz="3200"/>
              <a:t>如果在线程的外部来观察的话，会发现线程的所有操作都是无序的。因为JMM的工作内存和主内存之间存在延迟，而且java会对一些指令进行重新排序。volatile和synchronized可以保证程序的有序性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可见性问题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1085" y="1313815"/>
            <a:ext cx="6816090" cy="5151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代码演示</a:t>
            </a:r>
            <a:r>
              <a:rPr lang="en-US" altLang="zh-CN"/>
              <a:t>volatile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Java</a:t>
            </a:r>
            <a:r>
              <a:rPr sz="3200"/>
              <a:t>内存模型</a:t>
            </a:r>
            <a:r>
              <a:rPr lang="zh-CN" altLang="en-US" sz="3200"/>
              <a:t>JMM是一种内存访问规定</a:t>
            </a:r>
            <a:endParaRPr lang="zh-CN" altLang="en-US" sz="3200"/>
          </a:p>
          <a:p>
            <a:r>
              <a:rPr lang="zh-CN" altLang="en-US" sz="3200"/>
              <a:t>保证程序在不同平台上都能达到内存访问的一致性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对物理系统，在多处理器环境中，处理器很快而内存很慢</a:t>
            </a:r>
            <a:endParaRPr lang="zh-CN" altLang="en-US" sz="2400"/>
          </a:p>
          <a:p>
            <a:r>
              <a:rPr lang="zh-CN" altLang="en-US" sz="2400"/>
              <a:t>为了提高整体的性能，每个处理器都有自己的高速缓存，运算在缓存中处理</a:t>
            </a:r>
            <a:endParaRPr lang="zh-CN" altLang="en-US" sz="2400"/>
          </a:p>
          <a:p>
            <a:r>
              <a:rPr lang="zh-CN" altLang="en-US" sz="2400"/>
              <a:t>引出新问题：它们共享同一主内存（MainMemory）。当多个处理器的运算任务都涉及同一块主内存区域时，将可能导致各自的缓存数据不一致。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800" b="1"/>
              <a:t>缓存一致性（Cache Coherence）问题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处理器的解决办法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处理器厂商协商后，同意</a:t>
            </a:r>
            <a:r>
              <a:rPr lang="zh-CN" altLang="en-US" sz="3200"/>
              <a:t>各个处理器访问缓存时都遵循一些协议，在读写时要根据协议来进行操作，这类协议有MSI、MESI（Illinois Protocol）、MOSI、Synapse、Firefly及Dragon Protocol等。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缓存一致性协议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3270" y="1399540"/>
            <a:ext cx="7708900" cy="4691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JVM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虚拟机规定：</a:t>
            </a:r>
            <a:endParaRPr lang="zh-CN" altLang="en-US" sz="2800"/>
          </a:p>
          <a:p>
            <a:r>
              <a:rPr lang="zh-CN" altLang="en-US" sz="2800"/>
              <a:t>线程对主内存变量的修改必须在线程的工作内存中进行，不能直接读写主内存中的变量。</a:t>
            </a:r>
            <a:endParaRPr lang="zh-CN" altLang="en-US" sz="2800"/>
          </a:p>
          <a:p>
            <a:r>
              <a:rPr lang="zh-CN" altLang="en-US" sz="2800"/>
              <a:t>不同的线程之间也不能相互访问对方的工作内存。</a:t>
            </a:r>
            <a:endParaRPr lang="zh-CN" altLang="en-US" sz="2800"/>
          </a:p>
          <a:p>
            <a:r>
              <a:rPr lang="zh-CN" altLang="en-US" sz="2800"/>
              <a:t>如果线程之间需要传递变量的值，必须通过主内存来作为中介进行传递。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t>内存使用模型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80" y="1903095"/>
            <a:ext cx="9789160" cy="3834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JMM</a:t>
            </a:r>
            <a:r>
              <a:t>规定的八种原子操作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java内存中线程的工作内存和主内存的交互是由java虚拟机定义了8种原子操作来完成的：</a:t>
            </a:r>
            <a:endParaRPr lang="zh-CN" altLang="en-US"/>
          </a:p>
          <a:p>
            <a:r>
              <a:rPr lang="zh-CN" altLang="en-US"/>
              <a:t>lock </a:t>
            </a:r>
            <a:endParaRPr lang="zh-CN" altLang="en-US"/>
          </a:p>
          <a:p>
            <a:r>
              <a:rPr lang="zh-CN" altLang="en-US"/>
              <a:t>unlock </a:t>
            </a:r>
            <a:endParaRPr lang="zh-CN" altLang="en-US"/>
          </a:p>
          <a:p>
            <a:r>
              <a:rPr lang="zh-CN" altLang="en-US"/>
              <a:t>read </a:t>
            </a:r>
            <a:endParaRPr lang="zh-CN" altLang="en-US"/>
          </a:p>
          <a:p>
            <a:r>
              <a:rPr lang="zh-CN" altLang="en-US"/>
              <a:t>load </a:t>
            </a:r>
            <a:endParaRPr lang="zh-CN" altLang="en-US"/>
          </a:p>
          <a:p>
            <a:r>
              <a:rPr lang="zh-CN" altLang="en-US"/>
              <a:t>use </a:t>
            </a:r>
            <a:endParaRPr lang="zh-CN" altLang="en-US"/>
          </a:p>
          <a:p>
            <a:r>
              <a:rPr lang="zh-CN" altLang="en-US"/>
              <a:t>assign </a:t>
            </a:r>
            <a:endParaRPr lang="zh-CN" altLang="en-US"/>
          </a:p>
          <a:p>
            <a:r>
              <a:rPr lang="zh-CN" altLang="en-US"/>
              <a:t>store </a:t>
            </a:r>
            <a:endParaRPr lang="zh-CN" altLang="en-US"/>
          </a:p>
          <a:p>
            <a:r>
              <a:rPr lang="zh-CN" altLang="en-US"/>
              <a:t>write。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工作原理</a:t>
            </a:r>
            <a:r>
              <a:rPr lang="zh-CN" altLang="en-US"/>
              <a:t>图示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0370" y="1668780"/>
            <a:ext cx="8662670" cy="4331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演示</Application>
  <PresentationFormat>宽屏</PresentationFormat>
  <Paragraphs>82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27.Java内存模型是什么？</vt:lpstr>
      <vt:lpstr>定义</vt:lpstr>
      <vt:lpstr>问题来源</vt:lpstr>
      <vt:lpstr>处理器的解决办法</vt:lpstr>
      <vt:lpstr>缓存一致性协议</vt:lpstr>
      <vt:lpstr>JVM</vt:lpstr>
      <vt:lpstr>Java内存使用模型</vt:lpstr>
      <vt:lpstr>JMM规定的八种原子操作</vt:lpstr>
      <vt:lpstr>工作原理图示</vt:lpstr>
      <vt:lpstr>JMM规则</vt:lpstr>
      <vt:lpstr>模型特性</vt:lpstr>
      <vt:lpstr>可见性</vt:lpstr>
      <vt:lpstr>原子性</vt:lpstr>
      <vt:lpstr>有序性</vt:lpstr>
      <vt:lpstr>可见性问题</vt:lpstr>
      <vt:lpstr>代码演示volatile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190</cp:revision>
  <dcterms:created xsi:type="dcterms:W3CDTF">2019-06-19T02:08:00Z</dcterms:created>
  <dcterms:modified xsi:type="dcterms:W3CDTF">2020-08-02T08:53:27Z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