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创建线程的方式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几种方式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继承Thread类</a:t>
            </a:r>
            <a:endParaRPr lang="zh-CN" altLang="en-US" sz="3200"/>
          </a:p>
          <a:p>
            <a:r>
              <a:rPr lang="zh-CN" altLang="en-US" sz="3200"/>
              <a:t>实现Runnable接口</a:t>
            </a:r>
            <a:endParaRPr lang="zh-CN" altLang="en-US" sz="3200"/>
          </a:p>
          <a:p>
            <a:r>
              <a:rPr lang="zh-CN" altLang="en-US" sz="3200"/>
              <a:t>实现Callable接口</a:t>
            </a:r>
            <a:endParaRPr lang="zh-CN" altLang="en-US" sz="3200"/>
          </a:p>
          <a:p>
            <a:r>
              <a:rPr lang="zh-CN" altLang="en-US" sz="3200"/>
              <a:t>通过线程池创建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继承Thread类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sz="3200"/>
              <a:t>public class TestThread extends Thread {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    public void run() {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        System.out.println("new thread");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    }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    public static void main(String[] args){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        Thread t = new TestThread();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        t.start();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    }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}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实现Runnable接口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sz="3200"/>
              <a:t>public class NewThread implements Runnable {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public void run() {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	System.out.println("Child Thread</a:t>
            </a:r>
            <a:r>
              <a:rPr lang="en-US" altLang="zh-CN" sz="3200"/>
              <a:t>.</a:t>
            </a:r>
            <a:r>
              <a:rPr lang="zh-CN" altLang="en-US" sz="3200"/>
              <a:t>");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}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public static void main(String[] args) {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	Thread t = new Thread(new NewThread());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	t.start(); 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2840"/>
              <a:t>	</a:t>
            </a:r>
            <a:r>
              <a:rPr lang="zh-CN" altLang="en-US" sz="2840"/>
              <a:t>}</a:t>
            </a:r>
            <a:endParaRPr lang="zh-CN" altLang="en-US" sz="2840"/>
          </a:p>
          <a:p>
            <a:pPr marL="0" indent="0">
              <a:buNone/>
            </a:pPr>
            <a:r>
              <a:rPr lang="zh-CN" altLang="en-US" sz="3200"/>
              <a:t>}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实现Callable接口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20000"/>
          </a:bodyPr>
          <a:p>
            <a:pPr marL="0" indent="0">
              <a:buNone/>
            </a:pPr>
            <a:r>
              <a:rPr lang="zh-CN" altLang="en-US"/>
              <a:t>public class CallableThreadTest implements Callable&lt;Integer&gt;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Integer call() throws Exception {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return </a:t>
            </a:r>
            <a:r>
              <a:rPr lang="en-US" altLang="zh-CN"/>
              <a:t>10</a:t>
            </a:r>
            <a:r>
              <a:rPr lang="zh-CN" altLang="en-US"/>
              <a:t>;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static void main(String[] args) {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CallableThreadTest ctt = new CallableThreadTest();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FutureTask&lt;Integer&gt; ft = new FutureTask&lt;&gt;(ctt);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new Thread(ft,"Child Thread").start();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System.out.println("Child thread return："+ft.get());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通过线程池创建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public class TestThreadPool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static void main(String[] args)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ExecutorService fixedThreadPool = Executors.newFixedThreadPool(3);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 (int i = 0; i &lt; 20; i++)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fixedThreadPool.execute(()-&gt;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{System.out.println(Thread.currentThread().getName());});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fixedThreadPool.shutdown();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扩展</a:t>
            </a:r>
            <a:r>
              <a:rPr lang="en-US" altLang="zh-CN"/>
              <a:t>Thread</a:t>
            </a:r>
            <a:r>
              <a:t>不灵活，因为</a:t>
            </a:r>
            <a:r>
              <a:rPr lang="en-US" altLang="zh-CN"/>
              <a:t>Java</a:t>
            </a:r>
            <a:r>
              <a:t>只允许单重继承。</a:t>
            </a:r>
            <a:r>
              <a:rPr lang="zh-CN" altLang="en-US"/>
              <a:t>实现Runnable接口避免多</a:t>
            </a:r>
            <a:r>
              <a:rPr>
                <a:sym typeface="+mn-ea"/>
              </a:rPr>
              <a:t>重</a:t>
            </a:r>
            <a:r>
              <a:rPr lang="zh-CN" altLang="en-US"/>
              <a:t>继承局限。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Callable规定的方法是call(),Runnable规定的方法是run()</a:t>
            </a:r>
            <a:endParaRPr lang="zh-CN" altLang="en-US"/>
          </a:p>
          <a:p>
            <a:r>
              <a:rPr lang="zh-CN" altLang="en-US"/>
              <a:t>Callable的任务执行后可返回值，而Runnable的任务是不能返回值</a:t>
            </a:r>
            <a:endParaRPr lang="zh-CN" altLang="en-US"/>
          </a:p>
          <a:p>
            <a:r>
              <a:rPr lang="zh-CN" altLang="en-US"/>
              <a:t>运行Callable任务可以拿到一个Future对象，表示异步计算的结果，等待计算的完成。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通过Executor来启动线程比使用Thread的start方法更好，更易管理，效率更好。还能避免</a:t>
            </a:r>
            <a:r>
              <a:rPr lang="en-US" altLang="zh-CN"/>
              <a:t>this</a:t>
            </a:r>
            <a:r>
              <a:t>逃逸问题。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WPS 演示</Application>
  <PresentationFormat>宽屏</PresentationFormat>
  <Paragraphs>70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38.创建线程有几种不同的方式？</vt:lpstr>
      <vt:lpstr>几种方式</vt:lpstr>
      <vt:lpstr>继承Thread类</vt:lpstr>
      <vt:lpstr>实现Runnable接口</vt:lpstr>
      <vt:lpstr>实现Callable接口</vt:lpstr>
      <vt:lpstr>通过线程池创建</vt:lpstr>
      <vt:lpstr>比较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189</cp:revision>
  <dcterms:created xsi:type="dcterms:W3CDTF">2019-06-19T02:08:00Z</dcterms:created>
  <dcterms:modified xsi:type="dcterms:W3CDTF">2020-08-01T00:29:40Z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