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多线程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000"/>
              <a:t>线程的创建</a:t>
            </a:r>
            <a:r>
              <a:rPr lang="en-US" altLang="zh-CN" sz="2000"/>
              <a:t>/</a:t>
            </a:r>
            <a:r>
              <a:rPr lang="zh-CN" altLang="en-US" sz="2000"/>
              <a:t>线程状态</a:t>
            </a:r>
            <a:r>
              <a:rPr lang="en-US" altLang="zh-CN" sz="2000"/>
              <a:t>/</a:t>
            </a:r>
            <a:r>
              <a:rPr sz="2000">
                <a:sym typeface="+mn-ea"/>
              </a:rPr>
              <a:t>线程方法</a:t>
            </a:r>
            <a:endParaRPr lang="zh-CN" altLang="en-US" sz="2000"/>
          </a:p>
          <a:p>
            <a:r>
              <a:rPr lang="zh-CN" altLang="en-US" sz="2000"/>
              <a:t>线程间共享数据</a:t>
            </a:r>
            <a:r>
              <a:rPr lang="en-US" altLang="zh-CN" sz="2000"/>
              <a:t>/Synchronized</a:t>
            </a:r>
            <a:endParaRPr lang="en-US" altLang="zh-CN" sz="2000"/>
          </a:p>
          <a:p>
            <a:r>
              <a:rPr sz="2000"/>
              <a:t>线程私有变量</a:t>
            </a:r>
            <a:r>
              <a:rPr lang="en-US" altLang="zh-CN" sz="2000"/>
              <a:t>/ThreadLocal</a:t>
            </a:r>
            <a:endParaRPr lang="en-US" altLang="zh-CN" sz="2000"/>
          </a:p>
          <a:p>
            <a:r>
              <a:rPr lang="en-US" altLang="zh-CN" sz="2000"/>
              <a:t>JMM</a:t>
            </a:r>
            <a:endParaRPr lang="en-US" altLang="zh-CN" sz="2000"/>
          </a:p>
          <a:p>
            <a:r>
              <a:rPr sz="2000"/>
              <a:t>生产者消费者协同</a:t>
            </a:r>
            <a:r>
              <a:rPr lang="en-US" altLang="zh-CN" sz="2000"/>
              <a:t>/BlockingQueue</a:t>
            </a:r>
            <a:endParaRPr lang="en-US" altLang="zh-CN" sz="2000"/>
          </a:p>
          <a:p>
            <a:r>
              <a:rPr lang="en-US" altLang="zh-CN" sz="2000"/>
              <a:t>CAS</a:t>
            </a:r>
            <a:endParaRPr lang="en-US" altLang="zh-CN" sz="2000"/>
          </a:p>
          <a:p>
            <a:r>
              <a:rPr sz="2000"/>
              <a:t>读写锁各种锁</a:t>
            </a:r>
            <a:endParaRPr sz="2000"/>
          </a:p>
          <a:p>
            <a:r>
              <a:rPr lang="en-US" altLang="zh-CN" sz="2000"/>
              <a:t>threadpool</a:t>
            </a:r>
            <a:endParaRPr lang="en-US" altLang="zh-CN" sz="2000"/>
          </a:p>
          <a:p>
            <a:r>
              <a:rPr lang="en-US" altLang="zh-CN" sz="2000"/>
              <a:t>AQS</a:t>
            </a:r>
            <a:endParaRPr sz="2000"/>
          </a:p>
          <a:p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>宽屏</PresentationFormat>
  <Paragraphs>15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Java多线程</vt:lpstr>
      <vt:lpstr>Content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184</cp:revision>
  <dcterms:created xsi:type="dcterms:W3CDTF">2019-06-19T02:08:00Z</dcterms:created>
  <dcterms:modified xsi:type="dcterms:W3CDTF">2020-08-02T00:56:09Z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