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18845a81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18845a81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18845a81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18845a81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18845a81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18845a81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Embed Tag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600600" y="3049450"/>
            <a:ext cx="74379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Md. Kamrul Hasan	  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  Kibria Hossen Roni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Tag:</a:t>
            </a:r>
            <a:br>
              <a:rPr lang="en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&lt;embed&gt;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Introduced in:</a:t>
            </a:r>
            <a:br>
              <a:rPr lang="en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HTML5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Backward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compatibility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br>
              <a:rPr lang="en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&lt;object&gt;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mic Sans MS"/>
                <a:ea typeface="Comic Sans MS"/>
                <a:cs typeface="Comic Sans MS"/>
                <a:sym typeface="Comic Sans MS"/>
              </a:rPr>
              <a:t>What is the element ?</a:t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187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How does it work?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CCCCC"/>
                </a:solidFill>
                <a:latin typeface="Comic Sans MS"/>
                <a:ea typeface="Comic Sans MS"/>
                <a:cs typeface="Comic Sans MS"/>
                <a:sym typeface="Comic Sans MS"/>
              </a:rPr>
              <a:t>Purpose</a:t>
            </a:r>
            <a:r>
              <a:rPr lang="en" sz="1100">
                <a:solidFill>
                  <a:srgbClr val="CCCCCC"/>
                </a:solidFill>
                <a:latin typeface="Comic Sans MS"/>
                <a:ea typeface="Comic Sans MS"/>
                <a:cs typeface="Comic Sans MS"/>
                <a:sym typeface="Comic Sans MS"/>
              </a:rPr>
              <a:t>:  Embeds external files directly into an HTML document.</a:t>
            </a:r>
            <a:endParaRPr sz="1100">
              <a:solidFill>
                <a:srgbClr val="CCCC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CCCCC"/>
                </a:solidFill>
                <a:latin typeface="Comic Sans MS"/>
                <a:ea typeface="Comic Sans MS"/>
                <a:cs typeface="Comic Sans MS"/>
                <a:sym typeface="Comic Sans MS"/>
              </a:rPr>
              <a:t>Syntax</a:t>
            </a:r>
            <a:r>
              <a:rPr lang="en" sz="1100">
                <a:solidFill>
                  <a:srgbClr val="CCCCCC"/>
                </a:solidFill>
                <a:latin typeface="Comic Sans MS"/>
                <a:ea typeface="Comic Sans MS"/>
                <a:cs typeface="Comic Sans MS"/>
                <a:sym typeface="Comic Sans MS"/>
              </a:rPr>
              <a:t>:  &lt;embed src="URL" type="media_type" width="width" height="height"&gt;</a:t>
            </a:r>
            <a:endParaRPr sz="1100">
              <a:solidFill>
                <a:srgbClr val="CCCC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CCC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Attributes</a:t>
            </a:r>
            <a:r>
              <a:rPr lang="en" sz="1100">
                <a:solidFill>
                  <a:srgbClr val="CCCCCC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 sz="1100">
              <a:solidFill>
                <a:srgbClr val="CCCC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CCCCCC"/>
                </a:solidFill>
                <a:latin typeface="Comic Sans MS"/>
                <a:ea typeface="Comic Sans MS"/>
                <a:cs typeface="Comic Sans MS"/>
                <a:sym typeface="Comic Sans MS"/>
              </a:rPr>
              <a:t>src: Specifies the URL of the embedded content (e.g., video file, PDF).</a:t>
            </a:r>
            <a:endParaRPr sz="1100">
              <a:solidFill>
                <a:srgbClr val="CCCC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CCCCCC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type: Specifies the MIME type of the content, such as application/pdf for PDFs or video/mp4 for MP4 videos.</a:t>
            </a:r>
            <a:endParaRPr sz="1100">
              <a:solidFill>
                <a:srgbClr val="CCCC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CCCCCC"/>
                </a:solidFill>
                <a:latin typeface="Comic Sans MS"/>
                <a:ea typeface="Comic Sans MS"/>
                <a:cs typeface="Comic Sans MS"/>
                <a:sym typeface="Comic Sans MS"/>
              </a:rPr>
              <a:t>width and height: Control the dimensions of the embedded content.</a:t>
            </a:r>
            <a:endParaRPr sz="1100">
              <a:solidFill>
                <a:srgbClr val="CCCC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mic Sans MS"/>
              <a:buChar char="●"/>
            </a:pPr>
            <a:r>
              <a:rPr lang="en" sz="1100">
                <a:solidFill>
                  <a:srgbClr val="CCCCCC"/>
                </a:solidFill>
                <a:latin typeface="Comic Sans MS"/>
                <a:ea typeface="Comic Sans MS"/>
                <a:cs typeface="Comic Sans MS"/>
                <a:sym typeface="Comic Sans MS"/>
              </a:rPr>
              <a:t>Has no closing tags.</a:t>
            </a:r>
            <a:endParaRPr sz="1100">
              <a:solidFill>
                <a:srgbClr val="CCCC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64800" y="454200"/>
            <a:ext cx="8645400" cy="3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&lt;!DOCTYPE html&gt;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&lt;head&gt;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          &lt;title&gt;Embed tag&lt;/title&gt;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&lt;/head&gt;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&lt;body&gt;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          &lt;embed src="file.pdf" type="application/pdf" width="850" height="500"&gt;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          &lt;embed src="graphics.svg" type="image/svg+xml" width="850" height="500"&gt;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          &lt;embed src="video.mp4" type="video/mp4" width="850" height="500"&gt;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          &lt;embed src="embedded-page.html" width="850" height="500"&gt;    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&lt;/body&gt;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&lt;/html&gt;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154000" y="0"/>
            <a:ext cx="8517300" cy="54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Sample code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64800" y="454200"/>
            <a:ext cx="8645400" cy="3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&lt;!DOCTYPE html&gt;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&lt;head&gt;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          &lt;title&gt;Object tag&lt;/title&gt;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&lt;/head&gt;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&lt;body&gt;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          &lt;object data="file.pdf" type="application/pdf" width="850" height="500"&gt;&lt;/object&gt;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          &lt;object data="graphics.svg" type="image/svg+xml" width="850" height="500"&gt;&lt;/object&gt;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          &lt;object data="video.mp4" type="video/mp4" width="850" height="500"&gt;&lt;/object&gt;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          &lt;object data="embedded-page.html" width="850" height="500"&gt;&lt;/object&gt;    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&lt;/body&gt;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&lt;/html&gt;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154000" y="0"/>
            <a:ext cx="8517300" cy="54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Backward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compatibility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521050" y="526350"/>
            <a:ext cx="7009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</a:t>
            </a:r>
            <a:r>
              <a:rPr lang="en" sz="5100"/>
              <a:t> </a:t>
            </a:r>
            <a:endParaRPr sz="5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6200"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sz="11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