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eague Spartan"/>
      <p:regular r:id="rId26"/>
      <p:bold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Inter"/>
      <p:regular r:id="rId32"/>
      <p:bold r:id="rId33"/>
    </p:embeddedFon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agueSpartan-regular.fntdata"/><Relationship Id="rId25" Type="http://schemas.openxmlformats.org/officeDocument/2006/relationships/slide" Target="slides/slide20.xml"/><Relationship Id="rId28" Type="http://schemas.openxmlformats.org/officeDocument/2006/relationships/font" Target="fonts/Lato-regular.fntdata"/><Relationship Id="rId27" Type="http://schemas.openxmlformats.org/officeDocument/2006/relationships/font" Target="fonts/LeagueSparta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Inter-bold.fntdata"/><Relationship Id="rId10" Type="http://schemas.openxmlformats.org/officeDocument/2006/relationships/slide" Target="slides/slide5.xml"/><Relationship Id="rId32" Type="http://schemas.openxmlformats.org/officeDocument/2006/relationships/font" Target="fonts/Inter-regular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798491326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798491326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798491326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798491326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176662822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176662822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76662822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76662822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798491326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798491326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98491326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98491326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98491326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798491326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SLIDES_API176662822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SLIDES_API176662822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798491326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798491326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SLIDES_API17666282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SLIDES_API17666282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SLIDES_API176662822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SLIDES_API176662822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798491326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798491326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98491326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98491326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17666282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17666282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176662822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176662822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SLIDES_API176662822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SLIDES_API176662822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798491326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798491326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798491326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798491326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176662822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176662822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2925" y="18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</a:t>
            </a:r>
            <a:r>
              <a:rPr lang="en" sz="5300">
                <a:solidFill>
                  <a:srgbClr val="000000"/>
                </a:solidFill>
              </a:rPr>
              <a:t>Software Project Lab -1 </a:t>
            </a:r>
            <a:endParaRPr sz="5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18775" y="37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Minimax Algorithm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96875" y="167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75" y="1316475"/>
            <a:ext cx="8520600" cy="37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Applying Minimax to Chess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Intelligent Chess AI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Minimax algorithm adapts to chess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Strategies for creating an intelligent AI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Implementing Minimax in chess engines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time complexity of minimax is O(n^m) and the space complexity is O(n*m), where n is the number of legal moves at each point and m is the maximum depth of the tree.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Command Line based User Interface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Intuitive &amp; Visually Appealing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Techniques for designing an intuitive interface involve minimizing clutter and providing clear navigation.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interface should provide feedback to ensure players understand the game state and possible moves.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614350" y="44837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625"/>
            <a:ext cx="9144000" cy="498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 in the game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Command Line based user interface.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Basic chess board.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Different kind of moves for different pieces.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Conclusion based flow of the game.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Player vs Player mode.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Player vs Computer mode.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Testing and Debugging Chess Game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Strategies for Stability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Testing and debugging are crucial steps in ensuring the functionality and stability of the chess game.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Performing thorough testing helps identify and fix any issues or bugs that may arise during gameplay.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Debugging involves locating and fixing errors or faults in the code, ensuring smooth gameplay and preventing crashes or unexpected behavior.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5575600" y="44295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Learnings from the project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Project planning.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Learning C++.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Algorithmic thinking.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experience design.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Game development skills.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AI implementation.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Debugging and testing.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Surface of game theory.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Future Enhancements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Improvements and Optimizations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1. Implement additional game modes to provide more variety and challenges for players.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2. Optimize the AI algorithm to make it more intelligent and competitive.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3. Introduce a tutorial system to help new players learn the game and improve their skills.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4. Enhance the visual  effects to create a more immersive gaming experience.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5. Introduce more advanced move 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5560125" y="44527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Playable Chess Game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 AI provides challenging gameplay. 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game supports multiple modes, including single-player against the computer. This ensures that players can enjoy the game however they prefer.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Overall, the developed chess game can captivate chess  and introduce newcomers to the world of chess.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318550"/>
            <a:ext cx="8520600" cy="19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Building a C++ Chess Game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-8880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226525" y="219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for your time and attention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 Title :  Chess Game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581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Presented By: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Md. Kamrul Hasan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	Roll : BSSE-1418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Supervised By: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00"/>
                </a:solidFill>
              </a:rPr>
              <a:t>Prof. Dr. Shariful Islam Sir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	Professor ,  IIT ,  University of Dhaka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 to Chess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Origin &amp; Rules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Chess is a strategic game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that has been played for centuries.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It originated in India,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and spread to the world.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25622" r="25627" t="0"/>
          <a:stretch/>
        </p:blipFill>
        <p:spPr>
          <a:xfrm>
            <a:off x="4848250" y="254000"/>
            <a:ext cx="391474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Designing the Chess Game Structure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Functional-Oriented Chess Game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chess game structure is designed using functional-oriented programming principles.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There are variables and functions for the board, players, pieces, and moves.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Each piece has specific value and functions to handle different aspects of the game.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For example, the board  stores the current state of the chessboard and allows for validating moves.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Implementing Chess Logic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 Implementation Overview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Move validation and capturing are key aspects of chess logic, ensuring the game follows proper rules.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Checkmate detection is crucial to determine the end of a game, identifying the winning player.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code implementation involves defining chess piece movements and their constraints, allowing for strategic gameplay.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Functional Approaches: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Main Function : Starts the game by calling start game function.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Game Loop : Handles flow of game.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Interface: Works with user accordingly.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Console and chessboard: Sets the program as the user wants.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Game Mode :  Lets the user to choose type of game.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AI implementation : Makes a basic minimax approach for chess.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Utility</a:t>
            </a:r>
            <a:r>
              <a:rPr lang="en">
                <a:solidFill>
                  <a:srgbClr val="000000"/>
                </a:solidFill>
              </a:rPr>
              <a:t> Functions: Works as wherever needed.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Understanding the Minimax Algorithm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Powerful Tool in Game Theory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6450" y="1641713"/>
            <a:ext cx="43290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Minimax algorithm is used to find optimal moves in game theory.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It considers all possible moves and their consequences to determine the best move.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 algorithm works by minimizing the maximum possible loss.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For example, in chess, it can help a player choose the move that minimizes the opponent's maximum advantage.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