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7" r:id="rId3"/>
    <p:sldId id="272" r:id="rId4"/>
    <p:sldId id="260" r:id="rId5"/>
    <p:sldId id="261" r:id="rId6"/>
    <p:sldId id="262" r:id="rId7"/>
    <p:sldId id="273" r:id="rId8"/>
    <p:sldId id="275" r:id="rId9"/>
    <p:sldId id="265" r:id="rId10"/>
    <p:sldId id="266" r:id="rId11"/>
    <p:sldId id="267" r:id="rId12"/>
    <p:sldId id="268" r:id="rId13"/>
    <p:sldId id="269" r:id="rId14"/>
    <p:sldId id="270" r:id="rId15"/>
    <p:sldId id="271" r:id="rId16"/>
    <p:sldId id="276" r:id="rId17"/>
  </p:sldIdLst>
  <p:sldSz cx="9144000" cy="5143500" type="screen16x9"/>
  <p:notesSz cx="6858000" cy="9144000"/>
  <p:embeddedFontLst>
    <p:embeddedFont>
      <p:font typeface="DM Sans"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XVysyUzwqLDDtJdhBAwClSGC6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55B99-C309-6619-C074-890042968803}" v="1643" dt="2024-04-03T01:08:04.216"/>
    <p1510:client id="{5FB30FD7-1981-4827-0BE1-EA9A079C7A8C}" v="1204" dt="2024-04-02T23:06:31.999"/>
    <p1510:client id="{89F1D74F-F059-CC07-9E48-2E49F83738D4}" v="727" dt="2024-04-02T23:20:12.711"/>
    <p1510:client id="{A5C66B34-541B-76B4-AA8E-7936B047483B}" v="145" dt="2024-04-03T01:09:41.815"/>
    <p1510:client id="{AD2E93A0-8BC6-BED2-0186-DE81D3A7FC06}" v="596" dt="2024-04-03T01:07:37.822"/>
    <p1510:client id="{CD231057-F3B7-246E-7924-CCF2E50C6A5C}" v="292" dt="2024-04-03T01:06:47.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3" name="Google Shape;6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28ee48132c4_3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2" name="Google Shape;892;g28ee48132c4_3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28ee48132c4_3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8" name="Google Shape;898;g28ee48132c4_3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f303fa9f2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3" name="Google Shape;903;g1f303fa9f2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1f4a2c93ca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g1f4a2c93ca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1f4a189f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1f4a189f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1f4a189f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1f4a189f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2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9" name="Google Shape;7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805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28ee48132c4_3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1" name="Google Shape;821;g28ee48132c4_3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7" name="Google Shape;84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f2f6c491e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9" name="Google Shape;869;g1f2f6c491e6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2821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5" name="Google Shape;8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17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1" name="Google Shape;8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28ee48132c4_3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g28ee48132c4_3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16"/>
          <p:cNvGrpSpPr/>
          <p:nvPr/>
        </p:nvGrpSpPr>
        <p:grpSpPr>
          <a:xfrm>
            <a:off x="152371" y="4028341"/>
            <a:ext cx="374394" cy="962866"/>
            <a:chOff x="-720900" y="1958300"/>
            <a:chExt cx="462900" cy="1190488"/>
          </a:xfrm>
        </p:grpSpPr>
        <p:sp>
          <p:nvSpPr>
            <p:cNvPr id="10" name="Google Shape;10;p16"/>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1" name="Google Shape;11;p16"/>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 name="Google Shape;12;p16"/>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3" name="Google Shape;13;p16"/>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4" name="Google Shape;14;p16"/>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5" name="Google Shape;15;p16"/>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 name="Google Shape;16;p16"/>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7" name="Google Shape;17;p16"/>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8" name="Google Shape;18;p16"/>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9" name="Google Shape;19;p16"/>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 name="Google Shape;20;p16"/>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1" name="Google Shape;21;p16"/>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 name="Google Shape;22;p16"/>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3" name="Google Shape;23;p16"/>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4" name="Google Shape;24;p16"/>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25" name="Google Shape;25;p16"/>
          <p:cNvGrpSpPr/>
          <p:nvPr/>
        </p:nvGrpSpPr>
        <p:grpSpPr>
          <a:xfrm rot="5400000">
            <a:off x="8322971" y="-141834"/>
            <a:ext cx="374394" cy="962866"/>
            <a:chOff x="-720900" y="1958300"/>
            <a:chExt cx="462900" cy="1190488"/>
          </a:xfrm>
        </p:grpSpPr>
        <p:sp>
          <p:nvSpPr>
            <p:cNvPr id="26" name="Google Shape;26;p16"/>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7" name="Google Shape;27;p16"/>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 name="Google Shape;28;p16"/>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9" name="Google Shape;29;p16"/>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 name="Google Shape;30;p16"/>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1" name="Google Shape;31;p16"/>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 name="Google Shape;32;p16"/>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 name="Google Shape;33;p16"/>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4" name="Google Shape;34;p16"/>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 name="Google Shape;35;p16"/>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6" name="Google Shape;36;p16"/>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 name="Google Shape;37;p16"/>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8" name="Google Shape;38;p16"/>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 name="Google Shape;39;p16"/>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0" name="Google Shape;40;p16"/>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
        <p:nvSpPr>
          <p:cNvPr id="41" name="Google Shape;41;p16"/>
          <p:cNvSpPr txBox="1">
            <a:spLocks noGrp="1"/>
          </p:cNvSpPr>
          <p:nvPr>
            <p:ph type="ctrTitle"/>
          </p:nvPr>
        </p:nvSpPr>
        <p:spPr>
          <a:xfrm>
            <a:off x="713225" y="539492"/>
            <a:ext cx="4924200" cy="19116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47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42" name="Google Shape;42;p16"/>
          <p:cNvSpPr txBox="1">
            <a:spLocks noGrp="1"/>
          </p:cNvSpPr>
          <p:nvPr>
            <p:ph type="subTitle" idx="1"/>
          </p:nvPr>
        </p:nvSpPr>
        <p:spPr>
          <a:xfrm>
            <a:off x="713225" y="2736852"/>
            <a:ext cx="2578200" cy="67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5"/>
        <p:cNvGrpSpPr/>
        <p:nvPr/>
      </p:nvGrpSpPr>
      <p:grpSpPr>
        <a:xfrm>
          <a:off x="0" y="0"/>
          <a:ext cx="0" cy="0"/>
          <a:chOff x="0" y="0"/>
          <a:chExt cx="0" cy="0"/>
        </a:xfrm>
      </p:grpSpPr>
      <p:sp>
        <p:nvSpPr>
          <p:cNvPr id="346" name="Google Shape;346;p25"/>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grpSp>
        <p:nvGrpSpPr>
          <p:cNvPr id="347" name="Google Shape;347;p25"/>
          <p:cNvGrpSpPr/>
          <p:nvPr/>
        </p:nvGrpSpPr>
        <p:grpSpPr>
          <a:xfrm rot="10800000" flipH="1">
            <a:off x="152371" y="152402"/>
            <a:ext cx="374394" cy="962866"/>
            <a:chOff x="-720900" y="1958300"/>
            <a:chExt cx="462900" cy="1190488"/>
          </a:xfrm>
        </p:grpSpPr>
        <p:sp>
          <p:nvSpPr>
            <p:cNvPr id="348" name="Google Shape;348;p25"/>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49" name="Google Shape;349;p25"/>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0" name="Google Shape;350;p25"/>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1" name="Google Shape;351;p25"/>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2" name="Google Shape;352;p25"/>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3" name="Google Shape;353;p25"/>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4" name="Google Shape;354;p25"/>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5" name="Google Shape;355;p25"/>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6" name="Google Shape;356;p25"/>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7" name="Google Shape;357;p25"/>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8" name="Google Shape;358;p25"/>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59" name="Google Shape;359;p25"/>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60" name="Google Shape;360;p25"/>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61" name="Google Shape;361;p25"/>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62" name="Google Shape;362;p25"/>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363" name="Google Shape;363;p25"/>
          <p:cNvGrpSpPr/>
          <p:nvPr/>
        </p:nvGrpSpPr>
        <p:grpSpPr>
          <a:xfrm rot="5400000" flipH="1">
            <a:off x="8322971" y="4322577"/>
            <a:ext cx="374394" cy="962866"/>
            <a:chOff x="-720900" y="1958300"/>
            <a:chExt cx="462900" cy="1190488"/>
          </a:xfrm>
        </p:grpSpPr>
        <p:sp>
          <p:nvSpPr>
            <p:cNvPr id="364" name="Google Shape;364;p25"/>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65" name="Google Shape;365;p25"/>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66" name="Google Shape;366;p25"/>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67" name="Google Shape;367;p25"/>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68" name="Google Shape;368;p25"/>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69" name="Google Shape;369;p25"/>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0" name="Google Shape;370;p25"/>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1" name="Google Shape;371;p25"/>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2" name="Google Shape;372;p25"/>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3" name="Google Shape;373;p25"/>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4" name="Google Shape;374;p25"/>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5" name="Google Shape;375;p25"/>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6" name="Google Shape;376;p25"/>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7" name="Google Shape;377;p25"/>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78" name="Google Shape;378;p25"/>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9"/>
        <p:cNvGrpSpPr/>
        <p:nvPr/>
      </p:nvGrpSpPr>
      <p:grpSpPr>
        <a:xfrm>
          <a:off x="0" y="0"/>
          <a:ext cx="0" cy="0"/>
          <a:chOff x="0" y="0"/>
          <a:chExt cx="0" cy="0"/>
        </a:xfrm>
      </p:grpSpPr>
      <p:sp>
        <p:nvSpPr>
          <p:cNvPr id="380" name="Google Shape;380;p26"/>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sp>
        <p:nvSpPr>
          <p:cNvPr id="382" name="Google Shape;382;p27"/>
          <p:cNvSpPr txBox="1">
            <a:spLocks noGrp="1"/>
          </p:cNvSpPr>
          <p:nvPr>
            <p:ph type="title"/>
          </p:nvPr>
        </p:nvSpPr>
        <p:spPr>
          <a:xfrm>
            <a:off x="2135550" y="1189100"/>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83" name="Google Shape;383;p27"/>
          <p:cNvSpPr txBox="1">
            <a:spLocks noGrp="1"/>
          </p:cNvSpPr>
          <p:nvPr>
            <p:ph type="subTitle" idx="1"/>
          </p:nvPr>
        </p:nvSpPr>
        <p:spPr>
          <a:xfrm>
            <a:off x="2135550" y="3153500"/>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4"/>
        <p:cNvGrpSpPr/>
        <p:nvPr/>
      </p:nvGrpSpPr>
      <p:grpSpPr>
        <a:xfrm>
          <a:off x="0" y="0"/>
          <a:ext cx="0" cy="0"/>
          <a:chOff x="0" y="0"/>
          <a:chExt cx="0" cy="0"/>
        </a:xfrm>
      </p:grpSpPr>
      <p:sp>
        <p:nvSpPr>
          <p:cNvPr id="385" name="Google Shape;385;p28"/>
          <p:cNvSpPr txBox="1">
            <a:spLocks noGrp="1"/>
          </p:cNvSpPr>
          <p:nvPr>
            <p:ph type="title"/>
          </p:nvPr>
        </p:nvSpPr>
        <p:spPr>
          <a:xfrm>
            <a:off x="720000" y="4014450"/>
            <a:ext cx="7704000" cy="572700"/>
          </a:xfrm>
          <a:prstGeom prst="rect">
            <a:avLst/>
          </a:prstGeom>
          <a:solidFill>
            <a:schemeClr val="accen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6"/>
        <p:cNvGrpSpPr/>
        <p:nvPr/>
      </p:nvGrpSpPr>
      <p:grpSpPr>
        <a:xfrm>
          <a:off x="0" y="0"/>
          <a:ext cx="0" cy="0"/>
          <a:chOff x="0" y="0"/>
          <a:chExt cx="0" cy="0"/>
        </a:xfrm>
      </p:grpSpPr>
      <p:sp>
        <p:nvSpPr>
          <p:cNvPr id="387" name="Google Shape;387;p29"/>
          <p:cNvSpPr txBox="1">
            <a:spLocks noGrp="1"/>
          </p:cNvSpPr>
          <p:nvPr>
            <p:ph type="title" hasCustomPrompt="1"/>
          </p:nvPr>
        </p:nvSpPr>
        <p:spPr>
          <a:xfrm>
            <a:off x="713225" y="1806525"/>
            <a:ext cx="5246400" cy="101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5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88" name="Google Shape;388;p29"/>
          <p:cNvSpPr txBox="1">
            <a:spLocks noGrp="1"/>
          </p:cNvSpPr>
          <p:nvPr>
            <p:ph type="subTitle" idx="1"/>
          </p:nvPr>
        </p:nvSpPr>
        <p:spPr>
          <a:xfrm>
            <a:off x="713225" y="2901150"/>
            <a:ext cx="5246400" cy="49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grpSp>
        <p:nvGrpSpPr>
          <p:cNvPr id="389" name="Google Shape;389;p29"/>
          <p:cNvGrpSpPr/>
          <p:nvPr/>
        </p:nvGrpSpPr>
        <p:grpSpPr>
          <a:xfrm>
            <a:off x="242321" y="150516"/>
            <a:ext cx="374394" cy="962866"/>
            <a:chOff x="-720900" y="1958300"/>
            <a:chExt cx="462900" cy="1190488"/>
          </a:xfrm>
        </p:grpSpPr>
        <p:sp>
          <p:nvSpPr>
            <p:cNvPr id="390" name="Google Shape;390;p29"/>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1" name="Google Shape;391;p29"/>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2" name="Google Shape;392;p29"/>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3" name="Google Shape;393;p29"/>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4" name="Google Shape;394;p29"/>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5" name="Google Shape;395;p29"/>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6" name="Google Shape;396;p29"/>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7" name="Google Shape;397;p29"/>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8" name="Google Shape;398;p29"/>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99" name="Google Shape;399;p29"/>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00" name="Google Shape;400;p29"/>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01" name="Google Shape;401;p29"/>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02" name="Google Shape;402;p29"/>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03" name="Google Shape;403;p29"/>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04" name="Google Shape;404;p29"/>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405" name="Google Shape;405;p29"/>
          <p:cNvGrpSpPr/>
          <p:nvPr/>
        </p:nvGrpSpPr>
        <p:grpSpPr>
          <a:xfrm rot="5400000">
            <a:off x="1110171" y="-143709"/>
            <a:ext cx="374394" cy="962866"/>
            <a:chOff x="-720900" y="1958300"/>
            <a:chExt cx="462900" cy="1190488"/>
          </a:xfrm>
        </p:grpSpPr>
        <p:sp>
          <p:nvSpPr>
            <p:cNvPr id="406" name="Google Shape;406;p29"/>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07" name="Google Shape;407;p29"/>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08" name="Google Shape;408;p29"/>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09" name="Google Shape;409;p29"/>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0" name="Google Shape;410;p29"/>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1" name="Google Shape;411;p29"/>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2" name="Google Shape;412;p29"/>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3" name="Google Shape;413;p29"/>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4" name="Google Shape;414;p29"/>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5" name="Google Shape;415;p29"/>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6" name="Google Shape;416;p29"/>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7" name="Google Shape;417;p29"/>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8" name="Google Shape;418;p29"/>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19" name="Google Shape;419;p29"/>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20" name="Google Shape;420;p29"/>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422"/>
        <p:cNvGrpSpPr/>
        <p:nvPr/>
      </p:nvGrpSpPr>
      <p:grpSpPr>
        <a:xfrm>
          <a:off x="0" y="0"/>
          <a:ext cx="0" cy="0"/>
          <a:chOff x="0" y="0"/>
          <a:chExt cx="0" cy="0"/>
        </a:xfrm>
      </p:grpSpPr>
      <p:sp>
        <p:nvSpPr>
          <p:cNvPr id="423" name="Google Shape;423;p3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grpSp>
        <p:nvGrpSpPr>
          <p:cNvPr id="424" name="Google Shape;424;p31"/>
          <p:cNvGrpSpPr/>
          <p:nvPr/>
        </p:nvGrpSpPr>
        <p:grpSpPr>
          <a:xfrm>
            <a:off x="152371" y="4028341"/>
            <a:ext cx="374394" cy="962866"/>
            <a:chOff x="-720900" y="1958300"/>
            <a:chExt cx="462900" cy="1190488"/>
          </a:xfrm>
        </p:grpSpPr>
        <p:sp>
          <p:nvSpPr>
            <p:cNvPr id="425" name="Google Shape;425;p31"/>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26" name="Google Shape;426;p31"/>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27" name="Google Shape;427;p31"/>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28" name="Google Shape;428;p31"/>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29" name="Google Shape;429;p31"/>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0" name="Google Shape;430;p31"/>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1" name="Google Shape;431;p31"/>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2" name="Google Shape;432;p31"/>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3" name="Google Shape;433;p31"/>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4" name="Google Shape;434;p31"/>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5" name="Google Shape;435;p31"/>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6" name="Google Shape;436;p31"/>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7" name="Google Shape;437;p31"/>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8" name="Google Shape;438;p31"/>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39" name="Google Shape;439;p31"/>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440" name="Google Shape;440;p31"/>
          <p:cNvGrpSpPr/>
          <p:nvPr/>
        </p:nvGrpSpPr>
        <p:grpSpPr>
          <a:xfrm rot="5400000">
            <a:off x="8322971" y="-141834"/>
            <a:ext cx="374394" cy="962866"/>
            <a:chOff x="-720900" y="1958300"/>
            <a:chExt cx="462900" cy="1190488"/>
          </a:xfrm>
        </p:grpSpPr>
        <p:sp>
          <p:nvSpPr>
            <p:cNvPr id="441" name="Google Shape;441;p31"/>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42" name="Google Shape;442;p31"/>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43" name="Google Shape;443;p31"/>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44" name="Google Shape;444;p31"/>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45" name="Google Shape;445;p31"/>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46" name="Google Shape;446;p31"/>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47" name="Google Shape;447;p31"/>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48" name="Google Shape;448;p31"/>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49" name="Google Shape;449;p31"/>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50" name="Google Shape;450;p31"/>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51" name="Google Shape;451;p31"/>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52" name="Google Shape;452;p31"/>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53" name="Google Shape;453;p31"/>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54" name="Google Shape;454;p31"/>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55" name="Google Shape;455;p31"/>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56"/>
        <p:cNvGrpSpPr/>
        <p:nvPr/>
      </p:nvGrpSpPr>
      <p:grpSpPr>
        <a:xfrm>
          <a:off x="0" y="0"/>
          <a:ext cx="0" cy="0"/>
          <a:chOff x="0" y="0"/>
          <a:chExt cx="0" cy="0"/>
        </a:xfrm>
      </p:grpSpPr>
      <p:sp>
        <p:nvSpPr>
          <p:cNvPr id="457" name="Google Shape;457;p32"/>
          <p:cNvSpPr txBox="1">
            <a:spLocks noGrp="1"/>
          </p:cNvSpPr>
          <p:nvPr>
            <p:ph type="title"/>
          </p:nvPr>
        </p:nvSpPr>
        <p:spPr>
          <a:xfrm>
            <a:off x="4070575" y="3459688"/>
            <a:ext cx="4360200" cy="531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58" name="Google Shape;458;p32"/>
          <p:cNvSpPr txBox="1">
            <a:spLocks noGrp="1"/>
          </p:cNvSpPr>
          <p:nvPr>
            <p:ph type="subTitle" idx="1"/>
          </p:nvPr>
        </p:nvSpPr>
        <p:spPr>
          <a:xfrm>
            <a:off x="3745250" y="801375"/>
            <a:ext cx="4685400" cy="2442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a:endParaRPr/>
          </a:p>
        </p:txBody>
      </p:sp>
      <p:grpSp>
        <p:nvGrpSpPr>
          <p:cNvPr id="459" name="Google Shape;459;p32"/>
          <p:cNvGrpSpPr/>
          <p:nvPr/>
        </p:nvGrpSpPr>
        <p:grpSpPr>
          <a:xfrm>
            <a:off x="242321" y="150516"/>
            <a:ext cx="374394" cy="962866"/>
            <a:chOff x="-720900" y="1958300"/>
            <a:chExt cx="462900" cy="1190488"/>
          </a:xfrm>
        </p:grpSpPr>
        <p:sp>
          <p:nvSpPr>
            <p:cNvPr id="460" name="Google Shape;460;p3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61" name="Google Shape;461;p3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62" name="Google Shape;462;p3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63" name="Google Shape;463;p3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64" name="Google Shape;464;p3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65" name="Google Shape;465;p3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66" name="Google Shape;466;p3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67" name="Google Shape;467;p3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68" name="Google Shape;468;p3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69" name="Google Shape;469;p3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70" name="Google Shape;470;p3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71" name="Google Shape;471;p3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72" name="Google Shape;472;p3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73" name="Google Shape;473;p3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74" name="Google Shape;474;p3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75"/>
        <p:cNvGrpSpPr/>
        <p:nvPr/>
      </p:nvGrpSpPr>
      <p:grpSpPr>
        <a:xfrm>
          <a:off x="0" y="0"/>
          <a:ext cx="0" cy="0"/>
          <a:chOff x="0" y="0"/>
          <a:chExt cx="0" cy="0"/>
        </a:xfrm>
      </p:grpSpPr>
      <p:sp>
        <p:nvSpPr>
          <p:cNvPr id="476" name="Google Shape;476;p33"/>
          <p:cNvSpPr txBox="1">
            <a:spLocks noGrp="1"/>
          </p:cNvSpPr>
          <p:nvPr>
            <p:ph type="title"/>
          </p:nvPr>
        </p:nvSpPr>
        <p:spPr>
          <a:xfrm>
            <a:off x="720000" y="534737"/>
            <a:ext cx="3237000" cy="11325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77" name="Google Shape;477;p33"/>
          <p:cNvSpPr txBox="1">
            <a:spLocks noGrp="1"/>
          </p:cNvSpPr>
          <p:nvPr>
            <p:ph type="subTitle" idx="1"/>
          </p:nvPr>
        </p:nvSpPr>
        <p:spPr>
          <a:xfrm>
            <a:off x="713225" y="1686100"/>
            <a:ext cx="32370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grpSp>
        <p:nvGrpSpPr>
          <p:cNvPr id="478" name="Google Shape;478;p33"/>
          <p:cNvGrpSpPr/>
          <p:nvPr/>
        </p:nvGrpSpPr>
        <p:grpSpPr>
          <a:xfrm>
            <a:off x="152371" y="4028341"/>
            <a:ext cx="374394" cy="962866"/>
            <a:chOff x="-720900" y="1958300"/>
            <a:chExt cx="462900" cy="1190488"/>
          </a:xfrm>
        </p:grpSpPr>
        <p:sp>
          <p:nvSpPr>
            <p:cNvPr id="479" name="Google Shape;479;p3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0" name="Google Shape;480;p3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1" name="Google Shape;481;p3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2" name="Google Shape;482;p3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3" name="Google Shape;483;p3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4" name="Google Shape;484;p3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5" name="Google Shape;485;p3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6" name="Google Shape;486;p3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7" name="Google Shape;487;p3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8" name="Google Shape;488;p3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89" name="Google Shape;489;p3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90" name="Google Shape;490;p3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91" name="Google Shape;491;p3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92" name="Google Shape;492;p3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93" name="Google Shape;493;p3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494" name="Google Shape;494;p33"/>
          <p:cNvGrpSpPr/>
          <p:nvPr/>
        </p:nvGrpSpPr>
        <p:grpSpPr>
          <a:xfrm rot="5400000">
            <a:off x="8322971" y="-141834"/>
            <a:ext cx="374394" cy="962866"/>
            <a:chOff x="-720900" y="1958300"/>
            <a:chExt cx="462900" cy="1190488"/>
          </a:xfrm>
        </p:grpSpPr>
        <p:sp>
          <p:nvSpPr>
            <p:cNvPr id="495" name="Google Shape;495;p3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96" name="Google Shape;496;p3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97" name="Google Shape;497;p3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98" name="Google Shape;498;p3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499" name="Google Shape;499;p3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0" name="Google Shape;500;p3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1" name="Google Shape;501;p3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2" name="Google Shape;502;p3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3" name="Google Shape;503;p3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4" name="Google Shape;504;p3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5" name="Google Shape;505;p3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6" name="Google Shape;506;p3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7" name="Google Shape;507;p3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8" name="Google Shape;508;p3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09" name="Google Shape;509;p3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10"/>
        <p:cNvGrpSpPr/>
        <p:nvPr/>
      </p:nvGrpSpPr>
      <p:grpSpPr>
        <a:xfrm>
          <a:off x="0" y="0"/>
          <a:ext cx="0" cy="0"/>
          <a:chOff x="0" y="0"/>
          <a:chExt cx="0" cy="0"/>
        </a:xfrm>
      </p:grpSpPr>
      <p:sp>
        <p:nvSpPr>
          <p:cNvPr id="511" name="Google Shape;511;p34"/>
          <p:cNvSpPr txBox="1">
            <a:spLocks noGrp="1"/>
          </p:cNvSpPr>
          <p:nvPr>
            <p:ph type="title"/>
          </p:nvPr>
        </p:nvSpPr>
        <p:spPr>
          <a:xfrm>
            <a:off x="1085550" y="608376"/>
            <a:ext cx="34926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12" name="Google Shape;512;p34"/>
          <p:cNvSpPr txBox="1">
            <a:spLocks noGrp="1"/>
          </p:cNvSpPr>
          <p:nvPr>
            <p:ph type="subTitle" idx="1"/>
          </p:nvPr>
        </p:nvSpPr>
        <p:spPr>
          <a:xfrm>
            <a:off x="1085550" y="1529675"/>
            <a:ext cx="3492600" cy="371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13" name="Google Shape;513;p34"/>
          <p:cNvSpPr txBox="1">
            <a:spLocks noGrp="1"/>
          </p:cNvSpPr>
          <p:nvPr>
            <p:ph type="title" idx="2"/>
          </p:nvPr>
        </p:nvSpPr>
        <p:spPr>
          <a:xfrm flipH="1">
            <a:off x="1085550" y="1925559"/>
            <a:ext cx="34926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14" name="Google Shape;514;p34"/>
          <p:cNvSpPr txBox="1">
            <a:spLocks noGrp="1"/>
          </p:cNvSpPr>
          <p:nvPr>
            <p:ph type="subTitle" idx="3"/>
          </p:nvPr>
        </p:nvSpPr>
        <p:spPr>
          <a:xfrm flipH="1">
            <a:off x="1085550" y="2852899"/>
            <a:ext cx="3492600" cy="371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15" name="Google Shape;515;p34"/>
          <p:cNvSpPr txBox="1">
            <a:spLocks noGrp="1"/>
          </p:cNvSpPr>
          <p:nvPr>
            <p:ph type="title" idx="4"/>
          </p:nvPr>
        </p:nvSpPr>
        <p:spPr>
          <a:xfrm flipH="1">
            <a:off x="1085550" y="3242719"/>
            <a:ext cx="34926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16" name="Google Shape;516;p34"/>
          <p:cNvSpPr txBox="1">
            <a:spLocks noGrp="1"/>
          </p:cNvSpPr>
          <p:nvPr>
            <p:ph type="subTitle" idx="5"/>
          </p:nvPr>
        </p:nvSpPr>
        <p:spPr>
          <a:xfrm flipH="1">
            <a:off x="1085550" y="4164024"/>
            <a:ext cx="3492600" cy="371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grpSp>
        <p:nvGrpSpPr>
          <p:cNvPr id="517" name="Google Shape;517;p34"/>
          <p:cNvGrpSpPr/>
          <p:nvPr/>
        </p:nvGrpSpPr>
        <p:grpSpPr>
          <a:xfrm>
            <a:off x="242321" y="150516"/>
            <a:ext cx="374394" cy="962866"/>
            <a:chOff x="-720900" y="1958300"/>
            <a:chExt cx="462900" cy="1190488"/>
          </a:xfrm>
        </p:grpSpPr>
        <p:sp>
          <p:nvSpPr>
            <p:cNvPr id="518" name="Google Shape;518;p34"/>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19" name="Google Shape;519;p34"/>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0" name="Google Shape;520;p34"/>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1" name="Google Shape;521;p34"/>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2" name="Google Shape;522;p34"/>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3" name="Google Shape;523;p34"/>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4" name="Google Shape;524;p34"/>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5" name="Google Shape;525;p34"/>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6" name="Google Shape;526;p34"/>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7" name="Google Shape;527;p34"/>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8" name="Google Shape;528;p34"/>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29" name="Google Shape;529;p34"/>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30" name="Google Shape;530;p34"/>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31" name="Google Shape;531;p34"/>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32" name="Google Shape;532;p34"/>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533" name="Google Shape;533;p34"/>
          <p:cNvGrpSpPr/>
          <p:nvPr/>
        </p:nvGrpSpPr>
        <p:grpSpPr>
          <a:xfrm>
            <a:off x="8607396" y="3964741"/>
            <a:ext cx="374394" cy="962866"/>
            <a:chOff x="-720900" y="1958300"/>
            <a:chExt cx="462900" cy="1190488"/>
          </a:xfrm>
        </p:grpSpPr>
        <p:sp>
          <p:nvSpPr>
            <p:cNvPr id="534" name="Google Shape;534;p34"/>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35" name="Google Shape;535;p34"/>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36" name="Google Shape;536;p34"/>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37" name="Google Shape;537;p34"/>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38" name="Google Shape;538;p34"/>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39" name="Google Shape;539;p34"/>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40" name="Google Shape;540;p34"/>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41" name="Google Shape;541;p34"/>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42" name="Google Shape;542;p34"/>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43" name="Google Shape;543;p34"/>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44" name="Google Shape;544;p34"/>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45" name="Google Shape;545;p34"/>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46" name="Google Shape;546;p34"/>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47" name="Google Shape;547;p34"/>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48" name="Google Shape;548;p34"/>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5" name="Google Shape;45;p17"/>
          <p:cNvSpPr txBox="1">
            <a:spLocks noGrp="1"/>
          </p:cNvSpPr>
          <p:nvPr>
            <p:ph type="title" idx="2"/>
          </p:nvPr>
        </p:nvSpPr>
        <p:spPr>
          <a:xfrm>
            <a:off x="872400" y="1615276"/>
            <a:ext cx="1074600" cy="57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6" name="Google Shape;46;p17"/>
          <p:cNvSpPr txBox="1">
            <a:spLocks noGrp="1"/>
          </p:cNvSpPr>
          <p:nvPr>
            <p:ph type="title" idx="3"/>
          </p:nvPr>
        </p:nvSpPr>
        <p:spPr>
          <a:xfrm>
            <a:off x="872400" y="3201099"/>
            <a:ext cx="1074600" cy="57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7" name="Google Shape;47;p17"/>
          <p:cNvSpPr txBox="1">
            <a:spLocks noGrp="1"/>
          </p:cNvSpPr>
          <p:nvPr>
            <p:ph type="title" idx="4"/>
          </p:nvPr>
        </p:nvSpPr>
        <p:spPr>
          <a:xfrm>
            <a:off x="3419250" y="1615276"/>
            <a:ext cx="1074600" cy="57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8" name="Google Shape;48;p17"/>
          <p:cNvSpPr txBox="1">
            <a:spLocks noGrp="1"/>
          </p:cNvSpPr>
          <p:nvPr>
            <p:ph type="title" idx="5"/>
          </p:nvPr>
        </p:nvSpPr>
        <p:spPr>
          <a:xfrm>
            <a:off x="3419250" y="3201099"/>
            <a:ext cx="1074600" cy="57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9" name="Google Shape;49;p17"/>
          <p:cNvSpPr txBox="1">
            <a:spLocks noGrp="1"/>
          </p:cNvSpPr>
          <p:nvPr>
            <p:ph type="title" idx="6"/>
          </p:nvPr>
        </p:nvSpPr>
        <p:spPr>
          <a:xfrm>
            <a:off x="5966100" y="1615276"/>
            <a:ext cx="1074600" cy="57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0" name="Google Shape;50;p17"/>
          <p:cNvSpPr txBox="1">
            <a:spLocks noGrp="1"/>
          </p:cNvSpPr>
          <p:nvPr>
            <p:ph type="title" idx="7"/>
          </p:nvPr>
        </p:nvSpPr>
        <p:spPr>
          <a:xfrm>
            <a:off x="5966100" y="3201099"/>
            <a:ext cx="1074600" cy="57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1" name="Google Shape;51;p17"/>
          <p:cNvSpPr txBox="1">
            <a:spLocks noGrp="1"/>
          </p:cNvSpPr>
          <p:nvPr>
            <p:ph type="subTitle" idx="1"/>
          </p:nvPr>
        </p:nvSpPr>
        <p:spPr>
          <a:xfrm>
            <a:off x="872400" y="2187975"/>
            <a:ext cx="23055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b="1">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2" name="Google Shape;52;p17"/>
          <p:cNvSpPr txBox="1">
            <a:spLocks noGrp="1"/>
          </p:cNvSpPr>
          <p:nvPr>
            <p:ph type="subTitle" idx="8"/>
          </p:nvPr>
        </p:nvSpPr>
        <p:spPr>
          <a:xfrm>
            <a:off x="3419250" y="2187975"/>
            <a:ext cx="23055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b="1">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17"/>
          <p:cNvSpPr txBox="1">
            <a:spLocks noGrp="1"/>
          </p:cNvSpPr>
          <p:nvPr>
            <p:ph type="subTitle" idx="9"/>
          </p:nvPr>
        </p:nvSpPr>
        <p:spPr>
          <a:xfrm>
            <a:off x="5966100" y="2187975"/>
            <a:ext cx="23055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b="1">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4" name="Google Shape;54;p17"/>
          <p:cNvSpPr txBox="1">
            <a:spLocks noGrp="1"/>
          </p:cNvSpPr>
          <p:nvPr>
            <p:ph type="subTitle" idx="13"/>
          </p:nvPr>
        </p:nvSpPr>
        <p:spPr>
          <a:xfrm>
            <a:off x="872400" y="3773850"/>
            <a:ext cx="23055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b="1">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5" name="Google Shape;55;p17"/>
          <p:cNvSpPr txBox="1">
            <a:spLocks noGrp="1"/>
          </p:cNvSpPr>
          <p:nvPr>
            <p:ph type="subTitle" idx="14"/>
          </p:nvPr>
        </p:nvSpPr>
        <p:spPr>
          <a:xfrm>
            <a:off x="3419250" y="3773850"/>
            <a:ext cx="23055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b="1">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6" name="Google Shape;56;p17"/>
          <p:cNvSpPr txBox="1">
            <a:spLocks noGrp="1"/>
          </p:cNvSpPr>
          <p:nvPr>
            <p:ph type="subTitle" idx="15"/>
          </p:nvPr>
        </p:nvSpPr>
        <p:spPr>
          <a:xfrm>
            <a:off x="5966100" y="3773850"/>
            <a:ext cx="23055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b="1">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grpSp>
        <p:nvGrpSpPr>
          <p:cNvPr id="57" name="Google Shape;57;p17"/>
          <p:cNvGrpSpPr/>
          <p:nvPr/>
        </p:nvGrpSpPr>
        <p:grpSpPr>
          <a:xfrm>
            <a:off x="152371" y="4028341"/>
            <a:ext cx="374394" cy="962866"/>
            <a:chOff x="-720900" y="1958300"/>
            <a:chExt cx="462900" cy="1190488"/>
          </a:xfrm>
        </p:grpSpPr>
        <p:sp>
          <p:nvSpPr>
            <p:cNvPr id="58" name="Google Shape;58;p17"/>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 name="Google Shape;59;p17"/>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0" name="Google Shape;60;p17"/>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 name="Google Shape;61;p17"/>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 name="Google Shape;62;p17"/>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3" name="Google Shape;63;p17"/>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 name="Google Shape;64;p17"/>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5" name="Google Shape;65;p17"/>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6" name="Google Shape;66;p17"/>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7" name="Google Shape;67;p17"/>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8" name="Google Shape;68;p17"/>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9" name="Google Shape;69;p17"/>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70" name="Google Shape;70;p17"/>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71" name="Google Shape;71;p17"/>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72" name="Google Shape;72;p17"/>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73" name="Google Shape;73;p17"/>
          <p:cNvGrpSpPr/>
          <p:nvPr/>
        </p:nvGrpSpPr>
        <p:grpSpPr>
          <a:xfrm rot="5400000">
            <a:off x="8322971" y="-141834"/>
            <a:ext cx="374394" cy="962866"/>
            <a:chOff x="-720900" y="1958300"/>
            <a:chExt cx="462900" cy="1190488"/>
          </a:xfrm>
        </p:grpSpPr>
        <p:sp>
          <p:nvSpPr>
            <p:cNvPr id="74" name="Google Shape;74;p17"/>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75" name="Google Shape;75;p17"/>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76" name="Google Shape;76;p17"/>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77" name="Google Shape;77;p17"/>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78" name="Google Shape;78;p17"/>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79" name="Google Shape;79;p17"/>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80" name="Google Shape;80;p17"/>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81" name="Google Shape;81;p17"/>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82" name="Google Shape;82;p17"/>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83" name="Google Shape;83;p17"/>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84" name="Google Shape;84;p17"/>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85" name="Google Shape;85;p17"/>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86" name="Google Shape;86;p17"/>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87" name="Google Shape;87;p17"/>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88" name="Google Shape;88;p17"/>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49"/>
        <p:cNvGrpSpPr/>
        <p:nvPr/>
      </p:nvGrpSpPr>
      <p:grpSpPr>
        <a:xfrm>
          <a:off x="0" y="0"/>
          <a:ext cx="0" cy="0"/>
          <a:chOff x="0" y="0"/>
          <a:chExt cx="0" cy="0"/>
        </a:xfrm>
      </p:grpSpPr>
      <p:sp>
        <p:nvSpPr>
          <p:cNvPr id="550" name="Google Shape;550;p35"/>
          <p:cNvSpPr txBox="1">
            <a:spLocks noGrp="1"/>
          </p:cNvSpPr>
          <p:nvPr>
            <p:ph type="title"/>
          </p:nvPr>
        </p:nvSpPr>
        <p:spPr>
          <a:xfrm>
            <a:off x="713257" y="641050"/>
            <a:ext cx="3828000" cy="1058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1" name="Google Shape;551;p35"/>
          <p:cNvSpPr txBox="1">
            <a:spLocks noGrp="1"/>
          </p:cNvSpPr>
          <p:nvPr>
            <p:ph type="subTitle" idx="1"/>
          </p:nvPr>
        </p:nvSpPr>
        <p:spPr>
          <a:xfrm>
            <a:off x="713225" y="1547350"/>
            <a:ext cx="3828000" cy="105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552" name="Google Shape;552;p35"/>
          <p:cNvSpPr txBox="1"/>
          <p:nvPr/>
        </p:nvSpPr>
        <p:spPr>
          <a:xfrm>
            <a:off x="713225" y="3611950"/>
            <a:ext cx="3690600" cy="75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200"/>
              <a:buFont typeface="Arial"/>
              <a:buNone/>
            </a:pPr>
            <a:r>
              <a:rPr lang="es-ES" sz="1200" b="0" i="0" u="none" strike="noStrike" cap="none">
                <a:solidFill>
                  <a:schemeClr val="dk1"/>
                </a:solidFill>
                <a:latin typeface="DM Sans"/>
                <a:ea typeface="DM Sans"/>
                <a:cs typeface="DM Sans"/>
                <a:sym typeface="DM Sans"/>
              </a:rPr>
              <a:t>CREDITS: This presentation template was created by </a:t>
            </a:r>
            <a:r>
              <a:rPr lang="es-ES" sz="1200" b="0" i="0" u="sng" strike="noStrike" cap="none">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s-ES" sz="1200" b="0" i="0" u="none" strike="noStrike" cap="none">
                <a:solidFill>
                  <a:schemeClr val="dk1"/>
                </a:solidFill>
                <a:latin typeface="DM Sans"/>
                <a:ea typeface="DM Sans"/>
                <a:cs typeface="DM Sans"/>
                <a:sym typeface="DM Sans"/>
              </a:rPr>
              <a:t>, and includes icons by </a:t>
            </a:r>
            <a:r>
              <a:rPr lang="es-ES" sz="1200" b="0" i="0" u="sng" strike="noStrike" cap="none">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s-ES" sz="1200" b="0" i="0" u="none" strike="noStrike" cap="none">
                <a:solidFill>
                  <a:schemeClr val="dk1"/>
                </a:solidFill>
                <a:latin typeface="DM Sans"/>
                <a:ea typeface="DM Sans"/>
                <a:cs typeface="DM Sans"/>
                <a:sym typeface="DM Sans"/>
              </a:rPr>
              <a:t>, and infographics &amp; images by </a:t>
            </a:r>
            <a:r>
              <a:rPr lang="es-ES" sz="1200" b="0" i="0" u="sng" strike="noStrike" cap="none">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s-ES" sz="1200" b="0" i="0" u="sng" strike="noStrike" cap="none">
                <a:solidFill>
                  <a:schemeClr val="dk1"/>
                </a:solidFill>
                <a:latin typeface="DM Sans"/>
                <a:ea typeface="DM Sans"/>
                <a:cs typeface="DM Sans"/>
                <a:sym typeface="DM Sans"/>
              </a:rPr>
              <a:t> </a:t>
            </a:r>
            <a:endParaRPr sz="1200" b="0" i="0" u="sng" strike="noStrike" cap="none">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53"/>
        <p:cNvGrpSpPr/>
        <p:nvPr/>
      </p:nvGrpSpPr>
      <p:grpSpPr>
        <a:xfrm>
          <a:off x="0" y="0"/>
          <a:ext cx="0" cy="0"/>
          <a:chOff x="0" y="0"/>
          <a:chExt cx="0" cy="0"/>
        </a:xfrm>
      </p:grpSpPr>
      <p:grpSp>
        <p:nvGrpSpPr>
          <p:cNvPr id="554" name="Google Shape;554;p36"/>
          <p:cNvGrpSpPr/>
          <p:nvPr/>
        </p:nvGrpSpPr>
        <p:grpSpPr>
          <a:xfrm flipH="1">
            <a:off x="8617208" y="4028341"/>
            <a:ext cx="374394" cy="962866"/>
            <a:chOff x="-720900" y="1958300"/>
            <a:chExt cx="462900" cy="1190488"/>
          </a:xfrm>
        </p:grpSpPr>
        <p:sp>
          <p:nvSpPr>
            <p:cNvPr id="555" name="Google Shape;555;p36"/>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56" name="Google Shape;556;p36"/>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57" name="Google Shape;557;p36"/>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58" name="Google Shape;558;p36"/>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59" name="Google Shape;559;p36"/>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0" name="Google Shape;560;p36"/>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1" name="Google Shape;561;p36"/>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2" name="Google Shape;562;p36"/>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3" name="Google Shape;563;p36"/>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4" name="Google Shape;564;p36"/>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5" name="Google Shape;565;p36"/>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6" name="Google Shape;566;p36"/>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7" name="Google Shape;567;p36"/>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8" name="Google Shape;568;p36"/>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69" name="Google Shape;569;p36"/>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570" name="Google Shape;570;p36"/>
          <p:cNvGrpSpPr/>
          <p:nvPr/>
        </p:nvGrpSpPr>
        <p:grpSpPr>
          <a:xfrm rot="-5400000" flipH="1">
            <a:off x="446608" y="-141834"/>
            <a:ext cx="374394" cy="962866"/>
            <a:chOff x="-720900" y="1958300"/>
            <a:chExt cx="462900" cy="1190488"/>
          </a:xfrm>
        </p:grpSpPr>
        <p:sp>
          <p:nvSpPr>
            <p:cNvPr id="571" name="Google Shape;571;p36"/>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72" name="Google Shape;572;p36"/>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73" name="Google Shape;573;p36"/>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74" name="Google Shape;574;p36"/>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75" name="Google Shape;575;p36"/>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76" name="Google Shape;576;p36"/>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77" name="Google Shape;577;p36"/>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78" name="Google Shape;578;p36"/>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79" name="Google Shape;579;p36"/>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80" name="Google Shape;580;p36"/>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81" name="Google Shape;581;p36"/>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82" name="Google Shape;582;p36"/>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83" name="Google Shape;583;p36"/>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84" name="Google Shape;584;p36"/>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85" name="Google Shape;585;p36"/>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586" name="Google Shape;586;p36"/>
          <p:cNvGrpSpPr/>
          <p:nvPr/>
        </p:nvGrpSpPr>
        <p:grpSpPr>
          <a:xfrm flipH="1">
            <a:off x="8617208" y="152391"/>
            <a:ext cx="374394" cy="962866"/>
            <a:chOff x="-720900" y="1958300"/>
            <a:chExt cx="462900" cy="1190488"/>
          </a:xfrm>
        </p:grpSpPr>
        <p:sp>
          <p:nvSpPr>
            <p:cNvPr id="587" name="Google Shape;587;p36"/>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88" name="Google Shape;588;p36"/>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89" name="Google Shape;589;p36"/>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0" name="Google Shape;590;p36"/>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1" name="Google Shape;591;p36"/>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2" name="Google Shape;592;p36"/>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3" name="Google Shape;593;p36"/>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4" name="Google Shape;594;p36"/>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5" name="Google Shape;595;p36"/>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6" name="Google Shape;596;p36"/>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7" name="Google Shape;597;p36"/>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8" name="Google Shape;598;p36"/>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599" name="Google Shape;599;p36"/>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00" name="Google Shape;600;p36"/>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01" name="Google Shape;601;p36"/>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37"/>
          <p:cNvGrpSpPr/>
          <p:nvPr/>
        </p:nvGrpSpPr>
        <p:grpSpPr>
          <a:xfrm rot="5400000" flipH="1">
            <a:off x="446646" y="4322466"/>
            <a:ext cx="374394" cy="962866"/>
            <a:chOff x="-720900" y="1958300"/>
            <a:chExt cx="462900" cy="1190488"/>
          </a:xfrm>
        </p:grpSpPr>
        <p:sp>
          <p:nvSpPr>
            <p:cNvPr id="604" name="Google Shape;604;p37"/>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05" name="Google Shape;605;p37"/>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06" name="Google Shape;606;p37"/>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07" name="Google Shape;607;p37"/>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08" name="Google Shape;608;p37"/>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09" name="Google Shape;609;p37"/>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0" name="Google Shape;610;p37"/>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1" name="Google Shape;611;p37"/>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2" name="Google Shape;612;p37"/>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3" name="Google Shape;613;p37"/>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4" name="Google Shape;614;p37"/>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5" name="Google Shape;615;p37"/>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6" name="Google Shape;616;p37"/>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7" name="Google Shape;617;p37"/>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18" name="Google Shape;618;p37"/>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619" name="Google Shape;619;p37"/>
          <p:cNvGrpSpPr/>
          <p:nvPr/>
        </p:nvGrpSpPr>
        <p:grpSpPr>
          <a:xfrm rot="5400000">
            <a:off x="8322971" y="-141834"/>
            <a:ext cx="374394" cy="962866"/>
            <a:chOff x="-720900" y="1958300"/>
            <a:chExt cx="462900" cy="1190488"/>
          </a:xfrm>
        </p:grpSpPr>
        <p:sp>
          <p:nvSpPr>
            <p:cNvPr id="620" name="Google Shape;620;p37"/>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1" name="Google Shape;621;p37"/>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2" name="Google Shape;622;p37"/>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3" name="Google Shape;623;p37"/>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4" name="Google Shape;624;p37"/>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5" name="Google Shape;625;p37"/>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6" name="Google Shape;626;p37"/>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7" name="Google Shape;627;p37"/>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8" name="Google Shape;628;p37"/>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29" name="Google Shape;629;p37"/>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30" name="Google Shape;630;p37"/>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31" name="Google Shape;631;p37"/>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32" name="Google Shape;632;p37"/>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33" name="Google Shape;633;p37"/>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34" name="Google Shape;634;p37"/>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635" name="Google Shape;635;p37"/>
          <p:cNvGrpSpPr/>
          <p:nvPr/>
        </p:nvGrpSpPr>
        <p:grpSpPr>
          <a:xfrm>
            <a:off x="152396" y="152391"/>
            <a:ext cx="374394" cy="962866"/>
            <a:chOff x="-720900" y="1958300"/>
            <a:chExt cx="462900" cy="1190488"/>
          </a:xfrm>
        </p:grpSpPr>
        <p:sp>
          <p:nvSpPr>
            <p:cNvPr id="636" name="Google Shape;636;p37"/>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37" name="Google Shape;637;p37"/>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38" name="Google Shape;638;p37"/>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39" name="Google Shape;639;p37"/>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0" name="Google Shape;640;p37"/>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1" name="Google Shape;641;p37"/>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2" name="Google Shape;642;p37"/>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3" name="Google Shape;643;p37"/>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4" name="Google Shape;644;p37"/>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5" name="Google Shape;645;p37"/>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6" name="Google Shape;646;p37"/>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7" name="Google Shape;647;p37"/>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8" name="Google Shape;648;p37"/>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49" name="Google Shape;649;p37"/>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650" name="Google Shape;650;p37"/>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713225" y="1248000"/>
            <a:ext cx="3971700" cy="79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1" name="Google Shape;91;p18"/>
          <p:cNvSpPr txBox="1">
            <a:spLocks noGrp="1"/>
          </p:cNvSpPr>
          <p:nvPr>
            <p:ph type="subTitle" idx="1"/>
          </p:nvPr>
        </p:nvSpPr>
        <p:spPr>
          <a:xfrm>
            <a:off x="713225" y="2040300"/>
            <a:ext cx="3971700" cy="185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200"/>
              <a:buChar char="●"/>
              <a:defRPr/>
            </a:lvl1pPr>
            <a:lvl2pPr lvl="1" algn="ctr">
              <a:lnSpc>
                <a:spcPct val="100000"/>
              </a:lnSpc>
              <a:spcBef>
                <a:spcPts val="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a:endParaRPr/>
          </a:p>
        </p:txBody>
      </p:sp>
      <p:sp>
        <p:nvSpPr>
          <p:cNvPr id="92" name="Google Shape;92;p18"/>
          <p:cNvSpPr>
            <a:spLocks noGrp="1"/>
          </p:cNvSpPr>
          <p:nvPr>
            <p:ph type="pic" idx="2"/>
          </p:nvPr>
        </p:nvSpPr>
        <p:spPr>
          <a:xfrm>
            <a:off x="5328075" y="998300"/>
            <a:ext cx="3102900" cy="4145100"/>
          </a:xfrm>
          <a:prstGeom prst="round2SameRect">
            <a:avLst>
              <a:gd name="adj1" fmla="val 16667"/>
              <a:gd name="adj2" fmla="val 0"/>
            </a:avLst>
          </a:prstGeom>
          <a:noFill/>
          <a:ln>
            <a:noFill/>
          </a:ln>
        </p:spPr>
      </p:sp>
      <p:grpSp>
        <p:nvGrpSpPr>
          <p:cNvPr id="93" name="Google Shape;93;p18"/>
          <p:cNvGrpSpPr/>
          <p:nvPr/>
        </p:nvGrpSpPr>
        <p:grpSpPr>
          <a:xfrm rot="-5400000">
            <a:off x="446646" y="4322466"/>
            <a:ext cx="374394" cy="962866"/>
            <a:chOff x="-720900" y="1958300"/>
            <a:chExt cx="462900" cy="1190488"/>
          </a:xfrm>
        </p:grpSpPr>
        <p:sp>
          <p:nvSpPr>
            <p:cNvPr id="94" name="Google Shape;94;p18"/>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95" name="Google Shape;95;p18"/>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96" name="Google Shape;96;p18"/>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97" name="Google Shape;97;p18"/>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98" name="Google Shape;98;p18"/>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99" name="Google Shape;99;p18"/>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00" name="Google Shape;100;p18"/>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01" name="Google Shape;101;p18"/>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02" name="Google Shape;102;p18"/>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03" name="Google Shape;103;p18"/>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04" name="Google Shape;104;p18"/>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05" name="Google Shape;105;p18"/>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06" name="Google Shape;106;p18"/>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07" name="Google Shape;107;p18"/>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08" name="Google Shape;108;p18"/>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1" name="Google Shape;111;p19"/>
          <p:cNvSpPr txBox="1">
            <a:spLocks noGrp="1"/>
          </p:cNvSpPr>
          <p:nvPr>
            <p:ph type="subTitle" idx="1"/>
          </p:nvPr>
        </p:nvSpPr>
        <p:spPr>
          <a:xfrm>
            <a:off x="4956776" y="2726550"/>
            <a:ext cx="2747100" cy="148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12" name="Google Shape;112;p19"/>
          <p:cNvSpPr txBox="1">
            <a:spLocks noGrp="1"/>
          </p:cNvSpPr>
          <p:nvPr>
            <p:ph type="subTitle" idx="2"/>
          </p:nvPr>
        </p:nvSpPr>
        <p:spPr>
          <a:xfrm>
            <a:off x="1440125" y="2726550"/>
            <a:ext cx="2747100" cy="148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13" name="Google Shape;113;p19"/>
          <p:cNvSpPr txBox="1">
            <a:spLocks noGrp="1"/>
          </p:cNvSpPr>
          <p:nvPr>
            <p:ph type="subTitle" idx="3"/>
          </p:nvPr>
        </p:nvSpPr>
        <p:spPr>
          <a:xfrm>
            <a:off x="1440123" y="2229099"/>
            <a:ext cx="2747100" cy="49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14" name="Google Shape;114;p19"/>
          <p:cNvSpPr txBox="1">
            <a:spLocks noGrp="1"/>
          </p:cNvSpPr>
          <p:nvPr>
            <p:ph type="subTitle" idx="4"/>
          </p:nvPr>
        </p:nvSpPr>
        <p:spPr>
          <a:xfrm>
            <a:off x="4956777" y="2229099"/>
            <a:ext cx="2747100" cy="49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grpSp>
        <p:nvGrpSpPr>
          <p:cNvPr id="115" name="Google Shape;115;p19"/>
          <p:cNvGrpSpPr/>
          <p:nvPr/>
        </p:nvGrpSpPr>
        <p:grpSpPr>
          <a:xfrm>
            <a:off x="152371" y="4028341"/>
            <a:ext cx="374394" cy="962866"/>
            <a:chOff x="-720900" y="1958300"/>
            <a:chExt cx="462900" cy="1190488"/>
          </a:xfrm>
        </p:grpSpPr>
        <p:sp>
          <p:nvSpPr>
            <p:cNvPr id="116" name="Google Shape;116;p19"/>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17" name="Google Shape;117;p19"/>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18" name="Google Shape;118;p19"/>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19" name="Google Shape;119;p19"/>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0" name="Google Shape;120;p19"/>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1" name="Google Shape;121;p19"/>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2" name="Google Shape;122;p19"/>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3" name="Google Shape;123;p19"/>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4" name="Google Shape;124;p19"/>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5" name="Google Shape;125;p19"/>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6" name="Google Shape;126;p19"/>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7" name="Google Shape;127;p19"/>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8" name="Google Shape;128;p19"/>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29" name="Google Shape;129;p19"/>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30" name="Google Shape;130;p19"/>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131" name="Google Shape;131;p19"/>
          <p:cNvGrpSpPr/>
          <p:nvPr/>
        </p:nvGrpSpPr>
        <p:grpSpPr>
          <a:xfrm rot="5400000">
            <a:off x="8322971" y="-141834"/>
            <a:ext cx="374394" cy="962866"/>
            <a:chOff x="-720900" y="1958300"/>
            <a:chExt cx="462900" cy="1190488"/>
          </a:xfrm>
        </p:grpSpPr>
        <p:sp>
          <p:nvSpPr>
            <p:cNvPr id="132" name="Google Shape;132;p19"/>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33" name="Google Shape;133;p19"/>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34" name="Google Shape;134;p19"/>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35" name="Google Shape;135;p19"/>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36" name="Google Shape;136;p19"/>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37" name="Google Shape;137;p19"/>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38" name="Google Shape;138;p19"/>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39" name="Google Shape;139;p19"/>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40" name="Google Shape;140;p19"/>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41" name="Google Shape;141;p19"/>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42" name="Google Shape;142;p19"/>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43" name="Google Shape;143;p19"/>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44" name="Google Shape;144;p19"/>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45" name="Google Shape;145;p19"/>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46" name="Google Shape;146;p19"/>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37625" y="2726548"/>
            <a:ext cx="2175300" cy="150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150" name="Google Shape;150;p20"/>
          <p:cNvSpPr txBox="1">
            <a:spLocks noGrp="1"/>
          </p:cNvSpPr>
          <p:nvPr>
            <p:ph type="subTitle" idx="2"/>
          </p:nvPr>
        </p:nvSpPr>
        <p:spPr>
          <a:xfrm>
            <a:off x="3484347" y="2726548"/>
            <a:ext cx="2175300" cy="150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151" name="Google Shape;151;p20"/>
          <p:cNvSpPr txBox="1">
            <a:spLocks noGrp="1"/>
          </p:cNvSpPr>
          <p:nvPr>
            <p:ph type="subTitle" idx="3"/>
          </p:nvPr>
        </p:nvSpPr>
        <p:spPr>
          <a:xfrm>
            <a:off x="6031075" y="2726548"/>
            <a:ext cx="2175300" cy="150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152" name="Google Shape;152;p20"/>
          <p:cNvSpPr txBox="1">
            <a:spLocks noGrp="1"/>
          </p:cNvSpPr>
          <p:nvPr>
            <p:ph type="subTitle" idx="4"/>
          </p:nvPr>
        </p:nvSpPr>
        <p:spPr>
          <a:xfrm>
            <a:off x="937625" y="2230075"/>
            <a:ext cx="2175300" cy="496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3" name="Google Shape;153;p20"/>
          <p:cNvSpPr txBox="1">
            <a:spLocks noGrp="1"/>
          </p:cNvSpPr>
          <p:nvPr>
            <p:ph type="subTitle" idx="5"/>
          </p:nvPr>
        </p:nvSpPr>
        <p:spPr>
          <a:xfrm>
            <a:off x="3484350" y="2230075"/>
            <a:ext cx="2175300" cy="496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4" name="Google Shape;154;p20"/>
          <p:cNvSpPr txBox="1">
            <a:spLocks noGrp="1"/>
          </p:cNvSpPr>
          <p:nvPr>
            <p:ph type="subTitle" idx="6"/>
          </p:nvPr>
        </p:nvSpPr>
        <p:spPr>
          <a:xfrm>
            <a:off x="6031075" y="2230075"/>
            <a:ext cx="2175300" cy="496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grpSp>
        <p:nvGrpSpPr>
          <p:cNvPr id="155" name="Google Shape;155;p20"/>
          <p:cNvGrpSpPr/>
          <p:nvPr/>
        </p:nvGrpSpPr>
        <p:grpSpPr>
          <a:xfrm rot="10800000" flipH="1">
            <a:off x="152371" y="152402"/>
            <a:ext cx="374394" cy="962866"/>
            <a:chOff x="-720900" y="1958300"/>
            <a:chExt cx="462900" cy="1190488"/>
          </a:xfrm>
        </p:grpSpPr>
        <p:sp>
          <p:nvSpPr>
            <p:cNvPr id="156" name="Google Shape;156;p20"/>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57" name="Google Shape;157;p20"/>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58" name="Google Shape;158;p20"/>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59" name="Google Shape;159;p20"/>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0" name="Google Shape;160;p20"/>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1" name="Google Shape;161;p20"/>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2" name="Google Shape;162;p20"/>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3" name="Google Shape;163;p20"/>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4" name="Google Shape;164;p20"/>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5" name="Google Shape;165;p20"/>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6" name="Google Shape;166;p20"/>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7" name="Google Shape;167;p20"/>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8" name="Google Shape;168;p20"/>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69" name="Google Shape;169;p20"/>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70" name="Google Shape;170;p20"/>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171" name="Google Shape;171;p20"/>
          <p:cNvGrpSpPr/>
          <p:nvPr/>
        </p:nvGrpSpPr>
        <p:grpSpPr>
          <a:xfrm rot="5400000" flipH="1">
            <a:off x="8322971" y="4322577"/>
            <a:ext cx="374394" cy="962866"/>
            <a:chOff x="-720900" y="1958300"/>
            <a:chExt cx="462900" cy="1190488"/>
          </a:xfrm>
        </p:grpSpPr>
        <p:sp>
          <p:nvSpPr>
            <p:cNvPr id="172" name="Google Shape;172;p2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73" name="Google Shape;173;p2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74" name="Google Shape;174;p2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75" name="Google Shape;175;p2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76" name="Google Shape;176;p2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77" name="Google Shape;177;p2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78" name="Google Shape;178;p2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79" name="Google Shape;179;p2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80" name="Google Shape;180;p2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81" name="Google Shape;181;p2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82" name="Google Shape;182;p2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83" name="Google Shape;183;p2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84" name="Google Shape;184;p2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85" name="Google Shape;185;p2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86" name="Google Shape;186;p2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89" name="Google Shape;189;p21"/>
          <p:cNvSpPr txBox="1">
            <a:spLocks noGrp="1"/>
          </p:cNvSpPr>
          <p:nvPr>
            <p:ph type="subTitle" idx="1"/>
          </p:nvPr>
        </p:nvSpPr>
        <p:spPr>
          <a:xfrm>
            <a:off x="1253224" y="1825100"/>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190" name="Google Shape;190;p21"/>
          <p:cNvSpPr txBox="1">
            <a:spLocks noGrp="1"/>
          </p:cNvSpPr>
          <p:nvPr>
            <p:ph type="subTitle" idx="2"/>
          </p:nvPr>
        </p:nvSpPr>
        <p:spPr>
          <a:xfrm>
            <a:off x="5079776" y="1825100"/>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191" name="Google Shape;191;p21"/>
          <p:cNvSpPr txBox="1">
            <a:spLocks noGrp="1"/>
          </p:cNvSpPr>
          <p:nvPr>
            <p:ph type="subTitle" idx="3"/>
          </p:nvPr>
        </p:nvSpPr>
        <p:spPr>
          <a:xfrm>
            <a:off x="1253224" y="3638075"/>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192" name="Google Shape;192;p21"/>
          <p:cNvSpPr txBox="1">
            <a:spLocks noGrp="1"/>
          </p:cNvSpPr>
          <p:nvPr>
            <p:ph type="subTitle" idx="4"/>
          </p:nvPr>
        </p:nvSpPr>
        <p:spPr>
          <a:xfrm>
            <a:off x="5079776" y="3638075"/>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193" name="Google Shape;193;p21"/>
          <p:cNvSpPr txBox="1">
            <a:spLocks noGrp="1"/>
          </p:cNvSpPr>
          <p:nvPr>
            <p:ph type="subTitle" idx="5"/>
          </p:nvPr>
        </p:nvSpPr>
        <p:spPr>
          <a:xfrm>
            <a:off x="1253224" y="1455550"/>
            <a:ext cx="28110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94" name="Google Shape;194;p21"/>
          <p:cNvSpPr txBox="1">
            <a:spLocks noGrp="1"/>
          </p:cNvSpPr>
          <p:nvPr>
            <p:ph type="subTitle" idx="6"/>
          </p:nvPr>
        </p:nvSpPr>
        <p:spPr>
          <a:xfrm>
            <a:off x="1253224" y="3268600"/>
            <a:ext cx="28110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95" name="Google Shape;195;p21"/>
          <p:cNvSpPr txBox="1">
            <a:spLocks noGrp="1"/>
          </p:cNvSpPr>
          <p:nvPr>
            <p:ph type="subTitle" idx="7"/>
          </p:nvPr>
        </p:nvSpPr>
        <p:spPr>
          <a:xfrm>
            <a:off x="5079749" y="1455550"/>
            <a:ext cx="28110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96" name="Google Shape;196;p21"/>
          <p:cNvSpPr txBox="1">
            <a:spLocks noGrp="1"/>
          </p:cNvSpPr>
          <p:nvPr>
            <p:ph type="subTitle" idx="8"/>
          </p:nvPr>
        </p:nvSpPr>
        <p:spPr>
          <a:xfrm>
            <a:off x="5079749" y="3268600"/>
            <a:ext cx="28110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grpSp>
        <p:nvGrpSpPr>
          <p:cNvPr id="197" name="Google Shape;197;p21"/>
          <p:cNvGrpSpPr/>
          <p:nvPr/>
        </p:nvGrpSpPr>
        <p:grpSpPr>
          <a:xfrm>
            <a:off x="152371" y="4028341"/>
            <a:ext cx="374394" cy="962866"/>
            <a:chOff x="-720900" y="1958300"/>
            <a:chExt cx="462900" cy="1190488"/>
          </a:xfrm>
        </p:grpSpPr>
        <p:sp>
          <p:nvSpPr>
            <p:cNvPr id="198" name="Google Shape;198;p21"/>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199" name="Google Shape;199;p21"/>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0" name="Google Shape;200;p21"/>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1" name="Google Shape;201;p21"/>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2" name="Google Shape;202;p21"/>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3" name="Google Shape;203;p21"/>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4" name="Google Shape;204;p21"/>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5" name="Google Shape;205;p21"/>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6" name="Google Shape;206;p21"/>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7" name="Google Shape;207;p21"/>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8" name="Google Shape;208;p21"/>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09" name="Google Shape;209;p21"/>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10" name="Google Shape;210;p21"/>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11" name="Google Shape;211;p21"/>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12" name="Google Shape;212;p21"/>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213" name="Google Shape;213;p21"/>
          <p:cNvGrpSpPr/>
          <p:nvPr/>
        </p:nvGrpSpPr>
        <p:grpSpPr>
          <a:xfrm rot="5400000">
            <a:off x="8322971" y="-141834"/>
            <a:ext cx="374394" cy="962866"/>
            <a:chOff x="-720900" y="1958300"/>
            <a:chExt cx="462900" cy="1190488"/>
          </a:xfrm>
        </p:grpSpPr>
        <p:sp>
          <p:nvSpPr>
            <p:cNvPr id="214" name="Google Shape;214;p21"/>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15" name="Google Shape;215;p21"/>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16" name="Google Shape;216;p21"/>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17" name="Google Shape;217;p21"/>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18" name="Google Shape;218;p21"/>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19" name="Google Shape;219;p21"/>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0" name="Google Shape;220;p21"/>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1" name="Google Shape;221;p21"/>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2" name="Google Shape;222;p21"/>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3" name="Google Shape;223;p21"/>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4" name="Google Shape;224;p21"/>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5" name="Google Shape;225;p21"/>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6" name="Google Shape;226;p21"/>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7" name="Google Shape;227;p21"/>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28" name="Google Shape;228;p21"/>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1" name="Google Shape;231;p22"/>
          <p:cNvSpPr txBox="1">
            <a:spLocks noGrp="1"/>
          </p:cNvSpPr>
          <p:nvPr>
            <p:ph type="subTitle" idx="1"/>
          </p:nvPr>
        </p:nvSpPr>
        <p:spPr>
          <a:xfrm>
            <a:off x="720000" y="1950311"/>
            <a:ext cx="24324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232" name="Google Shape;232;p22"/>
          <p:cNvSpPr txBox="1">
            <a:spLocks noGrp="1"/>
          </p:cNvSpPr>
          <p:nvPr>
            <p:ph type="subTitle" idx="2"/>
          </p:nvPr>
        </p:nvSpPr>
        <p:spPr>
          <a:xfrm>
            <a:off x="3355800" y="1950311"/>
            <a:ext cx="24324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233" name="Google Shape;233;p22"/>
          <p:cNvSpPr txBox="1">
            <a:spLocks noGrp="1"/>
          </p:cNvSpPr>
          <p:nvPr>
            <p:ph type="subTitle" idx="3"/>
          </p:nvPr>
        </p:nvSpPr>
        <p:spPr>
          <a:xfrm>
            <a:off x="720000" y="3680600"/>
            <a:ext cx="24324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234" name="Google Shape;234;p22"/>
          <p:cNvSpPr txBox="1">
            <a:spLocks noGrp="1"/>
          </p:cNvSpPr>
          <p:nvPr>
            <p:ph type="subTitle" idx="4"/>
          </p:nvPr>
        </p:nvSpPr>
        <p:spPr>
          <a:xfrm>
            <a:off x="3355800" y="3680600"/>
            <a:ext cx="24324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235" name="Google Shape;235;p22"/>
          <p:cNvSpPr txBox="1">
            <a:spLocks noGrp="1"/>
          </p:cNvSpPr>
          <p:nvPr>
            <p:ph type="subTitle" idx="5"/>
          </p:nvPr>
        </p:nvSpPr>
        <p:spPr>
          <a:xfrm>
            <a:off x="5991600" y="1950311"/>
            <a:ext cx="24324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236" name="Google Shape;236;p22"/>
          <p:cNvSpPr txBox="1">
            <a:spLocks noGrp="1"/>
          </p:cNvSpPr>
          <p:nvPr>
            <p:ph type="subTitle" idx="6"/>
          </p:nvPr>
        </p:nvSpPr>
        <p:spPr>
          <a:xfrm>
            <a:off x="5991600" y="3680600"/>
            <a:ext cx="24324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237" name="Google Shape;237;p22"/>
          <p:cNvSpPr txBox="1">
            <a:spLocks noGrp="1"/>
          </p:cNvSpPr>
          <p:nvPr>
            <p:ph type="subTitle" idx="7"/>
          </p:nvPr>
        </p:nvSpPr>
        <p:spPr>
          <a:xfrm>
            <a:off x="720000" y="1576413"/>
            <a:ext cx="24318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38" name="Google Shape;238;p22"/>
          <p:cNvSpPr txBox="1">
            <a:spLocks noGrp="1"/>
          </p:cNvSpPr>
          <p:nvPr>
            <p:ph type="subTitle" idx="8"/>
          </p:nvPr>
        </p:nvSpPr>
        <p:spPr>
          <a:xfrm>
            <a:off x="3355800" y="1576413"/>
            <a:ext cx="24318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39" name="Google Shape;239;p22"/>
          <p:cNvSpPr txBox="1">
            <a:spLocks noGrp="1"/>
          </p:cNvSpPr>
          <p:nvPr>
            <p:ph type="subTitle" idx="9"/>
          </p:nvPr>
        </p:nvSpPr>
        <p:spPr>
          <a:xfrm>
            <a:off x="5992200" y="1576413"/>
            <a:ext cx="24318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0" name="Google Shape;240;p22"/>
          <p:cNvSpPr txBox="1">
            <a:spLocks noGrp="1"/>
          </p:cNvSpPr>
          <p:nvPr>
            <p:ph type="subTitle" idx="13"/>
          </p:nvPr>
        </p:nvSpPr>
        <p:spPr>
          <a:xfrm>
            <a:off x="720000" y="3303500"/>
            <a:ext cx="24318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1" name="Google Shape;241;p22"/>
          <p:cNvSpPr txBox="1">
            <a:spLocks noGrp="1"/>
          </p:cNvSpPr>
          <p:nvPr>
            <p:ph type="subTitle" idx="14"/>
          </p:nvPr>
        </p:nvSpPr>
        <p:spPr>
          <a:xfrm>
            <a:off x="3355800" y="3303500"/>
            <a:ext cx="24318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2" name="Google Shape;242;p22"/>
          <p:cNvSpPr txBox="1">
            <a:spLocks noGrp="1"/>
          </p:cNvSpPr>
          <p:nvPr>
            <p:ph type="subTitle" idx="15"/>
          </p:nvPr>
        </p:nvSpPr>
        <p:spPr>
          <a:xfrm>
            <a:off x="5992200" y="3303500"/>
            <a:ext cx="24318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b="1">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grpSp>
        <p:nvGrpSpPr>
          <p:cNvPr id="243" name="Google Shape;243;p22"/>
          <p:cNvGrpSpPr/>
          <p:nvPr/>
        </p:nvGrpSpPr>
        <p:grpSpPr>
          <a:xfrm flipH="1">
            <a:off x="8617208" y="4028341"/>
            <a:ext cx="374394" cy="962866"/>
            <a:chOff x="-720900" y="1958300"/>
            <a:chExt cx="462900" cy="1190488"/>
          </a:xfrm>
        </p:grpSpPr>
        <p:sp>
          <p:nvSpPr>
            <p:cNvPr id="244" name="Google Shape;244;p2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45" name="Google Shape;245;p2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46" name="Google Shape;246;p2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47" name="Google Shape;247;p2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48" name="Google Shape;248;p2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49" name="Google Shape;249;p2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50" name="Google Shape;250;p2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51" name="Google Shape;251;p2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52" name="Google Shape;252;p2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53" name="Google Shape;253;p2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54" name="Google Shape;254;p2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55" name="Google Shape;255;p2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56" name="Google Shape;256;p2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57" name="Google Shape;257;p2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58" name="Google Shape;258;p2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259" name="Google Shape;259;p22"/>
          <p:cNvGrpSpPr/>
          <p:nvPr/>
        </p:nvGrpSpPr>
        <p:grpSpPr>
          <a:xfrm rot="-5400000" flipH="1">
            <a:off x="446608" y="-141834"/>
            <a:ext cx="374394" cy="962866"/>
            <a:chOff x="-720900" y="1958300"/>
            <a:chExt cx="462900" cy="1190488"/>
          </a:xfrm>
        </p:grpSpPr>
        <p:sp>
          <p:nvSpPr>
            <p:cNvPr id="260" name="Google Shape;260;p22"/>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61" name="Google Shape;261;p22"/>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62" name="Google Shape;262;p22"/>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63" name="Google Shape;263;p22"/>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64" name="Google Shape;264;p22"/>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65" name="Google Shape;265;p22"/>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66" name="Google Shape;266;p22"/>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67" name="Google Shape;267;p22"/>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68" name="Google Shape;268;p22"/>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69" name="Google Shape;269;p22"/>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70" name="Google Shape;270;p22"/>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71" name="Google Shape;271;p22"/>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72" name="Google Shape;272;p22"/>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73" name="Google Shape;273;p22"/>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74" name="Google Shape;274;p22"/>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818325" y="2380401"/>
            <a:ext cx="4383600" cy="15816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7" name="Google Shape;277;p23"/>
          <p:cNvSpPr txBox="1">
            <a:spLocks noGrp="1"/>
          </p:cNvSpPr>
          <p:nvPr>
            <p:ph type="title" idx="2"/>
          </p:nvPr>
        </p:nvSpPr>
        <p:spPr>
          <a:xfrm>
            <a:off x="818325" y="657900"/>
            <a:ext cx="2396400" cy="158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10000" b="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grpSp>
        <p:nvGrpSpPr>
          <p:cNvPr id="278" name="Google Shape;278;p23"/>
          <p:cNvGrpSpPr/>
          <p:nvPr/>
        </p:nvGrpSpPr>
        <p:grpSpPr>
          <a:xfrm rot="10800000" flipH="1">
            <a:off x="152371" y="152402"/>
            <a:ext cx="374394" cy="962866"/>
            <a:chOff x="-720900" y="1958300"/>
            <a:chExt cx="462900" cy="1190488"/>
          </a:xfrm>
        </p:grpSpPr>
        <p:sp>
          <p:nvSpPr>
            <p:cNvPr id="279" name="Google Shape;279;p2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0" name="Google Shape;280;p2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1" name="Google Shape;281;p2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2" name="Google Shape;282;p2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3" name="Google Shape;283;p2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4" name="Google Shape;284;p2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5" name="Google Shape;285;p2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6" name="Google Shape;286;p2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7" name="Google Shape;287;p2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8" name="Google Shape;288;p2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89" name="Google Shape;289;p2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90" name="Google Shape;290;p2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91" name="Google Shape;291;p2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92" name="Google Shape;292;p2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93" name="Google Shape;293;p2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294" name="Google Shape;294;p23"/>
          <p:cNvGrpSpPr/>
          <p:nvPr/>
        </p:nvGrpSpPr>
        <p:grpSpPr>
          <a:xfrm rot="5400000" flipH="1">
            <a:off x="446646" y="4322477"/>
            <a:ext cx="374394" cy="962866"/>
            <a:chOff x="-720900" y="1958300"/>
            <a:chExt cx="462900" cy="1190488"/>
          </a:xfrm>
        </p:grpSpPr>
        <p:sp>
          <p:nvSpPr>
            <p:cNvPr id="295" name="Google Shape;295;p2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96" name="Google Shape;296;p2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97" name="Google Shape;297;p2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98" name="Google Shape;298;p2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299" name="Google Shape;299;p2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0" name="Google Shape;300;p2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1" name="Google Shape;301;p2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2" name="Google Shape;302;p2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3" name="Google Shape;303;p2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4" name="Google Shape;304;p2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5" name="Google Shape;305;p2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6" name="Google Shape;306;p2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7" name="Google Shape;307;p2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8" name="Google Shape;308;p2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09" name="Google Shape;309;p2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0"/>
        <p:cNvGrpSpPr/>
        <p:nvPr/>
      </p:nvGrpSpPr>
      <p:grpSpPr>
        <a:xfrm>
          <a:off x="0" y="0"/>
          <a:ext cx="0" cy="0"/>
          <a:chOff x="0" y="0"/>
          <a:chExt cx="0" cy="0"/>
        </a:xfrm>
      </p:grpSpPr>
      <p:sp>
        <p:nvSpPr>
          <p:cNvPr id="311" name="Google Shape;311;p24"/>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12" name="Google Shape;312;p24"/>
          <p:cNvSpPr txBox="1">
            <a:spLocks noGrp="1"/>
          </p:cNvSpPr>
          <p:nvPr>
            <p:ph type="body" idx="1"/>
          </p:nvPr>
        </p:nvSpPr>
        <p:spPr>
          <a:xfrm>
            <a:off x="720000" y="1410425"/>
            <a:ext cx="7704000" cy="21246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dk2"/>
              </a:buClr>
              <a:buSzPts val="1200"/>
              <a:buChar char="●"/>
              <a:defRPr>
                <a:solidFill>
                  <a:srgbClr val="333333"/>
                </a:solidFill>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a:lvl5pPr>
            <a:lvl6pPr marL="2743200" lvl="5" indent="-304800" algn="l">
              <a:lnSpc>
                <a:spcPct val="100000"/>
              </a:lnSpc>
              <a:spcBef>
                <a:spcPts val="0"/>
              </a:spcBef>
              <a:spcAft>
                <a:spcPts val="0"/>
              </a:spcAft>
              <a:buSzPts val="1200"/>
              <a:buChar char="■"/>
              <a:defRPr/>
            </a:lvl6pPr>
            <a:lvl7pPr marL="3200400" lvl="6" indent="-304800" algn="l">
              <a:lnSpc>
                <a:spcPct val="100000"/>
              </a:lnSpc>
              <a:spcBef>
                <a:spcPts val="0"/>
              </a:spcBef>
              <a:spcAft>
                <a:spcPts val="0"/>
              </a:spcAft>
              <a:buSzPts val="1200"/>
              <a:buChar char="●"/>
              <a:defRPr/>
            </a:lvl7pPr>
            <a:lvl8pPr marL="3657600" lvl="7" indent="-304800" algn="l">
              <a:lnSpc>
                <a:spcPct val="100000"/>
              </a:lnSpc>
              <a:spcBef>
                <a:spcPts val="0"/>
              </a:spcBef>
              <a:spcAft>
                <a:spcPts val="0"/>
              </a:spcAft>
              <a:buSzPts val="1200"/>
              <a:buChar char="○"/>
              <a:defRPr/>
            </a:lvl8pPr>
            <a:lvl9pPr marL="4114800" lvl="8" indent="-304800" algn="l">
              <a:lnSpc>
                <a:spcPct val="100000"/>
              </a:lnSpc>
              <a:spcBef>
                <a:spcPts val="0"/>
              </a:spcBef>
              <a:spcAft>
                <a:spcPts val="0"/>
              </a:spcAft>
              <a:buSzPts val="1200"/>
              <a:buChar char="■"/>
              <a:defRPr/>
            </a:lvl9pPr>
          </a:lstStyle>
          <a:p>
            <a:endParaRPr/>
          </a:p>
        </p:txBody>
      </p:sp>
      <p:grpSp>
        <p:nvGrpSpPr>
          <p:cNvPr id="313" name="Google Shape;313;p24"/>
          <p:cNvGrpSpPr/>
          <p:nvPr/>
        </p:nvGrpSpPr>
        <p:grpSpPr>
          <a:xfrm rot="10800000">
            <a:off x="8617208" y="152402"/>
            <a:ext cx="374394" cy="962866"/>
            <a:chOff x="-720900" y="1958300"/>
            <a:chExt cx="462900" cy="1190488"/>
          </a:xfrm>
        </p:grpSpPr>
        <p:sp>
          <p:nvSpPr>
            <p:cNvPr id="314" name="Google Shape;314;p24"/>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15" name="Google Shape;315;p24"/>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16" name="Google Shape;316;p24"/>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17" name="Google Shape;317;p24"/>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18" name="Google Shape;318;p24"/>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19" name="Google Shape;319;p24"/>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0" name="Google Shape;320;p24"/>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1" name="Google Shape;321;p24"/>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2" name="Google Shape;322;p24"/>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3" name="Google Shape;323;p24"/>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4" name="Google Shape;324;p24"/>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5" name="Google Shape;325;p24"/>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6" name="Google Shape;326;p24"/>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7" name="Google Shape;327;p24"/>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28" name="Google Shape;328;p24"/>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grpSp>
        <p:nvGrpSpPr>
          <p:cNvPr id="329" name="Google Shape;329;p24"/>
          <p:cNvGrpSpPr/>
          <p:nvPr/>
        </p:nvGrpSpPr>
        <p:grpSpPr>
          <a:xfrm rot="-5400000">
            <a:off x="446608" y="4322577"/>
            <a:ext cx="374394" cy="962866"/>
            <a:chOff x="-720900" y="1958300"/>
            <a:chExt cx="462900" cy="1190488"/>
          </a:xfrm>
        </p:grpSpPr>
        <p:sp>
          <p:nvSpPr>
            <p:cNvPr id="330" name="Google Shape;330;p24"/>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1" name="Google Shape;331;p24"/>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2" name="Google Shape;332;p24"/>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3" name="Google Shape;333;p24"/>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4" name="Google Shape;334;p24"/>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5" name="Google Shape;335;p24"/>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6" name="Google Shape;336;p24"/>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7" name="Google Shape;337;p24"/>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8" name="Google Shape;338;p24"/>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39" name="Google Shape;339;p24"/>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40" name="Google Shape;340;p24"/>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41" name="Google Shape;341;p24"/>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42" name="Google Shape;342;p24"/>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43" name="Google Shape;343;p24"/>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sp>
          <p:nvSpPr>
            <p:cNvPr id="344" name="Google Shape;344;p24"/>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endParaRPr/>
          </a:p>
        </p:txBody>
      </p:sp>
      <p:sp>
        <p:nvSpPr>
          <p:cNvPr id="7" name="Google Shape;7;p15"/>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figma.com/file/Aas081SJuRpXB0DV57AQDt/Untitled?type=design&amp;node-id=0%3A1&amp;mode=dev&amp;t=hBOV7q9BADpZ9Erd-1"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lIhttps:/github.com/142343/PATY-SPO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2" name="Imagen 1" descr="Interfaz de usuario gráfica, Aplicación&#10;&#10;Descripción generada automáticamente">
            <a:extLst>
              <a:ext uri="{FF2B5EF4-FFF2-40B4-BE49-F238E27FC236}">
                <a16:creationId xmlns:a16="http://schemas.microsoft.com/office/drawing/2014/main" id="{672081CB-2477-CB0B-5B21-F9A8D1457A42}"/>
              </a:ext>
            </a:extLst>
          </p:cNvPr>
          <p:cNvPicPr>
            <a:picLocks noChangeAspect="1"/>
          </p:cNvPicPr>
          <p:nvPr/>
        </p:nvPicPr>
        <p:blipFill>
          <a:blip r:embed="rId3"/>
          <a:stretch>
            <a:fillRect/>
          </a:stretch>
        </p:blipFill>
        <p:spPr>
          <a:xfrm>
            <a:off x="4736060" y="2193640"/>
            <a:ext cx="3952738" cy="2761861"/>
          </a:xfrm>
          <a:prstGeom prst="rect">
            <a:avLst/>
          </a:prstGeom>
        </p:spPr>
      </p:pic>
      <p:cxnSp>
        <p:nvCxnSpPr>
          <p:cNvPr id="655" name="Google Shape;655;p1"/>
          <p:cNvCxnSpPr/>
          <p:nvPr/>
        </p:nvCxnSpPr>
        <p:spPr>
          <a:xfrm>
            <a:off x="4030550" y="5056887"/>
            <a:ext cx="4669800" cy="0"/>
          </a:xfrm>
          <a:prstGeom prst="straightConnector1">
            <a:avLst/>
          </a:prstGeom>
          <a:noFill/>
          <a:ln w="19050" cap="flat" cmpd="sng">
            <a:solidFill>
              <a:schemeClr val="dk1"/>
            </a:solidFill>
            <a:prstDash val="solid"/>
            <a:round/>
            <a:headEnd type="none" w="sm" len="sm"/>
            <a:tailEnd type="none" w="sm" len="sm"/>
          </a:ln>
        </p:spPr>
      </p:cxnSp>
      <p:sp>
        <p:nvSpPr>
          <p:cNvPr id="656" name="Google Shape;656;p1"/>
          <p:cNvSpPr txBox="1">
            <a:spLocks noGrp="1"/>
          </p:cNvSpPr>
          <p:nvPr>
            <p:ph type="ctrTitle"/>
          </p:nvPr>
        </p:nvSpPr>
        <p:spPr>
          <a:xfrm>
            <a:off x="258313" y="749734"/>
            <a:ext cx="5458500" cy="19116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Clr>
                <a:srgbClr val="191919"/>
              </a:buClr>
              <a:buSzPts val="5200"/>
              <a:buNone/>
            </a:pPr>
            <a:r>
              <a:rPr lang="es-ES" sz="3200">
                <a:solidFill>
                  <a:srgbClr val="000000"/>
                </a:solidFill>
                <a:latin typeface="Times New Roman"/>
                <a:ea typeface="Times New Roman"/>
                <a:cs typeface="Times New Roman"/>
                <a:sym typeface="Times New Roman"/>
              </a:rPr>
              <a:t>Implementación de un Sistema de Gestión de Inventario para la empresa PATY SPORT</a:t>
            </a:r>
            <a:endParaRPr sz="3200">
              <a:solidFill>
                <a:schemeClr val="dk2"/>
              </a:solidFill>
              <a:latin typeface="Times New Roman"/>
              <a:ea typeface="Times New Roman"/>
              <a:cs typeface="Times New Roman"/>
              <a:sym typeface="Times New Roman"/>
            </a:endParaRPr>
          </a:p>
        </p:txBody>
      </p:sp>
      <p:grpSp>
        <p:nvGrpSpPr>
          <p:cNvPr id="657" name="Google Shape;657;p1"/>
          <p:cNvGrpSpPr/>
          <p:nvPr/>
        </p:nvGrpSpPr>
        <p:grpSpPr>
          <a:xfrm>
            <a:off x="3832448" y="3736578"/>
            <a:ext cx="592216" cy="864508"/>
            <a:chOff x="4393218" y="3866890"/>
            <a:chExt cx="567799" cy="828867"/>
          </a:xfrm>
        </p:grpSpPr>
        <p:sp>
          <p:nvSpPr>
            <p:cNvPr id="658" name="Google Shape;658;p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tx2">
                <a:lumMod val="40000"/>
                <a:lumOff val="6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
            <p:cNvSpPr/>
            <p:nvPr/>
          </p:nvSpPr>
          <p:spPr>
            <a:xfrm>
              <a:off x="4669373" y="4695723"/>
              <a:ext cx="262238" cy="34"/>
            </a:xfrm>
            <a:custGeom>
              <a:avLst/>
              <a:gdLst/>
              <a:ahLst/>
              <a:cxnLst/>
              <a:rect l="l" t="t" r="r" b="b"/>
              <a:pathLst>
                <a:path w="7821" h="1" extrusionOk="0">
                  <a:moveTo>
                    <a:pt x="1" y="1"/>
                  </a:moveTo>
                  <a:lnTo>
                    <a:pt x="7821" y="1"/>
                  </a:lnTo>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7" name="Google Shape;757;p1"/>
          <p:cNvGrpSpPr/>
          <p:nvPr/>
        </p:nvGrpSpPr>
        <p:grpSpPr>
          <a:xfrm>
            <a:off x="6171613" y="0"/>
            <a:ext cx="422503" cy="1832059"/>
            <a:chOff x="7093138" y="727500"/>
            <a:chExt cx="422503" cy="1832059"/>
          </a:xfrm>
        </p:grpSpPr>
        <p:sp>
          <p:nvSpPr>
            <p:cNvPr id="758" name="Google Shape;758;p1"/>
            <p:cNvSpPr/>
            <p:nvPr/>
          </p:nvSpPr>
          <p:spPr>
            <a:xfrm>
              <a:off x="7246525" y="2440303"/>
              <a:ext cx="119221" cy="119256"/>
            </a:xfrm>
            <a:custGeom>
              <a:avLst/>
              <a:gdLst/>
              <a:ahLst/>
              <a:cxnLst/>
              <a:rect l="l" t="t" r="r" b="b"/>
              <a:pathLst>
                <a:path w="3409" h="3410" extrusionOk="0">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
            <p:cNvSpPr/>
            <p:nvPr/>
          </p:nvSpPr>
          <p:spPr>
            <a:xfrm>
              <a:off x="7093138" y="2264989"/>
              <a:ext cx="422503" cy="213052"/>
            </a:xfrm>
            <a:custGeom>
              <a:avLst/>
              <a:gdLst/>
              <a:ahLst/>
              <a:cxnLst/>
              <a:rect l="l" t="t" r="r" b="b"/>
              <a:pathLst>
                <a:path w="12081" h="6092" extrusionOk="0">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0" name="Google Shape;760;p1"/>
            <p:cNvCxnSpPr/>
            <p:nvPr/>
          </p:nvCxnSpPr>
          <p:spPr>
            <a:xfrm rot="10800000">
              <a:off x="7304385" y="727500"/>
              <a:ext cx="0" cy="1537500"/>
            </a:xfrm>
            <a:prstGeom prst="straightConnector1">
              <a:avLst/>
            </a:prstGeom>
            <a:noFill/>
            <a:ln w="19050" cap="flat" cmpd="sng">
              <a:solidFill>
                <a:schemeClr val="dk1"/>
              </a:solidFill>
              <a:prstDash val="solid"/>
              <a:round/>
              <a:headEnd type="none" w="sm" len="sm"/>
              <a:tailEnd type="none" w="sm" len="sm"/>
            </a:ln>
          </p:spPr>
        </p:cxnSp>
      </p:grpSp>
      <p:grpSp>
        <p:nvGrpSpPr>
          <p:cNvPr id="761" name="Google Shape;761;p1"/>
          <p:cNvGrpSpPr/>
          <p:nvPr/>
        </p:nvGrpSpPr>
        <p:grpSpPr>
          <a:xfrm>
            <a:off x="7047923" y="0"/>
            <a:ext cx="422503" cy="1286059"/>
            <a:chOff x="7856998" y="456300"/>
            <a:chExt cx="422503" cy="1286059"/>
          </a:xfrm>
        </p:grpSpPr>
        <p:sp>
          <p:nvSpPr>
            <p:cNvPr id="762" name="Google Shape;762;p1"/>
            <p:cNvSpPr/>
            <p:nvPr/>
          </p:nvSpPr>
          <p:spPr>
            <a:xfrm>
              <a:off x="8011260" y="1623103"/>
              <a:ext cx="119256" cy="119256"/>
            </a:xfrm>
            <a:custGeom>
              <a:avLst/>
              <a:gdLst/>
              <a:ahLst/>
              <a:cxnLst/>
              <a:rect l="l" t="t" r="r" b="b"/>
              <a:pathLst>
                <a:path w="3410" h="3410" extrusionOk="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
            <p:cNvSpPr/>
            <p:nvPr/>
          </p:nvSpPr>
          <p:spPr>
            <a:xfrm>
              <a:off x="7856998" y="1447789"/>
              <a:ext cx="422503" cy="213052"/>
            </a:xfrm>
            <a:custGeom>
              <a:avLst/>
              <a:gdLst/>
              <a:ahLst/>
              <a:cxnLst/>
              <a:rect l="l" t="t" r="r" b="b"/>
              <a:pathLst>
                <a:path w="12081" h="6092" extrusionOk="0">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tx1"/>
            </a:solidFill>
            <a:ln>
              <a:solidFill>
                <a:schemeClr val="tx2">
                  <a:lumMod val="20000"/>
                  <a:lumOff val="80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4" name="Google Shape;764;p1"/>
            <p:cNvCxnSpPr/>
            <p:nvPr/>
          </p:nvCxnSpPr>
          <p:spPr>
            <a:xfrm rot="10800000">
              <a:off x="8068260" y="456300"/>
              <a:ext cx="0" cy="991500"/>
            </a:xfrm>
            <a:prstGeom prst="straightConnector1">
              <a:avLst/>
            </a:prstGeom>
            <a:noFill/>
            <a:ln w="19050" cap="flat" cmpd="sng">
              <a:solidFill>
                <a:schemeClr val="dk1"/>
              </a:solidFill>
              <a:prstDash val="solid"/>
              <a:round/>
              <a:headEnd type="none" w="sm" len="sm"/>
              <a:tailEnd type="none" w="sm" len="sm"/>
            </a:ln>
          </p:spPr>
        </p:cxnSp>
      </p:grpSp>
      <p:cxnSp>
        <p:nvCxnSpPr>
          <p:cNvPr id="765" name="Google Shape;765;p1"/>
          <p:cNvCxnSpPr/>
          <p:nvPr/>
        </p:nvCxnSpPr>
        <p:spPr>
          <a:xfrm>
            <a:off x="6972847" y="2095597"/>
            <a:ext cx="1732800" cy="0"/>
          </a:xfrm>
          <a:prstGeom prst="straightConnector1">
            <a:avLst/>
          </a:prstGeom>
          <a:noFill/>
          <a:ln w="19050" cap="flat" cmpd="sng">
            <a:solidFill>
              <a:schemeClr val="dk1"/>
            </a:solidFill>
            <a:prstDash val="solid"/>
            <a:round/>
            <a:headEnd type="none" w="sm" len="sm"/>
            <a:tailEnd type="none" w="sm" len="sm"/>
          </a:ln>
        </p:spPr>
      </p:cxnSp>
      <p:sp>
        <p:nvSpPr>
          <p:cNvPr id="766" name="Google Shape;766;p1"/>
          <p:cNvSpPr txBox="1">
            <a:spLocks noGrp="1"/>
          </p:cNvSpPr>
          <p:nvPr>
            <p:ph type="subTitle" idx="1"/>
          </p:nvPr>
        </p:nvSpPr>
        <p:spPr>
          <a:xfrm>
            <a:off x="409275" y="2959854"/>
            <a:ext cx="3214398" cy="604800"/>
          </a:xfrm>
          <a:prstGeom prst="rect">
            <a:avLst/>
          </a:prstGeom>
          <a:noFill/>
          <a:ln>
            <a:noFill/>
          </a:ln>
        </p:spPr>
        <p:txBody>
          <a:bodyPr spcFirstLastPara="1" wrap="square" lIns="91425" tIns="91425" rIns="91425" bIns="91425" anchor="t" anchorCtr="0">
            <a:noAutofit/>
          </a:bodyPr>
          <a:lstStyle/>
          <a:p>
            <a:r>
              <a:rPr lang="es-ES"/>
              <a:t>Jonny Alejandro Pulido Pulido</a:t>
            </a:r>
          </a:p>
          <a:p>
            <a:r>
              <a:rPr lang="es-ES"/>
              <a:t>Nayarit Glet </a:t>
            </a:r>
            <a:r>
              <a:rPr lang="es-ES" err="1"/>
              <a:t>Gutierrez</a:t>
            </a:r>
            <a:r>
              <a:rPr lang="es-ES"/>
              <a:t> Nieto</a:t>
            </a:r>
            <a:endParaRPr/>
          </a:p>
          <a:p>
            <a:r>
              <a:rPr lang="es-ES"/>
              <a:t>Angel Daniel Puentes Ardila</a:t>
            </a:r>
            <a:endParaRPr/>
          </a:p>
          <a:p>
            <a:r>
              <a:rPr lang="es-ES"/>
              <a:t>Lilley Caicedo Nieto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g28ee48132c4_3_98"/>
          <p:cNvSpPr txBox="1">
            <a:spLocks noGrp="1"/>
          </p:cNvSpPr>
          <p:nvPr>
            <p:ph type="subTitle" idx="1"/>
          </p:nvPr>
        </p:nvSpPr>
        <p:spPr>
          <a:xfrm>
            <a:off x="431833" y="1036839"/>
            <a:ext cx="8028900" cy="353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s-ES" sz="1400" b="1">
                <a:latin typeface="Times New Roman"/>
                <a:ea typeface="Times New Roman"/>
                <a:cs typeface="Times New Roman"/>
                <a:sym typeface="Times New Roman"/>
              </a:rPr>
              <a:t>Técnica: </a:t>
            </a: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r>
              <a:rPr lang="es-ES" sz="1400">
                <a:latin typeface="Times New Roman"/>
                <a:ea typeface="Times New Roman"/>
                <a:cs typeface="Times New Roman"/>
                <a:sym typeface="Times New Roman"/>
              </a:rPr>
              <a:t>Entrevista Directa.</a:t>
            </a: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r>
              <a:rPr lang="es-ES" sz="1400" b="1">
                <a:latin typeface="Times New Roman"/>
                <a:ea typeface="Times New Roman"/>
                <a:cs typeface="Times New Roman"/>
                <a:sym typeface="Times New Roman"/>
              </a:rPr>
              <a:t>Instrumentos: </a:t>
            </a: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r>
              <a:rPr lang="es-ES" sz="1400">
                <a:latin typeface="Times New Roman"/>
                <a:ea typeface="Times New Roman"/>
                <a:cs typeface="Times New Roman"/>
                <a:sym typeface="Times New Roman"/>
              </a:rPr>
              <a:t>Cuestionario y encuesta </a:t>
            </a: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r>
              <a:rPr lang="es-ES" sz="1400" b="1">
                <a:latin typeface="Times New Roman"/>
                <a:ea typeface="Times New Roman"/>
                <a:cs typeface="Times New Roman"/>
                <a:sym typeface="Times New Roman"/>
              </a:rPr>
              <a:t>Metodología</a:t>
            </a: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r>
              <a:rPr lang="es-ES" sz="1400">
                <a:latin typeface="Times New Roman"/>
                <a:ea typeface="Times New Roman"/>
                <a:cs typeface="Times New Roman"/>
                <a:sym typeface="Times New Roman"/>
              </a:rPr>
              <a:t>Embudo </a:t>
            </a: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r>
              <a:rPr lang="es-ES" sz="1400">
                <a:latin typeface="Times New Roman"/>
                <a:ea typeface="Times New Roman"/>
                <a:cs typeface="Times New Roman"/>
                <a:sym typeface="Times New Roman"/>
              </a:rPr>
              <a:t>se le aplican al rol de administrador y de propietario </a:t>
            </a: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br>
              <a:rPr lang="es-ES" sz="1400"/>
            </a:br>
            <a:br>
              <a:rPr lang="es-ES"/>
            </a:br>
            <a:endParaRPr>
              <a:solidFill>
                <a:srgbClr val="0033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g28ee48132c4_3_92"/>
          <p:cNvSpPr txBox="1">
            <a:spLocks noGrp="1"/>
          </p:cNvSpPr>
          <p:nvPr>
            <p:ph type="title"/>
          </p:nvPr>
        </p:nvSpPr>
        <p:spPr>
          <a:xfrm>
            <a:off x="1172808" y="377406"/>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Ro</a:t>
            </a:r>
            <a:r>
              <a:rPr lang="es-ES" sz="3200">
                <a:latin typeface="Times New Roman"/>
                <a:ea typeface="Times New Roman"/>
                <a:cs typeface="Times New Roman"/>
                <a:sym typeface="Times New Roman"/>
              </a:rPr>
              <a:t>les </a:t>
            </a:r>
            <a:endParaRPr/>
          </a:p>
        </p:txBody>
      </p:sp>
      <p:sp>
        <p:nvSpPr>
          <p:cNvPr id="895" name="Google Shape;895;g28ee48132c4_3_92"/>
          <p:cNvSpPr txBox="1">
            <a:spLocks noGrp="1"/>
          </p:cNvSpPr>
          <p:nvPr>
            <p:ph type="subTitle" idx="1"/>
          </p:nvPr>
        </p:nvSpPr>
        <p:spPr>
          <a:xfrm>
            <a:off x="558713" y="573408"/>
            <a:ext cx="8734002" cy="403674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Preg</a:t>
            </a:r>
            <a:r>
              <a:rPr lang="es-ES" sz="2200">
                <a:latin typeface="Times New Roman"/>
                <a:ea typeface="Times New Roman"/>
                <a:cs typeface="Times New Roman"/>
                <a:sym typeface="Times New Roman"/>
              </a:rPr>
              <a:t>untas</a:t>
            </a:r>
            <a:endParaRPr sz="22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r>
              <a:rPr lang="es-ES" sz="1400" b="1">
                <a:latin typeface="Times New Roman"/>
                <a:ea typeface="Times New Roman"/>
                <a:cs typeface="Times New Roman"/>
                <a:sym typeface="Times New Roman"/>
              </a:rPr>
              <a:t>Administrador</a:t>
            </a:r>
            <a:endParaRPr sz="1400" b="1">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200"/>
              <a:buAutoNum type="arabicPeriod"/>
            </a:pPr>
            <a:endParaRPr lang="es-ES" sz="1400">
              <a:latin typeface="Times New Roman"/>
              <a:ea typeface="Times New Roman"/>
              <a:cs typeface="Times New Roman"/>
            </a:endParaRPr>
          </a:p>
          <a:p>
            <a:pPr marL="342900" indent="-342900">
              <a:buSzPts val="1100"/>
              <a:buAutoNum type="arabicPeriod"/>
            </a:pPr>
            <a:r>
              <a:rPr lang="es-ES" sz="1400">
                <a:latin typeface="Times New Roman"/>
                <a:ea typeface="Times New Roman"/>
                <a:cs typeface="Times New Roman"/>
                <a:sym typeface="Times New Roman"/>
              </a:rPr>
              <a:t>¿Quiénes son las personas encargadas actualmente de gestionar el inventario en la empresa?</a:t>
            </a:r>
            <a:endParaRPr lang="es-ES" sz="1400">
              <a:latin typeface="Times New Roman"/>
              <a:ea typeface="Times New Roman"/>
              <a:cs typeface="Times New Roman"/>
            </a:endParaRPr>
          </a:p>
          <a:p>
            <a:pPr marL="342900" indent="-342900">
              <a:buSzPts val="1100"/>
              <a:buAutoNum type="arabicPeriod"/>
            </a:pPr>
            <a:endParaRPr lang="es-ES" sz="1400">
              <a:latin typeface="Times New Roman"/>
              <a:ea typeface="Times New Roman"/>
              <a:cs typeface="Times New Roman"/>
              <a:sym typeface="Times New Roman"/>
            </a:endParaRPr>
          </a:p>
          <a:p>
            <a:pPr marL="342900" indent="-342900">
              <a:buSzPts val="1100"/>
              <a:buAutoNum type="arabicPeriod"/>
            </a:pPr>
            <a:r>
              <a:rPr lang="es-ES" sz="1400">
                <a:latin typeface="Times New Roman"/>
                <a:ea typeface="Times New Roman"/>
                <a:cs typeface="Times New Roman"/>
                <a:sym typeface="Times New Roman"/>
              </a:rPr>
              <a:t>¿Qué herramientas físicas utiliza actualmente para el manejo de las ventas?</a:t>
            </a:r>
            <a:endParaRPr lang="es-ES" sz="1400">
              <a:latin typeface="Times New Roman"/>
              <a:ea typeface="Times New Roman"/>
              <a:cs typeface="Times New Roman"/>
            </a:endParaRPr>
          </a:p>
          <a:p>
            <a:pPr marL="342900" indent="-342900">
              <a:buSzPts val="1100"/>
              <a:buAutoNum type="arabicPeriod"/>
            </a:pPr>
            <a:endParaRPr lang="es-ES" sz="1400">
              <a:latin typeface="Times New Roman"/>
              <a:ea typeface="Times New Roman"/>
              <a:cs typeface="Times New Roman"/>
            </a:endParaRPr>
          </a:p>
          <a:p>
            <a:pPr marL="342900" indent="-342900">
              <a:buSzPts val="1100"/>
              <a:buAutoNum type="arabicPeriod"/>
            </a:pPr>
            <a:r>
              <a:rPr lang="es-ES" sz="1400">
                <a:latin typeface="Times New Roman"/>
                <a:ea typeface="Times New Roman"/>
                <a:cs typeface="Times New Roman"/>
              </a:rPr>
              <a:t>¿Ha habido situaciones en las que la desorganización en las ventas haya causado problemas significativos para la empresa?</a:t>
            </a:r>
          </a:p>
          <a:p>
            <a:pPr marL="342900" indent="-342900">
              <a:buSzPts val="1100"/>
              <a:buAutoNum type="arabicPeriod"/>
            </a:pPr>
            <a:endParaRPr lang="es-ES" sz="1400">
              <a:latin typeface="Times New Roman"/>
              <a:ea typeface="Times New Roman"/>
              <a:cs typeface="Times New Roman"/>
            </a:endParaRPr>
          </a:p>
          <a:p>
            <a:pPr marL="342900" indent="-342900">
              <a:buSzPts val="1100"/>
              <a:buAutoNum type="arabicPeriod"/>
            </a:pPr>
            <a:r>
              <a:rPr lang="es-ES" sz="1400">
                <a:latin typeface="Times New Roman"/>
                <a:ea typeface="Times New Roman"/>
                <a:cs typeface="Times New Roman"/>
              </a:rPr>
              <a:t>¿Cómo gestionan actualmente las quejas o problemas de los clientes relacionados con las ventas en PATY SPORT?</a:t>
            </a:r>
          </a:p>
          <a:p>
            <a:pPr marL="342900" indent="-342900">
              <a:buSzPts val="1100"/>
              <a:buAutoNum type="arabicPeriod"/>
            </a:pPr>
            <a:endParaRPr lang="es-ES" sz="1400">
              <a:highlight>
                <a:srgbClr val="F3F3F3"/>
              </a:highlight>
              <a:latin typeface="Times New Roman"/>
              <a:ea typeface="Times New Roman"/>
              <a:cs typeface="Times New Roman"/>
            </a:endParaRPr>
          </a:p>
          <a:p>
            <a:pPr marL="342900" indent="-342900">
              <a:buSzPts val="1100"/>
              <a:buAutoNum type="arabicPeriod"/>
            </a:pPr>
            <a:r>
              <a:rPr lang="es-ES" sz="1400">
                <a:highlight>
                  <a:srgbClr val="F3F3F3"/>
                </a:highlight>
                <a:latin typeface="Times New Roman"/>
                <a:ea typeface="Times New Roman"/>
                <a:cs typeface="Times New Roman"/>
              </a:rPr>
              <a:t>¿</a:t>
            </a:r>
            <a:r>
              <a:rPr lang="es-ES" sz="1400">
                <a:solidFill>
                  <a:srgbClr val="000000"/>
                </a:solidFill>
                <a:highlight>
                  <a:srgbClr val="F3F3F3"/>
                </a:highlight>
                <a:latin typeface="Times New Roman"/>
                <a:ea typeface="Times New Roman"/>
                <a:cs typeface="Times New Roman"/>
              </a:rPr>
              <a:t>Qué </a:t>
            </a:r>
            <a:r>
              <a:rPr lang="es-ES" sz="1400">
                <a:highlight>
                  <a:srgbClr val="F3F3F3"/>
                </a:highlight>
                <a:latin typeface="Times New Roman"/>
                <a:ea typeface="Times New Roman"/>
                <a:cs typeface="Times New Roman"/>
              </a:rPr>
              <a:t>tan efectivo considera que es el método actual de registro de ventas?</a:t>
            </a:r>
            <a:endParaRPr lang="es-ES" sz="1400">
              <a:latin typeface="Times New Roman"/>
              <a:ea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g28ee48132c4_3_103"/>
          <p:cNvSpPr txBox="1">
            <a:spLocks noGrp="1"/>
          </p:cNvSpPr>
          <p:nvPr>
            <p:ph type="subTitle" idx="1"/>
          </p:nvPr>
        </p:nvSpPr>
        <p:spPr>
          <a:xfrm>
            <a:off x="172650" y="234100"/>
            <a:ext cx="8798700" cy="4164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Preg</a:t>
            </a:r>
            <a:r>
              <a:rPr lang="es-ES" sz="2200">
                <a:latin typeface="Times New Roman"/>
                <a:ea typeface="Times New Roman"/>
                <a:cs typeface="Times New Roman"/>
                <a:sym typeface="Times New Roman"/>
              </a:rPr>
              <a:t>untas</a:t>
            </a:r>
            <a:endParaRPr sz="22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b="1">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b="1">
              <a:latin typeface="Times New Roman"/>
              <a:ea typeface="Times New Roman"/>
              <a:cs typeface="Times New Roman"/>
              <a:sym typeface="Times New Roman"/>
            </a:endParaRPr>
          </a:p>
          <a:p>
            <a:pPr marL="0" indent="0"/>
            <a:r>
              <a:rPr lang="es-ES" sz="1400" b="1">
                <a:latin typeface="Times New Roman"/>
                <a:ea typeface="Times New Roman"/>
                <a:cs typeface="Times New Roman"/>
                <a:sym typeface="Times New Roman"/>
              </a:rPr>
              <a:t>Propietario </a:t>
            </a:r>
            <a:endParaRPr lang="es-ES" sz="1400" b="1">
              <a:latin typeface="Times New Roman"/>
              <a:ea typeface="Times New Roman"/>
              <a:cs typeface="Times New Roman"/>
            </a:endParaRPr>
          </a:p>
          <a:p>
            <a:pPr marL="342900" lvl="0" indent="-342900" algn="l" rtl="0">
              <a:lnSpc>
                <a:spcPct val="100000"/>
              </a:lnSpc>
              <a:spcBef>
                <a:spcPts val="0"/>
              </a:spcBef>
              <a:spcAft>
                <a:spcPts val="0"/>
              </a:spcAft>
              <a:buSzPts val="1200"/>
              <a:buAutoNum type="arabicPeriod"/>
            </a:pPr>
            <a:endParaRPr sz="1400">
              <a:latin typeface="Times New Roman"/>
              <a:ea typeface="Times New Roman"/>
              <a:cs typeface="Times New Roman"/>
            </a:endParaRPr>
          </a:p>
          <a:p>
            <a:pPr marL="342900" lvl="0" indent="-342900" algn="l" rtl="0">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¿Ha notado alguna discrepancia entre las ventas registradas manualmente y las ventas reales?</a:t>
            </a:r>
            <a:endParaRPr sz="1400">
              <a:latin typeface="Times New Roman"/>
              <a:ea typeface="Times New Roman"/>
              <a:cs typeface="Times New Roman"/>
            </a:endParaRPr>
          </a:p>
          <a:p>
            <a:pPr marL="342900" indent="-342900">
              <a:buSzPts val="1100"/>
              <a:buAutoNum type="arabicPeriod"/>
            </a:pPr>
            <a:endParaRPr lang="es-ES" sz="140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¿Cuáles son las mayores preocupaciones relacionadas con el proceso actual de ventas?</a:t>
            </a:r>
            <a:endParaRPr sz="1400">
              <a:latin typeface="Times New Roman"/>
              <a:ea typeface="Times New Roman"/>
              <a:cs typeface="Times New Roman"/>
            </a:endParaRPr>
          </a:p>
          <a:p>
            <a:pPr marL="342900" indent="-342900">
              <a:buSzPts val="1100"/>
              <a:buAutoNum type="arabicPeriod"/>
            </a:pPr>
            <a:endParaRPr lang="es-ES" sz="140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¿Qué medidas específicas ha implementado hasta ahora para mejorar la eficiencia en la gestión de ventas?</a:t>
            </a:r>
            <a:endParaRPr sz="1400">
              <a:latin typeface="Times New Roman"/>
              <a:ea typeface="Times New Roman"/>
              <a:cs typeface="Times New Roman"/>
            </a:endParaRPr>
          </a:p>
          <a:p>
            <a:pPr marL="342900" indent="-342900">
              <a:buSzPts val="1100"/>
              <a:buAutoNum type="arabicPeriod"/>
            </a:pPr>
            <a:endParaRPr lang="es-ES" sz="140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¿Cómo ha afectado la desorganización en las ventas a la percepción general de la marca PATY SPORT en el mercado?</a:t>
            </a:r>
            <a:endParaRPr sz="1400">
              <a:latin typeface="Times New Roman"/>
              <a:ea typeface="Times New Roman"/>
              <a:cs typeface="Times New Roman"/>
            </a:endParaRPr>
          </a:p>
          <a:p>
            <a:pPr marL="342900" indent="-342900">
              <a:buSzPts val="1100"/>
              <a:buAutoNum type="arabicPeriod"/>
            </a:pPr>
            <a:endParaRPr lang="es-ES" sz="140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¿Ha notado una disminución en los ingresos y márgenes de beneficio como resultado de los problemas en la gestión de ventas?</a:t>
            </a:r>
            <a:endParaRPr sz="1400">
              <a:latin typeface="Times New Roman"/>
              <a:ea typeface="Times New Roman"/>
              <a:cs typeface="Times New Roman"/>
            </a:endParaRPr>
          </a:p>
          <a:p>
            <a:pPr marL="342900" indent="-342900">
              <a:buSzPts val="1100"/>
              <a:buAutoNum type="arabicPeriod"/>
            </a:pPr>
            <a:endParaRPr lang="es-ES" sz="140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¿Ha notado una disminución en los ingresos y márgenes de beneficio como resultado de los problemas en la gestión de ventas?</a:t>
            </a:r>
            <a:endParaRPr sz="1400">
              <a:latin typeface="Times New Roman"/>
              <a:ea typeface="Times New Roman"/>
              <a:cs typeface="Times New Roman"/>
            </a:endParaRPr>
          </a:p>
          <a:p>
            <a:pPr marL="0" lvl="0" indent="0" algn="l" rtl="0">
              <a:lnSpc>
                <a:spcPct val="100000"/>
              </a:lnSpc>
              <a:spcBef>
                <a:spcPts val="0"/>
              </a:spcBef>
              <a:spcAft>
                <a:spcPts val="0"/>
              </a:spcAft>
              <a:buSzPts val="11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g1f303fa9f24_1_0"/>
          <p:cNvSpPr txBox="1">
            <a:spLocks noGrp="1"/>
          </p:cNvSpPr>
          <p:nvPr>
            <p:ph type="subTitle" idx="1"/>
          </p:nvPr>
        </p:nvSpPr>
        <p:spPr>
          <a:xfrm>
            <a:off x="172650" y="0"/>
            <a:ext cx="8798700" cy="4164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BP</a:t>
            </a:r>
            <a:r>
              <a:rPr lang="es-ES" sz="2200">
                <a:latin typeface="Times New Roman"/>
                <a:ea typeface="Times New Roman"/>
                <a:cs typeface="Times New Roman"/>
                <a:sym typeface="Times New Roman"/>
              </a:rPr>
              <a:t>MN</a:t>
            </a:r>
            <a:endParaRPr sz="220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p:txBody>
      </p:sp>
      <p:pic>
        <p:nvPicPr>
          <p:cNvPr id="2" name="Imagen 1">
            <a:extLst>
              <a:ext uri="{FF2B5EF4-FFF2-40B4-BE49-F238E27FC236}">
                <a16:creationId xmlns:a16="http://schemas.microsoft.com/office/drawing/2014/main" id="{53AEF3EE-C53C-05D0-C05D-145EF90C9878}"/>
              </a:ext>
            </a:extLst>
          </p:cNvPr>
          <p:cNvPicPr>
            <a:picLocks noChangeAspect="1"/>
          </p:cNvPicPr>
          <p:nvPr/>
        </p:nvPicPr>
        <p:blipFill>
          <a:blip r:embed="rId3"/>
          <a:stretch>
            <a:fillRect/>
          </a:stretch>
        </p:blipFill>
        <p:spPr>
          <a:xfrm>
            <a:off x="0" y="657535"/>
            <a:ext cx="9144000" cy="3828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g1f4a2c93ca2_1_0"/>
          <p:cNvSpPr txBox="1">
            <a:spLocks noGrp="1"/>
          </p:cNvSpPr>
          <p:nvPr>
            <p:ph type="subTitle" idx="1"/>
          </p:nvPr>
        </p:nvSpPr>
        <p:spPr>
          <a:xfrm>
            <a:off x="172650" y="0"/>
            <a:ext cx="8887800" cy="504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Ma</a:t>
            </a:r>
            <a:r>
              <a:rPr lang="es-ES" sz="2200">
                <a:solidFill>
                  <a:schemeClr val="tx1"/>
                </a:solidFill>
                <a:latin typeface="Times New Roman"/>
                <a:ea typeface="Times New Roman"/>
                <a:cs typeface="Times New Roman"/>
                <a:sym typeface="Times New Roman"/>
              </a:rPr>
              <a:t>pa</a:t>
            </a:r>
            <a:r>
              <a:rPr lang="es-ES" sz="2200">
                <a:solidFill>
                  <a:schemeClr val="dk2"/>
                </a:solidFill>
                <a:latin typeface="Times New Roman"/>
                <a:ea typeface="Times New Roman"/>
                <a:cs typeface="Times New Roman"/>
                <a:sym typeface="Times New Roman"/>
              </a:rPr>
              <a:t> d</a:t>
            </a:r>
            <a:r>
              <a:rPr lang="es-ES" sz="2200">
                <a:solidFill>
                  <a:schemeClr val="tx1"/>
                </a:solidFill>
                <a:latin typeface="Times New Roman"/>
                <a:ea typeface="Times New Roman"/>
                <a:cs typeface="Times New Roman"/>
                <a:sym typeface="Times New Roman"/>
              </a:rPr>
              <a:t>e</a:t>
            </a:r>
            <a:r>
              <a:rPr lang="es-ES" sz="2200">
                <a:solidFill>
                  <a:schemeClr val="dk2"/>
                </a:solidFill>
                <a:latin typeface="Times New Roman"/>
                <a:ea typeface="Times New Roman"/>
                <a:cs typeface="Times New Roman"/>
                <a:sym typeface="Times New Roman"/>
              </a:rPr>
              <a:t> proc</a:t>
            </a:r>
            <a:r>
              <a:rPr lang="es-ES" sz="2200">
                <a:solidFill>
                  <a:schemeClr val="tx1"/>
                </a:solidFill>
                <a:latin typeface="Times New Roman"/>
                <a:ea typeface="Times New Roman"/>
                <a:cs typeface="Times New Roman"/>
                <a:sym typeface="Times New Roman"/>
              </a:rPr>
              <a:t>esos</a:t>
            </a:r>
            <a:endParaRPr lang="es-ES" sz="1800" b="1">
              <a:solidFill>
                <a:schemeClr val="tx1"/>
              </a:solidFill>
              <a:latin typeface="Times New Roman"/>
              <a:ea typeface="Times New Roman"/>
              <a:cs typeface="Times New Roman"/>
            </a:endParaRPr>
          </a:p>
          <a:p>
            <a:pPr marL="0" lvl="0" indent="0" algn="l" rtl="0">
              <a:lnSpc>
                <a:spcPct val="100000"/>
              </a:lnSpc>
              <a:spcBef>
                <a:spcPts val="0"/>
              </a:spcBef>
              <a:spcAft>
                <a:spcPts val="0"/>
              </a:spcAft>
              <a:buSzPts val="11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p:txBody>
      </p:sp>
      <p:pic>
        <p:nvPicPr>
          <p:cNvPr id="912" name="Google Shape;912;g1f4a2c93ca2_1_0"/>
          <p:cNvPicPr preferRelativeResize="0"/>
          <p:nvPr/>
        </p:nvPicPr>
        <p:blipFill>
          <a:blip r:embed="rId3">
            <a:alphaModFix/>
          </a:blip>
          <a:stretch>
            <a:fillRect/>
          </a:stretch>
        </p:blipFill>
        <p:spPr>
          <a:xfrm>
            <a:off x="1618225" y="536700"/>
            <a:ext cx="5641500" cy="422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g1f4a189faec_1_0"/>
          <p:cNvSpPr txBox="1">
            <a:spLocks noGrp="1"/>
          </p:cNvSpPr>
          <p:nvPr>
            <p:ph type="ctrTitle"/>
          </p:nvPr>
        </p:nvSpPr>
        <p:spPr>
          <a:xfrm>
            <a:off x="596300" y="116895"/>
            <a:ext cx="4924200" cy="83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2700" b="0">
                <a:latin typeface="Times New Roman"/>
                <a:ea typeface="Times New Roman"/>
                <a:cs typeface="Times New Roman"/>
                <a:sym typeface="Times New Roman"/>
              </a:rPr>
              <a:t>Moc</a:t>
            </a:r>
            <a:r>
              <a:rPr lang="es-ES" sz="2700" b="0">
                <a:solidFill>
                  <a:schemeClr val="bg2"/>
                </a:solidFill>
                <a:latin typeface="Times New Roman"/>
                <a:ea typeface="Times New Roman"/>
                <a:cs typeface="Times New Roman"/>
                <a:sym typeface="Times New Roman"/>
              </a:rPr>
              <a:t>kups</a:t>
            </a:r>
            <a:endParaRPr lang="es-ES" sz="2700" b="0">
              <a:solidFill>
                <a:schemeClr val="bg2"/>
              </a:solidFill>
              <a:latin typeface="Times New Roman"/>
              <a:ea typeface="Times New Roman"/>
              <a:cs typeface="Times New Roman"/>
            </a:endParaRPr>
          </a:p>
        </p:txBody>
      </p:sp>
      <p:sp>
        <p:nvSpPr>
          <p:cNvPr id="918" name="Google Shape;918;g1f4a189faec_1_0"/>
          <p:cNvSpPr txBox="1">
            <a:spLocks noGrp="1"/>
          </p:cNvSpPr>
          <p:nvPr>
            <p:ph type="subTitle" idx="1"/>
          </p:nvPr>
        </p:nvSpPr>
        <p:spPr>
          <a:xfrm>
            <a:off x="803150" y="1504924"/>
            <a:ext cx="70200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Link: </a:t>
            </a:r>
            <a:endParaRPr/>
          </a:p>
          <a:p>
            <a:pPr marL="0" lvl="0" indent="0" algn="l" rtl="0">
              <a:spcBef>
                <a:spcPts val="0"/>
              </a:spcBef>
              <a:spcAft>
                <a:spcPts val="0"/>
              </a:spcAft>
              <a:buNone/>
            </a:pPr>
            <a:endParaRPr/>
          </a:p>
          <a:p>
            <a:pPr marL="0" lvl="0" indent="0" algn="l" rtl="0">
              <a:spcBef>
                <a:spcPts val="0"/>
              </a:spcBef>
              <a:spcAft>
                <a:spcPts val="0"/>
              </a:spcAft>
              <a:buNone/>
            </a:pPr>
            <a:r>
              <a:rPr lang="es-ES" u="sng">
                <a:solidFill>
                  <a:schemeClr val="hlink"/>
                </a:solidFill>
                <a:hlinkClick r:id="rId3"/>
              </a:rPr>
              <a:t>https://www.figma.com/file/Aas081SJuRpXB0DV57AQDt/Untitled?type=design&amp;node-id=0%3A1&amp;mode=dev&amp;t=hBOV7q9BADpZ9Erd-1</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g1f4a189faec_1_0"/>
          <p:cNvSpPr txBox="1">
            <a:spLocks noGrp="1"/>
          </p:cNvSpPr>
          <p:nvPr>
            <p:ph type="ctrTitle"/>
          </p:nvPr>
        </p:nvSpPr>
        <p:spPr>
          <a:xfrm>
            <a:off x="596300" y="116895"/>
            <a:ext cx="4924200" cy="832500"/>
          </a:xfrm>
          <a:prstGeom prst="rect">
            <a:avLst/>
          </a:prstGeom>
        </p:spPr>
        <p:txBody>
          <a:bodyPr spcFirstLastPara="1" wrap="square" lIns="91425" tIns="91425" rIns="91425" bIns="91425" anchor="b" anchorCtr="0">
            <a:noAutofit/>
          </a:bodyPr>
          <a:lstStyle/>
          <a:p>
            <a:r>
              <a:rPr lang="es-ES" sz="2700" b="0">
                <a:solidFill>
                  <a:schemeClr val="bg2"/>
                </a:solidFill>
                <a:latin typeface="Times New Roman"/>
                <a:ea typeface="Times New Roman"/>
                <a:cs typeface="Times New Roman"/>
              </a:rPr>
              <a:t>Con</a:t>
            </a:r>
            <a:r>
              <a:rPr lang="es-ES" sz="2700" b="0">
                <a:solidFill>
                  <a:schemeClr val="tx1"/>
                </a:solidFill>
                <a:latin typeface="Times New Roman"/>
                <a:ea typeface="Times New Roman"/>
                <a:cs typeface="Times New Roman"/>
              </a:rPr>
              <a:t>trol</a:t>
            </a:r>
            <a:r>
              <a:rPr lang="es-ES" sz="2700" b="0">
                <a:solidFill>
                  <a:schemeClr val="bg2"/>
                </a:solidFill>
                <a:latin typeface="Times New Roman"/>
                <a:ea typeface="Times New Roman"/>
                <a:cs typeface="Times New Roman"/>
              </a:rPr>
              <a:t> d</a:t>
            </a:r>
            <a:r>
              <a:rPr lang="es-ES" sz="2700" b="0">
                <a:solidFill>
                  <a:schemeClr val="tx1"/>
                </a:solidFill>
                <a:latin typeface="Times New Roman"/>
                <a:ea typeface="Times New Roman"/>
                <a:cs typeface="Times New Roman"/>
              </a:rPr>
              <a:t>e</a:t>
            </a:r>
            <a:r>
              <a:rPr lang="es-ES" sz="2700" b="0">
                <a:solidFill>
                  <a:schemeClr val="bg2"/>
                </a:solidFill>
                <a:latin typeface="Times New Roman"/>
                <a:ea typeface="Times New Roman"/>
                <a:cs typeface="Times New Roman"/>
              </a:rPr>
              <a:t> versi</a:t>
            </a:r>
            <a:r>
              <a:rPr lang="es-ES" sz="2700" b="0">
                <a:solidFill>
                  <a:schemeClr val="tx1"/>
                </a:solidFill>
                <a:latin typeface="Times New Roman"/>
                <a:ea typeface="Times New Roman"/>
                <a:cs typeface="Times New Roman"/>
              </a:rPr>
              <a:t>ones </a:t>
            </a:r>
          </a:p>
        </p:txBody>
      </p:sp>
      <p:pic>
        <p:nvPicPr>
          <p:cNvPr id="4" name="Imagen 3" descr="Interfaz de usuario gráfica, Texto, Correo electrónico&#10;&#10;Descripción generada automáticamente">
            <a:extLst>
              <a:ext uri="{FF2B5EF4-FFF2-40B4-BE49-F238E27FC236}">
                <a16:creationId xmlns:a16="http://schemas.microsoft.com/office/drawing/2014/main" id="{2770FAD5-6328-8956-26BD-A9D9A8CFF387}"/>
              </a:ext>
            </a:extLst>
          </p:cNvPr>
          <p:cNvPicPr>
            <a:picLocks noChangeAspect="1"/>
          </p:cNvPicPr>
          <p:nvPr/>
        </p:nvPicPr>
        <p:blipFill rotWithShape="1">
          <a:blip r:embed="rId3"/>
          <a:srcRect l="1179" t="16597" r="1415" b="4622"/>
          <a:stretch/>
        </p:blipFill>
        <p:spPr>
          <a:xfrm>
            <a:off x="1207698" y="1036426"/>
            <a:ext cx="6728619" cy="3058118"/>
          </a:xfrm>
          <a:prstGeom prst="rect">
            <a:avLst/>
          </a:prstGeom>
        </p:spPr>
      </p:pic>
      <p:sp>
        <p:nvSpPr>
          <p:cNvPr id="5" name="CuadroTexto 4">
            <a:extLst>
              <a:ext uri="{FF2B5EF4-FFF2-40B4-BE49-F238E27FC236}">
                <a16:creationId xmlns:a16="http://schemas.microsoft.com/office/drawing/2014/main" id="{214C572F-610B-B33D-C3BF-77B15259EAD8}"/>
              </a:ext>
            </a:extLst>
          </p:cNvPr>
          <p:cNvSpPr txBox="1"/>
          <p:nvPr/>
        </p:nvSpPr>
        <p:spPr>
          <a:xfrm>
            <a:off x="2531853" y="4370358"/>
            <a:ext cx="40910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4"/>
              </a:rPr>
              <a:t>Link: https://github.com/142343/PATY-SPORT</a:t>
            </a:r>
            <a:endParaRPr lang="es-ES">
              <a:hlinkClick r:id="rId4"/>
            </a:endParaRPr>
          </a:p>
          <a:p>
            <a:endParaRPr lang="en-US"/>
          </a:p>
        </p:txBody>
      </p:sp>
    </p:spTree>
    <p:extLst>
      <p:ext uri="{BB962C8B-B14F-4D97-AF65-F5344CB8AC3E}">
        <p14:creationId xmlns:p14="http://schemas.microsoft.com/office/powerpoint/2010/main" val="82440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457538-2B07-95A7-F34E-58E41EA46849}"/>
              </a:ext>
            </a:extLst>
          </p:cNvPr>
          <p:cNvSpPr txBox="1"/>
          <p:nvPr/>
        </p:nvSpPr>
        <p:spPr>
          <a:xfrm>
            <a:off x="1383736" y="463168"/>
            <a:ext cx="5834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dirty="0">
                <a:solidFill>
                  <a:schemeClr val="bg2"/>
                </a:solidFill>
                <a:latin typeface="Times New Roman"/>
              </a:rPr>
              <a:t>Tabla De Contenido</a:t>
            </a:r>
          </a:p>
        </p:txBody>
      </p:sp>
      <p:sp>
        <p:nvSpPr>
          <p:cNvPr id="5" name="CuadroTexto 4">
            <a:extLst>
              <a:ext uri="{FF2B5EF4-FFF2-40B4-BE49-F238E27FC236}">
                <a16:creationId xmlns:a16="http://schemas.microsoft.com/office/drawing/2014/main" id="{B46C774D-1F9A-C7BF-6C80-C5C7D85CB8BB}"/>
              </a:ext>
            </a:extLst>
          </p:cNvPr>
          <p:cNvSpPr txBox="1"/>
          <p:nvPr/>
        </p:nvSpPr>
        <p:spPr>
          <a:xfrm>
            <a:off x="772364" y="1121433"/>
            <a:ext cx="615359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s-ES" sz="1800" dirty="0">
                <a:latin typeface="Times New Roman"/>
              </a:rPr>
              <a:t>Planteamiento del problema</a:t>
            </a:r>
            <a:endParaRPr lang="es-ES"/>
          </a:p>
          <a:p>
            <a:pPr marL="285750" indent="-285750">
              <a:buFont typeface="Calibri"/>
              <a:buChar char="-"/>
            </a:pPr>
            <a:r>
              <a:rPr lang="es-ES" sz="1800" dirty="0">
                <a:latin typeface="Times New Roman"/>
              </a:rPr>
              <a:t>Pregunta problema</a:t>
            </a:r>
          </a:p>
          <a:p>
            <a:pPr marL="285750" indent="-285750">
              <a:buFont typeface="Calibri"/>
              <a:buChar char="-"/>
            </a:pPr>
            <a:r>
              <a:rPr lang="es-ES" sz="1800" dirty="0">
                <a:latin typeface="Times New Roman"/>
              </a:rPr>
              <a:t>Objetivo general</a:t>
            </a:r>
          </a:p>
          <a:p>
            <a:pPr marL="285750" indent="-285750">
              <a:buFont typeface="Calibri"/>
              <a:buChar char="-"/>
            </a:pPr>
            <a:r>
              <a:rPr lang="es-ES" sz="1800" dirty="0">
                <a:latin typeface="Times New Roman"/>
              </a:rPr>
              <a:t>Objetivos específicos</a:t>
            </a:r>
          </a:p>
          <a:p>
            <a:pPr marL="285750" indent="-285750">
              <a:buFont typeface="Calibri"/>
              <a:buChar char="-"/>
            </a:pPr>
            <a:r>
              <a:rPr lang="es-ES" sz="1800" dirty="0">
                <a:latin typeface="Times New Roman"/>
              </a:rPr>
              <a:t>Justificación</a:t>
            </a:r>
          </a:p>
          <a:p>
            <a:pPr marL="285750" indent="-285750">
              <a:buFont typeface="Calibri"/>
              <a:buChar char="-"/>
            </a:pPr>
            <a:r>
              <a:rPr lang="es-ES" sz="1800" dirty="0">
                <a:latin typeface="Times New Roman"/>
              </a:rPr>
              <a:t>Alcance</a:t>
            </a:r>
          </a:p>
          <a:p>
            <a:pPr marL="285750" indent="-285750">
              <a:buFont typeface="Calibri"/>
              <a:buChar char="-"/>
            </a:pPr>
            <a:r>
              <a:rPr lang="es-ES" sz="1800" dirty="0">
                <a:latin typeface="Times New Roman"/>
              </a:rPr>
              <a:t>Delimitación</a:t>
            </a:r>
          </a:p>
          <a:p>
            <a:pPr marL="285750" indent="-285750">
              <a:buFont typeface="Calibri"/>
              <a:buChar char="-"/>
            </a:pPr>
            <a:r>
              <a:rPr lang="es-ES" sz="1800" dirty="0">
                <a:latin typeface="Times New Roman"/>
              </a:rPr>
              <a:t>Técnica e instrumentos de recolección de información</a:t>
            </a:r>
            <a:endParaRPr lang="es-ES" sz="1800"/>
          </a:p>
          <a:p>
            <a:pPr marL="285750" indent="-285750">
              <a:buFont typeface="Calibri"/>
              <a:buChar char="-"/>
            </a:pPr>
            <a:r>
              <a:rPr lang="es-ES" sz="1800" dirty="0">
                <a:latin typeface="Times New Roman"/>
              </a:rPr>
              <a:t>BPMN</a:t>
            </a:r>
            <a:endParaRPr lang="es-ES" sz="1800" dirty="0"/>
          </a:p>
          <a:p>
            <a:pPr marL="285750" indent="-285750">
              <a:buFont typeface="Calibri"/>
              <a:buChar char="-"/>
            </a:pPr>
            <a:r>
              <a:rPr lang="es-ES" sz="1800" dirty="0">
                <a:latin typeface="Times New Roman"/>
              </a:rPr>
              <a:t>Mapas de procesos</a:t>
            </a:r>
            <a:endParaRPr lang="es-ES" sz="1800" dirty="0"/>
          </a:p>
          <a:p>
            <a:pPr marL="285750" indent="-285750">
              <a:buFont typeface="Calibri"/>
              <a:buChar char="-"/>
            </a:pPr>
            <a:r>
              <a:rPr lang="es-ES" sz="1800" dirty="0">
                <a:latin typeface="Times New Roman"/>
              </a:rPr>
              <a:t>Mockups</a:t>
            </a:r>
          </a:p>
          <a:p>
            <a:pPr marL="285750" indent="-285750">
              <a:buFont typeface="Calibri"/>
              <a:buChar char="-"/>
            </a:pPr>
            <a:r>
              <a:rPr lang="es-ES" sz="1800" dirty="0">
                <a:latin typeface="Times New Roman"/>
              </a:rPr>
              <a:t>Control de </a:t>
            </a:r>
            <a:r>
              <a:rPr lang="es-ES" sz="1800">
                <a:latin typeface="Times New Roman"/>
              </a:rPr>
              <a:t>versiones</a:t>
            </a:r>
          </a:p>
        </p:txBody>
      </p:sp>
    </p:spTree>
    <p:extLst>
      <p:ext uri="{BB962C8B-B14F-4D97-AF65-F5344CB8AC3E}">
        <p14:creationId xmlns:p14="http://schemas.microsoft.com/office/powerpoint/2010/main" val="423116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3"/>
          <p:cNvSpPr txBox="1">
            <a:spLocks noGrp="1"/>
          </p:cNvSpPr>
          <p:nvPr>
            <p:ph type="title"/>
          </p:nvPr>
        </p:nvSpPr>
        <p:spPr>
          <a:xfrm>
            <a:off x="470146" y="305600"/>
            <a:ext cx="6317100" cy="792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Plante</a:t>
            </a:r>
            <a:r>
              <a:rPr lang="es-ES" sz="3200">
                <a:latin typeface="Times New Roman"/>
                <a:ea typeface="Times New Roman"/>
                <a:cs typeface="Times New Roman"/>
                <a:sym typeface="Times New Roman"/>
              </a:rPr>
              <a:t>amiento</a:t>
            </a:r>
            <a:r>
              <a:rPr lang="es-ES" sz="3200">
                <a:solidFill>
                  <a:schemeClr val="dk2"/>
                </a:solidFill>
                <a:latin typeface="Times New Roman"/>
                <a:ea typeface="Times New Roman"/>
                <a:cs typeface="Times New Roman"/>
                <a:sym typeface="Times New Roman"/>
              </a:rPr>
              <a:t> de</a:t>
            </a:r>
            <a:r>
              <a:rPr lang="es-ES" sz="3200">
                <a:latin typeface="Times New Roman"/>
                <a:ea typeface="Times New Roman"/>
                <a:cs typeface="Times New Roman"/>
                <a:sym typeface="Times New Roman"/>
              </a:rPr>
              <a:t>l probl</a:t>
            </a:r>
            <a:r>
              <a:rPr lang="es-ES" sz="3200">
                <a:solidFill>
                  <a:schemeClr val="dk2"/>
                </a:solidFill>
                <a:latin typeface="Times New Roman"/>
                <a:ea typeface="Times New Roman"/>
                <a:cs typeface="Times New Roman"/>
                <a:sym typeface="Times New Roman"/>
              </a:rPr>
              <a:t>ema</a:t>
            </a:r>
            <a:r>
              <a:rPr lang="es-ES" sz="3200">
                <a:solidFill>
                  <a:srgbClr val="0101FE"/>
                </a:solidFill>
                <a:latin typeface="Times New Roman"/>
                <a:ea typeface="Times New Roman"/>
                <a:cs typeface="Times New Roman"/>
                <a:sym typeface="Times New Roman"/>
              </a:rPr>
              <a:t> </a:t>
            </a:r>
            <a:endParaRPr>
              <a:solidFill>
                <a:srgbClr val="0101FE"/>
              </a:solidFill>
            </a:endParaRPr>
          </a:p>
        </p:txBody>
      </p:sp>
      <p:sp>
        <p:nvSpPr>
          <p:cNvPr id="802" name="Google Shape;802;p3"/>
          <p:cNvSpPr txBox="1">
            <a:spLocks noGrp="1"/>
          </p:cNvSpPr>
          <p:nvPr>
            <p:ph type="subTitle" idx="1"/>
          </p:nvPr>
        </p:nvSpPr>
        <p:spPr>
          <a:xfrm>
            <a:off x="470150" y="1091637"/>
            <a:ext cx="7866906" cy="3278383"/>
          </a:xfrm>
          <a:prstGeom prst="rect">
            <a:avLst/>
          </a:prstGeom>
          <a:noFill/>
          <a:ln>
            <a:noFill/>
          </a:ln>
        </p:spPr>
        <p:txBody>
          <a:bodyPr spcFirstLastPara="1" wrap="square" lIns="91425" tIns="91425" rIns="91425" bIns="91425" anchor="ctr" anchorCtr="0">
            <a:noAutofit/>
          </a:bodyPr>
          <a:lstStyle/>
          <a:p>
            <a:pPr marL="0" indent="0">
              <a:buNone/>
            </a:pPr>
            <a:r>
              <a:rPr lang="es-ES" sz="1500">
                <a:solidFill>
                  <a:schemeClr val="tx1"/>
                </a:solidFill>
                <a:latin typeface="Times New Roman"/>
                <a:cs typeface="Times New Roman"/>
              </a:rPr>
              <a:t>La empresa PATY SPORT se dedica a la venta de ropa deportiva para dama y caballero. Esta cuenta con un inventario de productos tales como (chaquetas, buzos, sudaderas, conjuntos, entre otros.), que son llevados manualmente en un cuaderno y que incluyen la entrada y la salida de productos. Sin embargo, la empresa enfrenta ciertos desafíos relacionados con la gestión del inventario, lo que afecta la eficiencia de sus operaciones y la satisfacción de los clientes con la desorganización de las ventas, al momento de llevar a cabo este inventario  no se tiene una buena digitalización de productos, ya que cuando ingresan no se tiene una organización exacta en donde va cada categorización de producto y cuando se venden los productos se pierde un control lo que lleva al robo de prendas por parte de los empleados.</a:t>
            </a:r>
            <a:endParaRPr lang="en-US" sz="1500">
              <a:solidFill>
                <a:schemeClr val="tx1"/>
              </a:solidFill>
              <a:latin typeface="Times New Roman"/>
              <a:cs typeface="Times New Roman"/>
            </a:endParaRPr>
          </a:p>
          <a:p>
            <a:pPr marL="0" indent="0">
              <a:buNone/>
            </a:pPr>
            <a:endParaRPr lang="es-ES" sz="1500">
              <a:solidFill>
                <a:schemeClr val="tx1"/>
              </a:solidFill>
              <a:latin typeface="Times New Roman"/>
              <a:cs typeface="Times New Roman"/>
            </a:endParaRPr>
          </a:p>
          <a:p>
            <a:pPr marL="0" indent="0">
              <a:buNone/>
            </a:pPr>
            <a:r>
              <a:rPr lang="es-ES" sz="1500">
                <a:solidFill>
                  <a:schemeClr val="tx1"/>
                </a:solidFill>
                <a:latin typeface="Times New Roman"/>
                <a:cs typeface="Times New Roman"/>
              </a:rPr>
              <a:t>Al realizar el levantamiento de información identificamos que  la empresa necesita urgentemente una implementación de gestión de inventario, para que se pueda establecer un orden de la entrada y salida de cada producto, donde se le facilite al administrador llevar un buen control de todas las prendas que se encuentran en la empresa.</a:t>
            </a:r>
            <a:endParaRPr lang="es-ES">
              <a:solidFill>
                <a:schemeClr val="tx1"/>
              </a:solidFill>
            </a:endParaRPr>
          </a:p>
        </p:txBody>
      </p:sp>
      <p:grpSp>
        <p:nvGrpSpPr>
          <p:cNvPr id="803" name="Google Shape;803;p3"/>
          <p:cNvGrpSpPr/>
          <p:nvPr/>
        </p:nvGrpSpPr>
        <p:grpSpPr>
          <a:xfrm rot="10800000">
            <a:off x="8625196" y="135041"/>
            <a:ext cx="374394" cy="962866"/>
            <a:chOff x="-720900" y="1958300"/>
            <a:chExt cx="462900" cy="1190488"/>
          </a:xfrm>
        </p:grpSpPr>
        <p:sp>
          <p:nvSpPr>
            <p:cNvPr id="804" name="Google Shape;804;p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01548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g28ee48132c4_3_46"/>
          <p:cNvSpPr txBox="1">
            <a:spLocks noGrp="1"/>
          </p:cNvSpPr>
          <p:nvPr>
            <p:ph type="title"/>
          </p:nvPr>
        </p:nvSpPr>
        <p:spPr>
          <a:xfrm>
            <a:off x="1119431" y="805896"/>
            <a:ext cx="3971700" cy="792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Pregunta </a:t>
            </a:r>
            <a:r>
              <a:rPr lang="es-ES" sz="3200">
                <a:latin typeface="Times New Roman"/>
                <a:ea typeface="Times New Roman"/>
                <a:cs typeface="Times New Roman"/>
                <a:sym typeface="Times New Roman"/>
              </a:rPr>
              <a:t>problema</a:t>
            </a:r>
            <a:endParaRPr/>
          </a:p>
        </p:txBody>
      </p:sp>
      <p:sp>
        <p:nvSpPr>
          <p:cNvPr id="824" name="Google Shape;824;g28ee48132c4_3_46"/>
          <p:cNvSpPr txBox="1">
            <a:spLocks noGrp="1"/>
          </p:cNvSpPr>
          <p:nvPr>
            <p:ph type="subTitle" idx="1"/>
          </p:nvPr>
        </p:nvSpPr>
        <p:spPr>
          <a:xfrm>
            <a:off x="999625" y="1813478"/>
            <a:ext cx="7188475" cy="1647022"/>
          </a:xfrm>
          <a:prstGeom prst="rect">
            <a:avLst/>
          </a:prstGeom>
          <a:noFill/>
          <a:ln>
            <a:noFill/>
          </a:ln>
        </p:spPr>
        <p:txBody>
          <a:bodyPr spcFirstLastPara="1" wrap="square" lIns="91425" tIns="91425" rIns="91425" bIns="91425" anchor="t" anchorCtr="0">
            <a:noAutofit/>
          </a:bodyPr>
          <a:lstStyle/>
          <a:p>
            <a:pPr marL="0" indent="0">
              <a:buNone/>
            </a:pPr>
            <a:endParaRPr lang="en-US" sz="1600" dirty="0">
              <a:highlight>
                <a:srgbClr val="F7F7F7"/>
              </a:highlight>
              <a:ea typeface="Times New Roman"/>
              <a:cs typeface="Times New Roman"/>
            </a:endParaRPr>
          </a:p>
          <a:p>
            <a:pPr marL="0" indent="0">
              <a:buNone/>
            </a:pPr>
            <a:endParaRPr lang="en-US" sz="1600" dirty="0">
              <a:highlight>
                <a:srgbClr val="F7F7F7"/>
              </a:highlight>
              <a:ea typeface="Times New Roman"/>
              <a:cs typeface="Times New Roman"/>
            </a:endParaRPr>
          </a:p>
          <a:p>
            <a:pPr marL="0" indent="0">
              <a:buNone/>
            </a:pPr>
            <a:endParaRPr lang="es-CO" sz="1800" dirty="0">
              <a:highlight>
                <a:srgbClr val="F7F7F7"/>
              </a:highlight>
              <a:latin typeface="Times New Roman"/>
              <a:ea typeface="Times New Roman"/>
              <a:cs typeface="Times New Roman"/>
            </a:endParaRPr>
          </a:p>
          <a:p>
            <a:pPr marL="0" indent="0">
              <a:buNone/>
            </a:pPr>
            <a:r>
              <a:rPr lang="es-CO" sz="1800" dirty="0">
                <a:highlight>
                  <a:srgbClr val="F7F7F7"/>
                </a:highlight>
                <a:latin typeface="Times New Roman"/>
                <a:ea typeface="Times New Roman"/>
                <a:cs typeface="Times New Roman"/>
              </a:rPr>
              <a:t>¿De qué manera se puede mejorar la organización del inventario de la empresa PATY SPORT?</a:t>
            </a:r>
          </a:p>
          <a:p>
            <a:pPr marL="0" indent="0">
              <a:buNone/>
            </a:pPr>
            <a:endParaRPr lang="es-CO" sz="1600">
              <a:highlight>
                <a:srgbClr val="F7F7F7"/>
              </a:highlight>
              <a:latin typeface="Times New Roman"/>
              <a:ea typeface="Times New Roman"/>
              <a:cs typeface="Times New Roman"/>
            </a:endParaRPr>
          </a:p>
        </p:txBody>
      </p:sp>
      <p:grpSp>
        <p:nvGrpSpPr>
          <p:cNvPr id="825" name="Google Shape;825;g28ee48132c4_3_46"/>
          <p:cNvGrpSpPr/>
          <p:nvPr/>
        </p:nvGrpSpPr>
        <p:grpSpPr>
          <a:xfrm rot="10800000">
            <a:off x="8625196" y="135039"/>
            <a:ext cx="374394" cy="962867"/>
            <a:chOff x="-720900" y="1958300"/>
            <a:chExt cx="462900" cy="1190488"/>
          </a:xfrm>
        </p:grpSpPr>
        <p:sp>
          <p:nvSpPr>
            <p:cNvPr id="826" name="Google Shape;826;g28ee48132c4_3_46"/>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g28ee48132c4_3_46"/>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g28ee48132c4_3_46"/>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g28ee48132c4_3_46"/>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g28ee48132c4_3_46"/>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g28ee48132c4_3_46"/>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g28ee48132c4_3_46"/>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g28ee48132c4_3_46"/>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g28ee48132c4_3_46"/>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g28ee48132c4_3_46"/>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g28ee48132c4_3_46"/>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g28ee48132c4_3_46"/>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g28ee48132c4_3_46"/>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g28ee48132c4_3_46"/>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g28ee48132c4_3_46"/>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1" name="Google Shape;841;g28ee48132c4_3_46"/>
          <p:cNvGrpSpPr/>
          <p:nvPr/>
        </p:nvGrpSpPr>
        <p:grpSpPr>
          <a:xfrm>
            <a:off x="-4" y="-41206"/>
            <a:ext cx="1119432" cy="1639409"/>
            <a:chOff x="5903235" y="-19"/>
            <a:chExt cx="1293543" cy="1894394"/>
          </a:xfrm>
        </p:grpSpPr>
        <p:sp>
          <p:nvSpPr>
            <p:cNvPr id="842" name="Google Shape;842;g28ee48132c4_3_46"/>
            <p:cNvSpPr/>
            <p:nvPr/>
          </p:nvSpPr>
          <p:spPr>
            <a:xfrm>
              <a:off x="6375400" y="1545175"/>
              <a:ext cx="349200" cy="349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g28ee48132c4_3_46"/>
            <p:cNvSpPr/>
            <p:nvPr/>
          </p:nvSpPr>
          <p:spPr>
            <a:xfrm>
              <a:off x="6549946" y="-19"/>
              <a:ext cx="107" cy="1009051"/>
            </a:xfrm>
            <a:custGeom>
              <a:avLst/>
              <a:gdLst/>
              <a:ahLst/>
              <a:cxnLst/>
              <a:rect l="l" t="t" r="r" b="b"/>
              <a:pathLst>
                <a:path w="1" h="9424" fill="none" extrusionOk="0">
                  <a:moveTo>
                    <a:pt x="0" y="0"/>
                  </a:moveTo>
                  <a:lnTo>
                    <a:pt x="0" y="9424"/>
                  </a:lnTo>
                </a:path>
              </a:pathLst>
            </a:custGeom>
            <a:solidFill>
              <a:schemeClr val="accent1"/>
            </a:solidFill>
            <a:ln w="3810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g28ee48132c4_3_46"/>
            <p:cNvSpPr/>
            <p:nvPr/>
          </p:nvSpPr>
          <p:spPr>
            <a:xfrm>
              <a:off x="5903235" y="1008921"/>
              <a:ext cx="1293543" cy="652286"/>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
          <p:cNvSpPr txBox="1">
            <a:spLocks noGrp="1"/>
          </p:cNvSpPr>
          <p:nvPr>
            <p:ph type="title"/>
          </p:nvPr>
        </p:nvSpPr>
        <p:spPr>
          <a:xfrm>
            <a:off x="800325" y="67005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s-ES" sz="3200" dirty="0">
                <a:solidFill>
                  <a:schemeClr val="dk2"/>
                </a:solidFill>
                <a:latin typeface="Times New Roman"/>
                <a:ea typeface="Times New Roman"/>
                <a:cs typeface="Times New Roman"/>
                <a:sym typeface="Times New Roman"/>
              </a:rPr>
              <a:t>Objetivo </a:t>
            </a:r>
            <a:r>
              <a:rPr lang="es-ES" sz="3200" dirty="0">
                <a:solidFill>
                  <a:schemeClr val="dk1"/>
                </a:solidFill>
                <a:latin typeface="Times New Roman"/>
                <a:ea typeface="Times New Roman"/>
                <a:cs typeface="Times New Roman"/>
                <a:sym typeface="Times New Roman"/>
              </a:rPr>
              <a:t>general</a:t>
            </a:r>
            <a:endParaRPr dirty="0"/>
          </a:p>
        </p:txBody>
      </p:sp>
      <p:sp>
        <p:nvSpPr>
          <p:cNvPr id="2" name="CuadroTexto 1">
            <a:extLst>
              <a:ext uri="{FF2B5EF4-FFF2-40B4-BE49-F238E27FC236}">
                <a16:creationId xmlns:a16="http://schemas.microsoft.com/office/drawing/2014/main" id="{3351A210-F8BC-0C94-770A-0F3C0C3E4600}"/>
              </a:ext>
            </a:extLst>
          </p:cNvPr>
          <p:cNvSpPr txBox="1"/>
          <p:nvPr/>
        </p:nvSpPr>
        <p:spPr>
          <a:xfrm>
            <a:off x="795788" y="2116706"/>
            <a:ext cx="74445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800" dirty="0">
                <a:latin typeface="Times New Roman"/>
              </a:rPr>
              <a:t>Desarrollar un sistema de gestión de inventario eficiente y adaptable que optimice los procesos de almacenamiento, seguimiento y control de los productos, con el fin de mejorar la precisión, la disponibilidad y la eficiencia operativa en toda la cadena de suministro.</a:t>
            </a:r>
            <a:endParaRPr lang="es-E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7"/>
          <p:cNvSpPr txBox="1">
            <a:spLocks noGrp="1"/>
          </p:cNvSpPr>
          <p:nvPr>
            <p:ph type="title"/>
          </p:nvPr>
        </p:nvSpPr>
        <p:spPr>
          <a:xfrm>
            <a:off x="687651" y="280708"/>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Objetivos </a:t>
            </a:r>
            <a:r>
              <a:rPr lang="es-ES" sz="3200">
                <a:latin typeface="Times New Roman"/>
                <a:ea typeface="Times New Roman"/>
                <a:cs typeface="Times New Roman"/>
                <a:sym typeface="Times New Roman"/>
              </a:rPr>
              <a:t>específicos</a:t>
            </a:r>
            <a:endParaRPr/>
          </a:p>
        </p:txBody>
      </p:sp>
      <p:sp>
        <p:nvSpPr>
          <p:cNvPr id="866" name="Google Shape;866;p7"/>
          <p:cNvSpPr txBox="1">
            <a:spLocks noGrp="1"/>
          </p:cNvSpPr>
          <p:nvPr>
            <p:ph type="subTitle" idx="1"/>
          </p:nvPr>
        </p:nvSpPr>
        <p:spPr>
          <a:xfrm>
            <a:off x="-2362" y="752539"/>
            <a:ext cx="9148721" cy="393875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None/>
            </a:pPr>
            <a:endParaRPr sz="140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Arial"/>
              <a:buChar char="•"/>
            </a:pPr>
            <a:endParaRPr lang="es-ES" sz="1800">
              <a:latin typeface="Times New Roman"/>
              <a:ea typeface="Times New Roman"/>
              <a:cs typeface="Times New Roman"/>
            </a:endParaRPr>
          </a:p>
          <a:p>
            <a:pPr>
              <a:buFont typeface="Arial"/>
              <a:buChar char="•"/>
            </a:pPr>
            <a:r>
              <a:rPr lang="es-ES" sz="1600">
                <a:latin typeface="Times New Roman"/>
                <a:ea typeface="Times New Roman"/>
                <a:cs typeface="Times New Roman"/>
              </a:rPr>
              <a:t> Realizar un seguimiento preciso del inventario en tiempo real.</a:t>
            </a:r>
          </a:p>
          <a:p>
            <a:pPr marL="457200" lvl="0" indent="-304800" algn="l" rtl="0">
              <a:lnSpc>
                <a:spcPct val="100000"/>
              </a:lnSpc>
              <a:spcBef>
                <a:spcPts val="0"/>
              </a:spcBef>
              <a:spcAft>
                <a:spcPts val="0"/>
              </a:spcAft>
              <a:buSzPts val="1200"/>
              <a:buFont typeface="Arial"/>
              <a:buChar char="•"/>
            </a:pPr>
            <a:endParaRPr lang="es-ES" sz="1600">
              <a:latin typeface="Times New Roman"/>
              <a:ea typeface="Times New Roman"/>
              <a:cs typeface="Times New Roman"/>
            </a:endParaRPr>
          </a:p>
          <a:p>
            <a:pPr>
              <a:buFont typeface="Arial"/>
              <a:buChar char="•"/>
            </a:pPr>
            <a:r>
              <a:rPr lang="es-ES" sz="1600">
                <a:latin typeface="Times New Roman"/>
                <a:ea typeface="Times New Roman"/>
                <a:cs typeface="Times New Roman"/>
                <a:sym typeface="Times New Roman"/>
              </a:rPr>
              <a:t>Gestionar en el sistema cuáles serán los diferentes roles que podrán modificar cada producto en el Inventario a partir de la base de datos.</a:t>
            </a:r>
            <a:endParaRPr lang="es-ES" sz="1600">
              <a:latin typeface="Times New Roman"/>
              <a:ea typeface="Times New Roman"/>
              <a:cs typeface="Times New Roman"/>
            </a:endParaRPr>
          </a:p>
          <a:p>
            <a:pPr>
              <a:buFont typeface="Arial"/>
              <a:buChar char="•"/>
            </a:pPr>
            <a:endParaRPr lang="es-ES" sz="1600">
              <a:latin typeface="Times New Roman"/>
              <a:cs typeface="Times New Roman"/>
            </a:endParaRPr>
          </a:p>
          <a:p>
            <a:pPr>
              <a:buFont typeface="Arial"/>
              <a:buChar char="•"/>
            </a:pPr>
            <a:r>
              <a:rPr lang="es-ES" sz="1600">
                <a:latin typeface="Times New Roman"/>
                <a:cs typeface="Times New Roman"/>
              </a:rPr>
              <a:t>Gestionar los productos a través del catálogo.</a:t>
            </a:r>
          </a:p>
          <a:p>
            <a:pPr>
              <a:buFont typeface="Arial"/>
              <a:buChar char="•"/>
            </a:pPr>
            <a:endParaRPr lang="es-ES" sz="1600">
              <a:latin typeface="Times New Roman"/>
              <a:cs typeface="Times New Roman"/>
            </a:endParaRPr>
          </a:p>
          <a:p>
            <a:pPr>
              <a:buFont typeface="Arial"/>
              <a:buChar char="•"/>
            </a:pPr>
            <a:r>
              <a:rPr lang="es-ES" sz="1600">
                <a:latin typeface="Times New Roman"/>
                <a:cs typeface="Times New Roman"/>
              </a:rPr>
              <a:t>Construir alertas automatizadas para notificar sobre niveles bajos de existencias de productos.</a:t>
            </a:r>
            <a:endParaRPr lang="es-ES" sz="1600"/>
          </a:p>
          <a:p>
            <a:pPr marL="457200" lvl="0" indent="-304800" algn="l">
              <a:lnSpc>
                <a:spcPct val="100000"/>
              </a:lnSpc>
              <a:spcBef>
                <a:spcPts val="0"/>
              </a:spcBef>
              <a:spcAft>
                <a:spcPts val="0"/>
              </a:spcAft>
              <a:buSzPts val="1200"/>
              <a:buFont typeface="Arial"/>
              <a:buChar char="•"/>
            </a:pPr>
            <a:endParaRPr lang="es-ES" sz="1600">
              <a:latin typeface="Times New Roman"/>
              <a:ea typeface="Times New Roman"/>
              <a:cs typeface="Times New Roman"/>
            </a:endParaRPr>
          </a:p>
          <a:p>
            <a:pPr>
              <a:buFont typeface="Arial"/>
              <a:buChar char="•"/>
            </a:pPr>
            <a:r>
              <a:rPr lang="es-ES" sz="1600">
                <a:latin typeface="Times New Roman"/>
                <a:ea typeface="Times New Roman"/>
                <a:cs typeface="Times New Roman"/>
              </a:rPr>
              <a:t>Diseñar un panel de control intuitivo que muestre métricas clave del inventario. </a:t>
            </a:r>
          </a:p>
          <a:p>
            <a:pPr marL="457200" lvl="0" indent="-304800" algn="l">
              <a:lnSpc>
                <a:spcPct val="100000"/>
              </a:lnSpc>
              <a:spcBef>
                <a:spcPts val="0"/>
              </a:spcBef>
              <a:spcAft>
                <a:spcPts val="0"/>
              </a:spcAft>
              <a:buSzPts val="1200"/>
              <a:buFont typeface="Arial"/>
              <a:buChar char="•"/>
            </a:pPr>
            <a:endParaRPr lang="es-ES" sz="1600">
              <a:latin typeface="Times New Roman"/>
              <a:cs typeface="Times New Roman"/>
            </a:endParaRPr>
          </a:p>
          <a:p>
            <a:pPr>
              <a:buFont typeface="Arial"/>
              <a:buChar char="•"/>
            </a:pPr>
            <a:r>
              <a:rPr lang="es-ES" sz="1600">
                <a:latin typeface="Times New Roman"/>
                <a:ea typeface="Times New Roman"/>
                <a:cs typeface="Times New Roman"/>
              </a:rPr>
              <a:t>Implementar un módulo para la gestión de proveedores dentro del aplicativo para agilizar la reposición de productos. </a:t>
            </a:r>
            <a:endParaRPr lang="es-ES"/>
          </a:p>
          <a:p>
            <a:pPr marL="457200" lvl="0" indent="-304800" algn="l" rtl="0">
              <a:lnSpc>
                <a:spcPct val="100000"/>
              </a:lnSpc>
              <a:spcBef>
                <a:spcPts val="0"/>
              </a:spcBef>
              <a:spcAft>
                <a:spcPts val="0"/>
              </a:spcAft>
              <a:buSzPts val="1200"/>
              <a:buNone/>
            </a:pPr>
            <a:endParaRPr lang="es-ES" sz="1400">
              <a:cs typeface="Times New Roman"/>
            </a:endParaRPr>
          </a:p>
          <a:p>
            <a:endParaRPr lang="es-ES" sz="1400">
              <a:latin typeface="Times New Roman"/>
              <a:cs typeface="Times New Roman"/>
            </a:endParaRPr>
          </a:p>
          <a:p>
            <a:endParaRPr lang="es-ES" sz="1400">
              <a:cs typeface="Times New Roman"/>
            </a:endParaRPr>
          </a:p>
          <a:p>
            <a:endParaRPr lang="es-ES">
              <a:latin typeface="Times New Roman"/>
              <a:cs typeface="Times New Roman"/>
            </a:endParaRPr>
          </a:p>
          <a:p>
            <a:endParaRPr lang="es-ES" sz="1400">
              <a:cs typeface="Times New Roman"/>
            </a:endParaRPr>
          </a:p>
          <a:p>
            <a:endParaRPr lang="es-ES" sz="1400">
              <a:latin typeface="Times New Roman"/>
              <a:cs typeface="Times New Roman"/>
            </a:endParaRPr>
          </a:p>
          <a:p>
            <a:endParaRPr lang="es-ES">
              <a:cs typeface="Times New Roman"/>
            </a:endParaRPr>
          </a:p>
          <a:p>
            <a:endParaRPr lang="es-ES" sz="1400">
              <a:latin typeface="Times New Roman"/>
              <a:cs typeface="Times New Roman"/>
            </a:endParaRPr>
          </a:p>
          <a:p>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g1f2f6c491e6_3_0"/>
          <p:cNvSpPr txBox="1">
            <a:spLocks noGrp="1"/>
          </p:cNvSpPr>
          <p:nvPr>
            <p:ph type="title"/>
          </p:nvPr>
        </p:nvSpPr>
        <p:spPr>
          <a:xfrm>
            <a:off x="277896" y="183661"/>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Justi</a:t>
            </a:r>
            <a:r>
              <a:rPr lang="es-ES" sz="3200">
                <a:solidFill>
                  <a:srgbClr val="000000"/>
                </a:solidFill>
                <a:latin typeface="Times New Roman"/>
                <a:ea typeface="Times New Roman"/>
                <a:cs typeface="Times New Roman"/>
                <a:sym typeface="Times New Roman"/>
              </a:rPr>
              <a:t>ficación</a:t>
            </a:r>
            <a:endParaRPr sz="3200">
              <a:latin typeface="Times New Roman"/>
              <a:ea typeface="Times New Roman"/>
              <a:cs typeface="Times New Roman"/>
              <a:sym typeface="Times New Roman"/>
            </a:endParaRPr>
          </a:p>
        </p:txBody>
      </p:sp>
      <p:sp>
        <p:nvSpPr>
          <p:cNvPr id="872" name="Google Shape;872;g1f2f6c491e6_3_0"/>
          <p:cNvSpPr txBox="1">
            <a:spLocks noGrp="1"/>
          </p:cNvSpPr>
          <p:nvPr>
            <p:ph type="subTitle" idx="1"/>
          </p:nvPr>
        </p:nvSpPr>
        <p:spPr>
          <a:xfrm>
            <a:off x="282754" y="878161"/>
            <a:ext cx="8666252" cy="3823200"/>
          </a:xfrm>
          <a:prstGeom prst="rect">
            <a:avLst/>
          </a:prstGeom>
          <a:noFill/>
          <a:ln>
            <a:noFill/>
          </a:ln>
        </p:spPr>
        <p:txBody>
          <a:bodyPr spcFirstLastPara="1" wrap="square" lIns="91425" tIns="91425" rIns="91425" bIns="91425" anchor="ctr" anchorCtr="0">
            <a:noAutofit/>
          </a:bodyPr>
          <a:lstStyle/>
          <a:p>
            <a:r>
              <a:rPr lang="es-ES" sz="1500" dirty="0">
                <a:latin typeface="Times New Roman"/>
                <a:cs typeface="Times New Roman"/>
              </a:rPr>
              <a:t>El objetivo de este aplicativo es que los inventarios añaden una flexibilidad a la hora de tener que</a:t>
            </a:r>
            <a:endParaRPr lang="en-US" sz="1500" dirty="0">
              <a:latin typeface="Times New Roman"/>
              <a:cs typeface="Times New Roman"/>
            </a:endParaRPr>
          </a:p>
          <a:p>
            <a:r>
              <a:rPr lang="es-ES" sz="1500" dirty="0">
                <a:latin typeface="Times New Roman"/>
                <a:cs typeface="Times New Roman"/>
              </a:rPr>
              <a:t>hacer un registro de todo lo que hay. En la creciente demanda de los materiales en la industria, mantener</a:t>
            </a:r>
          </a:p>
          <a:p>
            <a:r>
              <a:rPr lang="es-ES" sz="1500" dirty="0">
                <a:latin typeface="Times New Roman"/>
                <a:cs typeface="Times New Roman"/>
              </a:rPr>
              <a:t>un stock apropiado es de vital importancia, dado que de ello depende el mantener una venta o cubrir una.</a:t>
            </a:r>
            <a:endParaRPr lang="es-ES" dirty="0"/>
          </a:p>
          <a:p>
            <a:r>
              <a:rPr lang="es-ES" sz="1500" dirty="0">
                <a:latin typeface="Times New Roman"/>
                <a:cs typeface="Times New Roman"/>
              </a:rPr>
              <a:t>Demanda que el cliente final solicita.</a:t>
            </a:r>
          </a:p>
          <a:p>
            <a:endParaRPr lang="es-ES" sz="1500">
              <a:latin typeface="Times New Roman"/>
              <a:cs typeface="Times New Roman"/>
            </a:endParaRPr>
          </a:p>
          <a:p>
            <a:r>
              <a:rPr lang="es-ES" sz="1500" dirty="0">
                <a:latin typeface="Times New Roman"/>
                <a:cs typeface="Times New Roman"/>
              </a:rPr>
              <a:t>A través de un mejor control de los niveles de stock es posible disminuir pérdidas en el inventario de los</a:t>
            </a:r>
            <a:endParaRPr lang="en-US" sz="1500" dirty="0">
              <a:latin typeface="Times New Roman"/>
              <a:cs typeface="Times New Roman"/>
            </a:endParaRPr>
          </a:p>
          <a:p>
            <a:r>
              <a:rPr lang="es-ES" sz="1500" dirty="0">
                <a:latin typeface="Times New Roman"/>
                <a:cs typeface="Times New Roman"/>
              </a:rPr>
              <a:t>productos, así como también evitar llegar a un exceso de productos que no es necesario según los planes de</a:t>
            </a:r>
            <a:endParaRPr lang="en-US" sz="1500" dirty="0">
              <a:latin typeface="Times New Roman"/>
              <a:cs typeface="Times New Roman"/>
            </a:endParaRPr>
          </a:p>
          <a:p>
            <a:r>
              <a:rPr lang="es-ES" sz="1500" dirty="0">
                <a:latin typeface="Times New Roman"/>
                <a:cs typeface="Times New Roman"/>
              </a:rPr>
              <a:t>comercialización.</a:t>
            </a:r>
          </a:p>
          <a:p>
            <a:r>
              <a:rPr lang="es-ES" sz="1500" dirty="0">
                <a:latin typeface="Times New Roman"/>
                <a:cs typeface="Times New Roman"/>
              </a:rPr>
              <a:t>Mediante este sistema operativo, la empresa obtendrá información real de los niveles de inventario con que  </a:t>
            </a:r>
            <a:endParaRPr lang="en-US" sz="1500" dirty="0">
              <a:latin typeface="Times New Roman"/>
              <a:cs typeface="Times New Roman"/>
            </a:endParaRPr>
          </a:p>
          <a:p>
            <a:r>
              <a:rPr lang="es-ES" sz="1500" dirty="0">
                <a:latin typeface="Times New Roman"/>
                <a:cs typeface="Times New Roman"/>
              </a:rPr>
              <a:t>se cuenta físicamente en las bodegas, para así mismo contar con la información actualizada. Esto se traduce</a:t>
            </a:r>
            <a:endParaRPr lang="en-US" sz="1500" dirty="0">
              <a:latin typeface="Times New Roman"/>
              <a:cs typeface="Times New Roman"/>
            </a:endParaRPr>
          </a:p>
          <a:p>
            <a:r>
              <a:rPr lang="es-ES" sz="1500" dirty="0">
                <a:latin typeface="Times New Roman"/>
                <a:cs typeface="Times New Roman"/>
              </a:rPr>
              <a:t>en un aprovechamiento de los recursos del sistema que se le realizará a la empresa PATY SPORT.</a:t>
            </a:r>
            <a:endParaRPr lang="es-ES" dirty="0"/>
          </a:p>
          <a:p>
            <a:pPr marL="0" indent="0"/>
            <a:br>
              <a:rPr lang="en-US" dirty="0"/>
            </a:br>
            <a:endParaRPr lang="en-US" dirty="0"/>
          </a:p>
        </p:txBody>
      </p:sp>
    </p:spTree>
    <p:extLst>
      <p:ext uri="{BB962C8B-B14F-4D97-AF65-F5344CB8AC3E}">
        <p14:creationId xmlns:p14="http://schemas.microsoft.com/office/powerpoint/2010/main" val="71227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1"/>
          <p:cNvSpPr txBox="1">
            <a:spLocks noGrp="1"/>
          </p:cNvSpPr>
          <p:nvPr>
            <p:ph type="title"/>
          </p:nvPr>
        </p:nvSpPr>
        <p:spPr>
          <a:xfrm>
            <a:off x="633736" y="67968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s-ES" sz="3200">
                <a:latin typeface="Times New Roman"/>
                <a:ea typeface="Times New Roman"/>
                <a:cs typeface="Times New Roman"/>
                <a:sym typeface="Times New Roman"/>
              </a:rPr>
              <a:t>Alca</a:t>
            </a:r>
            <a:r>
              <a:rPr lang="es-ES" sz="3200">
                <a:solidFill>
                  <a:schemeClr val="dk2"/>
                </a:solidFill>
                <a:latin typeface="Times New Roman"/>
                <a:ea typeface="Times New Roman"/>
                <a:cs typeface="Times New Roman"/>
                <a:sym typeface="Times New Roman"/>
              </a:rPr>
              <a:t>nce</a:t>
            </a:r>
            <a:endParaRPr/>
          </a:p>
        </p:txBody>
      </p:sp>
      <p:sp>
        <p:nvSpPr>
          <p:cNvPr id="878" name="Google Shape;878;p11"/>
          <p:cNvSpPr txBox="1">
            <a:spLocks noGrp="1"/>
          </p:cNvSpPr>
          <p:nvPr>
            <p:ph type="subTitle" idx="1"/>
          </p:nvPr>
        </p:nvSpPr>
        <p:spPr>
          <a:xfrm>
            <a:off x="508941" y="1284863"/>
            <a:ext cx="7187700" cy="2282128"/>
          </a:xfrm>
          <a:prstGeom prst="rect">
            <a:avLst/>
          </a:prstGeom>
          <a:noFill/>
          <a:ln>
            <a:noFill/>
          </a:ln>
        </p:spPr>
        <p:txBody>
          <a:bodyPr spcFirstLastPara="1" wrap="square" lIns="91425" tIns="91425" rIns="91425" bIns="91425" anchor="t" anchorCtr="0">
            <a:noAutofit/>
          </a:bodyPr>
          <a:lstStyle/>
          <a:p>
            <a:pPr marL="0" indent="0"/>
            <a:r>
              <a:rPr lang="es-ES" sz="1600">
                <a:solidFill>
                  <a:srgbClr val="222222"/>
                </a:solidFill>
                <a:latin typeface="Times New Roman"/>
                <a:cs typeface="Arial"/>
              </a:rPr>
              <a:t>Diseñar un aplicativo web centralizado donde se registren todos los productos disponibles en la tienda de ropa deportiva, incluyendo información detallada como (nombre, descripción, categoría, precio, tamaño, color, proveedor, entre otros), con la posibilidad de realizar búsquedas por diferentes criterios para facilitar la ubicación de productos específicos en el inventario.</a:t>
            </a:r>
            <a:endParaRPr lang="es-ES" sz="1600">
              <a:solidFill>
                <a:srgbClr val="000000"/>
              </a:solidFill>
              <a:latin typeface="Times New Roman"/>
              <a:cs typeface="Arial"/>
            </a:endParaRPr>
          </a:p>
          <a:p>
            <a:pPr marL="0" indent="0"/>
            <a:endParaRPr lang="es-ES" sz="1600">
              <a:solidFill>
                <a:srgbClr val="222222"/>
              </a:solidFill>
              <a:latin typeface="Times New Roman"/>
              <a:cs typeface="Arial"/>
            </a:endParaRPr>
          </a:p>
          <a:p>
            <a:pPr marL="0" indent="0"/>
            <a:endParaRPr lang="es-ES" sz="1600">
              <a:solidFill>
                <a:srgbClr val="222222"/>
              </a:solidFill>
              <a:latin typeface="Times New Roman"/>
              <a:cs typeface="Arial"/>
            </a:endParaRPr>
          </a:p>
          <a:p>
            <a:pPr marL="0" indent="0"/>
            <a:r>
              <a:rPr lang="es-ES" sz="1600">
                <a:solidFill>
                  <a:srgbClr val="222222"/>
                </a:solidFill>
                <a:latin typeface="Times New Roman"/>
                <a:cs typeface="Arial"/>
              </a:rPr>
              <a:t>De igual forma Implementaremos funciones que permitan llevar un control preciso del stock disponible de cada producto, incluyendo la cantidad actual, entradas y salidas, ubicación en almacén, y niveles de alerta por producto, para así también añadir un registro automático de las entradas de mercancía por compras a proveedores, devoluciones, transferencias entre almacenes, y las salidas por ventas, devoluciones de clientes, y ajustes de inventario.</a:t>
            </a:r>
            <a:endParaRPr lang="es-ES" sz="1600">
              <a:latin typeface="Times New Roman"/>
            </a:endParaRPr>
          </a:p>
          <a:p>
            <a:pPr marL="0" indent="0"/>
            <a:endParaRPr lang="es-ES">
              <a:solidFill>
                <a:srgbClr val="0D0D0D"/>
              </a:solidFill>
              <a:cs typeface="Times New Roman"/>
            </a:endParaRPr>
          </a:p>
          <a:p>
            <a:pPr marL="0" lvl="0" indent="0" algn="l" rtl="0">
              <a:lnSpc>
                <a:spcPct val="100000"/>
              </a:lnSpc>
              <a:spcBef>
                <a:spcPts val="0"/>
              </a:spcBef>
              <a:spcAft>
                <a:spcPts val="0"/>
              </a:spcAft>
              <a:buSzPts val="1200"/>
              <a:buNone/>
            </a:pP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a:solidFill>
                <a:schemeClr val="dk1"/>
              </a:solidFill>
            </a:endParaRPr>
          </a:p>
          <a:p>
            <a:pPr marL="0" indent="0"/>
            <a:endParaRPr lang="es-ES" dirty="0"/>
          </a:p>
          <a:p>
            <a:pPr marL="0" indent="0"/>
            <a:endParaRPr lang="es-ES" dirty="0"/>
          </a:p>
        </p:txBody>
      </p:sp>
    </p:spTree>
    <p:extLst>
      <p:ext uri="{BB962C8B-B14F-4D97-AF65-F5344CB8AC3E}">
        <p14:creationId xmlns:p14="http://schemas.microsoft.com/office/powerpoint/2010/main" val="293169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13"/>
          <p:cNvSpPr txBox="1">
            <a:spLocks noGrp="1"/>
          </p:cNvSpPr>
          <p:nvPr>
            <p:ph type="title"/>
          </p:nvPr>
        </p:nvSpPr>
        <p:spPr>
          <a:xfrm>
            <a:off x="720000" y="9533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Delimi</a:t>
            </a:r>
            <a:r>
              <a:rPr lang="es-ES" sz="3200">
                <a:latin typeface="Times New Roman"/>
                <a:ea typeface="Times New Roman"/>
                <a:cs typeface="Times New Roman"/>
                <a:sym typeface="Times New Roman"/>
              </a:rPr>
              <a:t>tación</a:t>
            </a:r>
            <a:r>
              <a:rPr lang="es-ES" sz="3200">
                <a:solidFill>
                  <a:srgbClr val="000000"/>
                </a:solidFill>
                <a:latin typeface="Times New Roman"/>
                <a:ea typeface="Times New Roman"/>
                <a:cs typeface="Times New Roman"/>
                <a:sym typeface="Times New Roman"/>
              </a:rPr>
              <a:t> </a:t>
            </a:r>
            <a:endParaRPr/>
          </a:p>
        </p:txBody>
      </p:sp>
      <p:sp>
        <p:nvSpPr>
          <p:cNvPr id="884" name="Google Shape;884;p13"/>
          <p:cNvSpPr txBox="1">
            <a:spLocks noGrp="1"/>
          </p:cNvSpPr>
          <p:nvPr>
            <p:ph type="subTitle" idx="1"/>
          </p:nvPr>
        </p:nvSpPr>
        <p:spPr>
          <a:xfrm>
            <a:off x="395108" y="1769489"/>
            <a:ext cx="8276909" cy="3532800"/>
          </a:xfrm>
          <a:prstGeom prst="rect">
            <a:avLst/>
          </a:prstGeom>
          <a:noFill/>
          <a:ln>
            <a:noFill/>
          </a:ln>
        </p:spPr>
        <p:txBody>
          <a:bodyPr spcFirstLastPara="1" wrap="square" lIns="91425" tIns="91425" rIns="91425" bIns="91425" anchor="ctr" anchorCtr="0">
            <a:noAutofit/>
          </a:bodyPr>
          <a:lstStyle/>
          <a:p>
            <a:r>
              <a:rPr lang="es-ES" sz="1600" dirty="0">
                <a:latin typeface="Times New Roman"/>
                <a:ea typeface="Times New Roman"/>
                <a:cs typeface="Times New Roman"/>
                <a:sym typeface="Times New Roman"/>
              </a:rPr>
              <a:t>La delimitación de este  proyecto se estará aplicando en la empresa PATY SPORT,  ubicada</a:t>
            </a:r>
          </a:p>
          <a:p>
            <a:r>
              <a:rPr lang="es-ES" sz="1600" dirty="0">
                <a:latin typeface="Times New Roman"/>
                <a:ea typeface="Times New Roman"/>
                <a:cs typeface="Times New Roman"/>
                <a:sym typeface="Times New Roman"/>
              </a:rPr>
              <a:t>en Bogotá </a:t>
            </a:r>
            <a:r>
              <a:rPr lang="es-CO" sz="1600" dirty="0">
                <a:latin typeface="Times New Roman"/>
                <a:ea typeface="Times New Roman"/>
                <a:cs typeface="Times New Roman"/>
                <a:sym typeface="Times New Roman"/>
              </a:rPr>
              <a:t>más precisamente en </a:t>
            </a:r>
            <a:r>
              <a:rPr lang="es-CO" sz="1600">
                <a:latin typeface="Times New Roman"/>
                <a:ea typeface="Times New Roman"/>
                <a:cs typeface="Times New Roman"/>
                <a:sym typeface="Times New Roman"/>
              </a:rPr>
              <a:t>Usme</a:t>
            </a:r>
            <a:r>
              <a:rPr lang="es-CO" sz="1600" dirty="0">
                <a:latin typeface="Times New Roman"/>
                <a:ea typeface="Times New Roman"/>
                <a:cs typeface="Times New Roman"/>
                <a:sym typeface="Times New Roman"/>
              </a:rPr>
              <a:t> santa librada, el tiempo en el cual el proyecto se estará</a:t>
            </a:r>
            <a:endParaRPr lang="es-CO" sz="1600" dirty="0">
              <a:latin typeface="Times New Roman"/>
              <a:ea typeface="Times New Roman"/>
              <a:cs typeface="Times New Roman"/>
            </a:endParaRPr>
          </a:p>
          <a:p>
            <a:r>
              <a:rPr lang="es-CO" sz="1600" dirty="0">
                <a:latin typeface="Times New Roman"/>
                <a:ea typeface="Times New Roman"/>
                <a:cs typeface="Times New Roman"/>
                <a:sym typeface="Times New Roman"/>
              </a:rPr>
              <a:t>realizando seria de 2 </a:t>
            </a:r>
            <a:r>
              <a:rPr lang="es-ES" sz="1600" dirty="0">
                <a:latin typeface="Times New Roman"/>
                <a:ea typeface="Times New Roman"/>
                <a:cs typeface="Times New Roman"/>
                <a:sym typeface="Times New Roman"/>
              </a:rPr>
              <a:t>años los cuales serán los 6 trimestres </a:t>
            </a:r>
            <a:r>
              <a:rPr lang="es-ES" sz="1600">
                <a:latin typeface="Times New Roman"/>
                <a:ea typeface="Times New Roman"/>
                <a:cs typeface="Times New Roman"/>
                <a:sym typeface="Times New Roman"/>
              </a:rPr>
              <a:t>por </a:t>
            </a:r>
            <a:r>
              <a:rPr lang="es-ES" sz="1600" dirty="0">
                <a:latin typeface="Times New Roman"/>
                <a:ea typeface="Times New Roman"/>
                <a:cs typeface="Times New Roman"/>
                <a:sym typeface="Times New Roman"/>
              </a:rPr>
              <a:t>realizar el proyecto, en los cuales </a:t>
            </a:r>
            <a:endParaRPr lang="es-ES" sz="1600">
              <a:latin typeface="Times New Roman"/>
              <a:ea typeface="Times New Roman"/>
              <a:cs typeface="Times New Roman"/>
              <a:sym typeface="Times New Roman"/>
            </a:endParaRPr>
          </a:p>
          <a:p>
            <a:r>
              <a:rPr lang="es-ES" sz="1600">
                <a:latin typeface="Times New Roman"/>
                <a:ea typeface="Times New Roman"/>
                <a:cs typeface="Times New Roman"/>
                <a:sym typeface="Times New Roman"/>
              </a:rPr>
              <a:t>se estaría</a:t>
            </a:r>
            <a:r>
              <a:rPr lang="es-ES" sz="1600" dirty="0">
                <a:latin typeface="Times New Roman"/>
                <a:ea typeface="Times New Roman"/>
                <a:cs typeface="Times New Roman"/>
                <a:sym typeface="Times New Roman"/>
              </a:rPr>
              <a:t> implementando una serie de mejoras y de alineamientos para que el cliente se </a:t>
            </a:r>
            <a:r>
              <a:rPr lang="es-ES" sz="1600">
                <a:latin typeface="Times New Roman"/>
                <a:ea typeface="Times New Roman"/>
                <a:cs typeface="Times New Roman"/>
                <a:sym typeface="Times New Roman"/>
              </a:rPr>
              <a:t>pueda</a:t>
            </a:r>
          </a:p>
          <a:p>
            <a:r>
              <a:rPr lang="es-ES" sz="1600">
                <a:latin typeface="Times New Roman"/>
                <a:ea typeface="Times New Roman"/>
                <a:cs typeface="Times New Roman"/>
                <a:sym typeface="Times New Roman"/>
              </a:rPr>
              <a:t>sentir satisfecho</a:t>
            </a:r>
            <a:r>
              <a:rPr lang="es-ES" sz="1600" dirty="0">
                <a:latin typeface="Times New Roman"/>
                <a:ea typeface="Times New Roman"/>
                <a:cs typeface="Times New Roman"/>
                <a:sym typeface="Times New Roman"/>
              </a:rPr>
              <a:t> a la hora de recibir el aplicativo web.</a:t>
            </a:r>
            <a:endParaRPr lang="es-ES" sz="1600">
              <a:latin typeface="Times New Roman"/>
              <a:ea typeface="Times New Roman"/>
              <a:cs typeface="Times New Roman"/>
            </a:endParaRPr>
          </a:p>
          <a:p>
            <a:pPr marL="457200" lvl="0" indent="-304800" algn="l">
              <a:lnSpc>
                <a:spcPct val="100000"/>
              </a:lnSpc>
              <a:spcBef>
                <a:spcPts val="0"/>
              </a:spcBef>
              <a:spcAft>
                <a:spcPts val="0"/>
              </a:spcAft>
              <a:buSzPts val="1200"/>
              <a:buNone/>
            </a:pPr>
            <a:endParaRPr lang="es-ES" sz="1400">
              <a:latin typeface="Times New Roman"/>
              <a:ea typeface="Times New Roman"/>
              <a:cs typeface="Times New Roman"/>
            </a:endParaRPr>
          </a:p>
          <a:p>
            <a:pPr marL="457200" lvl="0" indent="-30480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None/>
            </a:pPr>
            <a:endParaRPr sz="1400">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None/>
            </a:pPr>
            <a:endParaRPr lang="es-ES" sz="1400">
              <a:ea typeface="Times New Roman"/>
              <a:cs typeface="Times New Roman"/>
            </a:endParaRPr>
          </a:p>
          <a:p>
            <a:pPr marL="0" indent="0"/>
            <a:r>
              <a:rPr lang="es-ES" dirty="0"/>
              <a:t> </a:t>
            </a:r>
            <a:br>
              <a:rPr lang="es-ES" dirty="0"/>
            </a:br>
            <a:br>
              <a:rPr lang="es-ES" sz="1400" dirty="0"/>
            </a:br>
            <a:br>
              <a:rPr lang="es-ES" dirty="0"/>
            </a:br>
            <a:endParaRPr lang="es-ES">
              <a:solidFill>
                <a:srgbClr val="003399"/>
              </a:solidFill>
            </a:endParaRPr>
          </a:p>
        </p:txBody>
      </p:sp>
    </p:spTree>
  </p:cSld>
  <p:clrMapOvr>
    <a:masterClrMapping/>
  </p:clrMapOvr>
</p:sld>
</file>

<file path=ppt/theme/theme1.xml><?xml version="1.0" encoding="utf-8"?>
<a:theme xmlns:a="http://schemas.openxmlformats.org/drawingml/2006/main"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16</Slides>
  <Notes>15</Notes>
  <HiddenSlides>0</HiddenSlide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Administrative Process Review Meeting by Slidesgo</vt:lpstr>
      <vt:lpstr>Implementación de un Sistema de Gestión de Inventario para la empresa PATY SPORT</vt:lpstr>
      <vt:lpstr>Presentación de PowerPoint</vt:lpstr>
      <vt:lpstr>Planteamiento del problema </vt:lpstr>
      <vt:lpstr>Pregunta problema</vt:lpstr>
      <vt:lpstr>Objetivo general</vt:lpstr>
      <vt:lpstr>Objetivos específicos</vt:lpstr>
      <vt:lpstr>Justificación</vt:lpstr>
      <vt:lpstr>Alcance</vt:lpstr>
      <vt:lpstr>Delimitación </vt:lpstr>
      <vt:lpstr>Presentación de PowerPoint</vt:lpstr>
      <vt:lpstr>Roles </vt:lpstr>
      <vt:lpstr>Presentación de PowerPoint</vt:lpstr>
      <vt:lpstr>Presentación de PowerPoint</vt:lpstr>
      <vt:lpstr>Presentación de PowerPoint</vt:lpstr>
      <vt:lpstr>Mockups</vt:lpstr>
      <vt:lpstr>Control de versiones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un Sistema de Gestión de Inventario para la empresa PATY SPORT</dc:title>
  <cp:revision>832</cp:revision>
  <dcterms:modified xsi:type="dcterms:W3CDTF">2024-04-03T01:10:36Z</dcterms:modified>
</cp:coreProperties>
</file>