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Lst>
  <p:sldSz cy="5143500" cx="9144000"/>
  <p:notesSz cx="6858000" cy="9144000"/>
  <p:embeddedFontLst>
    <p:embeddedFont>
      <p:font typeface="DM Sans"/>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4" roundtripDataSignature="AMtx7miZHAc23ugJpfYjAx07sX+/ELBnI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DMSans-regular.fntdata"/><Relationship Id="rId11" Type="http://schemas.openxmlformats.org/officeDocument/2006/relationships/slide" Target="slides/slide7.xml"/><Relationship Id="rId22" Type="http://schemas.openxmlformats.org/officeDocument/2006/relationships/font" Target="fonts/DMSans-italic.fntdata"/><Relationship Id="rId10" Type="http://schemas.openxmlformats.org/officeDocument/2006/relationships/slide" Target="slides/slide6.xml"/><Relationship Id="rId21" Type="http://schemas.openxmlformats.org/officeDocument/2006/relationships/font" Target="fonts/DMSans-bold.fntdata"/><Relationship Id="rId13" Type="http://schemas.openxmlformats.org/officeDocument/2006/relationships/slide" Target="slides/slide9.xml"/><Relationship Id="rId24" Type="http://customschemas.google.com/relationships/presentationmetadata" Target="metadata"/><Relationship Id="rId12" Type="http://schemas.openxmlformats.org/officeDocument/2006/relationships/slide" Target="slides/slide8.xml"/><Relationship Id="rId23" Type="http://schemas.openxmlformats.org/officeDocument/2006/relationships/font" Target="fonts/DMSans-bold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1" name="Shape 651"/>
        <p:cNvGrpSpPr/>
        <p:nvPr/>
      </p:nvGrpSpPr>
      <p:grpSpPr>
        <a:xfrm>
          <a:off x="0" y="0"/>
          <a:ext cx="0" cy="0"/>
          <a:chOff x="0" y="0"/>
          <a:chExt cx="0" cy="0"/>
        </a:xfrm>
      </p:grpSpPr>
      <p:sp>
        <p:nvSpPr>
          <p:cNvPr id="652" name="Google Shape;652;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53" name="Google Shape;653;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9" name="Shape 759"/>
        <p:cNvGrpSpPr/>
        <p:nvPr/>
      </p:nvGrpSpPr>
      <p:grpSpPr>
        <a:xfrm>
          <a:off x="0" y="0"/>
          <a:ext cx="0" cy="0"/>
          <a:chOff x="0" y="0"/>
          <a:chExt cx="0" cy="0"/>
        </a:xfrm>
      </p:grpSpPr>
      <p:sp>
        <p:nvSpPr>
          <p:cNvPr id="760" name="Google Shape;760;g28ee48132c4_3_9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61" name="Google Shape;761;g28ee48132c4_3_9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4" name="Shape 764"/>
        <p:cNvGrpSpPr/>
        <p:nvPr/>
      </p:nvGrpSpPr>
      <p:grpSpPr>
        <a:xfrm>
          <a:off x="0" y="0"/>
          <a:ext cx="0" cy="0"/>
          <a:chOff x="0" y="0"/>
          <a:chExt cx="0" cy="0"/>
        </a:xfrm>
      </p:grpSpPr>
      <p:sp>
        <p:nvSpPr>
          <p:cNvPr id="765" name="Google Shape;765;g28ee48132c4_3_9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66" name="Google Shape;766;g28ee48132c4_3_9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0" name="Shape 770"/>
        <p:cNvGrpSpPr/>
        <p:nvPr/>
      </p:nvGrpSpPr>
      <p:grpSpPr>
        <a:xfrm>
          <a:off x="0" y="0"/>
          <a:ext cx="0" cy="0"/>
          <a:chOff x="0" y="0"/>
          <a:chExt cx="0" cy="0"/>
        </a:xfrm>
      </p:grpSpPr>
      <p:sp>
        <p:nvSpPr>
          <p:cNvPr id="771" name="Google Shape;771;g28ee48132c4_3_10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72" name="Google Shape;772;g28ee48132c4_3_10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5" name="Shape 775"/>
        <p:cNvGrpSpPr/>
        <p:nvPr/>
      </p:nvGrpSpPr>
      <p:grpSpPr>
        <a:xfrm>
          <a:off x="0" y="0"/>
          <a:ext cx="0" cy="0"/>
          <a:chOff x="0" y="0"/>
          <a:chExt cx="0" cy="0"/>
        </a:xfrm>
      </p:grpSpPr>
      <p:sp>
        <p:nvSpPr>
          <p:cNvPr id="776" name="Google Shape;776;g1f303fa9f24_1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77" name="Google Shape;777;g1f303fa9f24_1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1" name="Shape 781"/>
        <p:cNvGrpSpPr/>
        <p:nvPr/>
      </p:nvGrpSpPr>
      <p:grpSpPr>
        <a:xfrm>
          <a:off x="0" y="0"/>
          <a:ext cx="0" cy="0"/>
          <a:chOff x="0" y="0"/>
          <a:chExt cx="0" cy="0"/>
        </a:xfrm>
      </p:grpSpPr>
      <p:sp>
        <p:nvSpPr>
          <p:cNvPr id="782" name="Google Shape;782;g1f4a189faec_1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83" name="Google Shape;783;g1f4a189faec_1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7" name="Shape 787"/>
        <p:cNvGrpSpPr/>
        <p:nvPr/>
      </p:nvGrpSpPr>
      <p:grpSpPr>
        <a:xfrm>
          <a:off x="0" y="0"/>
          <a:ext cx="0" cy="0"/>
          <a:chOff x="0" y="0"/>
          <a:chExt cx="0" cy="0"/>
        </a:xfrm>
      </p:grpSpPr>
      <p:sp>
        <p:nvSpPr>
          <p:cNvPr id="788" name="Google Shape;788;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89" name="Google Shape;789;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5" name="Shape 675"/>
        <p:cNvGrpSpPr/>
        <p:nvPr/>
      </p:nvGrpSpPr>
      <p:grpSpPr>
        <a:xfrm>
          <a:off x="0" y="0"/>
          <a:ext cx="0" cy="0"/>
          <a:chOff x="0" y="0"/>
          <a:chExt cx="0" cy="0"/>
        </a:xfrm>
      </p:grpSpPr>
      <p:sp>
        <p:nvSpPr>
          <p:cNvPr id="676" name="Google Shape;676;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77" name="Google Shape;677;p4: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1" name="Shape 681"/>
        <p:cNvGrpSpPr/>
        <p:nvPr/>
      </p:nvGrpSpPr>
      <p:grpSpPr>
        <a:xfrm>
          <a:off x="0" y="0"/>
          <a:ext cx="0" cy="0"/>
          <a:chOff x="0" y="0"/>
          <a:chExt cx="0" cy="0"/>
        </a:xfrm>
      </p:grpSpPr>
      <p:sp>
        <p:nvSpPr>
          <p:cNvPr id="682" name="Google Shape;682;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83" name="Google Shape;683;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3" name="Shape 703"/>
        <p:cNvGrpSpPr/>
        <p:nvPr/>
      </p:nvGrpSpPr>
      <p:grpSpPr>
        <a:xfrm>
          <a:off x="0" y="0"/>
          <a:ext cx="0" cy="0"/>
          <a:chOff x="0" y="0"/>
          <a:chExt cx="0" cy="0"/>
        </a:xfrm>
      </p:grpSpPr>
      <p:sp>
        <p:nvSpPr>
          <p:cNvPr id="704" name="Google Shape;704;g28ee48132c4_3_4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05" name="Google Shape;705;g28ee48132c4_3_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9" name="Shape 729"/>
        <p:cNvGrpSpPr/>
        <p:nvPr/>
      </p:nvGrpSpPr>
      <p:grpSpPr>
        <a:xfrm>
          <a:off x="0" y="0"/>
          <a:ext cx="0" cy="0"/>
          <a:chOff x="0" y="0"/>
          <a:chExt cx="0" cy="0"/>
        </a:xfrm>
      </p:grpSpPr>
      <p:sp>
        <p:nvSpPr>
          <p:cNvPr id="730" name="Google Shape;730;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31" name="Google Shape;731;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5" name="Shape 735"/>
        <p:cNvGrpSpPr/>
        <p:nvPr/>
      </p:nvGrpSpPr>
      <p:grpSpPr>
        <a:xfrm>
          <a:off x="0" y="0"/>
          <a:ext cx="0" cy="0"/>
          <a:chOff x="0" y="0"/>
          <a:chExt cx="0" cy="0"/>
        </a:xfrm>
      </p:grpSpPr>
      <p:sp>
        <p:nvSpPr>
          <p:cNvPr id="736" name="Google Shape;736;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37" name="Google Shape;737;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1" name="Shape 741"/>
        <p:cNvGrpSpPr/>
        <p:nvPr/>
      </p:nvGrpSpPr>
      <p:grpSpPr>
        <a:xfrm>
          <a:off x="0" y="0"/>
          <a:ext cx="0" cy="0"/>
          <a:chOff x="0" y="0"/>
          <a:chExt cx="0" cy="0"/>
        </a:xfrm>
      </p:grpSpPr>
      <p:sp>
        <p:nvSpPr>
          <p:cNvPr id="742" name="Google Shape;742;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43" name="Google Shape;743;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7" name="Shape 747"/>
        <p:cNvGrpSpPr/>
        <p:nvPr/>
      </p:nvGrpSpPr>
      <p:grpSpPr>
        <a:xfrm>
          <a:off x="0" y="0"/>
          <a:ext cx="0" cy="0"/>
          <a:chOff x="0" y="0"/>
          <a:chExt cx="0" cy="0"/>
        </a:xfrm>
      </p:grpSpPr>
      <p:sp>
        <p:nvSpPr>
          <p:cNvPr id="748" name="Google Shape;748;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49" name="Google Shape;749;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3" name="Shape 753"/>
        <p:cNvGrpSpPr/>
        <p:nvPr/>
      </p:nvGrpSpPr>
      <p:grpSpPr>
        <a:xfrm>
          <a:off x="0" y="0"/>
          <a:ext cx="0" cy="0"/>
          <a:chOff x="0" y="0"/>
          <a:chExt cx="0" cy="0"/>
        </a:xfrm>
      </p:grpSpPr>
      <p:sp>
        <p:nvSpPr>
          <p:cNvPr id="754" name="Google Shape;754;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55" name="Google Shape;755;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bit.ly/3A1uf1Q"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grpSp>
        <p:nvGrpSpPr>
          <p:cNvPr id="9" name="Google Shape;9;p16"/>
          <p:cNvGrpSpPr/>
          <p:nvPr/>
        </p:nvGrpSpPr>
        <p:grpSpPr>
          <a:xfrm>
            <a:off x="152371" y="4028341"/>
            <a:ext cx="374394" cy="962866"/>
            <a:chOff x="-720900" y="1958300"/>
            <a:chExt cx="462900" cy="1190488"/>
          </a:xfrm>
        </p:grpSpPr>
        <p:sp>
          <p:nvSpPr>
            <p:cNvPr id="10" name="Google Shape;10;p16"/>
            <p:cNvSpPr/>
            <p:nvPr/>
          </p:nvSpPr>
          <p:spPr>
            <a:xfrm>
              <a:off x="-324000" y="280167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11" name="Google Shape;11;p16"/>
            <p:cNvSpPr/>
            <p:nvPr/>
          </p:nvSpPr>
          <p:spPr>
            <a:xfrm>
              <a:off x="-324000" y="308278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12" name="Google Shape;12;p16"/>
            <p:cNvSpPr/>
            <p:nvPr/>
          </p:nvSpPr>
          <p:spPr>
            <a:xfrm>
              <a:off x="-324000" y="223942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13" name="Google Shape;13;p16"/>
            <p:cNvSpPr/>
            <p:nvPr/>
          </p:nvSpPr>
          <p:spPr>
            <a:xfrm>
              <a:off x="-324000" y="252053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14" name="Google Shape;14;p16"/>
            <p:cNvSpPr/>
            <p:nvPr/>
          </p:nvSpPr>
          <p:spPr>
            <a:xfrm>
              <a:off x="-522450" y="280167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15" name="Google Shape;15;p16"/>
            <p:cNvSpPr/>
            <p:nvPr/>
          </p:nvSpPr>
          <p:spPr>
            <a:xfrm>
              <a:off x="-522450" y="308278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16" name="Google Shape;16;p16"/>
            <p:cNvSpPr/>
            <p:nvPr/>
          </p:nvSpPr>
          <p:spPr>
            <a:xfrm>
              <a:off x="-522450" y="223942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17" name="Google Shape;17;p16"/>
            <p:cNvSpPr/>
            <p:nvPr/>
          </p:nvSpPr>
          <p:spPr>
            <a:xfrm>
              <a:off x="-522450" y="252053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18" name="Google Shape;18;p16"/>
            <p:cNvSpPr/>
            <p:nvPr/>
          </p:nvSpPr>
          <p:spPr>
            <a:xfrm>
              <a:off x="-720900" y="280167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19" name="Google Shape;19;p16"/>
            <p:cNvSpPr/>
            <p:nvPr/>
          </p:nvSpPr>
          <p:spPr>
            <a:xfrm>
              <a:off x="-720900" y="308278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0" name="Google Shape;20;p16"/>
            <p:cNvSpPr/>
            <p:nvPr/>
          </p:nvSpPr>
          <p:spPr>
            <a:xfrm>
              <a:off x="-720900" y="223942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1" name="Google Shape;21;p16"/>
            <p:cNvSpPr/>
            <p:nvPr/>
          </p:nvSpPr>
          <p:spPr>
            <a:xfrm>
              <a:off x="-720900" y="252053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2" name="Google Shape;22;p16"/>
            <p:cNvSpPr/>
            <p:nvPr/>
          </p:nvSpPr>
          <p:spPr>
            <a:xfrm>
              <a:off x="-324000" y="1958300"/>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3" name="Google Shape;23;p16"/>
            <p:cNvSpPr/>
            <p:nvPr/>
          </p:nvSpPr>
          <p:spPr>
            <a:xfrm>
              <a:off x="-522450" y="1958300"/>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4" name="Google Shape;24;p16"/>
            <p:cNvSpPr/>
            <p:nvPr/>
          </p:nvSpPr>
          <p:spPr>
            <a:xfrm>
              <a:off x="-720900" y="1958300"/>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grpSp>
      <p:grpSp>
        <p:nvGrpSpPr>
          <p:cNvPr id="25" name="Google Shape;25;p16"/>
          <p:cNvGrpSpPr/>
          <p:nvPr/>
        </p:nvGrpSpPr>
        <p:grpSpPr>
          <a:xfrm rot="5400000">
            <a:off x="8322971" y="-141834"/>
            <a:ext cx="374394" cy="962866"/>
            <a:chOff x="-720900" y="1958300"/>
            <a:chExt cx="462900" cy="1190488"/>
          </a:xfrm>
        </p:grpSpPr>
        <p:sp>
          <p:nvSpPr>
            <p:cNvPr id="26" name="Google Shape;26;p16"/>
            <p:cNvSpPr/>
            <p:nvPr/>
          </p:nvSpPr>
          <p:spPr>
            <a:xfrm>
              <a:off x="-324000" y="280167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7" name="Google Shape;27;p16"/>
            <p:cNvSpPr/>
            <p:nvPr/>
          </p:nvSpPr>
          <p:spPr>
            <a:xfrm>
              <a:off x="-324000" y="308278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8" name="Google Shape;28;p16"/>
            <p:cNvSpPr/>
            <p:nvPr/>
          </p:nvSpPr>
          <p:spPr>
            <a:xfrm>
              <a:off x="-324000" y="223942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9" name="Google Shape;29;p16"/>
            <p:cNvSpPr/>
            <p:nvPr/>
          </p:nvSpPr>
          <p:spPr>
            <a:xfrm>
              <a:off x="-324000" y="252053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0" name="Google Shape;30;p16"/>
            <p:cNvSpPr/>
            <p:nvPr/>
          </p:nvSpPr>
          <p:spPr>
            <a:xfrm>
              <a:off x="-522450" y="280167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1" name="Google Shape;31;p16"/>
            <p:cNvSpPr/>
            <p:nvPr/>
          </p:nvSpPr>
          <p:spPr>
            <a:xfrm>
              <a:off x="-522450" y="308278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2" name="Google Shape;32;p16"/>
            <p:cNvSpPr/>
            <p:nvPr/>
          </p:nvSpPr>
          <p:spPr>
            <a:xfrm>
              <a:off x="-522450" y="223942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3" name="Google Shape;33;p16"/>
            <p:cNvSpPr/>
            <p:nvPr/>
          </p:nvSpPr>
          <p:spPr>
            <a:xfrm>
              <a:off x="-522450" y="252053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4" name="Google Shape;34;p16"/>
            <p:cNvSpPr/>
            <p:nvPr/>
          </p:nvSpPr>
          <p:spPr>
            <a:xfrm>
              <a:off x="-720900" y="280167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5" name="Google Shape;35;p16"/>
            <p:cNvSpPr/>
            <p:nvPr/>
          </p:nvSpPr>
          <p:spPr>
            <a:xfrm>
              <a:off x="-720900" y="308278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6" name="Google Shape;36;p16"/>
            <p:cNvSpPr/>
            <p:nvPr/>
          </p:nvSpPr>
          <p:spPr>
            <a:xfrm>
              <a:off x="-720900" y="223942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7" name="Google Shape;37;p16"/>
            <p:cNvSpPr/>
            <p:nvPr/>
          </p:nvSpPr>
          <p:spPr>
            <a:xfrm>
              <a:off x="-720900" y="252053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8" name="Google Shape;38;p16"/>
            <p:cNvSpPr/>
            <p:nvPr/>
          </p:nvSpPr>
          <p:spPr>
            <a:xfrm>
              <a:off x="-324000" y="1958300"/>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9" name="Google Shape;39;p16"/>
            <p:cNvSpPr/>
            <p:nvPr/>
          </p:nvSpPr>
          <p:spPr>
            <a:xfrm>
              <a:off x="-522450" y="1958300"/>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40" name="Google Shape;40;p16"/>
            <p:cNvSpPr/>
            <p:nvPr/>
          </p:nvSpPr>
          <p:spPr>
            <a:xfrm>
              <a:off x="-720900" y="1958300"/>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grpSp>
      <p:sp>
        <p:nvSpPr>
          <p:cNvPr id="41" name="Google Shape;41;p16"/>
          <p:cNvSpPr txBox="1"/>
          <p:nvPr>
            <p:ph type="ctrTitle"/>
          </p:nvPr>
        </p:nvSpPr>
        <p:spPr>
          <a:xfrm>
            <a:off x="713225" y="539492"/>
            <a:ext cx="4924200" cy="1911600"/>
          </a:xfrm>
          <a:prstGeom prst="rect">
            <a:avLst/>
          </a:prstGeom>
          <a:noFill/>
          <a:ln>
            <a:noFill/>
          </a:ln>
        </p:spPr>
        <p:txBody>
          <a:bodyPr anchorCtr="0" anchor="b" bIns="91425" lIns="91425" spcFirstLastPara="1" rIns="91425" wrap="square" tIns="91425">
            <a:noAutofit/>
          </a:bodyPr>
          <a:lstStyle>
            <a:lvl1pPr lvl="0" algn="l">
              <a:lnSpc>
                <a:spcPct val="80000"/>
              </a:lnSpc>
              <a:spcBef>
                <a:spcPts val="0"/>
              </a:spcBef>
              <a:spcAft>
                <a:spcPts val="0"/>
              </a:spcAft>
              <a:buClr>
                <a:srgbClr val="191919"/>
              </a:buClr>
              <a:buSzPts val="5200"/>
              <a:buNone/>
              <a:defRPr sz="4700"/>
            </a:lvl1pPr>
            <a:lvl2pPr lvl="1" algn="ctr">
              <a:lnSpc>
                <a:spcPct val="100000"/>
              </a:lnSpc>
              <a:spcBef>
                <a:spcPts val="0"/>
              </a:spcBef>
              <a:spcAft>
                <a:spcPts val="0"/>
              </a:spcAft>
              <a:buClr>
                <a:srgbClr val="191919"/>
              </a:buClr>
              <a:buSzPts val="5200"/>
              <a:buNone/>
              <a:defRPr sz="5200">
                <a:solidFill>
                  <a:srgbClr val="191919"/>
                </a:solidFill>
              </a:defRPr>
            </a:lvl2pPr>
            <a:lvl3pPr lvl="2" algn="ctr">
              <a:lnSpc>
                <a:spcPct val="100000"/>
              </a:lnSpc>
              <a:spcBef>
                <a:spcPts val="0"/>
              </a:spcBef>
              <a:spcAft>
                <a:spcPts val="0"/>
              </a:spcAft>
              <a:buClr>
                <a:srgbClr val="191919"/>
              </a:buClr>
              <a:buSzPts val="5200"/>
              <a:buNone/>
              <a:defRPr sz="5200">
                <a:solidFill>
                  <a:srgbClr val="191919"/>
                </a:solidFill>
              </a:defRPr>
            </a:lvl3pPr>
            <a:lvl4pPr lvl="3" algn="ctr">
              <a:lnSpc>
                <a:spcPct val="100000"/>
              </a:lnSpc>
              <a:spcBef>
                <a:spcPts val="0"/>
              </a:spcBef>
              <a:spcAft>
                <a:spcPts val="0"/>
              </a:spcAft>
              <a:buClr>
                <a:srgbClr val="191919"/>
              </a:buClr>
              <a:buSzPts val="5200"/>
              <a:buNone/>
              <a:defRPr sz="5200">
                <a:solidFill>
                  <a:srgbClr val="191919"/>
                </a:solidFill>
              </a:defRPr>
            </a:lvl4pPr>
            <a:lvl5pPr lvl="4" algn="ctr">
              <a:lnSpc>
                <a:spcPct val="100000"/>
              </a:lnSpc>
              <a:spcBef>
                <a:spcPts val="0"/>
              </a:spcBef>
              <a:spcAft>
                <a:spcPts val="0"/>
              </a:spcAft>
              <a:buClr>
                <a:srgbClr val="191919"/>
              </a:buClr>
              <a:buSzPts val="5200"/>
              <a:buNone/>
              <a:defRPr sz="5200">
                <a:solidFill>
                  <a:srgbClr val="191919"/>
                </a:solidFill>
              </a:defRPr>
            </a:lvl5pPr>
            <a:lvl6pPr lvl="5" algn="ctr">
              <a:lnSpc>
                <a:spcPct val="100000"/>
              </a:lnSpc>
              <a:spcBef>
                <a:spcPts val="0"/>
              </a:spcBef>
              <a:spcAft>
                <a:spcPts val="0"/>
              </a:spcAft>
              <a:buClr>
                <a:srgbClr val="191919"/>
              </a:buClr>
              <a:buSzPts val="5200"/>
              <a:buNone/>
              <a:defRPr sz="5200">
                <a:solidFill>
                  <a:srgbClr val="191919"/>
                </a:solidFill>
              </a:defRPr>
            </a:lvl6pPr>
            <a:lvl7pPr lvl="6" algn="ctr">
              <a:lnSpc>
                <a:spcPct val="100000"/>
              </a:lnSpc>
              <a:spcBef>
                <a:spcPts val="0"/>
              </a:spcBef>
              <a:spcAft>
                <a:spcPts val="0"/>
              </a:spcAft>
              <a:buClr>
                <a:srgbClr val="191919"/>
              </a:buClr>
              <a:buSzPts val="5200"/>
              <a:buNone/>
              <a:defRPr sz="5200">
                <a:solidFill>
                  <a:srgbClr val="191919"/>
                </a:solidFill>
              </a:defRPr>
            </a:lvl7pPr>
            <a:lvl8pPr lvl="7" algn="ctr">
              <a:lnSpc>
                <a:spcPct val="100000"/>
              </a:lnSpc>
              <a:spcBef>
                <a:spcPts val="0"/>
              </a:spcBef>
              <a:spcAft>
                <a:spcPts val="0"/>
              </a:spcAft>
              <a:buClr>
                <a:srgbClr val="191919"/>
              </a:buClr>
              <a:buSzPts val="5200"/>
              <a:buNone/>
              <a:defRPr sz="5200">
                <a:solidFill>
                  <a:srgbClr val="191919"/>
                </a:solidFill>
              </a:defRPr>
            </a:lvl8pPr>
            <a:lvl9pPr lvl="8" algn="ctr">
              <a:lnSpc>
                <a:spcPct val="100000"/>
              </a:lnSpc>
              <a:spcBef>
                <a:spcPts val="0"/>
              </a:spcBef>
              <a:spcAft>
                <a:spcPts val="0"/>
              </a:spcAft>
              <a:buClr>
                <a:srgbClr val="191919"/>
              </a:buClr>
              <a:buSzPts val="5200"/>
              <a:buNone/>
              <a:defRPr sz="5200">
                <a:solidFill>
                  <a:srgbClr val="191919"/>
                </a:solidFill>
              </a:defRPr>
            </a:lvl9pPr>
          </a:lstStyle>
          <a:p/>
        </p:txBody>
      </p:sp>
      <p:sp>
        <p:nvSpPr>
          <p:cNvPr id="42" name="Google Shape;42;p16"/>
          <p:cNvSpPr txBox="1"/>
          <p:nvPr>
            <p:ph idx="1" type="subTitle"/>
          </p:nvPr>
        </p:nvSpPr>
        <p:spPr>
          <a:xfrm>
            <a:off x="713225" y="2736852"/>
            <a:ext cx="2578200" cy="672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45" name="Shape 345"/>
        <p:cNvGrpSpPr/>
        <p:nvPr/>
      </p:nvGrpSpPr>
      <p:grpSpPr>
        <a:xfrm>
          <a:off x="0" y="0"/>
          <a:ext cx="0" cy="0"/>
          <a:chOff x="0" y="0"/>
          <a:chExt cx="0" cy="0"/>
        </a:xfrm>
      </p:grpSpPr>
      <p:sp>
        <p:nvSpPr>
          <p:cNvPr id="346" name="Google Shape;346;p25"/>
          <p:cNvSpPr txBox="1"/>
          <p:nvPr>
            <p:ph type="title"/>
          </p:nvPr>
        </p:nvSpPr>
        <p:spPr>
          <a:xfrm>
            <a:off x="720000" y="539500"/>
            <a:ext cx="77040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grpSp>
        <p:nvGrpSpPr>
          <p:cNvPr id="347" name="Google Shape;347;p25"/>
          <p:cNvGrpSpPr/>
          <p:nvPr/>
        </p:nvGrpSpPr>
        <p:grpSpPr>
          <a:xfrm flipH="1" rot="10800000">
            <a:off x="152371" y="152402"/>
            <a:ext cx="374394" cy="962866"/>
            <a:chOff x="-720900" y="1958300"/>
            <a:chExt cx="462900" cy="1190488"/>
          </a:xfrm>
        </p:grpSpPr>
        <p:sp>
          <p:nvSpPr>
            <p:cNvPr id="348" name="Google Shape;348;p25"/>
            <p:cNvSpPr/>
            <p:nvPr/>
          </p:nvSpPr>
          <p:spPr>
            <a:xfrm>
              <a:off x="-324000" y="280167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49" name="Google Shape;349;p25"/>
            <p:cNvSpPr/>
            <p:nvPr/>
          </p:nvSpPr>
          <p:spPr>
            <a:xfrm>
              <a:off x="-324000" y="308278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50" name="Google Shape;350;p25"/>
            <p:cNvSpPr/>
            <p:nvPr/>
          </p:nvSpPr>
          <p:spPr>
            <a:xfrm>
              <a:off x="-324000" y="223942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51" name="Google Shape;351;p25"/>
            <p:cNvSpPr/>
            <p:nvPr/>
          </p:nvSpPr>
          <p:spPr>
            <a:xfrm>
              <a:off x="-324000" y="252053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52" name="Google Shape;352;p25"/>
            <p:cNvSpPr/>
            <p:nvPr/>
          </p:nvSpPr>
          <p:spPr>
            <a:xfrm>
              <a:off x="-522450" y="280167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53" name="Google Shape;353;p25"/>
            <p:cNvSpPr/>
            <p:nvPr/>
          </p:nvSpPr>
          <p:spPr>
            <a:xfrm>
              <a:off x="-522450" y="308278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54" name="Google Shape;354;p25"/>
            <p:cNvSpPr/>
            <p:nvPr/>
          </p:nvSpPr>
          <p:spPr>
            <a:xfrm>
              <a:off x="-522450" y="223942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55" name="Google Shape;355;p25"/>
            <p:cNvSpPr/>
            <p:nvPr/>
          </p:nvSpPr>
          <p:spPr>
            <a:xfrm>
              <a:off x="-522450" y="252053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56" name="Google Shape;356;p25"/>
            <p:cNvSpPr/>
            <p:nvPr/>
          </p:nvSpPr>
          <p:spPr>
            <a:xfrm>
              <a:off x="-720900" y="280167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57" name="Google Shape;357;p25"/>
            <p:cNvSpPr/>
            <p:nvPr/>
          </p:nvSpPr>
          <p:spPr>
            <a:xfrm>
              <a:off x="-720900" y="308278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58" name="Google Shape;358;p25"/>
            <p:cNvSpPr/>
            <p:nvPr/>
          </p:nvSpPr>
          <p:spPr>
            <a:xfrm>
              <a:off x="-720900" y="223942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59" name="Google Shape;359;p25"/>
            <p:cNvSpPr/>
            <p:nvPr/>
          </p:nvSpPr>
          <p:spPr>
            <a:xfrm>
              <a:off x="-720900" y="252053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60" name="Google Shape;360;p25"/>
            <p:cNvSpPr/>
            <p:nvPr/>
          </p:nvSpPr>
          <p:spPr>
            <a:xfrm>
              <a:off x="-324000" y="1958300"/>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61" name="Google Shape;361;p25"/>
            <p:cNvSpPr/>
            <p:nvPr/>
          </p:nvSpPr>
          <p:spPr>
            <a:xfrm>
              <a:off x="-522450" y="1958300"/>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62" name="Google Shape;362;p25"/>
            <p:cNvSpPr/>
            <p:nvPr/>
          </p:nvSpPr>
          <p:spPr>
            <a:xfrm>
              <a:off x="-720900" y="1958300"/>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grpSp>
      <p:grpSp>
        <p:nvGrpSpPr>
          <p:cNvPr id="363" name="Google Shape;363;p25"/>
          <p:cNvGrpSpPr/>
          <p:nvPr/>
        </p:nvGrpSpPr>
        <p:grpSpPr>
          <a:xfrm flipH="1" rot="5400000">
            <a:off x="8322971" y="4322577"/>
            <a:ext cx="374394" cy="962866"/>
            <a:chOff x="-720900" y="1958300"/>
            <a:chExt cx="462900" cy="1190488"/>
          </a:xfrm>
        </p:grpSpPr>
        <p:sp>
          <p:nvSpPr>
            <p:cNvPr id="364" name="Google Shape;364;p25"/>
            <p:cNvSpPr/>
            <p:nvPr/>
          </p:nvSpPr>
          <p:spPr>
            <a:xfrm>
              <a:off x="-324000" y="280167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65" name="Google Shape;365;p25"/>
            <p:cNvSpPr/>
            <p:nvPr/>
          </p:nvSpPr>
          <p:spPr>
            <a:xfrm>
              <a:off x="-324000" y="308278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66" name="Google Shape;366;p25"/>
            <p:cNvSpPr/>
            <p:nvPr/>
          </p:nvSpPr>
          <p:spPr>
            <a:xfrm>
              <a:off x="-324000" y="223942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67" name="Google Shape;367;p25"/>
            <p:cNvSpPr/>
            <p:nvPr/>
          </p:nvSpPr>
          <p:spPr>
            <a:xfrm>
              <a:off x="-324000" y="252053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68" name="Google Shape;368;p25"/>
            <p:cNvSpPr/>
            <p:nvPr/>
          </p:nvSpPr>
          <p:spPr>
            <a:xfrm>
              <a:off x="-522450" y="280167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69" name="Google Shape;369;p25"/>
            <p:cNvSpPr/>
            <p:nvPr/>
          </p:nvSpPr>
          <p:spPr>
            <a:xfrm>
              <a:off x="-522450" y="308278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70" name="Google Shape;370;p25"/>
            <p:cNvSpPr/>
            <p:nvPr/>
          </p:nvSpPr>
          <p:spPr>
            <a:xfrm>
              <a:off x="-522450" y="223942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71" name="Google Shape;371;p25"/>
            <p:cNvSpPr/>
            <p:nvPr/>
          </p:nvSpPr>
          <p:spPr>
            <a:xfrm>
              <a:off x="-522450" y="252053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72" name="Google Shape;372;p25"/>
            <p:cNvSpPr/>
            <p:nvPr/>
          </p:nvSpPr>
          <p:spPr>
            <a:xfrm>
              <a:off x="-720900" y="280167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73" name="Google Shape;373;p25"/>
            <p:cNvSpPr/>
            <p:nvPr/>
          </p:nvSpPr>
          <p:spPr>
            <a:xfrm>
              <a:off x="-720900" y="308278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74" name="Google Shape;374;p25"/>
            <p:cNvSpPr/>
            <p:nvPr/>
          </p:nvSpPr>
          <p:spPr>
            <a:xfrm>
              <a:off x="-720900" y="223942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75" name="Google Shape;375;p25"/>
            <p:cNvSpPr/>
            <p:nvPr/>
          </p:nvSpPr>
          <p:spPr>
            <a:xfrm>
              <a:off x="-720900" y="252053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76" name="Google Shape;376;p25"/>
            <p:cNvSpPr/>
            <p:nvPr/>
          </p:nvSpPr>
          <p:spPr>
            <a:xfrm>
              <a:off x="-324000" y="1958300"/>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77" name="Google Shape;377;p25"/>
            <p:cNvSpPr/>
            <p:nvPr/>
          </p:nvSpPr>
          <p:spPr>
            <a:xfrm>
              <a:off x="-522450" y="1958300"/>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78" name="Google Shape;378;p25"/>
            <p:cNvSpPr/>
            <p:nvPr/>
          </p:nvSpPr>
          <p:spPr>
            <a:xfrm>
              <a:off x="-720900" y="1958300"/>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79" name="Shape 379"/>
        <p:cNvGrpSpPr/>
        <p:nvPr/>
      </p:nvGrpSpPr>
      <p:grpSpPr>
        <a:xfrm>
          <a:off x="0" y="0"/>
          <a:ext cx="0" cy="0"/>
          <a:chOff x="0" y="0"/>
          <a:chExt cx="0" cy="0"/>
        </a:xfrm>
      </p:grpSpPr>
      <p:sp>
        <p:nvSpPr>
          <p:cNvPr id="380" name="Google Shape;380;p26"/>
          <p:cNvSpPr txBox="1"/>
          <p:nvPr>
            <p:ph type="title"/>
          </p:nvPr>
        </p:nvSpPr>
        <p:spPr>
          <a:xfrm>
            <a:off x="2317950" y="1307100"/>
            <a:ext cx="4508100" cy="2529300"/>
          </a:xfrm>
          <a:prstGeom prst="rect">
            <a:avLst/>
          </a:prstGeom>
          <a:noFill/>
          <a:ln>
            <a:noFill/>
          </a:ln>
        </p:spPr>
        <p:txBody>
          <a:bodyPr anchorCtr="0" anchor="ctr" bIns="91425" lIns="91425" spcFirstLastPara="1" rIns="91425" wrap="square" tIns="91425">
            <a:noAutofit/>
          </a:bodyPr>
          <a:lstStyle>
            <a:lvl1pPr lvl="0" algn="ctr">
              <a:lnSpc>
                <a:spcPct val="80000"/>
              </a:lnSpc>
              <a:spcBef>
                <a:spcPts val="0"/>
              </a:spcBef>
              <a:spcAft>
                <a:spcPts val="0"/>
              </a:spcAft>
              <a:buSzPts val="4800"/>
              <a:buNone/>
              <a:defRPr sz="100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1" name="Shape 381"/>
        <p:cNvGrpSpPr/>
        <p:nvPr/>
      </p:nvGrpSpPr>
      <p:grpSpPr>
        <a:xfrm>
          <a:off x="0" y="0"/>
          <a:ext cx="0" cy="0"/>
          <a:chOff x="0" y="0"/>
          <a:chExt cx="0" cy="0"/>
        </a:xfrm>
      </p:grpSpPr>
      <p:sp>
        <p:nvSpPr>
          <p:cNvPr id="382" name="Google Shape;382;p27"/>
          <p:cNvSpPr txBox="1"/>
          <p:nvPr>
            <p:ph type="title"/>
          </p:nvPr>
        </p:nvSpPr>
        <p:spPr>
          <a:xfrm>
            <a:off x="2135550" y="1189100"/>
            <a:ext cx="4872900" cy="1964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500"/>
              <a:buNone/>
              <a:defRPr sz="15000"/>
            </a:lvl1pPr>
            <a:lvl2pPr lvl="1" algn="ctr">
              <a:lnSpc>
                <a:spcPct val="100000"/>
              </a:lnSpc>
              <a:spcBef>
                <a:spcPts val="0"/>
              </a:spcBef>
              <a:spcAft>
                <a:spcPts val="0"/>
              </a:spcAft>
              <a:buSzPts val="3500"/>
              <a:buNone/>
              <a:defRPr/>
            </a:lvl2pPr>
            <a:lvl3pPr lvl="2" algn="ctr">
              <a:lnSpc>
                <a:spcPct val="100000"/>
              </a:lnSpc>
              <a:spcBef>
                <a:spcPts val="0"/>
              </a:spcBef>
              <a:spcAft>
                <a:spcPts val="0"/>
              </a:spcAft>
              <a:buSzPts val="3500"/>
              <a:buNone/>
              <a:defRPr/>
            </a:lvl3pPr>
            <a:lvl4pPr lvl="3" algn="ctr">
              <a:lnSpc>
                <a:spcPct val="100000"/>
              </a:lnSpc>
              <a:spcBef>
                <a:spcPts val="0"/>
              </a:spcBef>
              <a:spcAft>
                <a:spcPts val="0"/>
              </a:spcAft>
              <a:buSzPts val="3500"/>
              <a:buNone/>
              <a:defRPr/>
            </a:lvl4pPr>
            <a:lvl5pPr lvl="4" algn="ctr">
              <a:lnSpc>
                <a:spcPct val="100000"/>
              </a:lnSpc>
              <a:spcBef>
                <a:spcPts val="0"/>
              </a:spcBef>
              <a:spcAft>
                <a:spcPts val="0"/>
              </a:spcAft>
              <a:buSzPts val="3500"/>
              <a:buNone/>
              <a:defRPr/>
            </a:lvl5pPr>
            <a:lvl6pPr lvl="5" algn="ctr">
              <a:lnSpc>
                <a:spcPct val="100000"/>
              </a:lnSpc>
              <a:spcBef>
                <a:spcPts val="0"/>
              </a:spcBef>
              <a:spcAft>
                <a:spcPts val="0"/>
              </a:spcAft>
              <a:buSzPts val="3500"/>
              <a:buNone/>
              <a:defRPr/>
            </a:lvl6pPr>
            <a:lvl7pPr lvl="6" algn="ctr">
              <a:lnSpc>
                <a:spcPct val="100000"/>
              </a:lnSpc>
              <a:spcBef>
                <a:spcPts val="0"/>
              </a:spcBef>
              <a:spcAft>
                <a:spcPts val="0"/>
              </a:spcAft>
              <a:buSzPts val="3500"/>
              <a:buNone/>
              <a:defRPr/>
            </a:lvl7pPr>
            <a:lvl8pPr lvl="7" algn="ctr">
              <a:lnSpc>
                <a:spcPct val="100000"/>
              </a:lnSpc>
              <a:spcBef>
                <a:spcPts val="0"/>
              </a:spcBef>
              <a:spcAft>
                <a:spcPts val="0"/>
              </a:spcAft>
              <a:buSzPts val="3500"/>
              <a:buNone/>
              <a:defRPr/>
            </a:lvl8pPr>
            <a:lvl9pPr lvl="8" algn="ctr">
              <a:lnSpc>
                <a:spcPct val="100000"/>
              </a:lnSpc>
              <a:spcBef>
                <a:spcPts val="0"/>
              </a:spcBef>
              <a:spcAft>
                <a:spcPts val="0"/>
              </a:spcAft>
              <a:buSzPts val="3500"/>
              <a:buNone/>
              <a:defRPr/>
            </a:lvl9pPr>
          </a:lstStyle>
          <a:p/>
        </p:txBody>
      </p:sp>
      <p:sp>
        <p:nvSpPr>
          <p:cNvPr id="383" name="Google Shape;383;p27"/>
          <p:cNvSpPr txBox="1"/>
          <p:nvPr>
            <p:ph idx="1" type="subTitle"/>
          </p:nvPr>
        </p:nvSpPr>
        <p:spPr>
          <a:xfrm>
            <a:off x="2135550" y="3153500"/>
            <a:ext cx="4872900" cy="671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200"/>
              <a:buNone/>
              <a:defRPr sz="1600"/>
            </a:lvl1pPr>
            <a:lvl2pPr lvl="1" algn="ctr">
              <a:lnSpc>
                <a:spcPct val="100000"/>
              </a:lnSpc>
              <a:spcBef>
                <a:spcPts val="0"/>
              </a:spcBef>
              <a:spcAft>
                <a:spcPts val="0"/>
              </a:spcAft>
              <a:buSzPts val="1200"/>
              <a:buNone/>
              <a:defRPr/>
            </a:lvl2pPr>
            <a:lvl3pPr lvl="2" algn="ctr">
              <a:lnSpc>
                <a:spcPct val="100000"/>
              </a:lnSpc>
              <a:spcBef>
                <a:spcPts val="1600"/>
              </a:spcBef>
              <a:spcAft>
                <a:spcPts val="0"/>
              </a:spcAft>
              <a:buSzPts val="1200"/>
              <a:buNone/>
              <a:defRPr/>
            </a:lvl3pPr>
            <a:lvl4pPr lvl="3" algn="ctr">
              <a:lnSpc>
                <a:spcPct val="100000"/>
              </a:lnSpc>
              <a:spcBef>
                <a:spcPts val="1600"/>
              </a:spcBef>
              <a:spcAft>
                <a:spcPts val="0"/>
              </a:spcAft>
              <a:buSzPts val="1200"/>
              <a:buNone/>
              <a:defRPr/>
            </a:lvl4pPr>
            <a:lvl5pPr lvl="4" algn="ctr">
              <a:lnSpc>
                <a:spcPct val="100000"/>
              </a:lnSpc>
              <a:spcBef>
                <a:spcPts val="1600"/>
              </a:spcBef>
              <a:spcAft>
                <a:spcPts val="0"/>
              </a:spcAft>
              <a:buSzPts val="1200"/>
              <a:buNone/>
              <a:defRPr/>
            </a:lvl5pPr>
            <a:lvl6pPr lvl="5" algn="ctr">
              <a:lnSpc>
                <a:spcPct val="100000"/>
              </a:lnSpc>
              <a:spcBef>
                <a:spcPts val="1600"/>
              </a:spcBef>
              <a:spcAft>
                <a:spcPts val="0"/>
              </a:spcAft>
              <a:buSzPts val="1200"/>
              <a:buNone/>
              <a:defRPr/>
            </a:lvl6pPr>
            <a:lvl7pPr lvl="6" algn="ctr">
              <a:lnSpc>
                <a:spcPct val="100000"/>
              </a:lnSpc>
              <a:spcBef>
                <a:spcPts val="1600"/>
              </a:spcBef>
              <a:spcAft>
                <a:spcPts val="0"/>
              </a:spcAft>
              <a:buSzPts val="1200"/>
              <a:buNone/>
              <a:defRPr/>
            </a:lvl7pPr>
            <a:lvl8pPr lvl="7" algn="ctr">
              <a:lnSpc>
                <a:spcPct val="100000"/>
              </a:lnSpc>
              <a:spcBef>
                <a:spcPts val="1600"/>
              </a:spcBef>
              <a:spcAft>
                <a:spcPts val="0"/>
              </a:spcAft>
              <a:buSzPts val="1200"/>
              <a:buNone/>
              <a:defRPr/>
            </a:lvl8pPr>
            <a:lvl9pPr lvl="8" algn="ctr">
              <a:lnSpc>
                <a:spcPct val="100000"/>
              </a:lnSpc>
              <a:spcBef>
                <a:spcPts val="1600"/>
              </a:spcBef>
              <a:spcAft>
                <a:spcPts val="1600"/>
              </a:spcAft>
              <a:buSzPts val="12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84" name="Shape 384"/>
        <p:cNvGrpSpPr/>
        <p:nvPr/>
      </p:nvGrpSpPr>
      <p:grpSpPr>
        <a:xfrm>
          <a:off x="0" y="0"/>
          <a:ext cx="0" cy="0"/>
          <a:chOff x="0" y="0"/>
          <a:chExt cx="0" cy="0"/>
        </a:xfrm>
      </p:grpSpPr>
      <p:sp>
        <p:nvSpPr>
          <p:cNvPr id="385" name="Google Shape;385;p28"/>
          <p:cNvSpPr txBox="1"/>
          <p:nvPr>
            <p:ph type="title"/>
          </p:nvPr>
        </p:nvSpPr>
        <p:spPr>
          <a:xfrm>
            <a:off x="720000" y="4014450"/>
            <a:ext cx="7704000" cy="572700"/>
          </a:xfrm>
          <a:prstGeom prst="rect">
            <a:avLst/>
          </a:prstGeom>
          <a:solidFill>
            <a:schemeClr val="accent2"/>
          </a:solid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a:lvl1pPr>
            <a:lvl2pPr lvl="1" algn="ctr">
              <a:lnSpc>
                <a:spcPct val="100000"/>
              </a:lnSpc>
              <a:spcBef>
                <a:spcPts val="0"/>
              </a:spcBef>
              <a:spcAft>
                <a:spcPts val="0"/>
              </a:spcAft>
              <a:buSzPts val="3500"/>
              <a:buNone/>
              <a:defRPr/>
            </a:lvl2pPr>
            <a:lvl3pPr lvl="2" algn="ctr">
              <a:lnSpc>
                <a:spcPct val="100000"/>
              </a:lnSpc>
              <a:spcBef>
                <a:spcPts val="0"/>
              </a:spcBef>
              <a:spcAft>
                <a:spcPts val="0"/>
              </a:spcAft>
              <a:buSzPts val="3500"/>
              <a:buNone/>
              <a:defRPr/>
            </a:lvl3pPr>
            <a:lvl4pPr lvl="3" algn="ctr">
              <a:lnSpc>
                <a:spcPct val="100000"/>
              </a:lnSpc>
              <a:spcBef>
                <a:spcPts val="0"/>
              </a:spcBef>
              <a:spcAft>
                <a:spcPts val="0"/>
              </a:spcAft>
              <a:buSzPts val="3500"/>
              <a:buNone/>
              <a:defRPr/>
            </a:lvl4pPr>
            <a:lvl5pPr lvl="4" algn="ctr">
              <a:lnSpc>
                <a:spcPct val="100000"/>
              </a:lnSpc>
              <a:spcBef>
                <a:spcPts val="0"/>
              </a:spcBef>
              <a:spcAft>
                <a:spcPts val="0"/>
              </a:spcAft>
              <a:buSzPts val="3500"/>
              <a:buNone/>
              <a:defRPr/>
            </a:lvl5pPr>
            <a:lvl6pPr lvl="5" algn="ctr">
              <a:lnSpc>
                <a:spcPct val="100000"/>
              </a:lnSpc>
              <a:spcBef>
                <a:spcPts val="0"/>
              </a:spcBef>
              <a:spcAft>
                <a:spcPts val="0"/>
              </a:spcAft>
              <a:buSzPts val="3500"/>
              <a:buNone/>
              <a:defRPr/>
            </a:lvl6pPr>
            <a:lvl7pPr lvl="6" algn="ctr">
              <a:lnSpc>
                <a:spcPct val="100000"/>
              </a:lnSpc>
              <a:spcBef>
                <a:spcPts val="0"/>
              </a:spcBef>
              <a:spcAft>
                <a:spcPts val="0"/>
              </a:spcAft>
              <a:buSzPts val="3500"/>
              <a:buNone/>
              <a:defRPr/>
            </a:lvl7pPr>
            <a:lvl8pPr lvl="7" algn="ctr">
              <a:lnSpc>
                <a:spcPct val="100000"/>
              </a:lnSpc>
              <a:spcBef>
                <a:spcPts val="0"/>
              </a:spcBef>
              <a:spcAft>
                <a:spcPts val="0"/>
              </a:spcAft>
              <a:buSzPts val="3500"/>
              <a:buNone/>
              <a:defRPr/>
            </a:lvl8pPr>
            <a:lvl9pPr lvl="8" algn="ctr">
              <a:lnSpc>
                <a:spcPct val="100000"/>
              </a:lnSpc>
              <a:spcBef>
                <a:spcPts val="0"/>
              </a:spcBef>
              <a:spcAft>
                <a:spcPts val="0"/>
              </a:spcAft>
              <a:buSzPts val="35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386" name="Shape 386"/>
        <p:cNvGrpSpPr/>
        <p:nvPr/>
      </p:nvGrpSpPr>
      <p:grpSpPr>
        <a:xfrm>
          <a:off x="0" y="0"/>
          <a:ext cx="0" cy="0"/>
          <a:chOff x="0" y="0"/>
          <a:chExt cx="0" cy="0"/>
        </a:xfrm>
      </p:grpSpPr>
      <p:sp>
        <p:nvSpPr>
          <p:cNvPr id="387" name="Google Shape;387;p29"/>
          <p:cNvSpPr txBox="1"/>
          <p:nvPr>
            <p:ph hasCustomPrompt="1" type="title"/>
          </p:nvPr>
        </p:nvSpPr>
        <p:spPr>
          <a:xfrm>
            <a:off x="713225" y="1806525"/>
            <a:ext cx="5246400" cy="10149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9600"/>
              <a:buNone/>
              <a:defRPr sz="5000"/>
            </a:lvl1pPr>
            <a:lvl2pPr lvl="1" algn="ctr">
              <a:lnSpc>
                <a:spcPct val="100000"/>
              </a:lnSpc>
              <a:spcBef>
                <a:spcPts val="0"/>
              </a:spcBef>
              <a:spcAft>
                <a:spcPts val="0"/>
              </a:spcAft>
              <a:buSzPts val="9600"/>
              <a:buNone/>
              <a:defRPr sz="9600"/>
            </a:lvl2pPr>
            <a:lvl3pPr lvl="2" algn="ctr">
              <a:lnSpc>
                <a:spcPct val="100000"/>
              </a:lnSpc>
              <a:spcBef>
                <a:spcPts val="0"/>
              </a:spcBef>
              <a:spcAft>
                <a:spcPts val="0"/>
              </a:spcAft>
              <a:buSzPts val="9600"/>
              <a:buNone/>
              <a:defRPr sz="9600"/>
            </a:lvl3pPr>
            <a:lvl4pPr lvl="3" algn="ctr">
              <a:lnSpc>
                <a:spcPct val="100000"/>
              </a:lnSpc>
              <a:spcBef>
                <a:spcPts val="0"/>
              </a:spcBef>
              <a:spcAft>
                <a:spcPts val="0"/>
              </a:spcAft>
              <a:buSzPts val="9600"/>
              <a:buNone/>
              <a:defRPr sz="9600"/>
            </a:lvl4pPr>
            <a:lvl5pPr lvl="4" algn="ctr">
              <a:lnSpc>
                <a:spcPct val="100000"/>
              </a:lnSpc>
              <a:spcBef>
                <a:spcPts val="0"/>
              </a:spcBef>
              <a:spcAft>
                <a:spcPts val="0"/>
              </a:spcAft>
              <a:buSzPts val="9600"/>
              <a:buNone/>
              <a:defRPr sz="9600"/>
            </a:lvl5pPr>
            <a:lvl6pPr lvl="5" algn="ctr">
              <a:lnSpc>
                <a:spcPct val="100000"/>
              </a:lnSpc>
              <a:spcBef>
                <a:spcPts val="0"/>
              </a:spcBef>
              <a:spcAft>
                <a:spcPts val="0"/>
              </a:spcAft>
              <a:buSzPts val="9600"/>
              <a:buNone/>
              <a:defRPr sz="9600"/>
            </a:lvl6pPr>
            <a:lvl7pPr lvl="6" algn="ctr">
              <a:lnSpc>
                <a:spcPct val="100000"/>
              </a:lnSpc>
              <a:spcBef>
                <a:spcPts val="0"/>
              </a:spcBef>
              <a:spcAft>
                <a:spcPts val="0"/>
              </a:spcAft>
              <a:buSzPts val="9600"/>
              <a:buNone/>
              <a:defRPr sz="9600"/>
            </a:lvl7pPr>
            <a:lvl8pPr lvl="7" algn="ctr">
              <a:lnSpc>
                <a:spcPct val="100000"/>
              </a:lnSpc>
              <a:spcBef>
                <a:spcPts val="0"/>
              </a:spcBef>
              <a:spcAft>
                <a:spcPts val="0"/>
              </a:spcAft>
              <a:buSzPts val="9600"/>
              <a:buNone/>
              <a:defRPr sz="9600"/>
            </a:lvl8pPr>
            <a:lvl9pPr lvl="8" algn="ctr">
              <a:lnSpc>
                <a:spcPct val="100000"/>
              </a:lnSpc>
              <a:spcBef>
                <a:spcPts val="0"/>
              </a:spcBef>
              <a:spcAft>
                <a:spcPts val="0"/>
              </a:spcAft>
              <a:buSzPts val="9600"/>
              <a:buNone/>
              <a:defRPr sz="9600"/>
            </a:lvl9pPr>
          </a:lstStyle>
          <a:p>
            <a:r>
              <a:t>xx%</a:t>
            </a:r>
          </a:p>
        </p:txBody>
      </p:sp>
      <p:sp>
        <p:nvSpPr>
          <p:cNvPr id="388" name="Google Shape;388;p29"/>
          <p:cNvSpPr txBox="1"/>
          <p:nvPr>
            <p:ph idx="1" type="subTitle"/>
          </p:nvPr>
        </p:nvSpPr>
        <p:spPr>
          <a:xfrm>
            <a:off x="713225" y="2901150"/>
            <a:ext cx="5246400" cy="497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600"/>
              <a:buNone/>
              <a:defRPr sz="1600"/>
            </a:lvl1pPr>
            <a:lvl2pPr lvl="1" algn="ctr">
              <a:lnSpc>
                <a:spcPct val="100000"/>
              </a:lnSpc>
              <a:spcBef>
                <a:spcPts val="0"/>
              </a:spcBef>
              <a:spcAft>
                <a:spcPts val="0"/>
              </a:spcAft>
              <a:buSzPts val="1600"/>
              <a:buNone/>
              <a:defRPr sz="1600"/>
            </a:lvl2pPr>
            <a:lvl3pPr lvl="2" algn="ctr">
              <a:lnSpc>
                <a:spcPct val="100000"/>
              </a:lnSpc>
              <a:spcBef>
                <a:spcPts val="1600"/>
              </a:spcBef>
              <a:spcAft>
                <a:spcPts val="0"/>
              </a:spcAft>
              <a:buSzPts val="1600"/>
              <a:buNone/>
              <a:defRPr sz="1600"/>
            </a:lvl3pPr>
            <a:lvl4pPr lvl="3" algn="ctr">
              <a:lnSpc>
                <a:spcPct val="100000"/>
              </a:lnSpc>
              <a:spcBef>
                <a:spcPts val="1600"/>
              </a:spcBef>
              <a:spcAft>
                <a:spcPts val="0"/>
              </a:spcAft>
              <a:buSzPts val="1600"/>
              <a:buNone/>
              <a:defRPr sz="1600"/>
            </a:lvl4pPr>
            <a:lvl5pPr lvl="4" algn="ctr">
              <a:lnSpc>
                <a:spcPct val="100000"/>
              </a:lnSpc>
              <a:spcBef>
                <a:spcPts val="1600"/>
              </a:spcBef>
              <a:spcAft>
                <a:spcPts val="0"/>
              </a:spcAft>
              <a:buSzPts val="1600"/>
              <a:buNone/>
              <a:defRPr sz="1600"/>
            </a:lvl5pPr>
            <a:lvl6pPr lvl="5" algn="ctr">
              <a:lnSpc>
                <a:spcPct val="100000"/>
              </a:lnSpc>
              <a:spcBef>
                <a:spcPts val="1600"/>
              </a:spcBef>
              <a:spcAft>
                <a:spcPts val="0"/>
              </a:spcAft>
              <a:buSzPts val="1600"/>
              <a:buNone/>
              <a:defRPr sz="1600"/>
            </a:lvl6pPr>
            <a:lvl7pPr lvl="6" algn="ctr">
              <a:lnSpc>
                <a:spcPct val="100000"/>
              </a:lnSpc>
              <a:spcBef>
                <a:spcPts val="1600"/>
              </a:spcBef>
              <a:spcAft>
                <a:spcPts val="0"/>
              </a:spcAft>
              <a:buSzPts val="1600"/>
              <a:buNone/>
              <a:defRPr sz="1600"/>
            </a:lvl7pPr>
            <a:lvl8pPr lvl="7" algn="ctr">
              <a:lnSpc>
                <a:spcPct val="100000"/>
              </a:lnSpc>
              <a:spcBef>
                <a:spcPts val="1600"/>
              </a:spcBef>
              <a:spcAft>
                <a:spcPts val="0"/>
              </a:spcAft>
              <a:buSzPts val="1600"/>
              <a:buNone/>
              <a:defRPr sz="1600"/>
            </a:lvl8pPr>
            <a:lvl9pPr lvl="8" algn="ctr">
              <a:lnSpc>
                <a:spcPct val="100000"/>
              </a:lnSpc>
              <a:spcBef>
                <a:spcPts val="1600"/>
              </a:spcBef>
              <a:spcAft>
                <a:spcPts val="1600"/>
              </a:spcAft>
              <a:buSzPts val="1600"/>
              <a:buNone/>
              <a:defRPr sz="1600"/>
            </a:lvl9pPr>
          </a:lstStyle>
          <a:p/>
        </p:txBody>
      </p:sp>
      <p:grpSp>
        <p:nvGrpSpPr>
          <p:cNvPr id="389" name="Google Shape;389;p29"/>
          <p:cNvGrpSpPr/>
          <p:nvPr/>
        </p:nvGrpSpPr>
        <p:grpSpPr>
          <a:xfrm>
            <a:off x="242321" y="150516"/>
            <a:ext cx="374394" cy="962866"/>
            <a:chOff x="-720900" y="1958300"/>
            <a:chExt cx="462900" cy="1190488"/>
          </a:xfrm>
        </p:grpSpPr>
        <p:sp>
          <p:nvSpPr>
            <p:cNvPr id="390" name="Google Shape;390;p29"/>
            <p:cNvSpPr/>
            <p:nvPr/>
          </p:nvSpPr>
          <p:spPr>
            <a:xfrm>
              <a:off x="-324000" y="280167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91" name="Google Shape;391;p29"/>
            <p:cNvSpPr/>
            <p:nvPr/>
          </p:nvSpPr>
          <p:spPr>
            <a:xfrm>
              <a:off x="-324000" y="308278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92" name="Google Shape;392;p29"/>
            <p:cNvSpPr/>
            <p:nvPr/>
          </p:nvSpPr>
          <p:spPr>
            <a:xfrm>
              <a:off x="-324000" y="223942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93" name="Google Shape;393;p29"/>
            <p:cNvSpPr/>
            <p:nvPr/>
          </p:nvSpPr>
          <p:spPr>
            <a:xfrm>
              <a:off x="-324000" y="252053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94" name="Google Shape;394;p29"/>
            <p:cNvSpPr/>
            <p:nvPr/>
          </p:nvSpPr>
          <p:spPr>
            <a:xfrm>
              <a:off x="-522450" y="280167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95" name="Google Shape;395;p29"/>
            <p:cNvSpPr/>
            <p:nvPr/>
          </p:nvSpPr>
          <p:spPr>
            <a:xfrm>
              <a:off x="-522450" y="308278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96" name="Google Shape;396;p29"/>
            <p:cNvSpPr/>
            <p:nvPr/>
          </p:nvSpPr>
          <p:spPr>
            <a:xfrm>
              <a:off x="-522450" y="223942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97" name="Google Shape;397;p29"/>
            <p:cNvSpPr/>
            <p:nvPr/>
          </p:nvSpPr>
          <p:spPr>
            <a:xfrm>
              <a:off x="-522450" y="252053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98" name="Google Shape;398;p29"/>
            <p:cNvSpPr/>
            <p:nvPr/>
          </p:nvSpPr>
          <p:spPr>
            <a:xfrm>
              <a:off x="-720900" y="280167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99" name="Google Shape;399;p29"/>
            <p:cNvSpPr/>
            <p:nvPr/>
          </p:nvSpPr>
          <p:spPr>
            <a:xfrm>
              <a:off x="-720900" y="308278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400" name="Google Shape;400;p29"/>
            <p:cNvSpPr/>
            <p:nvPr/>
          </p:nvSpPr>
          <p:spPr>
            <a:xfrm>
              <a:off x="-720900" y="223942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401" name="Google Shape;401;p29"/>
            <p:cNvSpPr/>
            <p:nvPr/>
          </p:nvSpPr>
          <p:spPr>
            <a:xfrm>
              <a:off x="-720900" y="252053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402" name="Google Shape;402;p29"/>
            <p:cNvSpPr/>
            <p:nvPr/>
          </p:nvSpPr>
          <p:spPr>
            <a:xfrm>
              <a:off x="-324000" y="1958300"/>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403" name="Google Shape;403;p29"/>
            <p:cNvSpPr/>
            <p:nvPr/>
          </p:nvSpPr>
          <p:spPr>
            <a:xfrm>
              <a:off x="-522450" y="1958300"/>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404" name="Google Shape;404;p29"/>
            <p:cNvSpPr/>
            <p:nvPr/>
          </p:nvSpPr>
          <p:spPr>
            <a:xfrm>
              <a:off x="-720900" y="1958300"/>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grpSp>
      <p:grpSp>
        <p:nvGrpSpPr>
          <p:cNvPr id="405" name="Google Shape;405;p29"/>
          <p:cNvGrpSpPr/>
          <p:nvPr/>
        </p:nvGrpSpPr>
        <p:grpSpPr>
          <a:xfrm rot="5400000">
            <a:off x="1110171" y="-143709"/>
            <a:ext cx="374394" cy="962866"/>
            <a:chOff x="-720900" y="1958300"/>
            <a:chExt cx="462900" cy="1190488"/>
          </a:xfrm>
        </p:grpSpPr>
        <p:sp>
          <p:nvSpPr>
            <p:cNvPr id="406" name="Google Shape;406;p29"/>
            <p:cNvSpPr/>
            <p:nvPr/>
          </p:nvSpPr>
          <p:spPr>
            <a:xfrm>
              <a:off x="-324000" y="280167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407" name="Google Shape;407;p29"/>
            <p:cNvSpPr/>
            <p:nvPr/>
          </p:nvSpPr>
          <p:spPr>
            <a:xfrm>
              <a:off x="-324000" y="308278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408" name="Google Shape;408;p29"/>
            <p:cNvSpPr/>
            <p:nvPr/>
          </p:nvSpPr>
          <p:spPr>
            <a:xfrm>
              <a:off x="-324000" y="223942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409" name="Google Shape;409;p29"/>
            <p:cNvSpPr/>
            <p:nvPr/>
          </p:nvSpPr>
          <p:spPr>
            <a:xfrm>
              <a:off x="-324000" y="252053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410" name="Google Shape;410;p29"/>
            <p:cNvSpPr/>
            <p:nvPr/>
          </p:nvSpPr>
          <p:spPr>
            <a:xfrm>
              <a:off x="-522450" y="280167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411" name="Google Shape;411;p29"/>
            <p:cNvSpPr/>
            <p:nvPr/>
          </p:nvSpPr>
          <p:spPr>
            <a:xfrm>
              <a:off x="-522450" y="308278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412" name="Google Shape;412;p29"/>
            <p:cNvSpPr/>
            <p:nvPr/>
          </p:nvSpPr>
          <p:spPr>
            <a:xfrm>
              <a:off x="-522450" y="223942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413" name="Google Shape;413;p29"/>
            <p:cNvSpPr/>
            <p:nvPr/>
          </p:nvSpPr>
          <p:spPr>
            <a:xfrm>
              <a:off x="-522450" y="252053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414" name="Google Shape;414;p29"/>
            <p:cNvSpPr/>
            <p:nvPr/>
          </p:nvSpPr>
          <p:spPr>
            <a:xfrm>
              <a:off x="-720900" y="280167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415" name="Google Shape;415;p29"/>
            <p:cNvSpPr/>
            <p:nvPr/>
          </p:nvSpPr>
          <p:spPr>
            <a:xfrm>
              <a:off x="-720900" y="308278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416" name="Google Shape;416;p29"/>
            <p:cNvSpPr/>
            <p:nvPr/>
          </p:nvSpPr>
          <p:spPr>
            <a:xfrm>
              <a:off x="-720900" y="223942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417" name="Google Shape;417;p29"/>
            <p:cNvSpPr/>
            <p:nvPr/>
          </p:nvSpPr>
          <p:spPr>
            <a:xfrm>
              <a:off x="-720900" y="252053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418" name="Google Shape;418;p29"/>
            <p:cNvSpPr/>
            <p:nvPr/>
          </p:nvSpPr>
          <p:spPr>
            <a:xfrm>
              <a:off x="-324000" y="1958300"/>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419" name="Google Shape;419;p29"/>
            <p:cNvSpPr/>
            <p:nvPr/>
          </p:nvSpPr>
          <p:spPr>
            <a:xfrm>
              <a:off x="-522450" y="1958300"/>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420" name="Google Shape;420;p29"/>
            <p:cNvSpPr/>
            <p:nvPr/>
          </p:nvSpPr>
          <p:spPr>
            <a:xfrm>
              <a:off x="-720900" y="1958300"/>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421" name="Shape 421"/>
        <p:cNvGrpSpPr/>
        <p:nvPr/>
      </p:nvGrpSpPr>
      <p:grpSpPr>
        <a:xfrm>
          <a:off x="0" y="0"/>
          <a:ext cx="0" cy="0"/>
          <a:chOff x="0" y="0"/>
          <a:chExt cx="0" cy="0"/>
        </a:xfrm>
      </p:grpSpPr>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11">
    <p:spTree>
      <p:nvGrpSpPr>
        <p:cNvPr id="422" name="Shape 422"/>
        <p:cNvGrpSpPr/>
        <p:nvPr/>
      </p:nvGrpSpPr>
      <p:grpSpPr>
        <a:xfrm>
          <a:off x="0" y="0"/>
          <a:ext cx="0" cy="0"/>
          <a:chOff x="0" y="0"/>
          <a:chExt cx="0" cy="0"/>
        </a:xfrm>
      </p:grpSpPr>
      <p:sp>
        <p:nvSpPr>
          <p:cNvPr id="423" name="Google Shape;423;p31"/>
          <p:cNvSpPr txBox="1"/>
          <p:nvPr>
            <p:ph type="title"/>
          </p:nvPr>
        </p:nvSpPr>
        <p:spPr>
          <a:xfrm>
            <a:off x="720000" y="539500"/>
            <a:ext cx="77040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grpSp>
        <p:nvGrpSpPr>
          <p:cNvPr id="424" name="Google Shape;424;p31"/>
          <p:cNvGrpSpPr/>
          <p:nvPr/>
        </p:nvGrpSpPr>
        <p:grpSpPr>
          <a:xfrm>
            <a:off x="152371" y="4028341"/>
            <a:ext cx="374394" cy="962866"/>
            <a:chOff x="-720900" y="1958300"/>
            <a:chExt cx="462900" cy="1190488"/>
          </a:xfrm>
        </p:grpSpPr>
        <p:sp>
          <p:nvSpPr>
            <p:cNvPr id="425" name="Google Shape;425;p31"/>
            <p:cNvSpPr/>
            <p:nvPr/>
          </p:nvSpPr>
          <p:spPr>
            <a:xfrm>
              <a:off x="-324000" y="280167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426" name="Google Shape;426;p31"/>
            <p:cNvSpPr/>
            <p:nvPr/>
          </p:nvSpPr>
          <p:spPr>
            <a:xfrm>
              <a:off x="-324000" y="308278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427" name="Google Shape;427;p31"/>
            <p:cNvSpPr/>
            <p:nvPr/>
          </p:nvSpPr>
          <p:spPr>
            <a:xfrm>
              <a:off x="-324000" y="223942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428" name="Google Shape;428;p31"/>
            <p:cNvSpPr/>
            <p:nvPr/>
          </p:nvSpPr>
          <p:spPr>
            <a:xfrm>
              <a:off x="-324000" y="252053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429" name="Google Shape;429;p31"/>
            <p:cNvSpPr/>
            <p:nvPr/>
          </p:nvSpPr>
          <p:spPr>
            <a:xfrm>
              <a:off x="-522450" y="280167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430" name="Google Shape;430;p31"/>
            <p:cNvSpPr/>
            <p:nvPr/>
          </p:nvSpPr>
          <p:spPr>
            <a:xfrm>
              <a:off x="-522450" y="308278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431" name="Google Shape;431;p31"/>
            <p:cNvSpPr/>
            <p:nvPr/>
          </p:nvSpPr>
          <p:spPr>
            <a:xfrm>
              <a:off x="-522450" y="223942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432" name="Google Shape;432;p31"/>
            <p:cNvSpPr/>
            <p:nvPr/>
          </p:nvSpPr>
          <p:spPr>
            <a:xfrm>
              <a:off x="-522450" y="252053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433" name="Google Shape;433;p31"/>
            <p:cNvSpPr/>
            <p:nvPr/>
          </p:nvSpPr>
          <p:spPr>
            <a:xfrm>
              <a:off x="-720900" y="280167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434" name="Google Shape;434;p31"/>
            <p:cNvSpPr/>
            <p:nvPr/>
          </p:nvSpPr>
          <p:spPr>
            <a:xfrm>
              <a:off x="-720900" y="308278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435" name="Google Shape;435;p31"/>
            <p:cNvSpPr/>
            <p:nvPr/>
          </p:nvSpPr>
          <p:spPr>
            <a:xfrm>
              <a:off x="-720900" y="223942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436" name="Google Shape;436;p31"/>
            <p:cNvSpPr/>
            <p:nvPr/>
          </p:nvSpPr>
          <p:spPr>
            <a:xfrm>
              <a:off x="-720900" y="252053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437" name="Google Shape;437;p31"/>
            <p:cNvSpPr/>
            <p:nvPr/>
          </p:nvSpPr>
          <p:spPr>
            <a:xfrm>
              <a:off x="-324000" y="1958300"/>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438" name="Google Shape;438;p31"/>
            <p:cNvSpPr/>
            <p:nvPr/>
          </p:nvSpPr>
          <p:spPr>
            <a:xfrm>
              <a:off x="-522450" y="1958300"/>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439" name="Google Shape;439;p31"/>
            <p:cNvSpPr/>
            <p:nvPr/>
          </p:nvSpPr>
          <p:spPr>
            <a:xfrm>
              <a:off x="-720900" y="1958300"/>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grpSp>
      <p:grpSp>
        <p:nvGrpSpPr>
          <p:cNvPr id="440" name="Google Shape;440;p31"/>
          <p:cNvGrpSpPr/>
          <p:nvPr/>
        </p:nvGrpSpPr>
        <p:grpSpPr>
          <a:xfrm rot="5400000">
            <a:off x="8322971" y="-141834"/>
            <a:ext cx="374394" cy="962866"/>
            <a:chOff x="-720900" y="1958300"/>
            <a:chExt cx="462900" cy="1190488"/>
          </a:xfrm>
        </p:grpSpPr>
        <p:sp>
          <p:nvSpPr>
            <p:cNvPr id="441" name="Google Shape;441;p31"/>
            <p:cNvSpPr/>
            <p:nvPr/>
          </p:nvSpPr>
          <p:spPr>
            <a:xfrm>
              <a:off x="-324000" y="280167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442" name="Google Shape;442;p31"/>
            <p:cNvSpPr/>
            <p:nvPr/>
          </p:nvSpPr>
          <p:spPr>
            <a:xfrm>
              <a:off x="-324000" y="308278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443" name="Google Shape;443;p31"/>
            <p:cNvSpPr/>
            <p:nvPr/>
          </p:nvSpPr>
          <p:spPr>
            <a:xfrm>
              <a:off x="-324000" y="223942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444" name="Google Shape;444;p31"/>
            <p:cNvSpPr/>
            <p:nvPr/>
          </p:nvSpPr>
          <p:spPr>
            <a:xfrm>
              <a:off x="-324000" y="252053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445" name="Google Shape;445;p31"/>
            <p:cNvSpPr/>
            <p:nvPr/>
          </p:nvSpPr>
          <p:spPr>
            <a:xfrm>
              <a:off x="-522450" y="280167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446" name="Google Shape;446;p31"/>
            <p:cNvSpPr/>
            <p:nvPr/>
          </p:nvSpPr>
          <p:spPr>
            <a:xfrm>
              <a:off x="-522450" y="308278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447" name="Google Shape;447;p31"/>
            <p:cNvSpPr/>
            <p:nvPr/>
          </p:nvSpPr>
          <p:spPr>
            <a:xfrm>
              <a:off x="-522450" y="223942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448" name="Google Shape;448;p31"/>
            <p:cNvSpPr/>
            <p:nvPr/>
          </p:nvSpPr>
          <p:spPr>
            <a:xfrm>
              <a:off x="-522450" y="252053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449" name="Google Shape;449;p31"/>
            <p:cNvSpPr/>
            <p:nvPr/>
          </p:nvSpPr>
          <p:spPr>
            <a:xfrm>
              <a:off x="-720900" y="280167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450" name="Google Shape;450;p31"/>
            <p:cNvSpPr/>
            <p:nvPr/>
          </p:nvSpPr>
          <p:spPr>
            <a:xfrm>
              <a:off x="-720900" y="308278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451" name="Google Shape;451;p31"/>
            <p:cNvSpPr/>
            <p:nvPr/>
          </p:nvSpPr>
          <p:spPr>
            <a:xfrm>
              <a:off x="-720900" y="223942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452" name="Google Shape;452;p31"/>
            <p:cNvSpPr/>
            <p:nvPr/>
          </p:nvSpPr>
          <p:spPr>
            <a:xfrm>
              <a:off x="-720900" y="252053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453" name="Google Shape;453;p31"/>
            <p:cNvSpPr/>
            <p:nvPr/>
          </p:nvSpPr>
          <p:spPr>
            <a:xfrm>
              <a:off x="-324000" y="1958300"/>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454" name="Google Shape;454;p31"/>
            <p:cNvSpPr/>
            <p:nvPr/>
          </p:nvSpPr>
          <p:spPr>
            <a:xfrm>
              <a:off x="-522450" y="1958300"/>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455" name="Google Shape;455;p31"/>
            <p:cNvSpPr/>
            <p:nvPr/>
          </p:nvSpPr>
          <p:spPr>
            <a:xfrm>
              <a:off x="-720900" y="1958300"/>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456" name="Shape 456"/>
        <p:cNvGrpSpPr/>
        <p:nvPr/>
      </p:nvGrpSpPr>
      <p:grpSpPr>
        <a:xfrm>
          <a:off x="0" y="0"/>
          <a:ext cx="0" cy="0"/>
          <a:chOff x="0" y="0"/>
          <a:chExt cx="0" cy="0"/>
        </a:xfrm>
      </p:grpSpPr>
      <p:sp>
        <p:nvSpPr>
          <p:cNvPr id="457" name="Google Shape;457;p32"/>
          <p:cNvSpPr txBox="1"/>
          <p:nvPr>
            <p:ph type="title"/>
          </p:nvPr>
        </p:nvSpPr>
        <p:spPr>
          <a:xfrm>
            <a:off x="4070575" y="3459688"/>
            <a:ext cx="4360200" cy="5319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3000"/>
              <a:buNone/>
              <a:defRPr sz="2400"/>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sp>
        <p:nvSpPr>
          <p:cNvPr id="458" name="Google Shape;458;p32"/>
          <p:cNvSpPr txBox="1"/>
          <p:nvPr>
            <p:ph idx="1" type="subTitle"/>
          </p:nvPr>
        </p:nvSpPr>
        <p:spPr>
          <a:xfrm>
            <a:off x="3745250" y="801375"/>
            <a:ext cx="4685400" cy="24423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SzPts val="3000"/>
              <a:buNone/>
              <a:defRPr sz="3000"/>
            </a:lvl1pPr>
            <a:lvl2pPr lvl="1" algn="ctr">
              <a:lnSpc>
                <a:spcPct val="100000"/>
              </a:lnSpc>
              <a:spcBef>
                <a:spcPts val="0"/>
              </a:spcBef>
              <a:spcAft>
                <a:spcPts val="0"/>
              </a:spcAft>
              <a:buSzPts val="3000"/>
              <a:buNone/>
              <a:defRPr sz="3000"/>
            </a:lvl2pPr>
            <a:lvl3pPr lvl="2" algn="ctr">
              <a:lnSpc>
                <a:spcPct val="100000"/>
              </a:lnSpc>
              <a:spcBef>
                <a:spcPts val="1600"/>
              </a:spcBef>
              <a:spcAft>
                <a:spcPts val="0"/>
              </a:spcAft>
              <a:buSzPts val="3000"/>
              <a:buNone/>
              <a:defRPr sz="3000"/>
            </a:lvl3pPr>
            <a:lvl4pPr lvl="3" algn="ctr">
              <a:lnSpc>
                <a:spcPct val="100000"/>
              </a:lnSpc>
              <a:spcBef>
                <a:spcPts val="1600"/>
              </a:spcBef>
              <a:spcAft>
                <a:spcPts val="0"/>
              </a:spcAft>
              <a:buSzPts val="3000"/>
              <a:buNone/>
              <a:defRPr sz="3000"/>
            </a:lvl4pPr>
            <a:lvl5pPr lvl="4" algn="ctr">
              <a:lnSpc>
                <a:spcPct val="100000"/>
              </a:lnSpc>
              <a:spcBef>
                <a:spcPts val="1600"/>
              </a:spcBef>
              <a:spcAft>
                <a:spcPts val="0"/>
              </a:spcAft>
              <a:buSzPts val="3000"/>
              <a:buNone/>
              <a:defRPr sz="3000"/>
            </a:lvl5pPr>
            <a:lvl6pPr lvl="5" algn="ctr">
              <a:lnSpc>
                <a:spcPct val="100000"/>
              </a:lnSpc>
              <a:spcBef>
                <a:spcPts val="1600"/>
              </a:spcBef>
              <a:spcAft>
                <a:spcPts val="0"/>
              </a:spcAft>
              <a:buSzPts val="3000"/>
              <a:buNone/>
              <a:defRPr sz="3000"/>
            </a:lvl6pPr>
            <a:lvl7pPr lvl="6" algn="ctr">
              <a:lnSpc>
                <a:spcPct val="100000"/>
              </a:lnSpc>
              <a:spcBef>
                <a:spcPts val="1600"/>
              </a:spcBef>
              <a:spcAft>
                <a:spcPts val="0"/>
              </a:spcAft>
              <a:buSzPts val="3000"/>
              <a:buNone/>
              <a:defRPr sz="3000"/>
            </a:lvl7pPr>
            <a:lvl8pPr lvl="7" algn="ctr">
              <a:lnSpc>
                <a:spcPct val="100000"/>
              </a:lnSpc>
              <a:spcBef>
                <a:spcPts val="1600"/>
              </a:spcBef>
              <a:spcAft>
                <a:spcPts val="0"/>
              </a:spcAft>
              <a:buSzPts val="3000"/>
              <a:buNone/>
              <a:defRPr sz="3000"/>
            </a:lvl8pPr>
            <a:lvl9pPr lvl="8" algn="ctr">
              <a:lnSpc>
                <a:spcPct val="100000"/>
              </a:lnSpc>
              <a:spcBef>
                <a:spcPts val="1600"/>
              </a:spcBef>
              <a:spcAft>
                <a:spcPts val="1600"/>
              </a:spcAft>
              <a:buSzPts val="3000"/>
              <a:buNone/>
              <a:defRPr sz="3000"/>
            </a:lvl9pPr>
          </a:lstStyle>
          <a:p/>
        </p:txBody>
      </p:sp>
      <p:grpSp>
        <p:nvGrpSpPr>
          <p:cNvPr id="459" name="Google Shape;459;p32"/>
          <p:cNvGrpSpPr/>
          <p:nvPr/>
        </p:nvGrpSpPr>
        <p:grpSpPr>
          <a:xfrm>
            <a:off x="242321" y="150516"/>
            <a:ext cx="374394" cy="962866"/>
            <a:chOff x="-720900" y="1958300"/>
            <a:chExt cx="462900" cy="1190488"/>
          </a:xfrm>
        </p:grpSpPr>
        <p:sp>
          <p:nvSpPr>
            <p:cNvPr id="460" name="Google Shape;460;p32"/>
            <p:cNvSpPr/>
            <p:nvPr/>
          </p:nvSpPr>
          <p:spPr>
            <a:xfrm>
              <a:off x="-324000" y="280167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461" name="Google Shape;461;p32"/>
            <p:cNvSpPr/>
            <p:nvPr/>
          </p:nvSpPr>
          <p:spPr>
            <a:xfrm>
              <a:off x="-324000" y="308278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462" name="Google Shape;462;p32"/>
            <p:cNvSpPr/>
            <p:nvPr/>
          </p:nvSpPr>
          <p:spPr>
            <a:xfrm>
              <a:off x="-324000" y="223942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463" name="Google Shape;463;p32"/>
            <p:cNvSpPr/>
            <p:nvPr/>
          </p:nvSpPr>
          <p:spPr>
            <a:xfrm>
              <a:off x="-324000" y="252053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464" name="Google Shape;464;p32"/>
            <p:cNvSpPr/>
            <p:nvPr/>
          </p:nvSpPr>
          <p:spPr>
            <a:xfrm>
              <a:off x="-522450" y="280167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465" name="Google Shape;465;p32"/>
            <p:cNvSpPr/>
            <p:nvPr/>
          </p:nvSpPr>
          <p:spPr>
            <a:xfrm>
              <a:off x="-522450" y="308278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466" name="Google Shape;466;p32"/>
            <p:cNvSpPr/>
            <p:nvPr/>
          </p:nvSpPr>
          <p:spPr>
            <a:xfrm>
              <a:off x="-522450" y="223942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467" name="Google Shape;467;p32"/>
            <p:cNvSpPr/>
            <p:nvPr/>
          </p:nvSpPr>
          <p:spPr>
            <a:xfrm>
              <a:off x="-522450" y="252053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468" name="Google Shape;468;p32"/>
            <p:cNvSpPr/>
            <p:nvPr/>
          </p:nvSpPr>
          <p:spPr>
            <a:xfrm>
              <a:off x="-720900" y="280167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469" name="Google Shape;469;p32"/>
            <p:cNvSpPr/>
            <p:nvPr/>
          </p:nvSpPr>
          <p:spPr>
            <a:xfrm>
              <a:off x="-720900" y="308278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470" name="Google Shape;470;p32"/>
            <p:cNvSpPr/>
            <p:nvPr/>
          </p:nvSpPr>
          <p:spPr>
            <a:xfrm>
              <a:off x="-720900" y="223942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471" name="Google Shape;471;p32"/>
            <p:cNvSpPr/>
            <p:nvPr/>
          </p:nvSpPr>
          <p:spPr>
            <a:xfrm>
              <a:off x="-720900" y="252053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472" name="Google Shape;472;p32"/>
            <p:cNvSpPr/>
            <p:nvPr/>
          </p:nvSpPr>
          <p:spPr>
            <a:xfrm>
              <a:off x="-324000" y="1958300"/>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473" name="Google Shape;473;p32"/>
            <p:cNvSpPr/>
            <p:nvPr/>
          </p:nvSpPr>
          <p:spPr>
            <a:xfrm>
              <a:off x="-522450" y="1958300"/>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474" name="Google Shape;474;p32"/>
            <p:cNvSpPr/>
            <p:nvPr/>
          </p:nvSpPr>
          <p:spPr>
            <a:xfrm>
              <a:off x="-720900" y="1958300"/>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4">
    <p:spTree>
      <p:nvGrpSpPr>
        <p:cNvPr id="475" name="Shape 475"/>
        <p:cNvGrpSpPr/>
        <p:nvPr/>
      </p:nvGrpSpPr>
      <p:grpSpPr>
        <a:xfrm>
          <a:off x="0" y="0"/>
          <a:ext cx="0" cy="0"/>
          <a:chOff x="0" y="0"/>
          <a:chExt cx="0" cy="0"/>
        </a:xfrm>
      </p:grpSpPr>
      <p:sp>
        <p:nvSpPr>
          <p:cNvPr id="476" name="Google Shape;476;p33"/>
          <p:cNvSpPr txBox="1"/>
          <p:nvPr>
            <p:ph type="title"/>
          </p:nvPr>
        </p:nvSpPr>
        <p:spPr>
          <a:xfrm>
            <a:off x="720000" y="534737"/>
            <a:ext cx="3237000" cy="1132500"/>
          </a:xfrm>
          <a:prstGeom prst="rect">
            <a:avLst/>
          </a:prstGeom>
          <a:noFill/>
          <a:ln>
            <a:noFill/>
          </a:ln>
        </p:spPr>
        <p:txBody>
          <a:bodyPr anchorCtr="0" anchor="b" bIns="91425" lIns="91425" spcFirstLastPara="1" rIns="91425" wrap="square" tIns="91425">
            <a:noAutofit/>
          </a:bodyPr>
          <a:lstStyle>
            <a:lvl1pPr lvl="0" algn="l">
              <a:lnSpc>
                <a:spcPct val="8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477" name="Google Shape;477;p33"/>
          <p:cNvSpPr txBox="1"/>
          <p:nvPr>
            <p:ph idx="1" type="subTitle"/>
          </p:nvPr>
        </p:nvSpPr>
        <p:spPr>
          <a:xfrm>
            <a:off x="713225" y="1686100"/>
            <a:ext cx="3237000" cy="792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1600"/>
              </a:spcBef>
              <a:spcAft>
                <a:spcPts val="0"/>
              </a:spcAft>
              <a:buSzPts val="1200"/>
              <a:buNone/>
              <a:defRPr/>
            </a:lvl3pPr>
            <a:lvl4pPr lvl="3" algn="ctr">
              <a:lnSpc>
                <a:spcPct val="100000"/>
              </a:lnSpc>
              <a:spcBef>
                <a:spcPts val="1600"/>
              </a:spcBef>
              <a:spcAft>
                <a:spcPts val="0"/>
              </a:spcAft>
              <a:buSzPts val="1200"/>
              <a:buNone/>
              <a:defRPr/>
            </a:lvl4pPr>
            <a:lvl5pPr lvl="4" algn="ctr">
              <a:lnSpc>
                <a:spcPct val="100000"/>
              </a:lnSpc>
              <a:spcBef>
                <a:spcPts val="1600"/>
              </a:spcBef>
              <a:spcAft>
                <a:spcPts val="0"/>
              </a:spcAft>
              <a:buSzPts val="1200"/>
              <a:buNone/>
              <a:defRPr/>
            </a:lvl5pPr>
            <a:lvl6pPr lvl="5" algn="ctr">
              <a:lnSpc>
                <a:spcPct val="100000"/>
              </a:lnSpc>
              <a:spcBef>
                <a:spcPts val="1600"/>
              </a:spcBef>
              <a:spcAft>
                <a:spcPts val="0"/>
              </a:spcAft>
              <a:buSzPts val="1200"/>
              <a:buNone/>
              <a:defRPr/>
            </a:lvl6pPr>
            <a:lvl7pPr lvl="6" algn="ctr">
              <a:lnSpc>
                <a:spcPct val="100000"/>
              </a:lnSpc>
              <a:spcBef>
                <a:spcPts val="1600"/>
              </a:spcBef>
              <a:spcAft>
                <a:spcPts val="0"/>
              </a:spcAft>
              <a:buSzPts val="1200"/>
              <a:buNone/>
              <a:defRPr/>
            </a:lvl7pPr>
            <a:lvl8pPr lvl="7" algn="ctr">
              <a:lnSpc>
                <a:spcPct val="100000"/>
              </a:lnSpc>
              <a:spcBef>
                <a:spcPts val="1600"/>
              </a:spcBef>
              <a:spcAft>
                <a:spcPts val="0"/>
              </a:spcAft>
              <a:buSzPts val="1200"/>
              <a:buNone/>
              <a:defRPr/>
            </a:lvl8pPr>
            <a:lvl9pPr lvl="8" algn="ctr">
              <a:lnSpc>
                <a:spcPct val="100000"/>
              </a:lnSpc>
              <a:spcBef>
                <a:spcPts val="1600"/>
              </a:spcBef>
              <a:spcAft>
                <a:spcPts val="1600"/>
              </a:spcAft>
              <a:buSzPts val="1200"/>
              <a:buNone/>
              <a:defRPr/>
            </a:lvl9pPr>
          </a:lstStyle>
          <a:p/>
        </p:txBody>
      </p:sp>
      <p:grpSp>
        <p:nvGrpSpPr>
          <p:cNvPr id="478" name="Google Shape;478;p33"/>
          <p:cNvGrpSpPr/>
          <p:nvPr/>
        </p:nvGrpSpPr>
        <p:grpSpPr>
          <a:xfrm>
            <a:off x="152371" y="4028341"/>
            <a:ext cx="374394" cy="962866"/>
            <a:chOff x="-720900" y="1958300"/>
            <a:chExt cx="462900" cy="1190488"/>
          </a:xfrm>
        </p:grpSpPr>
        <p:sp>
          <p:nvSpPr>
            <p:cNvPr id="479" name="Google Shape;479;p33"/>
            <p:cNvSpPr/>
            <p:nvPr/>
          </p:nvSpPr>
          <p:spPr>
            <a:xfrm>
              <a:off x="-324000" y="280167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480" name="Google Shape;480;p33"/>
            <p:cNvSpPr/>
            <p:nvPr/>
          </p:nvSpPr>
          <p:spPr>
            <a:xfrm>
              <a:off x="-324000" y="308278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481" name="Google Shape;481;p33"/>
            <p:cNvSpPr/>
            <p:nvPr/>
          </p:nvSpPr>
          <p:spPr>
            <a:xfrm>
              <a:off x="-324000" y="223942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482" name="Google Shape;482;p33"/>
            <p:cNvSpPr/>
            <p:nvPr/>
          </p:nvSpPr>
          <p:spPr>
            <a:xfrm>
              <a:off x="-324000" y="252053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483" name="Google Shape;483;p33"/>
            <p:cNvSpPr/>
            <p:nvPr/>
          </p:nvSpPr>
          <p:spPr>
            <a:xfrm>
              <a:off x="-522450" y="280167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484" name="Google Shape;484;p33"/>
            <p:cNvSpPr/>
            <p:nvPr/>
          </p:nvSpPr>
          <p:spPr>
            <a:xfrm>
              <a:off x="-522450" y="308278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485" name="Google Shape;485;p33"/>
            <p:cNvSpPr/>
            <p:nvPr/>
          </p:nvSpPr>
          <p:spPr>
            <a:xfrm>
              <a:off x="-522450" y="223942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486" name="Google Shape;486;p33"/>
            <p:cNvSpPr/>
            <p:nvPr/>
          </p:nvSpPr>
          <p:spPr>
            <a:xfrm>
              <a:off x="-522450" y="252053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487" name="Google Shape;487;p33"/>
            <p:cNvSpPr/>
            <p:nvPr/>
          </p:nvSpPr>
          <p:spPr>
            <a:xfrm>
              <a:off x="-720900" y="280167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488" name="Google Shape;488;p33"/>
            <p:cNvSpPr/>
            <p:nvPr/>
          </p:nvSpPr>
          <p:spPr>
            <a:xfrm>
              <a:off x="-720900" y="308278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489" name="Google Shape;489;p33"/>
            <p:cNvSpPr/>
            <p:nvPr/>
          </p:nvSpPr>
          <p:spPr>
            <a:xfrm>
              <a:off x="-720900" y="223942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490" name="Google Shape;490;p33"/>
            <p:cNvSpPr/>
            <p:nvPr/>
          </p:nvSpPr>
          <p:spPr>
            <a:xfrm>
              <a:off x="-720900" y="252053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491" name="Google Shape;491;p33"/>
            <p:cNvSpPr/>
            <p:nvPr/>
          </p:nvSpPr>
          <p:spPr>
            <a:xfrm>
              <a:off x="-324000" y="1958300"/>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492" name="Google Shape;492;p33"/>
            <p:cNvSpPr/>
            <p:nvPr/>
          </p:nvSpPr>
          <p:spPr>
            <a:xfrm>
              <a:off x="-522450" y="1958300"/>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493" name="Google Shape;493;p33"/>
            <p:cNvSpPr/>
            <p:nvPr/>
          </p:nvSpPr>
          <p:spPr>
            <a:xfrm>
              <a:off x="-720900" y="1958300"/>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grpSp>
      <p:grpSp>
        <p:nvGrpSpPr>
          <p:cNvPr id="494" name="Google Shape;494;p33"/>
          <p:cNvGrpSpPr/>
          <p:nvPr/>
        </p:nvGrpSpPr>
        <p:grpSpPr>
          <a:xfrm rot="5400000">
            <a:off x="8322971" y="-141834"/>
            <a:ext cx="374394" cy="962866"/>
            <a:chOff x="-720900" y="1958300"/>
            <a:chExt cx="462900" cy="1190488"/>
          </a:xfrm>
        </p:grpSpPr>
        <p:sp>
          <p:nvSpPr>
            <p:cNvPr id="495" name="Google Shape;495;p33"/>
            <p:cNvSpPr/>
            <p:nvPr/>
          </p:nvSpPr>
          <p:spPr>
            <a:xfrm>
              <a:off x="-324000" y="280167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496" name="Google Shape;496;p33"/>
            <p:cNvSpPr/>
            <p:nvPr/>
          </p:nvSpPr>
          <p:spPr>
            <a:xfrm>
              <a:off x="-324000" y="308278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497" name="Google Shape;497;p33"/>
            <p:cNvSpPr/>
            <p:nvPr/>
          </p:nvSpPr>
          <p:spPr>
            <a:xfrm>
              <a:off x="-324000" y="223942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498" name="Google Shape;498;p33"/>
            <p:cNvSpPr/>
            <p:nvPr/>
          </p:nvSpPr>
          <p:spPr>
            <a:xfrm>
              <a:off x="-324000" y="252053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499" name="Google Shape;499;p33"/>
            <p:cNvSpPr/>
            <p:nvPr/>
          </p:nvSpPr>
          <p:spPr>
            <a:xfrm>
              <a:off x="-522450" y="280167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500" name="Google Shape;500;p33"/>
            <p:cNvSpPr/>
            <p:nvPr/>
          </p:nvSpPr>
          <p:spPr>
            <a:xfrm>
              <a:off x="-522450" y="308278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501" name="Google Shape;501;p33"/>
            <p:cNvSpPr/>
            <p:nvPr/>
          </p:nvSpPr>
          <p:spPr>
            <a:xfrm>
              <a:off x="-522450" y="223942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502" name="Google Shape;502;p33"/>
            <p:cNvSpPr/>
            <p:nvPr/>
          </p:nvSpPr>
          <p:spPr>
            <a:xfrm>
              <a:off x="-522450" y="252053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503" name="Google Shape;503;p33"/>
            <p:cNvSpPr/>
            <p:nvPr/>
          </p:nvSpPr>
          <p:spPr>
            <a:xfrm>
              <a:off x="-720900" y="280167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504" name="Google Shape;504;p33"/>
            <p:cNvSpPr/>
            <p:nvPr/>
          </p:nvSpPr>
          <p:spPr>
            <a:xfrm>
              <a:off x="-720900" y="308278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505" name="Google Shape;505;p33"/>
            <p:cNvSpPr/>
            <p:nvPr/>
          </p:nvSpPr>
          <p:spPr>
            <a:xfrm>
              <a:off x="-720900" y="223942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506" name="Google Shape;506;p33"/>
            <p:cNvSpPr/>
            <p:nvPr/>
          </p:nvSpPr>
          <p:spPr>
            <a:xfrm>
              <a:off x="-720900" y="252053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507" name="Google Shape;507;p33"/>
            <p:cNvSpPr/>
            <p:nvPr/>
          </p:nvSpPr>
          <p:spPr>
            <a:xfrm>
              <a:off x="-324000" y="1958300"/>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508" name="Google Shape;508;p33"/>
            <p:cNvSpPr/>
            <p:nvPr/>
          </p:nvSpPr>
          <p:spPr>
            <a:xfrm>
              <a:off x="-522450" y="1958300"/>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509" name="Google Shape;509;p33"/>
            <p:cNvSpPr/>
            <p:nvPr/>
          </p:nvSpPr>
          <p:spPr>
            <a:xfrm>
              <a:off x="-720900" y="1958300"/>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8">
    <p:spTree>
      <p:nvGrpSpPr>
        <p:cNvPr id="510" name="Shape 510"/>
        <p:cNvGrpSpPr/>
        <p:nvPr/>
      </p:nvGrpSpPr>
      <p:grpSpPr>
        <a:xfrm>
          <a:off x="0" y="0"/>
          <a:ext cx="0" cy="0"/>
          <a:chOff x="0" y="0"/>
          <a:chExt cx="0" cy="0"/>
        </a:xfrm>
      </p:grpSpPr>
      <p:sp>
        <p:nvSpPr>
          <p:cNvPr id="511" name="Google Shape;511;p34"/>
          <p:cNvSpPr txBox="1"/>
          <p:nvPr>
            <p:ph type="title"/>
          </p:nvPr>
        </p:nvSpPr>
        <p:spPr>
          <a:xfrm>
            <a:off x="1085550" y="608376"/>
            <a:ext cx="3492600" cy="7689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6000"/>
              <a:buNone/>
              <a:defRPr sz="4000"/>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p:txBody>
      </p:sp>
      <p:sp>
        <p:nvSpPr>
          <p:cNvPr id="512" name="Google Shape;512;p34"/>
          <p:cNvSpPr txBox="1"/>
          <p:nvPr>
            <p:ph idx="1" type="subTitle"/>
          </p:nvPr>
        </p:nvSpPr>
        <p:spPr>
          <a:xfrm>
            <a:off x="1085550" y="1529675"/>
            <a:ext cx="3492600" cy="371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513" name="Google Shape;513;p34"/>
          <p:cNvSpPr txBox="1"/>
          <p:nvPr>
            <p:ph idx="2" type="title"/>
          </p:nvPr>
        </p:nvSpPr>
        <p:spPr>
          <a:xfrm flipH="1">
            <a:off x="1085550" y="1925559"/>
            <a:ext cx="3492600" cy="7689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6000"/>
              <a:buNone/>
              <a:defRPr sz="4000"/>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p:txBody>
      </p:sp>
      <p:sp>
        <p:nvSpPr>
          <p:cNvPr id="514" name="Google Shape;514;p34"/>
          <p:cNvSpPr txBox="1"/>
          <p:nvPr>
            <p:ph idx="3" type="subTitle"/>
          </p:nvPr>
        </p:nvSpPr>
        <p:spPr>
          <a:xfrm flipH="1">
            <a:off x="1085550" y="2852899"/>
            <a:ext cx="3492600" cy="371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515" name="Google Shape;515;p34"/>
          <p:cNvSpPr txBox="1"/>
          <p:nvPr>
            <p:ph idx="4" type="title"/>
          </p:nvPr>
        </p:nvSpPr>
        <p:spPr>
          <a:xfrm flipH="1">
            <a:off x="1085550" y="3242719"/>
            <a:ext cx="3492600" cy="7689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6000"/>
              <a:buNone/>
              <a:defRPr sz="4000"/>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p:txBody>
      </p:sp>
      <p:sp>
        <p:nvSpPr>
          <p:cNvPr id="516" name="Google Shape;516;p34"/>
          <p:cNvSpPr txBox="1"/>
          <p:nvPr>
            <p:ph idx="5" type="subTitle"/>
          </p:nvPr>
        </p:nvSpPr>
        <p:spPr>
          <a:xfrm flipH="1">
            <a:off x="1085550" y="4164024"/>
            <a:ext cx="3492600" cy="371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grpSp>
        <p:nvGrpSpPr>
          <p:cNvPr id="517" name="Google Shape;517;p34"/>
          <p:cNvGrpSpPr/>
          <p:nvPr/>
        </p:nvGrpSpPr>
        <p:grpSpPr>
          <a:xfrm>
            <a:off x="242321" y="150516"/>
            <a:ext cx="374394" cy="962866"/>
            <a:chOff x="-720900" y="1958300"/>
            <a:chExt cx="462900" cy="1190488"/>
          </a:xfrm>
        </p:grpSpPr>
        <p:sp>
          <p:nvSpPr>
            <p:cNvPr id="518" name="Google Shape;518;p34"/>
            <p:cNvSpPr/>
            <p:nvPr/>
          </p:nvSpPr>
          <p:spPr>
            <a:xfrm>
              <a:off x="-324000" y="280167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519" name="Google Shape;519;p34"/>
            <p:cNvSpPr/>
            <p:nvPr/>
          </p:nvSpPr>
          <p:spPr>
            <a:xfrm>
              <a:off x="-324000" y="308278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520" name="Google Shape;520;p34"/>
            <p:cNvSpPr/>
            <p:nvPr/>
          </p:nvSpPr>
          <p:spPr>
            <a:xfrm>
              <a:off x="-324000" y="223942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521" name="Google Shape;521;p34"/>
            <p:cNvSpPr/>
            <p:nvPr/>
          </p:nvSpPr>
          <p:spPr>
            <a:xfrm>
              <a:off x="-324000" y="252053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522" name="Google Shape;522;p34"/>
            <p:cNvSpPr/>
            <p:nvPr/>
          </p:nvSpPr>
          <p:spPr>
            <a:xfrm>
              <a:off x="-522450" y="280167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523" name="Google Shape;523;p34"/>
            <p:cNvSpPr/>
            <p:nvPr/>
          </p:nvSpPr>
          <p:spPr>
            <a:xfrm>
              <a:off x="-522450" y="308278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524" name="Google Shape;524;p34"/>
            <p:cNvSpPr/>
            <p:nvPr/>
          </p:nvSpPr>
          <p:spPr>
            <a:xfrm>
              <a:off x="-522450" y="223942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525" name="Google Shape;525;p34"/>
            <p:cNvSpPr/>
            <p:nvPr/>
          </p:nvSpPr>
          <p:spPr>
            <a:xfrm>
              <a:off x="-522450" y="252053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526" name="Google Shape;526;p34"/>
            <p:cNvSpPr/>
            <p:nvPr/>
          </p:nvSpPr>
          <p:spPr>
            <a:xfrm>
              <a:off x="-720900" y="280167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527" name="Google Shape;527;p34"/>
            <p:cNvSpPr/>
            <p:nvPr/>
          </p:nvSpPr>
          <p:spPr>
            <a:xfrm>
              <a:off x="-720900" y="308278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528" name="Google Shape;528;p34"/>
            <p:cNvSpPr/>
            <p:nvPr/>
          </p:nvSpPr>
          <p:spPr>
            <a:xfrm>
              <a:off x="-720900" y="223942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529" name="Google Shape;529;p34"/>
            <p:cNvSpPr/>
            <p:nvPr/>
          </p:nvSpPr>
          <p:spPr>
            <a:xfrm>
              <a:off x="-720900" y="252053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530" name="Google Shape;530;p34"/>
            <p:cNvSpPr/>
            <p:nvPr/>
          </p:nvSpPr>
          <p:spPr>
            <a:xfrm>
              <a:off x="-324000" y="1958300"/>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531" name="Google Shape;531;p34"/>
            <p:cNvSpPr/>
            <p:nvPr/>
          </p:nvSpPr>
          <p:spPr>
            <a:xfrm>
              <a:off x="-522450" y="1958300"/>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532" name="Google Shape;532;p34"/>
            <p:cNvSpPr/>
            <p:nvPr/>
          </p:nvSpPr>
          <p:spPr>
            <a:xfrm>
              <a:off x="-720900" y="1958300"/>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grpSp>
      <p:grpSp>
        <p:nvGrpSpPr>
          <p:cNvPr id="533" name="Google Shape;533;p34"/>
          <p:cNvGrpSpPr/>
          <p:nvPr/>
        </p:nvGrpSpPr>
        <p:grpSpPr>
          <a:xfrm>
            <a:off x="8607396" y="3964741"/>
            <a:ext cx="374394" cy="962866"/>
            <a:chOff x="-720900" y="1958300"/>
            <a:chExt cx="462900" cy="1190488"/>
          </a:xfrm>
        </p:grpSpPr>
        <p:sp>
          <p:nvSpPr>
            <p:cNvPr id="534" name="Google Shape;534;p34"/>
            <p:cNvSpPr/>
            <p:nvPr/>
          </p:nvSpPr>
          <p:spPr>
            <a:xfrm>
              <a:off x="-324000" y="280167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535" name="Google Shape;535;p34"/>
            <p:cNvSpPr/>
            <p:nvPr/>
          </p:nvSpPr>
          <p:spPr>
            <a:xfrm>
              <a:off x="-324000" y="308278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536" name="Google Shape;536;p34"/>
            <p:cNvSpPr/>
            <p:nvPr/>
          </p:nvSpPr>
          <p:spPr>
            <a:xfrm>
              <a:off x="-324000" y="223942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537" name="Google Shape;537;p34"/>
            <p:cNvSpPr/>
            <p:nvPr/>
          </p:nvSpPr>
          <p:spPr>
            <a:xfrm>
              <a:off x="-324000" y="252053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538" name="Google Shape;538;p34"/>
            <p:cNvSpPr/>
            <p:nvPr/>
          </p:nvSpPr>
          <p:spPr>
            <a:xfrm>
              <a:off x="-522450" y="280167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539" name="Google Shape;539;p34"/>
            <p:cNvSpPr/>
            <p:nvPr/>
          </p:nvSpPr>
          <p:spPr>
            <a:xfrm>
              <a:off x="-522450" y="308278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540" name="Google Shape;540;p34"/>
            <p:cNvSpPr/>
            <p:nvPr/>
          </p:nvSpPr>
          <p:spPr>
            <a:xfrm>
              <a:off x="-522450" y="223942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541" name="Google Shape;541;p34"/>
            <p:cNvSpPr/>
            <p:nvPr/>
          </p:nvSpPr>
          <p:spPr>
            <a:xfrm>
              <a:off x="-522450" y="252053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542" name="Google Shape;542;p34"/>
            <p:cNvSpPr/>
            <p:nvPr/>
          </p:nvSpPr>
          <p:spPr>
            <a:xfrm>
              <a:off x="-720900" y="280167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543" name="Google Shape;543;p34"/>
            <p:cNvSpPr/>
            <p:nvPr/>
          </p:nvSpPr>
          <p:spPr>
            <a:xfrm>
              <a:off x="-720900" y="308278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544" name="Google Shape;544;p34"/>
            <p:cNvSpPr/>
            <p:nvPr/>
          </p:nvSpPr>
          <p:spPr>
            <a:xfrm>
              <a:off x="-720900" y="223942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545" name="Google Shape;545;p34"/>
            <p:cNvSpPr/>
            <p:nvPr/>
          </p:nvSpPr>
          <p:spPr>
            <a:xfrm>
              <a:off x="-720900" y="252053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546" name="Google Shape;546;p34"/>
            <p:cNvSpPr/>
            <p:nvPr/>
          </p:nvSpPr>
          <p:spPr>
            <a:xfrm>
              <a:off x="-324000" y="1958300"/>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547" name="Google Shape;547;p34"/>
            <p:cNvSpPr/>
            <p:nvPr/>
          </p:nvSpPr>
          <p:spPr>
            <a:xfrm>
              <a:off x="-522450" y="1958300"/>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548" name="Google Shape;548;p34"/>
            <p:cNvSpPr/>
            <p:nvPr/>
          </p:nvSpPr>
          <p:spPr>
            <a:xfrm>
              <a:off x="-720900" y="1958300"/>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3" name="Shape 43"/>
        <p:cNvGrpSpPr/>
        <p:nvPr/>
      </p:nvGrpSpPr>
      <p:grpSpPr>
        <a:xfrm>
          <a:off x="0" y="0"/>
          <a:ext cx="0" cy="0"/>
          <a:chOff x="0" y="0"/>
          <a:chExt cx="0" cy="0"/>
        </a:xfrm>
      </p:grpSpPr>
      <p:sp>
        <p:nvSpPr>
          <p:cNvPr id="44" name="Google Shape;44;p23"/>
          <p:cNvSpPr txBox="1"/>
          <p:nvPr>
            <p:ph type="title"/>
          </p:nvPr>
        </p:nvSpPr>
        <p:spPr>
          <a:xfrm>
            <a:off x="818325" y="2380401"/>
            <a:ext cx="4383600" cy="1581600"/>
          </a:xfrm>
          <a:prstGeom prst="rect">
            <a:avLst/>
          </a:prstGeom>
          <a:noFill/>
          <a:ln>
            <a:noFill/>
          </a:ln>
        </p:spPr>
        <p:txBody>
          <a:bodyPr anchorCtr="0" anchor="t" bIns="91425" lIns="91425" spcFirstLastPara="1" rIns="91425" wrap="square" tIns="91425">
            <a:noAutofit/>
          </a:bodyPr>
          <a:lstStyle>
            <a:lvl1pPr lvl="0" algn="l">
              <a:lnSpc>
                <a:spcPct val="80000"/>
              </a:lnSpc>
              <a:spcBef>
                <a:spcPts val="0"/>
              </a:spcBef>
              <a:spcAft>
                <a:spcPts val="0"/>
              </a:spcAft>
              <a:buSzPts val="3600"/>
              <a:buNone/>
              <a:defRPr sz="50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45" name="Google Shape;45;p23"/>
          <p:cNvSpPr txBox="1"/>
          <p:nvPr>
            <p:ph idx="2" type="title"/>
          </p:nvPr>
        </p:nvSpPr>
        <p:spPr>
          <a:xfrm>
            <a:off x="818325" y="657900"/>
            <a:ext cx="2396400" cy="1581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lt1"/>
              </a:buClr>
              <a:buSzPts val="6000"/>
              <a:buNone/>
              <a:defRPr b="0" sz="10000">
                <a:solidFill>
                  <a:schemeClr val="dk2"/>
                </a:solidFill>
              </a:defRPr>
            </a:lvl1pPr>
            <a:lvl2pPr lvl="1" algn="ctr">
              <a:lnSpc>
                <a:spcPct val="100000"/>
              </a:lnSpc>
              <a:spcBef>
                <a:spcPts val="0"/>
              </a:spcBef>
              <a:spcAft>
                <a:spcPts val="0"/>
              </a:spcAft>
              <a:buClr>
                <a:schemeClr val="lt1"/>
              </a:buClr>
              <a:buSzPts val="6000"/>
              <a:buNone/>
              <a:defRPr sz="6000">
                <a:solidFill>
                  <a:schemeClr val="lt1"/>
                </a:solidFill>
              </a:defRPr>
            </a:lvl2pPr>
            <a:lvl3pPr lvl="2" algn="ctr">
              <a:lnSpc>
                <a:spcPct val="100000"/>
              </a:lnSpc>
              <a:spcBef>
                <a:spcPts val="0"/>
              </a:spcBef>
              <a:spcAft>
                <a:spcPts val="0"/>
              </a:spcAft>
              <a:buClr>
                <a:schemeClr val="lt1"/>
              </a:buClr>
              <a:buSzPts val="6000"/>
              <a:buNone/>
              <a:defRPr sz="6000">
                <a:solidFill>
                  <a:schemeClr val="lt1"/>
                </a:solidFill>
              </a:defRPr>
            </a:lvl3pPr>
            <a:lvl4pPr lvl="3" algn="ctr">
              <a:lnSpc>
                <a:spcPct val="100000"/>
              </a:lnSpc>
              <a:spcBef>
                <a:spcPts val="0"/>
              </a:spcBef>
              <a:spcAft>
                <a:spcPts val="0"/>
              </a:spcAft>
              <a:buClr>
                <a:schemeClr val="lt1"/>
              </a:buClr>
              <a:buSzPts val="6000"/>
              <a:buNone/>
              <a:defRPr sz="6000">
                <a:solidFill>
                  <a:schemeClr val="lt1"/>
                </a:solidFill>
              </a:defRPr>
            </a:lvl4pPr>
            <a:lvl5pPr lvl="4" algn="ctr">
              <a:lnSpc>
                <a:spcPct val="100000"/>
              </a:lnSpc>
              <a:spcBef>
                <a:spcPts val="0"/>
              </a:spcBef>
              <a:spcAft>
                <a:spcPts val="0"/>
              </a:spcAft>
              <a:buClr>
                <a:schemeClr val="lt1"/>
              </a:buClr>
              <a:buSzPts val="6000"/>
              <a:buNone/>
              <a:defRPr sz="6000">
                <a:solidFill>
                  <a:schemeClr val="lt1"/>
                </a:solidFill>
              </a:defRPr>
            </a:lvl5pPr>
            <a:lvl6pPr lvl="5" algn="ctr">
              <a:lnSpc>
                <a:spcPct val="100000"/>
              </a:lnSpc>
              <a:spcBef>
                <a:spcPts val="0"/>
              </a:spcBef>
              <a:spcAft>
                <a:spcPts val="0"/>
              </a:spcAft>
              <a:buClr>
                <a:schemeClr val="lt1"/>
              </a:buClr>
              <a:buSzPts val="6000"/>
              <a:buNone/>
              <a:defRPr sz="6000">
                <a:solidFill>
                  <a:schemeClr val="lt1"/>
                </a:solidFill>
              </a:defRPr>
            </a:lvl6pPr>
            <a:lvl7pPr lvl="6" algn="ctr">
              <a:lnSpc>
                <a:spcPct val="100000"/>
              </a:lnSpc>
              <a:spcBef>
                <a:spcPts val="0"/>
              </a:spcBef>
              <a:spcAft>
                <a:spcPts val="0"/>
              </a:spcAft>
              <a:buClr>
                <a:schemeClr val="lt1"/>
              </a:buClr>
              <a:buSzPts val="6000"/>
              <a:buNone/>
              <a:defRPr sz="6000">
                <a:solidFill>
                  <a:schemeClr val="lt1"/>
                </a:solidFill>
              </a:defRPr>
            </a:lvl7pPr>
            <a:lvl8pPr lvl="7" algn="ctr">
              <a:lnSpc>
                <a:spcPct val="100000"/>
              </a:lnSpc>
              <a:spcBef>
                <a:spcPts val="0"/>
              </a:spcBef>
              <a:spcAft>
                <a:spcPts val="0"/>
              </a:spcAft>
              <a:buClr>
                <a:schemeClr val="lt1"/>
              </a:buClr>
              <a:buSzPts val="6000"/>
              <a:buNone/>
              <a:defRPr sz="6000">
                <a:solidFill>
                  <a:schemeClr val="lt1"/>
                </a:solidFill>
              </a:defRPr>
            </a:lvl8pPr>
            <a:lvl9pPr lvl="8" algn="ctr">
              <a:lnSpc>
                <a:spcPct val="100000"/>
              </a:lnSpc>
              <a:spcBef>
                <a:spcPts val="0"/>
              </a:spcBef>
              <a:spcAft>
                <a:spcPts val="0"/>
              </a:spcAft>
              <a:buClr>
                <a:schemeClr val="lt1"/>
              </a:buClr>
              <a:buSzPts val="6000"/>
              <a:buNone/>
              <a:defRPr sz="6000">
                <a:solidFill>
                  <a:schemeClr val="lt1"/>
                </a:solidFill>
              </a:defRPr>
            </a:lvl9pPr>
          </a:lstStyle>
          <a:p/>
        </p:txBody>
      </p:sp>
      <p:grpSp>
        <p:nvGrpSpPr>
          <p:cNvPr id="46" name="Google Shape;46;p23"/>
          <p:cNvGrpSpPr/>
          <p:nvPr/>
        </p:nvGrpSpPr>
        <p:grpSpPr>
          <a:xfrm flipH="1" rot="10800000">
            <a:off x="152371" y="152402"/>
            <a:ext cx="374394" cy="962866"/>
            <a:chOff x="-720900" y="1958300"/>
            <a:chExt cx="462900" cy="1190488"/>
          </a:xfrm>
        </p:grpSpPr>
        <p:sp>
          <p:nvSpPr>
            <p:cNvPr id="47" name="Google Shape;47;p23"/>
            <p:cNvSpPr/>
            <p:nvPr/>
          </p:nvSpPr>
          <p:spPr>
            <a:xfrm>
              <a:off x="-324000" y="280167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48" name="Google Shape;48;p23"/>
            <p:cNvSpPr/>
            <p:nvPr/>
          </p:nvSpPr>
          <p:spPr>
            <a:xfrm>
              <a:off x="-324000" y="308278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49" name="Google Shape;49;p23"/>
            <p:cNvSpPr/>
            <p:nvPr/>
          </p:nvSpPr>
          <p:spPr>
            <a:xfrm>
              <a:off x="-324000" y="223942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50" name="Google Shape;50;p23"/>
            <p:cNvSpPr/>
            <p:nvPr/>
          </p:nvSpPr>
          <p:spPr>
            <a:xfrm>
              <a:off x="-324000" y="252053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51" name="Google Shape;51;p23"/>
            <p:cNvSpPr/>
            <p:nvPr/>
          </p:nvSpPr>
          <p:spPr>
            <a:xfrm>
              <a:off x="-522450" y="280167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52" name="Google Shape;52;p23"/>
            <p:cNvSpPr/>
            <p:nvPr/>
          </p:nvSpPr>
          <p:spPr>
            <a:xfrm>
              <a:off x="-522450" y="308278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53" name="Google Shape;53;p23"/>
            <p:cNvSpPr/>
            <p:nvPr/>
          </p:nvSpPr>
          <p:spPr>
            <a:xfrm>
              <a:off x="-522450" y="223942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54" name="Google Shape;54;p23"/>
            <p:cNvSpPr/>
            <p:nvPr/>
          </p:nvSpPr>
          <p:spPr>
            <a:xfrm>
              <a:off x="-522450" y="252053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55" name="Google Shape;55;p23"/>
            <p:cNvSpPr/>
            <p:nvPr/>
          </p:nvSpPr>
          <p:spPr>
            <a:xfrm>
              <a:off x="-720900" y="280167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56" name="Google Shape;56;p23"/>
            <p:cNvSpPr/>
            <p:nvPr/>
          </p:nvSpPr>
          <p:spPr>
            <a:xfrm>
              <a:off x="-720900" y="308278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57" name="Google Shape;57;p23"/>
            <p:cNvSpPr/>
            <p:nvPr/>
          </p:nvSpPr>
          <p:spPr>
            <a:xfrm>
              <a:off x="-720900" y="223942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58" name="Google Shape;58;p23"/>
            <p:cNvSpPr/>
            <p:nvPr/>
          </p:nvSpPr>
          <p:spPr>
            <a:xfrm>
              <a:off x="-720900" y="252053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59" name="Google Shape;59;p23"/>
            <p:cNvSpPr/>
            <p:nvPr/>
          </p:nvSpPr>
          <p:spPr>
            <a:xfrm>
              <a:off x="-324000" y="1958300"/>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60" name="Google Shape;60;p23"/>
            <p:cNvSpPr/>
            <p:nvPr/>
          </p:nvSpPr>
          <p:spPr>
            <a:xfrm>
              <a:off x="-522450" y="1958300"/>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61" name="Google Shape;61;p23"/>
            <p:cNvSpPr/>
            <p:nvPr/>
          </p:nvSpPr>
          <p:spPr>
            <a:xfrm>
              <a:off x="-720900" y="1958300"/>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grpSp>
      <p:grpSp>
        <p:nvGrpSpPr>
          <p:cNvPr id="62" name="Google Shape;62;p23"/>
          <p:cNvGrpSpPr/>
          <p:nvPr/>
        </p:nvGrpSpPr>
        <p:grpSpPr>
          <a:xfrm flipH="1" rot="5400000">
            <a:off x="446646" y="4322477"/>
            <a:ext cx="374394" cy="962866"/>
            <a:chOff x="-720900" y="1958300"/>
            <a:chExt cx="462900" cy="1190488"/>
          </a:xfrm>
        </p:grpSpPr>
        <p:sp>
          <p:nvSpPr>
            <p:cNvPr id="63" name="Google Shape;63;p23"/>
            <p:cNvSpPr/>
            <p:nvPr/>
          </p:nvSpPr>
          <p:spPr>
            <a:xfrm>
              <a:off x="-324000" y="280167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64" name="Google Shape;64;p23"/>
            <p:cNvSpPr/>
            <p:nvPr/>
          </p:nvSpPr>
          <p:spPr>
            <a:xfrm>
              <a:off x="-324000" y="308278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65" name="Google Shape;65;p23"/>
            <p:cNvSpPr/>
            <p:nvPr/>
          </p:nvSpPr>
          <p:spPr>
            <a:xfrm>
              <a:off x="-324000" y="223942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66" name="Google Shape;66;p23"/>
            <p:cNvSpPr/>
            <p:nvPr/>
          </p:nvSpPr>
          <p:spPr>
            <a:xfrm>
              <a:off x="-324000" y="252053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67" name="Google Shape;67;p23"/>
            <p:cNvSpPr/>
            <p:nvPr/>
          </p:nvSpPr>
          <p:spPr>
            <a:xfrm>
              <a:off x="-522450" y="280167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68" name="Google Shape;68;p23"/>
            <p:cNvSpPr/>
            <p:nvPr/>
          </p:nvSpPr>
          <p:spPr>
            <a:xfrm>
              <a:off x="-522450" y="308278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69" name="Google Shape;69;p23"/>
            <p:cNvSpPr/>
            <p:nvPr/>
          </p:nvSpPr>
          <p:spPr>
            <a:xfrm>
              <a:off x="-522450" y="223942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70" name="Google Shape;70;p23"/>
            <p:cNvSpPr/>
            <p:nvPr/>
          </p:nvSpPr>
          <p:spPr>
            <a:xfrm>
              <a:off x="-522450" y="252053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71" name="Google Shape;71;p23"/>
            <p:cNvSpPr/>
            <p:nvPr/>
          </p:nvSpPr>
          <p:spPr>
            <a:xfrm>
              <a:off x="-720900" y="280167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72" name="Google Shape;72;p23"/>
            <p:cNvSpPr/>
            <p:nvPr/>
          </p:nvSpPr>
          <p:spPr>
            <a:xfrm>
              <a:off x="-720900" y="308278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73" name="Google Shape;73;p23"/>
            <p:cNvSpPr/>
            <p:nvPr/>
          </p:nvSpPr>
          <p:spPr>
            <a:xfrm>
              <a:off x="-720900" y="223942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74" name="Google Shape;74;p23"/>
            <p:cNvSpPr/>
            <p:nvPr/>
          </p:nvSpPr>
          <p:spPr>
            <a:xfrm>
              <a:off x="-720900" y="252053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75" name="Google Shape;75;p23"/>
            <p:cNvSpPr/>
            <p:nvPr/>
          </p:nvSpPr>
          <p:spPr>
            <a:xfrm>
              <a:off x="-324000" y="1958300"/>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76" name="Google Shape;76;p23"/>
            <p:cNvSpPr/>
            <p:nvPr/>
          </p:nvSpPr>
          <p:spPr>
            <a:xfrm>
              <a:off x="-522450" y="1958300"/>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77" name="Google Shape;77;p23"/>
            <p:cNvSpPr/>
            <p:nvPr/>
          </p:nvSpPr>
          <p:spPr>
            <a:xfrm>
              <a:off x="-720900" y="1958300"/>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_1">
    <p:spTree>
      <p:nvGrpSpPr>
        <p:cNvPr id="549" name="Shape 549"/>
        <p:cNvGrpSpPr/>
        <p:nvPr/>
      </p:nvGrpSpPr>
      <p:grpSpPr>
        <a:xfrm>
          <a:off x="0" y="0"/>
          <a:ext cx="0" cy="0"/>
          <a:chOff x="0" y="0"/>
          <a:chExt cx="0" cy="0"/>
        </a:xfrm>
      </p:grpSpPr>
      <p:sp>
        <p:nvSpPr>
          <p:cNvPr id="550" name="Google Shape;550;p35"/>
          <p:cNvSpPr txBox="1"/>
          <p:nvPr>
            <p:ph type="title"/>
          </p:nvPr>
        </p:nvSpPr>
        <p:spPr>
          <a:xfrm>
            <a:off x="713257" y="641050"/>
            <a:ext cx="3828000" cy="1058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500"/>
              <a:buNone/>
              <a:defRPr sz="6000"/>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551" name="Google Shape;551;p35"/>
          <p:cNvSpPr txBox="1"/>
          <p:nvPr>
            <p:ph idx="1" type="subTitle"/>
          </p:nvPr>
        </p:nvSpPr>
        <p:spPr>
          <a:xfrm>
            <a:off x="713225" y="1547350"/>
            <a:ext cx="3828000" cy="1058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1600"/>
              </a:spcBef>
              <a:spcAft>
                <a:spcPts val="0"/>
              </a:spcAft>
              <a:buSzPts val="1200"/>
              <a:buNone/>
              <a:defRPr/>
            </a:lvl3pPr>
            <a:lvl4pPr lvl="3" algn="ctr">
              <a:lnSpc>
                <a:spcPct val="100000"/>
              </a:lnSpc>
              <a:spcBef>
                <a:spcPts val="1600"/>
              </a:spcBef>
              <a:spcAft>
                <a:spcPts val="0"/>
              </a:spcAft>
              <a:buSzPts val="1200"/>
              <a:buNone/>
              <a:defRPr/>
            </a:lvl4pPr>
            <a:lvl5pPr lvl="4" algn="ctr">
              <a:lnSpc>
                <a:spcPct val="100000"/>
              </a:lnSpc>
              <a:spcBef>
                <a:spcPts val="1600"/>
              </a:spcBef>
              <a:spcAft>
                <a:spcPts val="0"/>
              </a:spcAft>
              <a:buSzPts val="1200"/>
              <a:buNone/>
              <a:defRPr/>
            </a:lvl5pPr>
            <a:lvl6pPr lvl="5" algn="ctr">
              <a:lnSpc>
                <a:spcPct val="100000"/>
              </a:lnSpc>
              <a:spcBef>
                <a:spcPts val="1600"/>
              </a:spcBef>
              <a:spcAft>
                <a:spcPts val="0"/>
              </a:spcAft>
              <a:buSzPts val="1200"/>
              <a:buNone/>
              <a:defRPr/>
            </a:lvl6pPr>
            <a:lvl7pPr lvl="6" algn="ctr">
              <a:lnSpc>
                <a:spcPct val="100000"/>
              </a:lnSpc>
              <a:spcBef>
                <a:spcPts val="1600"/>
              </a:spcBef>
              <a:spcAft>
                <a:spcPts val="0"/>
              </a:spcAft>
              <a:buSzPts val="1200"/>
              <a:buNone/>
              <a:defRPr/>
            </a:lvl7pPr>
            <a:lvl8pPr lvl="7" algn="ctr">
              <a:lnSpc>
                <a:spcPct val="100000"/>
              </a:lnSpc>
              <a:spcBef>
                <a:spcPts val="1600"/>
              </a:spcBef>
              <a:spcAft>
                <a:spcPts val="0"/>
              </a:spcAft>
              <a:buSzPts val="1200"/>
              <a:buNone/>
              <a:defRPr/>
            </a:lvl8pPr>
            <a:lvl9pPr lvl="8" algn="ctr">
              <a:lnSpc>
                <a:spcPct val="100000"/>
              </a:lnSpc>
              <a:spcBef>
                <a:spcPts val="1600"/>
              </a:spcBef>
              <a:spcAft>
                <a:spcPts val="1600"/>
              </a:spcAft>
              <a:buSzPts val="1200"/>
              <a:buNone/>
              <a:defRPr/>
            </a:lvl9pPr>
          </a:lstStyle>
          <a:p/>
        </p:txBody>
      </p:sp>
      <p:sp>
        <p:nvSpPr>
          <p:cNvPr id="552" name="Google Shape;552;p35"/>
          <p:cNvSpPr txBox="1"/>
          <p:nvPr/>
        </p:nvSpPr>
        <p:spPr>
          <a:xfrm>
            <a:off x="713225" y="3611950"/>
            <a:ext cx="3690600" cy="751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300"/>
              </a:spcBef>
              <a:spcAft>
                <a:spcPts val="0"/>
              </a:spcAft>
              <a:buClr>
                <a:srgbClr val="000000"/>
              </a:buClr>
              <a:buSzPts val="1200"/>
              <a:buFont typeface="Arial"/>
              <a:buNone/>
            </a:pPr>
            <a:r>
              <a:rPr b="0" i="0" lang="es-ES" sz="1200" u="none" cap="none" strike="noStrike">
                <a:solidFill>
                  <a:schemeClr val="dk1"/>
                </a:solidFill>
                <a:latin typeface="DM Sans"/>
                <a:ea typeface="DM Sans"/>
                <a:cs typeface="DM Sans"/>
                <a:sym typeface="DM Sans"/>
              </a:rPr>
              <a:t>CREDITS: This presentation template was created by </a:t>
            </a:r>
            <a:r>
              <a:rPr b="0" i="0" lang="es-ES" sz="1200" u="sng" cap="none" strike="noStrike">
                <a:solidFill>
                  <a:schemeClr val="dk1"/>
                </a:solidFill>
                <a:latin typeface="DM Sans"/>
                <a:ea typeface="DM Sans"/>
                <a:cs typeface="DM Sans"/>
                <a:sym typeface="DM Sans"/>
                <a:hlinkClick r:id="rId2">
                  <a:extLst>
                    <a:ext uri="{A12FA001-AC4F-418D-AE19-62706E023703}">
                      <ahyp:hlinkClr val="tx"/>
                    </a:ext>
                  </a:extLst>
                </a:hlinkClick>
              </a:rPr>
              <a:t>Slidesgo</a:t>
            </a:r>
            <a:r>
              <a:rPr b="0" i="0" lang="es-ES" sz="1200" u="none" cap="none" strike="noStrike">
                <a:solidFill>
                  <a:schemeClr val="dk1"/>
                </a:solidFill>
                <a:latin typeface="DM Sans"/>
                <a:ea typeface="DM Sans"/>
                <a:cs typeface="DM Sans"/>
                <a:sym typeface="DM Sans"/>
              </a:rPr>
              <a:t>, and includes icons by </a:t>
            </a:r>
            <a:r>
              <a:rPr b="0" i="0" lang="es-ES" sz="1200" u="sng" cap="none" strike="noStrike">
                <a:solidFill>
                  <a:schemeClr val="dk1"/>
                </a:solidFill>
                <a:latin typeface="DM Sans"/>
                <a:ea typeface="DM Sans"/>
                <a:cs typeface="DM Sans"/>
                <a:sym typeface="DM Sans"/>
                <a:hlinkClick r:id="rId3">
                  <a:extLst>
                    <a:ext uri="{A12FA001-AC4F-418D-AE19-62706E023703}">
                      <ahyp:hlinkClr val="tx"/>
                    </a:ext>
                  </a:extLst>
                </a:hlinkClick>
              </a:rPr>
              <a:t>Flaticon</a:t>
            </a:r>
            <a:r>
              <a:rPr b="0" i="0" lang="es-ES" sz="1200" u="none" cap="none" strike="noStrike">
                <a:solidFill>
                  <a:schemeClr val="dk1"/>
                </a:solidFill>
                <a:latin typeface="DM Sans"/>
                <a:ea typeface="DM Sans"/>
                <a:cs typeface="DM Sans"/>
                <a:sym typeface="DM Sans"/>
              </a:rPr>
              <a:t>, and infographics &amp; images by </a:t>
            </a:r>
            <a:r>
              <a:rPr b="0" i="0" lang="es-ES" sz="1200" u="sng" cap="none" strike="noStrike">
                <a:solidFill>
                  <a:schemeClr val="dk1"/>
                </a:solidFill>
                <a:latin typeface="DM Sans"/>
                <a:ea typeface="DM Sans"/>
                <a:cs typeface="DM Sans"/>
                <a:sym typeface="DM Sans"/>
                <a:hlinkClick r:id="rId4">
                  <a:extLst>
                    <a:ext uri="{A12FA001-AC4F-418D-AE19-62706E023703}">
                      <ahyp:hlinkClr val="tx"/>
                    </a:ext>
                  </a:extLst>
                </a:hlinkClick>
              </a:rPr>
              <a:t>Freepik</a:t>
            </a:r>
            <a:r>
              <a:rPr b="0" i="0" lang="es-ES" sz="1200" u="sng" cap="none" strike="noStrike">
                <a:solidFill>
                  <a:schemeClr val="dk1"/>
                </a:solidFill>
                <a:latin typeface="DM Sans"/>
                <a:ea typeface="DM Sans"/>
                <a:cs typeface="DM Sans"/>
                <a:sym typeface="DM Sans"/>
              </a:rPr>
              <a:t> </a:t>
            </a:r>
            <a:endParaRPr b="0" i="0" sz="1200" u="sng" cap="none" strike="noStrike">
              <a:solidFill>
                <a:schemeClr val="dk1"/>
              </a:solidFill>
              <a:latin typeface="DM Sans"/>
              <a:ea typeface="DM Sans"/>
              <a:cs typeface="DM Sans"/>
              <a:sym typeface="DM Sans"/>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spTree>
      <p:nvGrpSpPr>
        <p:cNvPr id="553" name="Shape 553"/>
        <p:cNvGrpSpPr/>
        <p:nvPr/>
      </p:nvGrpSpPr>
      <p:grpSpPr>
        <a:xfrm>
          <a:off x="0" y="0"/>
          <a:ext cx="0" cy="0"/>
          <a:chOff x="0" y="0"/>
          <a:chExt cx="0" cy="0"/>
        </a:xfrm>
      </p:grpSpPr>
      <p:grpSp>
        <p:nvGrpSpPr>
          <p:cNvPr id="554" name="Google Shape;554;p36"/>
          <p:cNvGrpSpPr/>
          <p:nvPr/>
        </p:nvGrpSpPr>
        <p:grpSpPr>
          <a:xfrm flipH="1">
            <a:off x="8617208" y="4028341"/>
            <a:ext cx="374394" cy="962866"/>
            <a:chOff x="-720900" y="1958300"/>
            <a:chExt cx="462900" cy="1190488"/>
          </a:xfrm>
        </p:grpSpPr>
        <p:sp>
          <p:nvSpPr>
            <p:cNvPr id="555" name="Google Shape;555;p36"/>
            <p:cNvSpPr/>
            <p:nvPr/>
          </p:nvSpPr>
          <p:spPr>
            <a:xfrm>
              <a:off x="-324000" y="280167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556" name="Google Shape;556;p36"/>
            <p:cNvSpPr/>
            <p:nvPr/>
          </p:nvSpPr>
          <p:spPr>
            <a:xfrm>
              <a:off x="-324000" y="308278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557" name="Google Shape;557;p36"/>
            <p:cNvSpPr/>
            <p:nvPr/>
          </p:nvSpPr>
          <p:spPr>
            <a:xfrm>
              <a:off x="-324000" y="223942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558" name="Google Shape;558;p36"/>
            <p:cNvSpPr/>
            <p:nvPr/>
          </p:nvSpPr>
          <p:spPr>
            <a:xfrm>
              <a:off x="-324000" y="252053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559" name="Google Shape;559;p36"/>
            <p:cNvSpPr/>
            <p:nvPr/>
          </p:nvSpPr>
          <p:spPr>
            <a:xfrm>
              <a:off x="-522450" y="280167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560" name="Google Shape;560;p36"/>
            <p:cNvSpPr/>
            <p:nvPr/>
          </p:nvSpPr>
          <p:spPr>
            <a:xfrm>
              <a:off x="-522450" y="308278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561" name="Google Shape;561;p36"/>
            <p:cNvSpPr/>
            <p:nvPr/>
          </p:nvSpPr>
          <p:spPr>
            <a:xfrm>
              <a:off x="-522450" y="223942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562" name="Google Shape;562;p36"/>
            <p:cNvSpPr/>
            <p:nvPr/>
          </p:nvSpPr>
          <p:spPr>
            <a:xfrm>
              <a:off x="-522450" y="252053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563" name="Google Shape;563;p36"/>
            <p:cNvSpPr/>
            <p:nvPr/>
          </p:nvSpPr>
          <p:spPr>
            <a:xfrm>
              <a:off x="-720900" y="280167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564" name="Google Shape;564;p36"/>
            <p:cNvSpPr/>
            <p:nvPr/>
          </p:nvSpPr>
          <p:spPr>
            <a:xfrm>
              <a:off x="-720900" y="308278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565" name="Google Shape;565;p36"/>
            <p:cNvSpPr/>
            <p:nvPr/>
          </p:nvSpPr>
          <p:spPr>
            <a:xfrm>
              <a:off x="-720900" y="223942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566" name="Google Shape;566;p36"/>
            <p:cNvSpPr/>
            <p:nvPr/>
          </p:nvSpPr>
          <p:spPr>
            <a:xfrm>
              <a:off x="-720900" y="252053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567" name="Google Shape;567;p36"/>
            <p:cNvSpPr/>
            <p:nvPr/>
          </p:nvSpPr>
          <p:spPr>
            <a:xfrm>
              <a:off x="-324000" y="1958300"/>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568" name="Google Shape;568;p36"/>
            <p:cNvSpPr/>
            <p:nvPr/>
          </p:nvSpPr>
          <p:spPr>
            <a:xfrm>
              <a:off x="-522450" y="1958300"/>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569" name="Google Shape;569;p36"/>
            <p:cNvSpPr/>
            <p:nvPr/>
          </p:nvSpPr>
          <p:spPr>
            <a:xfrm>
              <a:off x="-720900" y="1958300"/>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grpSp>
      <p:grpSp>
        <p:nvGrpSpPr>
          <p:cNvPr id="570" name="Google Shape;570;p36"/>
          <p:cNvGrpSpPr/>
          <p:nvPr/>
        </p:nvGrpSpPr>
        <p:grpSpPr>
          <a:xfrm flipH="1" rot="-5400000">
            <a:off x="446608" y="-141834"/>
            <a:ext cx="374394" cy="962866"/>
            <a:chOff x="-720900" y="1958300"/>
            <a:chExt cx="462900" cy="1190488"/>
          </a:xfrm>
        </p:grpSpPr>
        <p:sp>
          <p:nvSpPr>
            <p:cNvPr id="571" name="Google Shape;571;p36"/>
            <p:cNvSpPr/>
            <p:nvPr/>
          </p:nvSpPr>
          <p:spPr>
            <a:xfrm>
              <a:off x="-324000" y="280167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572" name="Google Shape;572;p36"/>
            <p:cNvSpPr/>
            <p:nvPr/>
          </p:nvSpPr>
          <p:spPr>
            <a:xfrm>
              <a:off x="-324000" y="308278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573" name="Google Shape;573;p36"/>
            <p:cNvSpPr/>
            <p:nvPr/>
          </p:nvSpPr>
          <p:spPr>
            <a:xfrm>
              <a:off x="-324000" y="223942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574" name="Google Shape;574;p36"/>
            <p:cNvSpPr/>
            <p:nvPr/>
          </p:nvSpPr>
          <p:spPr>
            <a:xfrm>
              <a:off x="-324000" y="252053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575" name="Google Shape;575;p36"/>
            <p:cNvSpPr/>
            <p:nvPr/>
          </p:nvSpPr>
          <p:spPr>
            <a:xfrm>
              <a:off x="-522450" y="280167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576" name="Google Shape;576;p36"/>
            <p:cNvSpPr/>
            <p:nvPr/>
          </p:nvSpPr>
          <p:spPr>
            <a:xfrm>
              <a:off x="-522450" y="308278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577" name="Google Shape;577;p36"/>
            <p:cNvSpPr/>
            <p:nvPr/>
          </p:nvSpPr>
          <p:spPr>
            <a:xfrm>
              <a:off x="-522450" y="223942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578" name="Google Shape;578;p36"/>
            <p:cNvSpPr/>
            <p:nvPr/>
          </p:nvSpPr>
          <p:spPr>
            <a:xfrm>
              <a:off x="-522450" y="252053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579" name="Google Shape;579;p36"/>
            <p:cNvSpPr/>
            <p:nvPr/>
          </p:nvSpPr>
          <p:spPr>
            <a:xfrm>
              <a:off x="-720900" y="280167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580" name="Google Shape;580;p36"/>
            <p:cNvSpPr/>
            <p:nvPr/>
          </p:nvSpPr>
          <p:spPr>
            <a:xfrm>
              <a:off x="-720900" y="308278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581" name="Google Shape;581;p36"/>
            <p:cNvSpPr/>
            <p:nvPr/>
          </p:nvSpPr>
          <p:spPr>
            <a:xfrm>
              <a:off x="-720900" y="223942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582" name="Google Shape;582;p36"/>
            <p:cNvSpPr/>
            <p:nvPr/>
          </p:nvSpPr>
          <p:spPr>
            <a:xfrm>
              <a:off x="-720900" y="252053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583" name="Google Shape;583;p36"/>
            <p:cNvSpPr/>
            <p:nvPr/>
          </p:nvSpPr>
          <p:spPr>
            <a:xfrm>
              <a:off x="-324000" y="1958300"/>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584" name="Google Shape;584;p36"/>
            <p:cNvSpPr/>
            <p:nvPr/>
          </p:nvSpPr>
          <p:spPr>
            <a:xfrm>
              <a:off x="-522450" y="1958300"/>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585" name="Google Shape;585;p36"/>
            <p:cNvSpPr/>
            <p:nvPr/>
          </p:nvSpPr>
          <p:spPr>
            <a:xfrm>
              <a:off x="-720900" y="1958300"/>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grpSp>
      <p:grpSp>
        <p:nvGrpSpPr>
          <p:cNvPr id="586" name="Google Shape;586;p36"/>
          <p:cNvGrpSpPr/>
          <p:nvPr/>
        </p:nvGrpSpPr>
        <p:grpSpPr>
          <a:xfrm flipH="1">
            <a:off x="8617208" y="152391"/>
            <a:ext cx="374394" cy="962866"/>
            <a:chOff x="-720900" y="1958300"/>
            <a:chExt cx="462900" cy="1190488"/>
          </a:xfrm>
        </p:grpSpPr>
        <p:sp>
          <p:nvSpPr>
            <p:cNvPr id="587" name="Google Shape;587;p36"/>
            <p:cNvSpPr/>
            <p:nvPr/>
          </p:nvSpPr>
          <p:spPr>
            <a:xfrm>
              <a:off x="-324000" y="280167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588" name="Google Shape;588;p36"/>
            <p:cNvSpPr/>
            <p:nvPr/>
          </p:nvSpPr>
          <p:spPr>
            <a:xfrm>
              <a:off x="-324000" y="308278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589" name="Google Shape;589;p36"/>
            <p:cNvSpPr/>
            <p:nvPr/>
          </p:nvSpPr>
          <p:spPr>
            <a:xfrm>
              <a:off x="-324000" y="223942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590" name="Google Shape;590;p36"/>
            <p:cNvSpPr/>
            <p:nvPr/>
          </p:nvSpPr>
          <p:spPr>
            <a:xfrm>
              <a:off x="-324000" y="252053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591" name="Google Shape;591;p36"/>
            <p:cNvSpPr/>
            <p:nvPr/>
          </p:nvSpPr>
          <p:spPr>
            <a:xfrm>
              <a:off x="-522450" y="280167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592" name="Google Shape;592;p36"/>
            <p:cNvSpPr/>
            <p:nvPr/>
          </p:nvSpPr>
          <p:spPr>
            <a:xfrm>
              <a:off x="-522450" y="308278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593" name="Google Shape;593;p36"/>
            <p:cNvSpPr/>
            <p:nvPr/>
          </p:nvSpPr>
          <p:spPr>
            <a:xfrm>
              <a:off x="-522450" y="223942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594" name="Google Shape;594;p36"/>
            <p:cNvSpPr/>
            <p:nvPr/>
          </p:nvSpPr>
          <p:spPr>
            <a:xfrm>
              <a:off x="-522450" y="252053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595" name="Google Shape;595;p36"/>
            <p:cNvSpPr/>
            <p:nvPr/>
          </p:nvSpPr>
          <p:spPr>
            <a:xfrm>
              <a:off x="-720900" y="280167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596" name="Google Shape;596;p36"/>
            <p:cNvSpPr/>
            <p:nvPr/>
          </p:nvSpPr>
          <p:spPr>
            <a:xfrm>
              <a:off x="-720900" y="308278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597" name="Google Shape;597;p36"/>
            <p:cNvSpPr/>
            <p:nvPr/>
          </p:nvSpPr>
          <p:spPr>
            <a:xfrm>
              <a:off x="-720900" y="223942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598" name="Google Shape;598;p36"/>
            <p:cNvSpPr/>
            <p:nvPr/>
          </p:nvSpPr>
          <p:spPr>
            <a:xfrm>
              <a:off x="-720900" y="252053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599" name="Google Shape;599;p36"/>
            <p:cNvSpPr/>
            <p:nvPr/>
          </p:nvSpPr>
          <p:spPr>
            <a:xfrm>
              <a:off x="-324000" y="1958300"/>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600" name="Google Shape;600;p36"/>
            <p:cNvSpPr/>
            <p:nvPr/>
          </p:nvSpPr>
          <p:spPr>
            <a:xfrm>
              <a:off x="-522450" y="1958300"/>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601" name="Google Shape;601;p36"/>
            <p:cNvSpPr/>
            <p:nvPr/>
          </p:nvSpPr>
          <p:spPr>
            <a:xfrm>
              <a:off x="-720900" y="1958300"/>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1">
    <p:spTree>
      <p:nvGrpSpPr>
        <p:cNvPr id="602" name="Shape 602"/>
        <p:cNvGrpSpPr/>
        <p:nvPr/>
      </p:nvGrpSpPr>
      <p:grpSpPr>
        <a:xfrm>
          <a:off x="0" y="0"/>
          <a:ext cx="0" cy="0"/>
          <a:chOff x="0" y="0"/>
          <a:chExt cx="0" cy="0"/>
        </a:xfrm>
      </p:grpSpPr>
      <p:grpSp>
        <p:nvGrpSpPr>
          <p:cNvPr id="603" name="Google Shape;603;p37"/>
          <p:cNvGrpSpPr/>
          <p:nvPr/>
        </p:nvGrpSpPr>
        <p:grpSpPr>
          <a:xfrm flipH="1" rot="5400000">
            <a:off x="446646" y="4322466"/>
            <a:ext cx="374394" cy="962866"/>
            <a:chOff x="-720900" y="1958300"/>
            <a:chExt cx="462900" cy="1190488"/>
          </a:xfrm>
        </p:grpSpPr>
        <p:sp>
          <p:nvSpPr>
            <p:cNvPr id="604" name="Google Shape;604;p37"/>
            <p:cNvSpPr/>
            <p:nvPr/>
          </p:nvSpPr>
          <p:spPr>
            <a:xfrm>
              <a:off x="-324000" y="280167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605" name="Google Shape;605;p37"/>
            <p:cNvSpPr/>
            <p:nvPr/>
          </p:nvSpPr>
          <p:spPr>
            <a:xfrm>
              <a:off x="-324000" y="308278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606" name="Google Shape;606;p37"/>
            <p:cNvSpPr/>
            <p:nvPr/>
          </p:nvSpPr>
          <p:spPr>
            <a:xfrm>
              <a:off x="-324000" y="223942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607" name="Google Shape;607;p37"/>
            <p:cNvSpPr/>
            <p:nvPr/>
          </p:nvSpPr>
          <p:spPr>
            <a:xfrm>
              <a:off x="-324000" y="252053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608" name="Google Shape;608;p37"/>
            <p:cNvSpPr/>
            <p:nvPr/>
          </p:nvSpPr>
          <p:spPr>
            <a:xfrm>
              <a:off x="-522450" y="280167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609" name="Google Shape;609;p37"/>
            <p:cNvSpPr/>
            <p:nvPr/>
          </p:nvSpPr>
          <p:spPr>
            <a:xfrm>
              <a:off x="-522450" y="308278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610" name="Google Shape;610;p37"/>
            <p:cNvSpPr/>
            <p:nvPr/>
          </p:nvSpPr>
          <p:spPr>
            <a:xfrm>
              <a:off x="-522450" y="223942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611" name="Google Shape;611;p37"/>
            <p:cNvSpPr/>
            <p:nvPr/>
          </p:nvSpPr>
          <p:spPr>
            <a:xfrm>
              <a:off x="-522450" y="252053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612" name="Google Shape;612;p37"/>
            <p:cNvSpPr/>
            <p:nvPr/>
          </p:nvSpPr>
          <p:spPr>
            <a:xfrm>
              <a:off x="-720900" y="280167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613" name="Google Shape;613;p37"/>
            <p:cNvSpPr/>
            <p:nvPr/>
          </p:nvSpPr>
          <p:spPr>
            <a:xfrm>
              <a:off x="-720900" y="308278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614" name="Google Shape;614;p37"/>
            <p:cNvSpPr/>
            <p:nvPr/>
          </p:nvSpPr>
          <p:spPr>
            <a:xfrm>
              <a:off x="-720900" y="223942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615" name="Google Shape;615;p37"/>
            <p:cNvSpPr/>
            <p:nvPr/>
          </p:nvSpPr>
          <p:spPr>
            <a:xfrm>
              <a:off x="-720900" y="252053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616" name="Google Shape;616;p37"/>
            <p:cNvSpPr/>
            <p:nvPr/>
          </p:nvSpPr>
          <p:spPr>
            <a:xfrm>
              <a:off x="-324000" y="1958300"/>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617" name="Google Shape;617;p37"/>
            <p:cNvSpPr/>
            <p:nvPr/>
          </p:nvSpPr>
          <p:spPr>
            <a:xfrm>
              <a:off x="-522450" y="1958300"/>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618" name="Google Shape;618;p37"/>
            <p:cNvSpPr/>
            <p:nvPr/>
          </p:nvSpPr>
          <p:spPr>
            <a:xfrm>
              <a:off x="-720900" y="1958300"/>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grpSp>
      <p:grpSp>
        <p:nvGrpSpPr>
          <p:cNvPr id="619" name="Google Shape;619;p37"/>
          <p:cNvGrpSpPr/>
          <p:nvPr/>
        </p:nvGrpSpPr>
        <p:grpSpPr>
          <a:xfrm rot="5400000">
            <a:off x="8322971" y="-141834"/>
            <a:ext cx="374394" cy="962866"/>
            <a:chOff x="-720900" y="1958300"/>
            <a:chExt cx="462900" cy="1190488"/>
          </a:xfrm>
        </p:grpSpPr>
        <p:sp>
          <p:nvSpPr>
            <p:cNvPr id="620" name="Google Shape;620;p37"/>
            <p:cNvSpPr/>
            <p:nvPr/>
          </p:nvSpPr>
          <p:spPr>
            <a:xfrm>
              <a:off x="-324000" y="280167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621" name="Google Shape;621;p37"/>
            <p:cNvSpPr/>
            <p:nvPr/>
          </p:nvSpPr>
          <p:spPr>
            <a:xfrm>
              <a:off x="-324000" y="308278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622" name="Google Shape;622;p37"/>
            <p:cNvSpPr/>
            <p:nvPr/>
          </p:nvSpPr>
          <p:spPr>
            <a:xfrm>
              <a:off x="-324000" y="223942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623" name="Google Shape;623;p37"/>
            <p:cNvSpPr/>
            <p:nvPr/>
          </p:nvSpPr>
          <p:spPr>
            <a:xfrm>
              <a:off x="-324000" y="252053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624" name="Google Shape;624;p37"/>
            <p:cNvSpPr/>
            <p:nvPr/>
          </p:nvSpPr>
          <p:spPr>
            <a:xfrm>
              <a:off x="-522450" y="280167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625" name="Google Shape;625;p37"/>
            <p:cNvSpPr/>
            <p:nvPr/>
          </p:nvSpPr>
          <p:spPr>
            <a:xfrm>
              <a:off x="-522450" y="308278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626" name="Google Shape;626;p37"/>
            <p:cNvSpPr/>
            <p:nvPr/>
          </p:nvSpPr>
          <p:spPr>
            <a:xfrm>
              <a:off x="-522450" y="223942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627" name="Google Shape;627;p37"/>
            <p:cNvSpPr/>
            <p:nvPr/>
          </p:nvSpPr>
          <p:spPr>
            <a:xfrm>
              <a:off x="-522450" y="252053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628" name="Google Shape;628;p37"/>
            <p:cNvSpPr/>
            <p:nvPr/>
          </p:nvSpPr>
          <p:spPr>
            <a:xfrm>
              <a:off x="-720900" y="280167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629" name="Google Shape;629;p37"/>
            <p:cNvSpPr/>
            <p:nvPr/>
          </p:nvSpPr>
          <p:spPr>
            <a:xfrm>
              <a:off x="-720900" y="308278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630" name="Google Shape;630;p37"/>
            <p:cNvSpPr/>
            <p:nvPr/>
          </p:nvSpPr>
          <p:spPr>
            <a:xfrm>
              <a:off x="-720900" y="223942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631" name="Google Shape;631;p37"/>
            <p:cNvSpPr/>
            <p:nvPr/>
          </p:nvSpPr>
          <p:spPr>
            <a:xfrm>
              <a:off x="-720900" y="252053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632" name="Google Shape;632;p37"/>
            <p:cNvSpPr/>
            <p:nvPr/>
          </p:nvSpPr>
          <p:spPr>
            <a:xfrm>
              <a:off x="-324000" y="1958300"/>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633" name="Google Shape;633;p37"/>
            <p:cNvSpPr/>
            <p:nvPr/>
          </p:nvSpPr>
          <p:spPr>
            <a:xfrm>
              <a:off x="-522450" y="1958300"/>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634" name="Google Shape;634;p37"/>
            <p:cNvSpPr/>
            <p:nvPr/>
          </p:nvSpPr>
          <p:spPr>
            <a:xfrm>
              <a:off x="-720900" y="1958300"/>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grpSp>
      <p:grpSp>
        <p:nvGrpSpPr>
          <p:cNvPr id="635" name="Google Shape;635;p37"/>
          <p:cNvGrpSpPr/>
          <p:nvPr/>
        </p:nvGrpSpPr>
        <p:grpSpPr>
          <a:xfrm>
            <a:off x="152396" y="152391"/>
            <a:ext cx="374394" cy="962866"/>
            <a:chOff x="-720900" y="1958300"/>
            <a:chExt cx="462900" cy="1190488"/>
          </a:xfrm>
        </p:grpSpPr>
        <p:sp>
          <p:nvSpPr>
            <p:cNvPr id="636" name="Google Shape;636;p37"/>
            <p:cNvSpPr/>
            <p:nvPr/>
          </p:nvSpPr>
          <p:spPr>
            <a:xfrm>
              <a:off x="-324000" y="280167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637" name="Google Shape;637;p37"/>
            <p:cNvSpPr/>
            <p:nvPr/>
          </p:nvSpPr>
          <p:spPr>
            <a:xfrm>
              <a:off x="-324000" y="308278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638" name="Google Shape;638;p37"/>
            <p:cNvSpPr/>
            <p:nvPr/>
          </p:nvSpPr>
          <p:spPr>
            <a:xfrm>
              <a:off x="-324000" y="223942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639" name="Google Shape;639;p37"/>
            <p:cNvSpPr/>
            <p:nvPr/>
          </p:nvSpPr>
          <p:spPr>
            <a:xfrm>
              <a:off x="-324000" y="252053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640" name="Google Shape;640;p37"/>
            <p:cNvSpPr/>
            <p:nvPr/>
          </p:nvSpPr>
          <p:spPr>
            <a:xfrm>
              <a:off x="-522450" y="280167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641" name="Google Shape;641;p37"/>
            <p:cNvSpPr/>
            <p:nvPr/>
          </p:nvSpPr>
          <p:spPr>
            <a:xfrm>
              <a:off x="-522450" y="308278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642" name="Google Shape;642;p37"/>
            <p:cNvSpPr/>
            <p:nvPr/>
          </p:nvSpPr>
          <p:spPr>
            <a:xfrm>
              <a:off x="-522450" y="223942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643" name="Google Shape;643;p37"/>
            <p:cNvSpPr/>
            <p:nvPr/>
          </p:nvSpPr>
          <p:spPr>
            <a:xfrm>
              <a:off x="-522450" y="252053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644" name="Google Shape;644;p37"/>
            <p:cNvSpPr/>
            <p:nvPr/>
          </p:nvSpPr>
          <p:spPr>
            <a:xfrm>
              <a:off x="-720900" y="280167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645" name="Google Shape;645;p37"/>
            <p:cNvSpPr/>
            <p:nvPr/>
          </p:nvSpPr>
          <p:spPr>
            <a:xfrm>
              <a:off x="-720900" y="308278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646" name="Google Shape;646;p37"/>
            <p:cNvSpPr/>
            <p:nvPr/>
          </p:nvSpPr>
          <p:spPr>
            <a:xfrm>
              <a:off x="-720900" y="223942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647" name="Google Shape;647;p37"/>
            <p:cNvSpPr/>
            <p:nvPr/>
          </p:nvSpPr>
          <p:spPr>
            <a:xfrm>
              <a:off x="-720900" y="252053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648" name="Google Shape;648;p37"/>
            <p:cNvSpPr/>
            <p:nvPr/>
          </p:nvSpPr>
          <p:spPr>
            <a:xfrm>
              <a:off x="-324000" y="1958300"/>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649" name="Google Shape;649;p37"/>
            <p:cNvSpPr/>
            <p:nvPr/>
          </p:nvSpPr>
          <p:spPr>
            <a:xfrm>
              <a:off x="-522450" y="1958300"/>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650" name="Google Shape;650;p37"/>
            <p:cNvSpPr/>
            <p:nvPr/>
          </p:nvSpPr>
          <p:spPr>
            <a:xfrm>
              <a:off x="-720900" y="1958300"/>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8" name="Shape 78"/>
        <p:cNvGrpSpPr/>
        <p:nvPr/>
      </p:nvGrpSpPr>
      <p:grpSpPr>
        <a:xfrm>
          <a:off x="0" y="0"/>
          <a:ext cx="0" cy="0"/>
          <a:chOff x="0" y="0"/>
          <a:chExt cx="0" cy="0"/>
        </a:xfrm>
      </p:grpSpPr>
      <p:sp>
        <p:nvSpPr>
          <p:cNvPr id="79" name="Google Shape;79;p18"/>
          <p:cNvSpPr txBox="1"/>
          <p:nvPr>
            <p:ph type="title"/>
          </p:nvPr>
        </p:nvSpPr>
        <p:spPr>
          <a:xfrm>
            <a:off x="713225" y="1248000"/>
            <a:ext cx="3971700" cy="7923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500"/>
              <a:buNone/>
              <a:defRPr sz="4000"/>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80" name="Google Shape;80;p18"/>
          <p:cNvSpPr txBox="1"/>
          <p:nvPr>
            <p:ph idx="1" type="subTitle"/>
          </p:nvPr>
        </p:nvSpPr>
        <p:spPr>
          <a:xfrm>
            <a:off x="713225" y="2040300"/>
            <a:ext cx="3971700" cy="1855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2"/>
              </a:buClr>
              <a:buSzPts val="1200"/>
              <a:buChar char="●"/>
              <a:defRPr/>
            </a:lvl1pPr>
            <a:lvl2pPr lvl="1" algn="ctr">
              <a:lnSpc>
                <a:spcPct val="100000"/>
              </a:lnSpc>
              <a:spcBef>
                <a:spcPts val="0"/>
              </a:spcBef>
              <a:spcAft>
                <a:spcPts val="0"/>
              </a:spcAft>
              <a:buClr>
                <a:srgbClr val="E76A28"/>
              </a:buClr>
              <a:buSzPts val="1200"/>
              <a:buChar char="○"/>
              <a:defRPr/>
            </a:lvl2pPr>
            <a:lvl3pPr lvl="2" algn="ctr">
              <a:lnSpc>
                <a:spcPct val="100000"/>
              </a:lnSpc>
              <a:spcBef>
                <a:spcPts val="1600"/>
              </a:spcBef>
              <a:spcAft>
                <a:spcPts val="0"/>
              </a:spcAft>
              <a:buClr>
                <a:srgbClr val="E76A28"/>
              </a:buClr>
              <a:buSzPts val="1200"/>
              <a:buChar char="■"/>
              <a:defRPr/>
            </a:lvl3pPr>
            <a:lvl4pPr lvl="3" algn="ctr">
              <a:lnSpc>
                <a:spcPct val="100000"/>
              </a:lnSpc>
              <a:spcBef>
                <a:spcPts val="1600"/>
              </a:spcBef>
              <a:spcAft>
                <a:spcPts val="0"/>
              </a:spcAft>
              <a:buClr>
                <a:srgbClr val="E76A28"/>
              </a:buClr>
              <a:buSzPts val="1200"/>
              <a:buChar char="●"/>
              <a:defRPr/>
            </a:lvl4pPr>
            <a:lvl5pPr lvl="4" algn="ctr">
              <a:lnSpc>
                <a:spcPct val="100000"/>
              </a:lnSpc>
              <a:spcBef>
                <a:spcPts val="1600"/>
              </a:spcBef>
              <a:spcAft>
                <a:spcPts val="0"/>
              </a:spcAft>
              <a:buClr>
                <a:srgbClr val="E76A28"/>
              </a:buClr>
              <a:buSzPts val="1200"/>
              <a:buChar char="○"/>
              <a:defRPr/>
            </a:lvl5pPr>
            <a:lvl6pPr lvl="5" algn="ctr">
              <a:lnSpc>
                <a:spcPct val="100000"/>
              </a:lnSpc>
              <a:spcBef>
                <a:spcPts val="1600"/>
              </a:spcBef>
              <a:spcAft>
                <a:spcPts val="0"/>
              </a:spcAft>
              <a:buClr>
                <a:srgbClr val="999999"/>
              </a:buClr>
              <a:buSzPts val="1200"/>
              <a:buChar char="■"/>
              <a:defRPr/>
            </a:lvl6pPr>
            <a:lvl7pPr lvl="6" algn="ctr">
              <a:lnSpc>
                <a:spcPct val="100000"/>
              </a:lnSpc>
              <a:spcBef>
                <a:spcPts val="1600"/>
              </a:spcBef>
              <a:spcAft>
                <a:spcPts val="0"/>
              </a:spcAft>
              <a:buClr>
                <a:srgbClr val="999999"/>
              </a:buClr>
              <a:buSzPts val="1200"/>
              <a:buChar char="●"/>
              <a:defRPr/>
            </a:lvl7pPr>
            <a:lvl8pPr lvl="7" algn="ctr">
              <a:lnSpc>
                <a:spcPct val="100000"/>
              </a:lnSpc>
              <a:spcBef>
                <a:spcPts val="1600"/>
              </a:spcBef>
              <a:spcAft>
                <a:spcPts val="0"/>
              </a:spcAft>
              <a:buClr>
                <a:srgbClr val="999999"/>
              </a:buClr>
              <a:buSzPts val="1200"/>
              <a:buChar char="○"/>
              <a:defRPr/>
            </a:lvl8pPr>
            <a:lvl9pPr lvl="8" algn="ctr">
              <a:lnSpc>
                <a:spcPct val="100000"/>
              </a:lnSpc>
              <a:spcBef>
                <a:spcPts val="1600"/>
              </a:spcBef>
              <a:spcAft>
                <a:spcPts val="1600"/>
              </a:spcAft>
              <a:buClr>
                <a:srgbClr val="999999"/>
              </a:buClr>
              <a:buSzPts val="1200"/>
              <a:buChar char="■"/>
              <a:defRPr/>
            </a:lvl9pPr>
          </a:lstStyle>
          <a:p/>
        </p:txBody>
      </p:sp>
      <p:sp>
        <p:nvSpPr>
          <p:cNvPr id="81" name="Google Shape;81;p18"/>
          <p:cNvSpPr/>
          <p:nvPr>
            <p:ph idx="2" type="pic"/>
          </p:nvPr>
        </p:nvSpPr>
        <p:spPr>
          <a:xfrm>
            <a:off x="5328075" y="998300"/>
            <a:ext cx="3102900" cy="4145100"/>
          </a:xfrm>
          <a:prstGeom prst="round2SameRect">
            <a:avLst>
              <a:gd fmla="val 16667" name="adj1"/>
              <a:gd fmla="val 0" name="adj2"/>
            </a:avLst>
          </a:prstGeom>
          <a:noFill/>
          <a:ln>
            <a:noFill/>
          </a:ln>
        </p:spPr>
      </p:sp>
      <p:grpSp>
        <p:nvGrpSpPr>
          <p:cNvPr id="82" name="Google Shape;82;p18"/>
          <p:cNvGrpSpPr/>
          <p:nvPr/>
        </p:nvGrpSpPr>
        <p:grpSpPr>
          <a:xfrm rot="-5400000">
            <a:off x="446646" y="4322466"/>
            <a:ext cx="374394" cy="962866"/>
            <a:chOff x="-720900" y="1958300"/>
            <a:chExt cx="462900" cy="1190488"/>
          </a:xfrm>
        </p:grpSpPr>
        <p:sp>
          <p:nvSpPr>
            <p:cNvPr id="83" name="Google Shape;83;p18"/>
            <p:cNvSpPr/>
            <p:nvPr/>
          </p:nvSpPr>
          <p:spPr>
            <a:xfrm>
              <a:off x="-324000" y="280167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84" name="Google Shape;84;p18"/>
            <p:cNvSpPr/>
            <p:nvPr/>
          </p:nvSpPr>
          <p:spPr>
            <a:xfrm>
              <a:off x="-324000" y="308278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85" name="Google Shape;85;p18"/>
            <p:cNvSpPr/>
            <p:nvPr/>
          </p:nvSpPr>
          <p:spPr>
            <a:xfrm>
              <a:off x="-324000" y="223942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86" name="Google Shape;86;p18"/>
            <p:cNvSpPr/>
            <p:nvPr/>
          </p:nvSpPr>
          <p:spPr>
            <a:xfrm>
              <a:off x="-324000" y="252053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87" name="Google Shape;87;p18"/>
            <p:cNvSpPr/>
            <p:nvPr/>
          </p:nvSpPr>
          <p:spPr>
            <a:xfrm>
              <a:off x="-522450" y="280167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88" name="Google Shape;88;p18"/>
            <p:cNvSpPr/>
            <p:nvPr/>
          </p:nvSpPr>
          <p:spPr>
            <a:xfrm>
              <a:off x="-522450" y="308278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89" name="Google Shape;89;p18"/>
            <p:cNvSpPr/>
            <p:nvPr/>
          </p:nvSpPr>
          <p:spPr>
            <a:xfrm>
              <a:off x="-522450" y="223942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90" name="Google Shape;90;p18"/>
            <p:cNvSpPr/>
            <p:nvPr/>
          </p:nvSpPr>
          <p:spPr>
            <a:xfrm>
              <a:off x="-522450" y="252053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91" name="Google Shape;91;p18"/>
            <p:cNvSpPr/>
            <p:nvPr/>
          </p:nvSpPr>
          <p:spPr>
            <a:xfrm>
              <a:off x="-720900" y="280167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92" name="Google Shape;92;p18"/>
            <p:cNvSpPr/>
            <p:nvPr/>
          </p:nvSpPr>
          <p:spPr>
            <a:xfrm>
              <a:off x="-720900" y="308278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93" name="Google Shape;93;p18"/>
            <p:cNvSpPr/>
            <p:nvPr/>
          </p:nvSpPr>
          <p:spPr>
            <a:xfrm>
              <a:off x="-720900" y="223942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94" name="Google Shape;94;p18"/>
            <p:cNvSpPr/>
            <p:nvPr/>
          </p:nvSpPr>
          <p:spPr>
            <a:xfrm>
              <a:off x="-720900" y="252053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95" name="Google Shape;95;p18"/>
            <p:cNvSpPr/>
            <p:nvPr/>
          </p:nvSpPr>
          <p:spPr>
            <a:xfrm>
              <a:off x="-324000" y="1958300"/>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96" name="Google Shape;96;p18"/>
            <p:cNvSpPr/>
            <p:nvPr/>
          </p:nvSpPr>
          <p:spPr>
            <a:xfrm>
              <a:off x="-522450" y="1958300"/>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97" name="Google Shape;97;p18"/>
            <p:cNvSpPr/>
            <p:nvPr/>
          </p:nvSpPr>
          <p:spPr>
            <a:xfrm>
              <a:off x="-720900" y="1958300"/>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8" name="Shape 98"/>
        <p:cNvGrpSpPr/>
        <p:nvPr/>
      </p:nvGrpSpPr>
      <p:grpSpPr>
        <a:xfrm>
          <a:off x="0" y="0"/>
          <a:ext cx="0" cy="0"/>
          <a:chOff x="0" y="0"/>
          <a:chExt cx="0" cy="0"/>
        </a:xfrm>
      </p:grpSpPr>
      <p:sp>
        <p:nvSpPr>
          <p:cNvPr id="99" name="Google Shape;99;p19"/>
          <p:cNvSpPr txBox="1"/>
          <p:nvPr>
            <p:ph type="title"/>
          </p:nvPr>
        </p:nvSpPr>
        <p:spPr>
          <a:xfrm>
            <a:off x="720000" y="539500"/>
            <a:ext cx="77040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100" name="Google Shape;100;p19"/>
          <p:cNvSpPr txBox="1"/>
          <p:nvPr>
            <p:ph idx="1" type="subTitle"/>
          </p:nvPr>
        </p:nvSpPr>
        <p:spPr>
          <a:xfrm>
            <a:off x="4956776" y="2726550"/>
            <a:ext cx="2747100" cy="1483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101" name="Google Shape;101;p19"/>
          <p:cNvSpPr txBox="1"/>
          <p:nvPr>
            <p:ph idx="2" type="subTitle"/>
          </p:nvPr>
        </p:nvSpPr>
        <p:spPr>
          <a:xfrm>
            <a:off x="1440125" y="2726550"/>
            <a:ext cx="2747100" cy="1483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102" name="Google Shape;102;p19"/>
          <p:cNvSpPr txBox="1"/>
          <p:nvPr>
            <p:ph idx="3" type="subTitle"/>
          </p:nvPr>
        </p:nvSpPr>
        <p:spPr>
          <a:xfrm>
            <a:off x="1440123" y="2229099"/>
            <a:ext cx="2747100" cy="4974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b="1" sz="2400">
                <a:solidFill>
                  <a:schemeClr val="dk1"/>
                </a:solidFill>
              </a:defRPr>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03" name="Google Shape;103;p19"/>
          <p:cNvSpPr txBox="1"/>
          <p:nvPr>
            <p:ph idx="4" type="subTitle"/>
          </p:nvPr>
        </p:nvSpPr>
        <p:spPr>
          <a:xfrm>
            <a:off x="4956777" y="2229099"/>
            <a:ext cx="2747100" cy="4974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b="1" sz="2400">
                <a:solidFill>
                  <a:schemeClr val="dk1"/>
                </a:solidFill>
              </a:defRPr>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grpSp>
        <p:nvGrpSpPr>
          <p:cNvPr id="104" name="Google Shape;104;p19"/>
          <p:cNvGrpSpPr/>
          <p:nvPr/>
        </p:nvGrpSpPr>
        <p:grpSpPr>
          <a:xfrm>
            <a:off x="152371" y="4028341"/>
            <a:ext cx="374394" cy="962866"/>
            <a:chOff x="-720900" y="1958300"/>
            <a:chExt cx="462900" cy="1190488"/>
          </a:xfrm>
        </p:grpSpPr>
        <p:sp>
          <p:nvSpPr>
            <p:cNvPr id="105" name="Google Shape;105;p19"/>
            <p:cNvSpPr/>
            <p:nvPr/>
          </p:nvSpPr>
          <p:spPr>
            <a:xfrm>
              <a:off x="-324000" y="280167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106" name="Google Shape;106;p19"/>
            <p:cNvSpPr/>
            <p:nvPr/>
          </p:nvSpPr>
          <p:spPr>
            <a:xfrm>
              <a:off x="-324000" y="308278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107" name="Google Shape;107;p19"/>
            <p:cNvSpPr/>
            <p:nvPr/>
          </p:nvSpPr>
          <p:spPr>
            <a:xfrm>
              <a:off x="-324000" y="223942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108" name="Google Shape;108;p19"/>
            <p:cNvSpPr/>
            <p:nvPr/>
          </p:nvSpPr>
          <p:spPr>
            <a:xfrm>
              <a:off x="-324000" y="252053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109" name="Google Shape;109;p19"/>
            <p:cNvSpPr/>
            <p:nvPr/>
          </p:nvSpPr>
          <p:spPr>
            <a:xfrm>
              <a:off x="-522450" y="280167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110" name="Google Shape;110;p19"/>
            <p:cNvSpPr/>
            <p:nvPr/>
          </p:nvSpPr>
          <p:spPr>
            <a:xfrm>
              <a:off x="-522450" y="308278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111" name="Google Shape;111;p19"/>
            <p:cNvSpPr/>
            <p:nvPr/>
          </p:nvSpPr>
          <p:spPr>
            <a:xfrm>
              <a:off x="-522450" y="223942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112" name="Google Shape;112;p19"/>
            <p:cNvSpPr/>
            <p:nvPr/>
          </p:nvSpPr>
          <p:spPr>
            <a:xfrm>
              <a:off x="-522450" y="252053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113" name="Google Shape;113;p19"/>
            <p:cNvSpPr/>
            <p:nvPr/>
          </p:nvSpPr>
          <p:spPr>
            <a:xfrm>
              <a:off x="-720900" y="280167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114" name="Google Shape;114;p19"/>
            <p:cNvSpPr/>
            <p:nvPr/>
          </p:nvSpPr>
          <p:spPr>
            <a:xfrm>
              <a:off x="-720900" y="308278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115" name="Google Shape;115;p19"/>
            <p:cNvSpPr/>
            <p:nvPr/>
          </p:nvSpPr>
          <p:spPr>
            <a:xfrm>
              <a:off x="-720900" y="223942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116" name="Google Shape;116;p19"/>
            <p:cNvSpPr/>
            <p:nvPr/>
          </p:nvSpPr>
          <p:spPr>
            <a:xfrm>
              <a:off x="-720900" y="252053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117" name="Google Shape;117;p19"/>
            <p:cNvSpPr/>
            <p:nvPr/>
          </p:nvSpPr>
          <p:spPr>
            <a:xfrm>
              <a:off x="-324000" y="1958300"/>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118" name="Google Shape;118;p19"/>
            <p:cNvSpPr/>
            <p:nvPr/>
          </p:nvSpPr>
          <p:spPr>
            <a:xfrm>
              <a:off x="-522450" y="1958300"/>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119" name="Google Shape;119;p19"/>
            <p:cNvSpPr/>
            <p:nvPr/>
          </p:nvSpPr>
          <p:spPr>
            <a:xfrm>
              <a:off x="-720900" y="1958300"/>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grpSp>
      <p:grpSp>
        <p:nvGrpSpPr>
          <p:cNvPr id="120" name="Google Shape;120;p19"/>
          <p:cNvGrpSpPr/>
          <p:nvPr/>
        </p:nvGrpSpPr>
        <p:grpSpPr>
          <a:xfrm rot="5400000">
            <a:off x="8322971" y="-141834"/>
            <a:ext cx="374394" cy="962866"/>
            <a:chOff x="-720900" y="1958300"/>
            <a:chExt cx="462900" cy="1190488"/>
          </a:xfrm>
        </p:grpSpPr>
        <p:sp>
          <p:nvSpPr>
            <p:cNvPr id="121" name="Google Shape;121;p19"/>
            <p:cNvSpPr/>
            <p:nvPr/>
          </p:nvSpPr>
          <p:spPr>
            <a:xfrm>
              <a:off x="-324000" y="280167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122" name="Google Shape;122;p19"/>
            <p:cNvSpPr/>
            <p:nvPr/>
          </p:nvSpPr>
          <p:spPr>
            <a:xfrm>
              <a:off x="-324000" y="308278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123" name="Google Shape;123;p19"/>
            <p:cNvSpPr/>
            <p:nvPr/>
          </p:nvSpPr>
          <p:spPr>
            <a:xfrm>
              <a:off x="-324000" y="223942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124" name="Google Shape;124;p19"/>
            <p:cNvSpPr/>
            <p:nvPr/>
          </p:nvSpPr>
          <p:spPr>
            <a:xfrm>
              <a:off x="-324000" y="252053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125" name="Google Shape;125;p19"/>
            <p:cNvSpPr/>
            <p:nvPr/>
          </p:nvSpPr>
          <p:spPr>
            <a:xfrm>
              <a:off x="-522450" y="280167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126" name="Google Shape;126;p19"/>
            <p:cNvSpPr/>
            <p:nvPr/>
          </p:nvSpPr>
          <p:spPr>
            <a:xfrm>
              <a:off x="-522450" y="308278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127" name="Google Shape;127;p19"/>
            <p:cNvSpPr/>
            <p:nvPr/>
          </p:nvSpPr>
          <p:spPr>
            <a:xfrm>
              <a:off x="-522450" y="223942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128" name="Google Shape;128;p19"/>
            <p:cNvSpPr/>
            <p:nvPr/>
          </p:nvSpPr>
          <p:spPr>
            <a:xfrm>
              <a:off x="-522450" y="252053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129" name="Google Shape;129;p19"/>
            <p:cNvSpPr/>
            <p:nvPr/>
          </p:nvSpPr>
          <p:spPr>
            <a:xfrm>
              <a:off x="-720900" y="280167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130" name="Google Shape;130;p19"/>
            <p:cNvSpPr/>
            <p:nvPr/>
          </p:nvSpPr>
          <p:spPr>
            <a:xfrm>
              <a:off x="-720900" y="308278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131" name="Google Shape;131;p19"/>
            <p:cNvSpPr/>
            <p:nvPr/>
          </p:nvSpPr>
          <p:spPr>
            <a:xfrm>
              <a:off x="-720900" y="223942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132" name="Google Shape;132;p19"/>
            <p:cNvSpPr/>
            <p:nvPr/>
          </p:nvSpPr>
          <p:spPr>
            <a:xfrm>
              <a:off x="-720900" y="252053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133" name="Google Shape;133;p19"/>
            <p:cNvSpPr/>
            <p:nvPr/>
          </p:nvSpPr>
          <p:spPr>
            <a:xfrm>
              <a:off x="-324000" y="1958300"/>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134" name="Google Shape;134;p19"/>
            <p:cNvSpPr/>
            <p:nvPr/>
          </p:nvSpPr>
          <p:spPr>
            <a:xfrm>
              <a:off x="-522450" y="1958300"/>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135" name="Google Shape;135;p19"/>
            <p:cNvSpPr/>
            <p:nvPr/>
          </p:nvSpPr>
          <p:spPr>
            <a:xfrm>
              <a:off x="-720900" y="1958300"/>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spTree>
      <p:nvGrpSpPr>
        <p:cNvPr id="136" name="Shape 136"/>
        <p:cNvGrpSpPr/>
        <p:nvPr/>
      </p:nvGrpSpPr>
      <p:grpSpPr>
        <a:xfrm>
          <a:off x="0" y="0"/>
          <a:ext cx="0" cy="0"/>
          <a:chOff x="0" y="0"/>
          <a:chExt cx="0" cy="0"/>
        </a:xfrm>
      </p:grpSpPr>
      <p:sp>
        <p:nvSpPr>
          <p:cNvPr id="137" name="Google Shape;137;p20"/>
          <p:cNvSpPr txBox="1"/>
          <p:nvPr>
            <p:ph type="title"/>
          </p:nvPr>
        </p:nvSpPr>
        <p:spPr>
          <a:xfrm>
            <a:off x="720000" y="539500"/>
            <a:ext cx="77040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138" name="Google Shape;138;p20"/>
          <p:cNvSpPr txBox="1"/>
          <p:nvPr>
            <p:ph idx="1" type="subTitle"/>
          </p:nvPr>
        </p:nvSpPr>
        <p:spPr>
          <a:xfrm>
            <a:off x="937625" y="2726548"/>
            <a:ext cx="2175300" cy="1501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1600"/>
              </a:spcBef>
              <a:spcAft>
                <a:spcPts val="0"/>
              </a:spcAft>
              <a:buSzPts val="1200"/>
              <a:buNone/>
              <a:defRPr/>
            </a:lvl3pPr>
            <a:lvl4pPr lvl="3" algn="ctr">
              <a:lnSpc>
                <a:spcPct val="100000"/>
              </a:lnSpc>
              <a:spcBef>
                <a:spcPts val="1600"/>
              </a:spcBef>
              <a:spcAft>
                <a:spcPts val="0"/>
              </a:spcAft>
              <a:buSzPts val="1200"/>
              <a:buNone/>
              <a:defRPr/>
            </a:lvl4pPr>
            <a:lvl5pPr lvl="4" algn="ctr">
              <a:lnSpc>
                <a:spcPct val="100000"/>
              </a:lnSpc>
              <a:spcBef>
                <a:spcPts val="1600"/>
              </a:spcBef>
              <a:spcAft>
                <a:spcPts val="0"/>
              </a:spcAft>
              <a:buSzPts val="1200"/>
              <a:buNone/>
              <a:defRPr/>
            </a:lvl5pPr>
            <a:lvl6pPr lvl="5" algn="ctr">
              <a:lnSpc>
                <a:spcPct val="100000"/>
              </a:lnSpc>
              <a:spcBef>
                <a:spcPts val="1600"/>
              </a:spcBef>
              <a:spcAft>
                <a:spcPts val="0"/>
              </a:spcAft>
              <a:buSzPts val="1200"/>
              <a:buNone/>
              <a:defRPr/>
            </a:lvl6pPr>
            <a:lvl7pPr lvl="6" algn="ctr">
              <a:lnSpc>
                <a:spcPct val="100000"/>
              </a:lnSpc>
              <a:spcBef>
                <a:spcPts val="1600"/>
              </a:spcBef>
              <a:spcAft>
                <a:spcPts val="0"/>
              </a:spcAft>
              <a:buSzPts val="1200"/>
              <a:buNone/>
              <a:defRPr/>
            </a:lvl7pPr>
            <a:lvl8pPr lvl="7" algn="ctr">
              <a:lnSpc>
                <a:spcPct val="100000"/>
              </a:lnSpc>
              <a:spcBef>
                <a:spcPts val="1600"/>
              </a:spcBef>
              <a:spcAft>
                <a:spcPts val="0"/>
              </a:spcAft>
              <a:buSzPts val="1200"/>
              <a:buNone/>
              <a:defRPr/>
            </a:lvl8pPr>
            <a:lvl9pPr lvl="8" algn="ctr">
              <a:lnSpc>
                <a:spcPct val="100000"/>
              </a:lnSpc>
              <a:spcBef>
                <a:spcPts val="1600"/>
              </a:spcBef>
              <a:spcAft>
                <a:spcPts val="1600"/>
              </a:spcAft>
              <a:buSzPts val="1200"/>
              <a:buNone/>
              <a:defRPr/>
            </a:lvl9pPr>
          </a:lstStyle>
          <a:p/>
        </p:txBody>
      </p:sp>
      <p:sp>
        <p:nvSpPr>
          <p:cNvPr id="139" name="Google Shape;139;p20"/>
          <p:cNvSpPr txBox="1"/>
          <p:nvPr>
            <p:ph idx="2" type="subTitle"/>
          </p:nvPr>
        </p:nvSpPr>
        <p:spPr>
          <a:xfrm>
            <a:off x="3484347" y="2726548"/>
            <a:ext cx="2175300" cy="1501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1600"/>
              </a:spcBef>
              <a:spcAft>
                <a:spcPts val="0"/>
              </a:spcAft>
              <a:buSzPts val="1200"/>
              <a:buNone/>
              <a:defRPr/>
            </a:lvl3pPr>
            <a:lvl4pPr lvl="3" algn="ctr">
              <a:lnSpc>
                <a:spcPct val="100000"/>
              </a:lnSpc>
              <a:spcBef>
                <a:spcPts val="1600"/>
              </a:spcBef>
              <a:spcAft>
                <a:spcPts val="0"/>
              </a:spcAft>
              <a:buSzPts val="1200"/>
              <a:buNone/>
              <a:defRPr/>
            </a:lvl4pPr>
            <a:lvl5pPr lvl="4" algn="ctr">
              <a:lnSpc>
                <a:spcPct val="100000"/>
              </a:lnSpc>
              <a:spcBef>
                <a:spcPts val="1600"/>
              </a:spcBef>
              <a:spcAft>
                <a:spcPts val="0"/>
              </a:spcAft>
              <a:buSzPts val="1200"/>
              <a:buNone/>
              <a:defRPr/>
            </a:lvl5pPr>
            <a:lvl6pPr lvl="5" algn="ctr">
              <a:lnSpc>
                <a:spcPct val="100000"/>
              </a:lnSpc>
              <a:spcBef>
                <a:spcPts val="1600"/>
              </a:spcBef>
              <a:spcAft>
                <a:spcPts val="0"/>
              </a:spcAft>
              <a:buSzPts val="1200"/>
              <a:buNone/>
              <a:defRPr/>
            </a:lvl6pPr>
            <a:lvl7pPr lvl="6" algn="ctr">
              <a:lnSpc>
                <a:spcPct val="100000"/>
              </a:lnSpc>
              <a:spcBef>
                <a:spcPts val="1600"/>
              </a:spcBef>
              <a:spcAft>
                <a:spcPts val="0"/>
              </a:spcAft>
              <a:buSzPts val="1200"/>
              <a:buNone/>
              <a:defRPr/>
            </a:lvl7pPr>
            <a:lvl8pPr lvl="7" algn="ctr">
              <a:lnSpc>
                <a:spcPct val="100000"/>
              </a:lnSpc>
              <a:spcBef>
                <a:spcPts val="1600"/>
              </a:spcBef>
              <a:spcAft>
                <a:spcPts val="0"/>
              </a:spcAft>
              <a:buSzPts val="1200"/>
              <a:buNone/>
              <a:defRPr/>
            </a:lvl8pPr>
            <a:lvl9pPr lvl="8" algn="ctr">
              <a:lnSpc>
                <a:spcPct val="100000"/>
              </a:lnSpc>
              <a:spcBef>
                <a:spcPts val="1600"/>
              </a:spcBef>
              <a:spcAft>
                <a:spcPts val="1600"/>
              </a:spcAft>
              <a:buSzPts val="1200"/>
              <a:buNone/>
              <a:defRPr/>
            </a:lvl9pPr>
          </a:lstStyle>
          <a:p/>
        </p:txBody>
      </p:sp>
      <p:sp>
        <p:nvSpPr>
          <p:cNvPr id="140" name="Google Shape;140;p20"/>
          <p:cNvSpPr txBox="1"/>
          <p:nvPr>
            <p:ph idx="3" type="subTitle"/>
          </p:nvPr>
        </p:nvSpPr>
        <p:spPr>
          <a:xfrm>
            <a:off x="6031075" y="2726548"/>
            <a:ext cx="2175300" cy="1501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1600"/>
              </a:spcBef>
              <a:spcAft>
                <a:spcPts val="0"/>
              </a:spcAft>
              <a:buSzPts val="1200"/>
              <a:buNone/>
              <a:defRPr/>
            </a:lvl3pPr>
            <a:lvl4pPr lvl="3" algn="ctr">
              <a:lnSpc>
                <a:spcPct val="100000"/>
              </a:lnSpc>
              <a:spcBef>
                <a:spcPts val="1600"/>
              </a:spcBef>
              <a:spcAft>
                <a:spcPts val="0"/>
              </a:spcAft>
              <a:buSzPts val="1200"/>
              <a:buNone/>
              <a:defRPr/>
            </a:lvl4pPr>
            <a:lvl5pPr lvl="4" algn="ctr">
              <a:lnSpc>
                <a:spcPct val="100000"/>
              </a:lnSpc>
              <a:spcBef>
                <a:spcPts val="1600"/>
              </a:spcBef>
              <a:spcAft>
                <a:spcPts val="0"/>
              </a:spcAft>
              <a:buSzPts val="1200"/>
              <a:buNone/>
              <a:defRPr/>
            </a:lvl5pPr>
            <a:lvl6pPr lvl="5" algn="ctr">
              <a:lnSpc>
                <a:spcPct val="100000"/>
              </a:lnSpc>
              <a:spcBef>
                <a:spcPts val="1600"/>
              </a:spcBef>
              <a:spcAft>
                <a:spcPts val="0"/>
              </a:spcAft>
              <a:buSzPts val="1200"/>
              <a:buNone/>
              <a:defRPr/>
            </a:lvl6pPr>
            <a:lvl7pPr lvl="6" algn="ctr">
              <a:lnSpc>
                <a:spcPct val="100000"/>
              </a:lnSpc>
              <a:spcBef>
                <a:spcPts val="1600"/>
              </a:spcBef>
              <a:spcAft>
                <a:spcPts val="0"/>
              </a:spcAft>
              <a:buSzPts val="1200"/>
              <a:buNone/>
              <a:defRPr/>
            </a:lvl7pPr>
            <a:lvl8pPr lvl="7" algn="ctr">
              <a:lnSpc>
                <a:spcPct val="100000"/>
              </a:lnSpc>
              <a:spcBef>
                <a:spcPts val="1600"/>
              </a:spcBef>
              <a:spcAft>
                <a:spcPts val="0"/>
              </a:spcAft>
              <a:buSzPts val="1200"/>
              <a:buNone/>
              <a:defRPr/>
            </a:lvl8pPr>
            <a:lvl9pPr lvl="8" algn="ctr">
              <a:lnSpc>
                <a:spcPct val="100000"/>
              </a:lnSpc>
              <a:spcBef>
                <a:spcPts val="1600"/>
              </a:spcBef>
              <a:spcAft>
                <a:spcPts val="1600"/>
              </a:spcAft>
              <a:buSzPts val="1200"/>
              <a:buNone/>
              <a:defRPr/>
            </a:lvl9pPr>
          </a:lstStyle>
          <a:p/>
        </p:txBody>
      </p:sp>
      <p:sp>
        <p:nvSpPr>
          <p:cNvPr id="141" name="Google Shape;141;p20"/>
          <p:cNvSpPr txBox="1"/>
          <p:nvPr>
            <p:ph idx="4" type="subTitle"/>
          </p:nvPr>
        </p:nvSpPr>
        <p:spPr>
          <a:xfrm>
            <a:off x="937625" y="2230075"/>
            <a:ext cx="2175300" cy="4965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b="1" sz="2400">
                <a:solidFill>
                  <a:schemeClr val="dk1"/>
                </a:solidFill>
              </a:defRPr>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42" name="Google Shape;142;p20"/>
          <p:cNvSpPr txBox="1"/>
          <p:nvPr>
            <p:ph idx="5" type="subTitle"/>
          </p:nvPr>
        </p:nvSpPr>
        <p:spPr>
          <a:xfrm>
            <a:off x="3484350" y="2230075"/>
            <a:ext cx="2175300" cy="4965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b="1" sz="2400">
                <a:solidFill>
                  <a:schemeClr val="dk1"/>
                </a:solidFill>
              </a:defRPr>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43" name="Google Shape;143;p20"/>
          <p:cNvSpPr txBox="1"/>
          <p:nvPr>
            <p:ph idx="6" type="subTitle"/>
          </p:nvPr>
        </p:nvSpPr>
        <p:spPr>
          <a:xfrm>
            <a:off x="6031075" y="2230075"/>
            <a:ext cx="2175300" cy="4965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b="1" sz="2400">
                <a:solidFill>
                  <a:schemeClr val="dk1"/>
                </a:solidFill>
              </a:defRPr>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grpSp>
        <p:nvGrpSpPr>
          <p:cNvPr id="144" name="Google Shape;144;p20"/>
          <p:cNvGrpSpPr/>
          <p:nvPr/>
        </p:nvGrpSpPr>
        <p:grpSpPr>
          <a:xfrm flipH="1" rot="10800000">
            <a:off x="152371" y="152402"/>
            <a:ext cx="374394" cy="962866"/>
            <a:chOff x="-720900" y="1958300"/>
            <a:chExt cx="462900" cy="1190488"/>
          </a:xfrm>
        </p:grpSpPr>
        <p:sp>
          <p:nvSpPr>
            <p:cNvPr id="145" name="Google Shape;145;p20"/>
            <p:cNvSpPr/>
            <p:nvPr/>
          </p:nvSpPr>
          <p:spPr>
            <a:xfrm>
              <a:off x="-324000" y="280167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146" name="Google Shape;146;p20"/>
            <p:cNvSpPr/>
            <p:nvPr/>
          </p:nvSpPr>
          <p:spPr>
            <a:xfrm>
              <a:off x="-324000" y="308278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147" name="Google Shape;147;p20"/>
            <p:cNvSpPr/>
            <p:nvPr/>
          </p:nvSpPr>
          <p:spPr>
            <a:xfrm>
              <a:off x="-324000" y="223942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148" name="Google Shape;148;p20"/>
            <p:cNvSpPr/>
            <p:nvPr/>
          </p:nvSpPr>
          <p:spPr>
            <a:xfrm>
              <a:off x="-324000" y="252053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149" name="Google Shape;149;p20"/>
            <p:cNvSpPr/>
            <p:nvPr/>
          </p:nvSpPr>
          <p:spPr>
            <a:xfrm>
              <a:off x="-522450" y="280167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150" name="Google Shape;150;p20"/>
            <p:cNvSpPr/>
            <p:nvPr/>
          </p:nvSpPr>
          <p:spPr>
            <a:xfrm>
              <a:off x="-522450" y="308278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151" name="Google Shape;151;p20"/>
            <p:cNvSpPr/>
            <p:nvPr/>
          </p:nvSpPr>
          <p:spPr>
            <a:xfrm>
              <a:off x="-522450" y="223942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152" name="Google Shape;152;p20"/>
            <p:cNvSpPr/>
            <p:nvPr/>
          </p:nvSpPr>
          <p:spPr>
            <a:xfrm>
              <a:off x="-522450" y="252053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153" name="Google Shape;153;p20"/>
            <p:cNvSpPr/>
            <p:nvPr/>
          </p:nvSpPr>
          <p:spPr>
            <a:xfrm>
              <a:off x="-720900" y="280167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154" name="Google Shape;154;p20"/>
            <p:cNvSpPr/>
            <p:nvPr/>
          </p:nvSpPr>
          <p:spPr>
            <a:xfrm>
              <a:off x="-720900" y="308278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155" name="Google Shape;155;p20"/>
            <p:cNvSpPr/>
            <p:nvPr/>
          </p:nvSpPr>
          <p:spPr>
            <a:xfrm>
              <a:off x="-720900" y="223942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156" name="Google Shape;156;p20"/>
            <p:cNvSpPr/>
            <p:nvPr/>
          </p:nvSpPr>
          <p:spPr>
            <a:xfrm>
              <a:off x="-720900" y="252053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157" name="Google Shape;157;p20"/>
            <p:cNvSpPr/>
            <p:nvPr/>
          </p:nvSpPr>
          <p:spPr>
            <a:xfrm>
              <a:off x="-324000" y="1958300"/>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158" name="Google Shape;158;p20"/>
            <p:cNvSpPr/>
            <p:nvPr/>
          </p:nvSpPr>
          <p:spPr>
            <a:xfrm>
              <a:off x="-522450" y="1958300"/>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159" name="Google Shape;159;p20"/>
            <p:cNvSpPr/>
            <p:nvPr/>
          </p:nvSpPr>
          <p:spPr>
            <a:xfrm>
              <a:off x="-720900" y="1958300"/>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grpSp>
      <p:grpSp>
        <p:nvGrpSpPr>
          <p:cNvPr id="160" name="Google Shape;160;p20"/>
          <p:cNvGrpSpPr/>
          <p:nvPr/>
        </p:nvGrpSpPr>
        <p:grpSpPr>
          <a:xfrm flipH="1" rot="5400000">
            <a:off x="8322971" y="4322577"/>
            <a:ext cx="374394" cy="962866"/>
            <a:chOff x="-720900" y="1958300"/>
            <a:chExt cx="462900" cy="1190488"/>
          </a:xfrm>
        </p:grpSpPr>
        <p:sp>
          <p:nvSpPr>
            <p:cNvPr id="161" name="Google Shape;161;p20"/>
            <p:cNvSpPr/>
            <p:nvPr/>
          </p:nvSpPr>
          <p:spPr>
            <a:xfrm>
              <a:off x="-324000" y="280167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162" name="Google Shape;162;p20"/>
            <p:cNvSpPr/>
            <p:nvPr/>
          </p:nvSpPr>
          <p:spPr>
            <a:xfrm>
              <a:off x="-324000" y="308278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163" name="Google Shape;163;p20"/>
            <p:cNvSpPr/>
            <p:nvPr/>
          </p:nvSpPr>
          <p:spPr>
            <a:xfrm>
              <a:off x="-324000" y="223942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164" name="Google Shape;164;p20"/>
            <p:cNvSpPr/>
            <p:nvPr/>
          </p:nvSpPr>
          <p:spPr>
            <a:xfrm>
              <a:off x="-324000" y="252053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165" name="Google Shape;165;p20"/>
            <p:cNvSpPr/>
            <p:nvPr/>
          </p:nvSpPr>
          <p:spPr>
            <a:xfrm>
              <a:off x="-522450" y="280167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166" name="Google Shape;166;p20"/>
            <p:cNvSpPr/>
            <p:nvPr/>
          </p:nvSpPr>
          <p:spPr>
            <a:xfrm>
              <a:off x="-522450" y="308278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167" name="Google Shape;167;p20"/>
            <p:cNvSpPr/>
            <p:nvPr/>
          </p:nvSpPr>
          <p:spPr>
            <a:xfrm>
              <a:off x="-522450" y="223942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168" name="Google Shape;168;p20"/>
            <p:cNvSpPr/>
            <p:nvPr/>
          </p:nvSpPr>
          <p:spPr>
            <a:xfrm>
              <a:off x="-522450" y="252053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169" name="Google Shape;169;p20"/>
            <p:cNvSpPr/>
            <p:nvPr/>
          </p:nvSpPr>
          <p:spPr>
            <a:xfrm>
              <a:off x="-720900" y="280167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170" name="Google Shape;170;p20"/>
            <p:cNvSpPr/>
            <p:nvPr/>
          </p:nvSpPr>
          <p:spPr>
            <a:xfrm>
              <a:off x="-720900" y="308278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171" name="Google Shape;171;p20"/>
            <p:cNvSpPr/>
            <p:nvPr/>
          </p:nvSpPr>
          <p:spPr>
            <a:xfrm>
              <a:off x="-720900" y="223942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172" name="Google Shape;172;p20"/>
            <p:cNvSpPr/>
            <p:nvPr/>
          </p:nvSpPr>
          <p:spPr>
            <a:xfrm>
              <a:off x="-720900" y="252053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173" name="Google Shape;173;p20"/>
            <p:cNvSpPr/>
            <p:nvPr/>
          </p:nvSpPr>
          <p:spPr>
            <a:xfrm>
              <a:off x="-324000" y="1958300"/>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174" name="Google Shape;174;p20"/>
            <p:cNvSpPr/>
            <p:nvPr/>
          </p:nvSpPr>
          <p:spPr>
            <a:xfrm>
              <a:off x="-522450" y="1958300"/>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175" name="Google Shape;175;p20"/>
            <p:cNvSpPr/>
            <p:nvPr/>
          </p:nvSpPr>
          <p:spPr>
            <a:xfrm>
              <a:off x="-720900" y="1958300"/>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176" name="Shape 176"/>
        <p:cNvGrpSpPr/>
        <p:nvPr/>
      </p:nvGrpSpPr>
      <p:grpSpPr>
        <a:xfrm>
          <a:off x="0" y="0"/>
          <a:ext cx="0" cy="0"/>
          <a:chOff x="0" y="0"/>
          <a:chExt cx="0" cy="0"/>
        </a:xfrm>
      </p:grpSpPr>
      <p:sp>
        <p:nvSpPr>
          <p:cNvPr id="177" name="Google Shape;177;p21"/>
          <p:cNvSpPr txBox="1"/>
          <p:nvPr>
            <p:ph type="title"/>
          </p:nvPr>
        </p:nvSpPr>
        <p:spPr>
          <a:xfrm>
            <a:off x="720000" y="539500"/>
            <a:ext cx="77040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178" name="Google Shape;178;p21"/>
          <p:cNvSpPr txBox="1"/>
          <p:nvPr>
            <p:ph idx="1" type="subTitle"/>
          </p:nvPr>
        </p:nvSpPr>
        <p:spPr>
          <a:xfrm>
            <a:off x="1253224" y="1825100"/>
            <a:ext cx="2811000" cy="954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1600"/>
              </a:spcBef>
              <a:spcAft>
                <a:spcPts val="0"/>
              </a:spcAft>
              <a:buSzPts val="1200"/>
              <a:buNone/>
              <a:defRPr/>
            </a:lvl3pPr>
            <a:lvl4pPr lvl="3" algn="ctr">
              <a:lnSpc>
                <a:spcPct val="100000"/>
              </a:lnSpc>
              <a:spcBef>
                <a:spcPts val="1600"/>
              </a:spcBef>
              <a:spcAft>
                <a:spcPts val="0"/>
              </a:spcAft>
              <a:buSzPts val="1200"/>
              <a:buNone/>
              <a:defRPr/>
            </a:lvl4pPr>
            <a:lvl5pPr lvl="4" algn="ctr">
              <a:lnSpc>
                <a:spcPct val="100000"/>
              </a:lnSpc>
              <a:spcBef>
                <a:spcPts val="1600"/>
              </a:spcBef>
              <a:spcAft>
                <a:spcPts val="0"/>
              </a:spcAft>
              <a:buSzPts val="1200"/>
              <a:buNone/>
              <a:defRPr/>
            </a:lvl5pPr>
            <a:lvl6pPr lvl="5" algn="ctr">
              <a:lnSpc>
                <a:spcPct val="100000"/>
              </a:lnSpc>
              <a:spcBef>
                <a:spcPts val="1600"/>
              </a:spcBef>
              <a:spcAft>
                <a:spcPts val="0"/>
              </a:spcAft>
              <a:buSzPts val="1200"/>
              <a:buNone/>
              <a:defRPr/>
            </a:lvl6pPr>
            <a:lvl7pPr lvl="6" algn="ctr">
              <a:lnSpc>
                <a:spcPct val="100000"/>
              </a:lnSpc>
              <a:spcBef>
                <a:spcPts val="1600"/>
              </a:spcBef>
              <a:spcAft>
                <a:spcPts val="0"/>
              </a:spcAft>
              <a:buSzPts val="1200"/>
              <a:buNone/>
              <a:defRPr/>
            </a:lvl7pPr>
            <a:lvl8pPr lvl="7" algn="ctr">
              <a:lnSpc>
                <a:spcPct val="100000"/>
              </a:lnSpc>
              <a:spcBef>
                <a:spcPts val="1600"/>
              </a:spcBef>
              <a:spcAft>
                <a:spcPts val="0"/>
              </a:spcAft>
              <a:buSzPts val="1200"/>
              <a:buNone/>
              <a:defRPr/>
            </a:lvl8pPr>
            <a:lvl9pPr lvl="8" algn="ctr">
              <a:lnSpc>
                <a:spcPct val="100000"/>
              </a:lnSpc>
              <a:spcBef>
                <a:spcPts val="1600"/>
              </a:spcBef>
              <a:spcAft>
                <a:spcPts val="1600"/>
              </a:spcAft>
              <a:buSzPts val="1200"/>
              <a:buNone/>
              <a:defRPr/>
            </a:lvl9pPr>
          </a:lstStyle>
          <a:p/>
        </p:txBody>
      </p:sp>
      <p:sp>
        <p:nvSpPr>
          <p:cNvPr id="179" name="Google Shape;179;p21"/>
          <p:cNvSpPr txBox="1"/>
          <p:nvPr>
            <p:ph idx="2" type="subTitle"/>
          </p:nvPr>
        </p:nvSpPr>
        <p:spPr>
          <a:xfrm>
            <a:off x="5079776" y="1825100"/>
            <a:ext cx="2811000" cy="954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1600"/>
              </a:spcBef>
              <a:spcAft>
                <a:spcPts val="0"/>
              </a:spcAft>
              <a:buSzPts val="1200"/>
              <a:buNone/>
              <a:defRPr/>
            </a:lvl3pPr>
            <a:lvl4pPr lvl="3" algn="ctr">
              <a:lnSpc>
                <a:spcPct val="100000"/>
              </a:lnSpc>
              <a:spcBef>
                <a:spcPts val="1600"/>
              </a:spcBef>
              <a:spcAft>
                <a:spcPts val="0"/>
              </a:spcAft>
              <a:buSzPts val="1200"/>
              <a:buNone/>
              <a:defRPr/>
            </a:lvl4pPr>
            <a:lvl5pPr lvl="4" algn="ctr">
              <a:lnSpc>
                <a:spcPct val="100000"/>
              </a:lnSpc>
              <a:spcBef>
                <a:spcPts val="1600"/>
              </a:spcBef>
              <a:spcAft>
                <a:spcPts val="0"/>
              </a:spcAft>
              <a:buSzPts val="1200"/>
              <a:buNone/>
              <a:defRPr/>
            </a:lvl5pPr>
            <a:lvl6pPr lvl="5" algn="ctr">
              <a:lnSpc>
                <a:spcPct val="100000"/>
              </a:lnSpc>
              <a:spcBef>
                <a:spcPts val="1600"/>
              </a:spcBef>
              <a:spcAft>
                <a:spcPts val="0"/>
              </a:spcAft>
              <a:buSzPts val="1200"/>
              <a:buNone/>
              <a:defRPr/>
            </a:lvl6pPr>
            <a:lvl7pPr lvl="6" algn="ctr">
              <a:lnSpc>
                <a:spcPct val="100000"/>
              </a:lnSpc>
              <a:spcBef>
                <a:spcPts val="1600"/>
              </a:spcBef>
              <a:spcAft>
                <a:spcPts val="0"/>
              </a:spcAft>
              <a:buSzPts val="1200"/>
              <a:buNone/>
              <a:defRPr/>
            </a:lvl7pPr>
            <a:lvl8pPr lvl="7" algn="ctr">
              <a:lnSpc>
                <a:spcPct val="100000"/>
              </a:lnSpc>
              <a:spcBef>
                <a:spcPts val="1600"/>
              </a:spcBef>
              <a:spcAft>
                <a:spcPts val="0"/>
              </a:spcAft>
              <a:buSzPts val="1200"/>
              <a:buNone/>
              <a:defRPr/>
            </a:lvl8pPr>
            <a:lvl9pPr lvl="8" algn="ctr">
              <a:lnSpc>
                <a:spcPct val="100000"/>
              </a:lnSpc>
              <a:spcBef>
                <a:spcPts val="1600"/>
              </a:spcBef>
              <a:spcAft>
                <a:spcPts val="1600"/>
              </a:spcAft>
              <a:buSzPts val="1200"/>
              <a:buNone/>
              <a:defRPr/>
            </a:lvl9pPr>
          </a:lstStyle>
          <a:p/>
        </p:txBody>
      </p:sp>
      <p:sp>
        <p:nvSpPr>
          <p:cNvPr id="180" name="Google Shape;180;p21"/>
          <p:cNvSpPr txBox="1"/>
          <p:nvPr>
            <p:ph idx="3" type="subTitle"/>
          </p:nvPr>
        </p:nvSpPr>
        <p:spPr>
          <a:xfrm>
            <a:off x="1253224" y="3638075"/>
            <a:ext cx="2811000" cy="954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1600"/>
              </a:spcBef>
              <a:spcAft>
                <a:spcPts val="0"/>
              </a:spcAft>
              <a:buSzPts val="1200"/>
              <a:buNone/>
              <a:defRPr/>
            </a:lvl3pPr>
            <a:lvl4pPr lvl="3" algn="ctr">
              <a:lnSpc>
                <a:spcPct val="100000"/>
              </a:lnSpc>
              <a:spcBef>
                <a:spcPts val="1600"/>
              </a:spcBef>
              <a:spcAft>
                <a:spcPts val="0"/>
              </a:spcAft>
              <a:buSzPts val="1200"/>
              <a:buNone/>
              <a:defRPr/>
            </a:lvl4pPr>
            <a:lvl5pPr lvl="4" algn="ctr">
              <a:lnSpc>
                <a:spcPct val="100000"/>
              </a:lnSpc>
              <a:spcBef>
                <a:spcPts val="1600"/>
              </a:spcBef>
              <a:spcAft>
                <a:spcPts val="0"/>
              </a:spcAft>
              <a:buSzPts val="1200"/>
              <a:buNone/>
              <a:defRPr/>
            </a:lvl5pPr>
            <a:lvl6pPr lvl="5" algn="ctr">
              <a:lnSpc>
                <a:spcPct val="100000"/>
              </a:lnSpc>
              <a:spcBef>
                <a:spcPts val="1600"/>
              </a:spcBef>
              <a:spcAft>
                <a:spcPts val="0"/>
              </a:spcAft>
              <a:buSzPts val="1200"/>
              <a:buNone/>
              <a:defRPr/>
            </a:lvl6pPr>
            <a:lvl7pPr lvl="6" algn="ctr">
              <a:lnSpc>
                <a:spcPct val="100000"/>
              </a:lnSpc>
              <a:spcBef>
                <a:spcPts val="1600"/>
              </a:spcBef>
              <a:spcAft>
                <a:spcPts val="0"/>
              </a:spcAft>
              <a:buSzPts val="1200"/>
              <a:buNone/>
              <a:defRPr/>
            </a:lvl7pPr>
            <a:lvl8pPr lvl="7" algn="ctr">
              <a:lnSpc>
                <a:spcPct val="100000"/>
              </a:lnSpc>
              <a:spcBef>
                <a:spcPts val="1600"/>
              </a:spcBef>
              <a:spcAft>
                <a:spcPts val="0"/>
              </a:spcAft>
              <a:buSzPts val="1200"/>
              <a:buNone/>
              <a:defRPr/>
            </a:lvl8pPr>
            <a:lvl9pPr lvl="8" algn="ctr">
              <a:lnSpc>
                <a:spcPct val="100000"/>
              </a:lnSpc>
              <a:spcBef>
                <a:spcPts val="1600"/>
              </a:spcBef>
              <a:spcAft>
                <a:spcPts val="1600"/>
              </a:spcAft>
              <a:buSzPts val="1200"/>
              <a:buNone/>
              <a:defRPr/>
            </a:lvl9pPr>
          </a:lstStyle>
          <a:p/>
        </p:txBody>
      </p:sp>
      <p:sp>
        <p:nvSpPr>
          <p:cNvPr id="181" name="Google Shape;181;p21"/>
          <p:cNvSpPr txBox="1"/>
          <p:nvPr>
            <p:ph idx="4" type="subTitle"/>
          </p:nvPr>
        </p:nvSpPr>
        <p:spPr>
          <a:xfrm>
            <a:off x="5079776" y="3638075"/>
            <a:ext cx="2811000" cy="954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1600"/>
              </a:spcBef>
              <a:spcAft>
                <a:spcPts val="0"/>
              </a:spcAft>
              <a:buSzPts val="1200"/>
              <a:buNone/>
              <a:defRPr/>
            </a:lvl3pPr>
            <a:lvl4pPr lvl="3" algn="ctr">
              <a:lnSpc>
                <a:spcPct val="100000"/>
              </a:lnSpc>
              <a:spcBef>
                <a:spcPts val="1600"/>
              </a:spcBef>
              <a:spcAft>
                <a:spcPts val="0"/>
              </a:spcAft>
              <a:buSzPts val="1200"/>
              <a:buNone/>
              <a:defRPr/>
            </a:lvl4pPr>
            <a:lvl5pPr lvl="4" algn="ctr">
              <a:lnSpc>
                <a:spcPct val="100000"/>
              </a:lnSpc>
              <a:spcBef>
                <a:spcPts val="1600"/>
              </a:spcBef>
              <a:spcAft>
                <a:spcPts val="0"/>
              </a:spcAft>
              <a:buSzPts val="1200"/>
              <a:buNone/>
              <a:defRPr/>
            </a:lvl5pPr>
            <a:lvl6pPr lvl="5" algn="ctr">
              <a:lnSpc>
                <a:spcPct val="100000"/>
              </a:lnSpc>
              <a:spcBef>
                <a:spcPts val="1600"/>
              </a:spcBef>
              <a:spcAft>
                <a:spcPts val="0"/>
              </a:spcAft>
              <a:buSzPts val="1200"/>
              <a:buNone/>
              <a:defRPr/>
            </a:lvl6pPr>
            <a:lvl7pPr lvl="6" algn="ctr">
              <a:lnSpc>
                <a:spcPct val="100000"/>
              </a:lnSpc>
              <a:spcBef>
                <a:spcPts val="1600"/>
              </a:spcBef>
              <a:spcAft>
                <a:spcPts val="0"/>
              </a:spcAft>
              <a:buSzPts val="1200"/>
              <a:buNone/>
              <a:defRPr/>
            </a:lvl7pPr>
            <a:lvl8pPr lvl="7" algn="ctr">
              <a:lnSpc>
                <a:spcPct val="100000"/>
              </a:lnSpc>
              <a:spcBef>
                <a:spcPts val="1600"/>
              </a:spcBef>
              <a:spcAft>
                <a:spcPts val="0"/>
              </a:spcAft>
              <a:buSzPts val="1200"/>
              <a:buNone/>
              <a:defRPr/>
            </a:lvl8pPr>
            <a:lvl9pPr lvl="8" algn="ctr">
              <a:lnSpc>
                <a:spcPct val="100000"/>
              </a:lnSpc>
              <a:spcBef>
                <a:spcPts val="1600"/>
              </a:spcBef>
              <a:spcAft>
                <a:spcPts val="1600"/>
              </a:spcAft>
              <a:buSzPts val="1200"/>
              <a:buNone/>
              <a:defRPr/>
            </a:lvl9pPr>
          </a:lstStyle>
          <a:p/>
        </p:txBody>
      </p:sp>
      <p:sp>
        <p:nvSpPr>
          <p:cNvPr id="182" name="Google Shape;182;p21"/>
          <p:cNvSpPr txBox="1"/>
          <p:nvPr>
            <p:ph idx="5" type="subTitle"/>
          </p:nvPr>
        </p:nvSpPr>
        <p:spPr>
          <a:xfrm>
            <a:off x="1253224" y="1455550"/>
            <a:ext cx="2811000" cy="46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b="1" sz="2400">
                <a:solidFill>
                  <a:schemeClr val="dk1"/>
                </a:solidFill>
              </a:defRPr>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83" name="Google Shape;183;p21"/>
          <p:cNvSpPr txBox="1"/>
          <p:nvPr>
            <p:ph idx="6" type="subTitle"/>
          </p:nvPr>
        </p:nvSpPr>
        <p:spPr>
          <a:xfrm>
            <a:off x="1253224" y="3268600"/>
            <a:ext cx="2811000" cy="46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b="1" sz="2400">
                <a:solidFill>
                  <a:schemeClr val="dk1"/>
                </a:solidFill>
              </a:defRPr>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84" name="Google Shape;184;p21"/>
          <p:cNvSpPr txBox="1"/>
          <p:nvPr>
            <p:ph idx="7" type="subTitle"/>
          </p:nvPr>
        </p:nvSpPr>
        <p:spPr>
          <a:xfrm>
            <a:off x="5079749" y="1455550"/>
            <a:ext cx="2811000" cy="46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b="1" sz="2400">
                <a:solidFill>
                  <a:schemeClr val="dk1"/>
                </a:solidFill>
              </a:defRPr>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85" name="Google Shape;185;p21"/>
          <p:cNvSpPr txBox="1"/>
          <p:nvPr>
            <p:ph idx="8" type="subTitle"/>
          </p:nvPr>
        </p:nvSpPr>
        <p:spPr>
          <a:xfrm>
            <a:off x="5079749" y="3268600"/>
            <a:ext cx="2811000" cy="46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b="1" sz="2400">
                <a:solidFill>
                  <a:schemeClr val="dk1"/>
                </a:solidFill>
              </a:defRPr>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grpSp>
        <p:nvGrpSpPr>
          <p:cNvPr id="186" name="Google Shape;186;p21"/>
          <p:cNvGrpSpPr/>
          <p:nvPr/>
        </p:nvGrpSpPr>
        <p:grpSpPr>
          <a:xfrm>
            <a:off x="152371" y="4028341"/>
            <a:ext cx="374394" cy="962866"/>
            <a:chOff x="-720900" y="1958300"/>
            <a:chExt cx="462900" cy="1190488"/>
          </a:xfrm>
        </p:grpSpPr>
        <p:sp>
          <p:nvSpPr>
            <p:cNvPr id="187" name="Google Shape;187;p21"/>
            <p:cNvSpPr/>
            <p:nvPr/>
          </p:nvSpPr>
          <p:spPr>
            <a:xfrm>
              <a:off x="-324000" y="280167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188" name="Google Shape;188;p21"/>
            <p:cNvSpPr/>
            <p:nvPr/>
          </p:nvSpPr>
          <p:spPr>
            <a:xfrm>
              <a:off x="-324000" y="308278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189" name="Google Shape;189;p21"/>
            <p:cNvSpPr/>
            <p:nvPr/>
          </p:nvSpPr>
          <p:spPr>
            <a:xfrm>
              <a:off x="-324000" y="223942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190" name="Google Shape;190;p21"/>
            <p:cNvSpPr/>
            <p:nvPr/>
          </p:nvSpPr>
          <p:spPr>
            <a:xfrm>
              <a:off x="-324000" y="252053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191" name="Google Shape;191;p21"/>
            <p:cNvSpPr/>
            <p:nvPr/>
          </p:nvSpPr>
          <p:spPr>
            <a:xfrm>
              <a:off x="-522450" y="280167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192" name="Google Shape;192;p21"/>
            <p:cNvSpPr/>
            <p:nvPr/>
          </p:nvSpPr>
          <p:spPr>
            <a:xfrm>
              <a:off x="-522450" y="308278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193" name="Google Shape;193;p21"/>
            <p:cNvSpPr/>
            <p:nvPr/>
          </p:nvSpPr>
          <p:spPr>
            <a:xfrm>
              <a:off x="-522450" y="223942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194" name="Google Shape;194;p21"/>
            <p:cNvSpPr/>
            <p:nvPr/>
          </p:nvSpPr>
          <p:spPr>
            <a:xfrm>
              <a:off x="-522450" y="252053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195" name="Google Shape;195;p21"/>
            <p:cNvSpPr/>
            <p:nvPr/>
          </p:nvSpPr>
          <p:spPr>
            <a:xfrm>
              <a:off x="-720900" y="280167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196" name="Google Shape;196;p21"/>
            <p:cNvSpPr/>
            <p:nvPr/>
          </p:nvSpPr>
          <p:spPr>
            <a:xfrm>
              <a:off x="-720900" y="308278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197" name="Google Shape;197;p21"/>
            <p:cNvSpPr/>
            <p:nvPr/>
          </p:nvSpPr>
          <p:spPr>
            <a:xfrm>
              <a:off x="-720900" y="223942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198" name="Google Shape;198;p21"/>
            <p:cNvSpPr/>
            <p:nvPr/>
          </p:nvSpPr>
          <p:spPr>
            <a:xfrm>
              <a:off x="-720900" y="252053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199" name="Google Shape;199;p21"/>
            <p:cNvSpPr/>
            <p:nvPr/>
          </p:nvSpPr>
          <p:spPr>
            <a:xfrm>
              <a:off x="-324000" y="1958300"/>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00" name="Google Shape;200;p21"/>
            <p:cNvSpPr/>
            <p:nvPr/>
          </p:nvSpPr>
          <p:spPr>
            <a:xfrm>
              <a:off x="-522450" y="1958300"/>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01" name="Google Shape;201;p21"/>
            <p:cNvSpPr/>
            <p:nvPr/>
          </p:nvSpPr>
          <p:spPr>
            <a:xfrm>
              <a:off x="-720900" y="1958300"/>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grpSp>
      <p:grpSp>
        <p:nvGrpSpPr>
          <p:cNvPr id="202" name="Google Shape;202;p21"/>
          <p:cNvGrpSpPr/>
          <p:nvPr/>
        </p:nvGrpSpPr>
        <p:grpSpPr>
          <a:xfrm rot="5400000">
            <a:off x="8322971" y="-141834"/>
            <a:ext cx="374394" cy="962866"/>
            <a:chOff x="-720900" y="1958300"/>
            <a:chExt cx="462900" cy="1190488"/>
          </a:xfrm>
        </p:grpSpPr>
        <p:sp>
          <p:nvSpPr>
            <p:cNvPr id="203" name="Google Shape;203;p21"/>
            <p:cNvSpPr/>
            <p:nvPr/>
          </p:nvSpPr>
          <p:spPr>
            <a:xfrm>
              <a:off x="-324000" y="280167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04" name="Google Shape;204;p21"/>
            <p:cNvSpPr/>
            <p:nvPr/>
          </p:nvSpPr>
          <p:spPr>
            <a:xfrm>
              <a:off x="-324000" y="308278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05" name="Google Shape;205;p21"/>
            <p:cNvSpPr/>
            <p:nvPr/>
          </p:nvSpPr>
          <p:spPr>
            <a:xfrm>
              <a:off x="-324000" y="223942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06" name="Google Shape;206;p21"/>
            <p:cNvSpPr/>
            <p:nvPr/>
          </p:nvSpPr>
          <p:spPr>
            <a:xfrm>
              <a:off x="-324000" y="252053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07" name="Google Shape;207;p21"/>
            <p:cNvSpPr/>
            <p:nvPr/>
          </p:nvSpPr>
          <p:spPr>
            <a:xfrm>
              <a:off x="-522450" y="280167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08" name="Google Shape;208;p21"/>
            <p:cNvSpPr/>
            <p:nvPr/>
          </p:nvSpPr>
          <p:spPr>
            <a:xfrm>
              <a:off x="-522450" y="308278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09" name="Google Shape;209;p21"/>
            <p:cNvSpPr/>
            <p:nvPr/>
          </p:nvSpPr>
          <p:spPr>
            <a:xfrm>
              <a:off x="-522450" y="223942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10" name="Google Shape;210;p21"/>
            <p:cNvSpPr/>
            <p:nvPr/>
          </p:nvSpPr>
          <p:spPr>
            <a:xfrm>
              <a:off x="-522450" y="252053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11" name="Google Shape;211;p21"/>
            <p:cNvSpPr/>
            <p:nvPr/>
          </p:nvSpPr>
          <p:spPr>
            <a:xfrm>
              <a:off x="-720900" y="280167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12" name="Google Shape;212;p21"/>
            <p:cNvSpPr/>
            <p:nvPr/>
          </p:nvSpPr>
          <p:spPr>
            <a:xfrm>
              <a:off x="-720900" y="308278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13" name="Google Shape;213;p21"/>
            <p:cNvSpPr/>
            <p:nvPr/>
          </p:nvSpPr>
          <p:spPr>
            <a:xfrm>
              <a:off x="-720900" y="223942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14" name="Google Shape;214;p21"/>
            <p:cNvSpPr/>
            <p:nvPr/>
          </p:nvSpPr>
          <p:spPr>
            <a:xfrm>
              <a:off x="-720900" y="252053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15" name="Google Shape;215;p21"/>
            <p:cNvSpPr/>
            <p:nvPr/>
          </p:nvSpPr>
          <p:spPr>
            <a:xfrm>
              <a:off x="-324000" y="1958300"/>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16" name="Google Shape;216;p21"/>
            <p:cNvSpPr/>
            <p:nvPr/>
          </p:nvSpPr>
          <p:spPr>
            <a:xfrm>
              <a:off x="-522450" y="1958300"/>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17" name="Google Shape;217;p21"/>
            <p:cNvSpPr/>
            <p:nvPr/>
          </p:nvSpPr>
          <p:spPr>
            <a:xfrm>
              <a:off x="-720900" y="1958300"/>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
    <p:spTree>
      <p:nvGrpSpPr>
        <p:cNvPr id="218" name="Shape 218"/>
        <p:cNvGrpSpPr/>
        <p:nvPr/>
      </p:nvGrpSpPr>
      <p:grpSpPr>
        <a:xfrm>
          <a:off x="0" y="0"/>
          <a:ext cx="0" cy="0"/>
          <a:chOff x="0" y="0"/>
          <a:chExt cx="0" cy="0"/>
        </a:xfrm>
      </p:grpSpPr>
      <p:sp>
        <p:nvSpPr>
          <p:cNvPr id="219" name="Google Shape;219;p22"/>
          <p:cNvSpPr txBox="1"/>
          <p:nvPr>
            <p:ph type="title"/>
          </p:nvPr>
        </p:nvSpPr>
        <p:spPr>
          <a:xfrm>
            <a:off x="720000" y="539500"/>
            <a:ext cx="77040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220" name="Google Shape;220;p22"/>
          <p:cNvSpPr txBox="1"/>
          <p:nvPr>
            <p:ph idx="1" type="subTitle"/>
          </p:nvPr>
        </p:nvSpPr>
        <p:spPr>
          <a:xfrm>
            <a:off x="720000" y="1950311"/>
            <a:ext cx="2432400" cy="923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1600"/>
              </a:spcBef>
              <a:spcAft>
                <a:spcPts val="0"/>
              </a:spcAft>
              <a:buSzPts val="1200"/>
              <a:buNone/>
              <a:defRPr/>
            </a:lvl3pPr>
            <a:lvl4pPr lvl="3" algn="ctr">
              <a:lnSpc>
                <a:spcPct val="100000"/>
              </a:lnSpc>
              <a:spcBef>
                <a:spcPts val="1600"/>
              </a:spcBef>
              <a:spcAft>
                <a:spcPts val="0"/>
              </a:spcAft>
              <a:buSzPts val="1200"/>
              <a:buNone/>
              <a:defRPr/>
            </a:lvl4pPr>
            <a:lvl5pPr lvl="4" algn="ctr">
              <a:lnSpc>
                <a:spcPct val="100000"/>
              </a:lnSpc>
              <a:spcBef>
                <a:spcPts val="1600"/>
              </a:spcBef>
              <a:spcAft>
                <a:spcPts val="0"/>
              </a:spcAft>
              <a:buSzPts val="1200"/>
              <a:buNone/>
              <a:defRPr/>
            </a:lvl5pPr>
            <a:lvl6pPr lvl="5" algn="ctr">
              <a:lnSpc>
                <a:spcPct val="100000"/>
              </a:lnSpc>
              <a:spcBef>
                <a:spcPts val="1600"/>
              </a:spcBef>
              <a:spcAft>
                <a:spcPts val="0"/>
              </a:spcAft>
              <a:buSzPts val="1200"/>
              <a:buNone/>
              <a:defRPr/>
            </a:lvl6pPr>
            <a:lvl7pPr lvl="6" algn="ctr">
              <a:lnSpc>
                <a:spcPct val="100000"/>
              </a:lnSpc>
              <a:spcBef>
                <a:spcPts val="1600"/>
              </a:spcBef>
              <a:spcAft>
                <a:spcPts val="0"/>
              </a:spcAft>
              <a:buSzPts val="1200"/>
              <a:buNone/>
              <a:defRPr/>
            </a:lvl7pPr>
            <a:lvl8pPr lvl="7" algn="ctr">
              <a:lnSpc>
                <a:spcPct val="100000"/>
              </a:lnSpc>
              <a:spcBef>
                <a:spcPts val="1600"/>
              </a:spcBef>
              <a:spcAft>
                <a:spcPts val="0"/>
              </a:spcAft>
              <a:buSzPts val="1200"/>
              <a:buNone/>
              <a:defRPr/>
            </a:lvl8pPr>
            <a:lvl9pPr lvl="8" algn="ctr">
              <a:lnSpc>
                <a:spcPct val="100000"/>
              </a:lnSpc>
              <a:spcBef>
                <a:spcPts val="1600"/>
              </a:spcBef>
              <a:spcAft>
                <a:spcPts val="1600"/>
              </a:spcAft>
              <a:buSzPts val="1200"/>
              <a:buNone/>
              <a:defRPr/>
            </a:lvl9pPr>
          </a:lstStyle>
          <a:p/>
        </p:txBody>
      </p:sp>
      <p:sp>
        <p:nvSpPr>
          <p:cNvPr id="221" name="Google Shape;221;p22"/>
          <p:cNvSpPr txBox="1"/>
          <p:nvPr>
            <p:ph idx="2" type="subTitle"/>
          </p:nvPr>
        </p:nvSpPr>
        <p:spPr>
          <a:xfrm>
            <a:off x="3355800" y="1950311"/>
            <a:ext cx="2432400" cy="923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1600"/>
              </a:spcBef>
              <a:spcAft>
                <a:spcPts val="0"/>
              </a:spcAft>
              <a:buSzPts val="1200"/>
              <a:buNone/>
              <a:defRPr/>
            </a:lvl3pPr>
            <a:lvl4pPr lvl="3" algn="ctr">
              <a:lnSpc>
                <a:spcPct val="100000"/>
              </a:lnSpc>
              <a:spcBef>
                <a:spcPts val="1600"/>
              </a:spcBef>
              <a:spcAft>
                <a:spcPts val="0"/>
              </a:spcAft>
              <a:buSzPts val="1200"/>
              <a:buNone/>
              <a:defRPr/>
            </a:lvl4pPr>
            <a:lvl5pPr lvl="4" algn="ctr">
              <a:lnSpc>
                <a:spcPct val="100000"/>
              </a:lnSpc>
              <a:spcBef>
                <a:spcPts val="1600"/>
              </a:spcBef>
              <a:spcAft>
                <a:spcPts val="0"/>
              </a:spcAft>
              <a:buSzPts val="1200"/>
              <a:buNone/>
              <a:defRPr/>
            </a:lvl5pPr>
            <a:lvl6pPr lvl="5" algn="ctr">
              <a:lnSpc>
                <a:spcPct val="100000"/>
              </a:lnSpc>
              <a:spcBef>
                <a:spcPts val="1600"/>
              </a:spcBef>
              <a:spcAft>
                <a:spcPts val="0"/>
              </a:spcAft>
              <a:buSzPts val="1200"/>
              <a:buNone/>
              <a:defRPr/>
            </a:lvl6pPr>
            <a:lvl7pPr lvl="6" algn="ctr">
              <a:lnSpc>
                <a:spcPct val="100000"/>
              </a:lnSpc>
              <a:spcBef>
                <a:spcPts val="1600"/>
              </a:spcBef>
              <a:spcAft>
                <a:spcPts val="0"/>
              </a:spcAft>
              <a:buSzPts val="1200"/>
              <a:buNone/>
              <a:defRPr/>
            </a:lvl7pPr>
            <a:lvl8pPr lvl="7" algn="ctr">
              <a:lnSpc>
                <a:spcPct val="100000"/>
              </a:lnSpc>
              <a:spcBef>
                <a:spcPts val="1600"/>
              </a:spcBef>
              <a:spcAft>
                <a:spcPts val="0"/>
              </a:spcAft>
              <a:buSzPts val="1200"/>
              <a:buNone/>
              <a:defRPr/>
            </a:lvl8pPr>
            <a:lvl9pPr lvl="8" algn="ctr">
              <a:lnSpc>
                <a:spcPct val="100000"/>
              </a:lnSpc>
              <a:spcBef>
                <a:spcPts val="1600"/>
              </a:spcBef>
              <a:spcAft>
                <a:spcPts val="1600"/>
              </a:spcAft>
              <a:buSzPts val="1200"/>
              <a:buNone/>
              <a:defRPr/>
            </a:lvl9pPr>
          </a:lstStyle>
          <a:p/>
        </p:txBody>
      </p:sp>
      <p:sp>
        <p:nvSpPr>
          <p:cNvPr id="222" name="Google Shape;222;p22"/>
          <p:cNvSpPr txBox="1"/>
          <p:nvPr>
            <p:ph idx="3" type="subTitle"/>
          </p:nvPr>
        </p:nvSpPr>
        <p:spPr>
          <a:xfrm>
            <a:off x="720000" y="3680600"/>
            <a:ext cx="2432400" cy="923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1600"/>
              </a:spcBef>
              <a:spcAft>
                <a:spcPts val="0"/>
              </a:spcAft>
              <a:buSzPts val="1200"/>
              <a:buNone/>
              <a:defRPr/>
            </a:lvl3pPr>
            <a:lvl4pPr lvl="3" algn="ctr">
              <a:lnSpc>
                <a:spcPct val="100000"/>
              </a:lnSpc>
              <a:spcBef>
                <a:spcPts val="1600"/>
              </a:spcBef>
              <a:spcAft>
                <a:spcPts val="0"/>
              </a:spcAft>
              <a:buSzPts val="1200"/>
              <a:buNone/>
              <a:defRPr/>
            </a:lvl4pPr>
            <a:lvl5pPr lvl="4" algn="ctr">
              <a:lnSpc>
                <a:spcPct val="100000"/>
              </a:lnSpc>
              <a:spcBef>
                <a:spcPts val="1600"/>
              </a:spcBef>
              <a:spcAft>
                <a:spcPts val="0"/>
              </a:spcAft>
              <a:buSzPts val="1200"/>
              <a:buNone/>
              <a:defRPr/>
            </a:lvl5pPr>
            <a:lvl6pPr lvl="5" algn="ctr">
              <a:lnSpc>
                <a:spcPct val="100000"/>
              </a:lnSpc>
              <a:spcBef>
                <a:spcPts val="1600"/>
              </a:spcBef>
              <a:spcAft>
                <a:spcPts val="0"/>
              </a:spcAft>
              <a:buSzPts val="1200"/>
              <a:buNone/>
              <a:defRPr/>
            </a:lvl6pPr>
            <a:lvl7pPr lvl="6" algn="ctr">
              <a:lnSpc>
                <a:spcPct val="100000"/>
              </a:lnSpc>
              <a:spcBef>
                <a:spcPts val="1600"/>
              </a:spcBef>
              <a:spcAft>
                <a:spcPts val="0"/>
              </a:spcAft>
              <a:buSzPts val="1200"/>
              <a:buNone/>
              <a:defRPr/>
            </a:lvl7pPr>
            <a:lvl8pPr lvl="7" algn="ctr">
              <a:lnSpc>
                <a:spcPct val="100000"/>
              </a:lnSpc>
              <a:spcBef>
                <a:spcPts val="1600"/>
              </a:spcBef>
              <a:spcAft>
                <a:spcPts val="0"/>
              </a:spcAft>
              <a:buSzPts val="1200"/>
              <a:buNone/>
              <a:defRPr/>
            </a:lvl8pPr>
            <a:lvl9pPr lvl="8" algn="ctr">
              <a:lnSpc>
                <a:spcPct val="100000"/>
              </a:lnSpc>
              <a:spcBef>
                <a:spcPts val="1600"/>
              </a:spcBef>
              <a:spcAft>
                <a:spcPts val="1600"/>
              </a:spcAft>
              <a:buSzPts val="1200"/>
              <a:buNone/>
              <a:defRPr/>
            </a:lvl9pPr>
          </a:lstStyle>
          <a:p/>
        </p:txBody>
      </p:sp>
      <p:sp>
        <p:nvSpPr>
          <p:cNvPr id="223" name="Google Shape;223;p22"/>
          <p:cNvSpPr txBox="1"/>
          <p:nvPr>
            <p:ph idx="4" type="subTitle"/>
          </p:nvPr>
        </p:nvSpPr>
        <p:spPr>
          <a:xfrm>
            <a:off x="3355800" y="3680600"/>
            <a:ext cx="2432400" cy="923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1600"/>
              </a:spcBef>
              <a:spcAft>
                <a:spcPts val="0"/>
              </a:spcAft>
              <a:buSzPts val="1200"/>
              <a:buNone/>
              <a:defRPr/>
            </a:lvl3pPr>
            <a:lvl4pPr lvl="3" algn="ctr">
              <a:lnSpc>
                <a:spcPct val="100000"/>
              </a:lnSpc>
              <a:spcBef>
                <a:spcPts val="1600"/>
              </a:spcBef>
              <a:spcAft>
                <a:spcPts val="0"/>
              </a:spcAft>
              <a:buSzPts val="1200"/>
              <a:buNone/>
              <a:defRPr/>
            </a:lvl4pPr>
            <a:lvl5pPr lvl="4" algn="ctr">
              <a:lnSpc>
                <a:spcPct val="100000"/>
              </a:lnSpc>
              <a:spcBef>
                <a:spcPts val="1600"/>
              </a:spcBef>
              <a:spcAft>
                <a:spcPts val="0"/>
              </a:spcAft>
              <a:buSzPts val="1200"/>
              <a:buNone/>
              <a:defRPr/>
            </a:lvl5pPr>
            <a:lvl6pPr lvl="5" algn="ctr">
              <a:lnSpc>
                <a:spcPct val="100000"/>
              </a:lnSpc>
              <a:spcBef>
                <a:spcPts val="1600"/>
              </a:spcBef>
              <a:spcAft>
                <a:spcPts val="0"/>
              </a:spcAft>
              <a:buSzPts val="1200"/>
              <a:buNone/>
              <a:defRPr/>
            </a:lvl6pPr>
            <a:lvl7pPr lvl="6" algn="ctr">
              <a:lnSpc>
                <a:spcPct val="100000"/>
              </a:lnSpc>
              <a:spcBef>
                <a:spcPts val="1600"/>
              </a:spcBef>
              <a:spcAft>
                <a:spcPts val="0"/>
              </a:spcAft>
              <a:buSzPts val="1200"/>
              <a:buNone/>
              <a:defRPr/>
            </a:lvl7pPr>
            <a:lvl8pPr lvl="7" algn="ctr">
              <a:lnSpc>
                <a:spcPct val="100000"/>
              </a:lnSpc>
              <a:spcBef>
                <a:spcPts val="1600"/>
              </a:spcBef>
              <a:spcAft>
                <a:spcPts val="0"/>
              </a:spcAft>
              <a:buSzPts val="1200"/>
              <a:buNone/>
              <a:defRPr/>
            </a:lvl8pPr>
            <a:lvl9pPr lvl="8" algn="ctr">
              <a:lnSpc>
                <a:spcPct val="100000"/>
              </a:lnSpc>
              <a:spcBef>
                <a:spcPts val="1600"/>
              </a:spcBef>
              <a:spcAft>
                <a:spcPts val="1600"/>
              </a:spcAft>
              <a:buSzPts val="1200"/>
              <a:buNone/>
              <a:defRPr/>
            </a:lvl9pPr>
          </a:lstStyle>
          <a:p/>
        </p:txBody>
      </p:sp>
      <p:sp>
        <p:nvSpPr>
          <p:cNvPr id="224" name="Google Shape;224;p22"/>
          <p:cNvSpPr txBox="1"/>
          <p:nvPr>
            <p:ph idx="5" type="subTitle"/>
          </p:nvPr>
        </p:nvSpPr>
        <p:spPr>
          <a:xfrm>
            <a:off x="5991600" y="1950311"/>
            <a:ext cx="2432400" cy="923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1600"/>
              </a:spcBef>
              <a:spcAft>
                <a:spcPts val="0"/>
              </a:spcAft>
              <a:buSzPts val="1200"/>
              <a:buNone/>
              <a:defRPr/>
            </a:lvl3pPr>
            <a:lvl4pPr lvl="3" algn="ctr">
              <a:lnSpc>
                <a:spcPct val="100000"/>
              </a:lnSpc>
              <a:spcBef>
                <a:spcPts val="1600"/>
              </a:spcBef>
              <a:spcAft>
                <a:spcPts val="0"/>
              </a:spcAft>
              <a:buSzPts val="1200"/>
              <a:buNone/>
              <a:defRPr/>
            </a:lvl4pPr>
            <a:lvl5pPr lvl="4" algn="ctr">
              <a:lnSpc>
                <a:spcPct val="100000"/>
              </a:lnSpc>
              <a:spcBef>
                <a:spcPts val="1600"/>
              </a:spcBef>
              <a:spcAft>
                <a:spcPts val="0"/>
              </a:spcAft>
              <a:buSzPts val="1200"/>
              <a:buNone/>
              <a:defRPr/>
            </a:lvl5pPr>
            <a:lvl6pPr lvl="5" algn="ctr">
              <a:lnSpc>
                <a:spcPct val="100000"/>
              </a:lnSpc>
              <a:spcBef>
                <a:spcPts val="1600"/>
              </a:spcBef>
              <a:spcAft>
                <a:spcPts val="0"/>
              </a:spcAft>
              <a:buSzPts val="1200"/>
              <a:buNone/>
              <a:defRPr/>
            </a:lvl6pPr>
            <a:lvl7pPr lvl="6" algn="ctr">
              <a:lnSpc>
                <a:spcPct val="100000"/>
              </a:lnSpc>
              <a:spcBef>
                <a:spcPts val="1600"/>
              </a:spcBef>
              <a:spcAft>
                <a:spcPts val="0"/>
              </a:spcAft>
              <a:buSzPts val="1200"/>
              <a:buNone/>
              <a:defRPr/>
            </a:lvl7pPr>
            <a:lvl8pPr lvl="7" algn="ctr">
              <a:lnSpc>
                <a:spcPct val="100000"/>
              </a:lnSpc>
              <a:spcBef>
                <a:spcPts val="1600"/>
              </a:spcBef>
              <a:spcAft>
                <a:spcPts val="0"/>
              </a:spcAft>
              <a:buSzPts val="1200"/>
              <a:buNone/>
              <a:defRPr/>
            </a:lvl8pPr>
            <a:lvl9pPr lvl="8" algn="ctr">
              <a:lnSpc>
                <a:spcPct val="100000"/>
              </a:lnSpc>
              <a:spcBef>
                <a:spcPts val="1600"/>
              </a:spcBef>
              <a:spcAft>
                <a:spcPts val="1600"/>
              </a:spcAft>
              <a:buSzPts val="1200"/>
              <a:buNone/>
              <a:defRPr/>
            </a:lvl9pPr>
          </a:lstStyle>
          <a:p/>
        </p:txBody>
      </p:sp>
      <p:sp>
        <p:nvSpPr>
          <p:cNvPr id="225" name="Google Shape;225;p22"/>
          <p:cNvSpPr txBox="1"/>
          <p:nvPr>
            <p:ph idx="6" type="subTitle"/>
          </p:nvPr>
        </p:nvSpPr>
        <p:spPr>
          <a:xfrm>
            <a:off x="5991600" y="3680600"/>
            <a:ext cx="2432400" cy="923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1600"/>
              </a:spcBef>
              <a:spcAft>
                <a:spcPts val="0"/>
              </a:spcAft>
              <a:buSzPts val="1200"/>
              <a:buNone/>
              <a:defRPr/>
            </a:lvl3pPr>
            <a:lvl4pPr lvl="3" algn="ctr">
              <a:lnSpc>
                <a:spcPct val="100000"/>
              </a:lnSpc>
              <a:spcBef>
                <a:spcPts val="1600"/>
              </a:spcBef>
              <a:spcAft>
                <a:spcPts val="0"/>
              </a:spcAft>
              <a:buSzPts val="1200"/>
              <a:buNone/>
              <a:defRPr/>
            </a:lvl4pPr>
            <a:lvl5pPr lvl="4" algn="ctr">
              <a:lnSpc>
                <a:spcPct val="100000"/>
              </a:lnSpc>
              <a:spcBef>
                <a:spcPts val="1600"/>
              </a:spcBef>
              <a:spcAft>
                <a:spcPts val="0"/>
              </a:spcAft>
              <a:buSzPts val="1200"/>
              <a:buNone/>
              <a:defRPr/>
            </a:lvl5pPr>
            <a:lvl6pPr lvl="5" algn="ctr">
              <a:lnSpc>
                <a:spcPct val="100000"/>
              </a:lnSpc>
              <a:spcBef>
                <a:spcPts val="1600"/>
              </a:spcBef>
              <a:spcAft>
                <a:spcPts val="0"/>
              </a:spcAft>
              <a:buSzPts val="1200"/>
              <a:buNone/>
              <a:defRPr/>
            </a:lvl6pPr>
            <a:lvl7pPr lvl="6" algn="ctr">
              <a:lnSpc>
                <a:spcPct val="100000"/>
              </a:lnSpc>
              <a:spcBef>
                <a:spcPts val="1600"/>
              </a:spcBef>
              <a:spcAft>
                <a:spcPts val="0"/>
              </a:spcAft>
              <a:buSzPts val="1200"/>
              <a:buNone/>
              <a:defRPr/>
            </a:lvl7pPr>
            <a:lvl8pPr lvl="7" algn="ctr">
              <a:lnSpc>
                <a:spcPct val="100000"/>
              </a:lnSpc>
              <a:spcBef>
                <a:spcPts val="1600"/>
              </a:spcBef>
              <a:spcAft>
                <a:spcPts val="0"/>
              </a:spcAft>
              <a:buSzPts val="1200"/>
              <a:buNone/>
              <a:defRPr/>
            </a:lvl8pPr>
            <a:lvl9pPr lvl="8" algn="ctr">
              <a:lnSpc>
                <a:spcPct val="100000"/>
              </a:lnSpc>
              <a:spcBef>
                <a:spcPts val="1600"/>
              </a:spcBef>
              <a:spcAft>
                <a:spcPts val="1600"/>
              </a:spcAft>
              <a:buSzPts val="1200"/>
              <a:buNone/>
              <a:defRPr/>
            </a:lvl9pPr>
          </a:lstStyle>
          <a:p/>
        </p:txBody>
      </p:sp>
      <p:sp>
        <p:nvSpPr>
          <p:cNvPr id="226" name="Google Shape;226;p22"/>
          <p:cNvSpPr txBox="1"/>
          <p:nvPr>
            <p:ph idx="7" type="subTitle"/>
          </p:nvPr>
        </p:nvSpPr>
        <p:spPr>
          <a:xfrm>
            <a:off x="720000" y="1576413"/>
            <a:ext cx="2431800" cy="3771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b="1" sz="2400">
                <a:solidFill>
                  <a:schemeClr val="dk1"/>
                </a:solidFill>
              </a:defRPr>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27" name="Google Shape;227;p22"/>
          <p:cNvSpPr txBox="1"/>
          <p:nvPr>
            <p:ph idx="8" type="subTitle"/>
          </p:nvPr>
        </p:nvSpPr>
        <p:spPr>
          <a:xfrm>
            <a:off x="3355800" y="1576413"/>
            <a:ext cx="2431800" cy="3771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b="1" sz="2400">
                <a:solidFill>
                  <a:schemeClr val="dk1"/>
                </a:solidFill>
              </a:defRPr>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28" name="Google Shape;228;p22"/>
          <p:cNvSpPr txBox="1"/>
          <p:nvPr>
            <p:ph idx="9" type="subTitle"/>
          </p:nvPr>
        </p:nvSpPr>
        <p:spPr>
          <a:xfrm>
            <a:off x="5992200" y="1576413"/>
            <a:ext cx="2431800" cy="3771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b="1" sz="2400">
                <a:solidFill>
                  <a:schemeClr val="dk1"/>
                </a:solidFill>
              </a:defRPr>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29" name="Google Shape;229;p22"/>
          <p:cNvSpPr txBox="1"/>
          <p:nvPr>
            <p:ph idx="13" type="subTitle"/>
          </p:nvPr>
        </p:nvSpPr>
        <p:spPr>
          <a:xfrm>
            <a:off x="720000" y="3303500"/>
            <a:ext cx="2431800" cy="3771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b="1" sz="2400">
                <a:solidFill>
                  <a:schemeClr val="dk1"/>
                </a:solidFill>
              </a:defRPr>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30" name="Google Shape;230;p22"/>
          <p:cNvSpPr txBox="1"/>
          <p:nvPr>
            <p:ph idx="14" type="subTitle"/>
          </p:nvPr>
        </p:nvSpPr>
        <p:spPr>
          <a:xfrm>
            <a:off x="3355800" y="3303500"/>
            <a:ext cx="2431800" cy="3771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b="1" sz="2400">
                <a:solidFill>
                  <a:schemeClr val="dk1"/>
                </a:solidFill>
              </a:defRPr>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31" name="Google Shape;231;p22"/>
          <p:cNvSpPr txBox="1"/>
          <p:nvPr>
            <p:ph idx="15" type="subTitle"/>
          </p:nvPr>
        </p:nvSpPr>
        <p:spPr>
          <a:xfrm>
            <a:off x="5992200" y="3303500"/>
            <a:ext cx="2431800" cy="3771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b="1" sz="2400">
                <a:solidFill>
                  <a:schemeClr val="dk1"/>
                </a:solidFill>
              </a:defRPr>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grpSp>
        <p:nvGrpSpPr>
          <p:cNvPr id="232" name="Google Shape;232;p22"/>
          <p:cNvGrpSpPr/>
          <p:nvPr/>
        </p:nvGrpSpPr>
        <p:grpSpPr>
          <a:xfrm flipH="1">
            <a:off x="8617208" y="4028341"/>
            <a:ext cx="374394" cy="962866"/>
            <a:chOff x="-720900" y="1958300"/>
            <a:chExt cx="462900" cy="1190488"/>
          </a:xfrm>
        </p:grpSpPr>
        <p:sp>
          <p:nvSpPr>
            <p:cNvPr id="233" name="Google Shape;233;p22"/>
            <p:cNvSpPr/>
            <p:nvPr/>
          </p:nvSpPr>
          <p:spPr>
            <a:xfrm>
              <a:off x="-324000" y="280167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34" name="Google Shape;234;p22"/>
            <p:cNvSpPr/>
            <p:nvPr/>
          </p:nvSpPr>
          <p:spPr>
            <a:xfrm>
              <a:off x="-324000" y="308278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35" name="Google Shape;235;p22"/>
            <p:cNvSpPr/>
            <p:nvPr/>
          </p:nvSpPr>
          <p:spPr>
            <a:xfrm>
              <a:off x="-324000" y="223942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36" name="Google Shape;236;p22"/>
            <p:cNvSpPr/>
            <p:nvPr/>
          </p:nvSpPr>
          <p:spPr>
            <a:xfrm>
              <a:off x="-324000" y="252053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37" name="Google Shape;237;p22"/>
            <p:cNvSpPr/>
            <p:nvPr/>
          </p:nvSpPr>
          <p:spPr>
            <a:xfrm>
              <a:off x="-522450" y="280167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38" name="Google Shape;238;p22"/>
            <p:cNvSpPr/>
            <p:nvPr/>
          </p:nvSpPr>
          <p:spPr>
            <a:xfrm>
              <a:off x="-522450" y="308278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39" name="Google Shape;239;p22"/>
            <p:cNvSpPr/>
            <p:nvPr/>
          </p:nvSpPr>
          <p:spPr>
            <a:xfrm>
              <a:off x="-522450" y="223942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40" name="Google Shape;240;p22"/>
            <p:cNvSpPr/>
            <p:nvPr/>
          </p:nvSpPr>
          <p:spPr>
            <a:xfrm>
              <a:off x="-522450" y="252053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41" name="Google Shape;241;p22"/>
            <p:cNvSpPr/>
            <p:nvPr/>
          </p:nvSpPr>
          <p:spPr>
            <a:xfrm>
              <a:off x="-720900" y="280167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42" name="Google Shape;242;p22"/>
            <p:cNvSpPr/>
            <p:nvPr/>
          </p:nvSpPr>
          <p:spPr>
            <a:xfrm>
              <a:off x="-720900" y="308278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43" name="Google Shape;243;p22"/>
            <p:cNvSpPr/>
            <p:nvPr/>
          </p:nvSpPr>
          <p:spPr>
            <a:xfrm>
              <a:off x="-720900" y="223942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44" name="Google Shape;244;p22"/>
            <p:cNvSpPr/>
            <p:nvPr/>
          </p:nvSpPr>
          <p:spPr>
            <a:xfrm>
              <a:off x="-720900" y="252053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45" name="Google Shape;245;p22"/>
            <p:cNvSpPr/>
            <p:nvPr/>
          </p:nvSpPr>
          <p:spPr>
            <a:xfrm>
              <a:off x="-324000" y="1958300"/>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46" name="Google Shape;246;p22"/>
            <p:cNvSpPr/>
            <p:nvPr/>
          </p:nvSpPr>
          <p:spPr>
            <a:xfrm>
              <a:off x="-522450" y="1958300"/>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47" name="Google Shape;247;p22"/>
            <p:cNvSpPr/>
            <p:nvPr/>
          </p:nvSpPr>
          <p:spPr>
            <a:xfrm>
              <a:off x="-720900" y="1958300"/>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grpSp>
      <p:grpSp>
        <p:nvGrpSpPr>
          <p:cNvPr id="248" name="Google Shape;248;p22"/>
          <p:cNvGrpSpPr/>
          <p:nvPr/>
        </p:nvGrpSpPr>
        <p:grpSpPr>
          <a:xfrm flipH="1" rot="-5400000">
            <a:off x="446608" y="-141834"/>
            <a:ext cx="374394" cy="962866"/>
            <a:chOff x="-720900" y="1958300"/>
            <a:chExt cx="462900" cy="1190488"/>
          </a:xfrm>
        </p:grpSpPr>
        <p:sp>
          <p:nvSpPr>
            <p:cNvPr id="249" name="Google Shape;249;p22"/>
            <p:cNvSpPr/>
            <p:nvPr/>
          </p:nvSpPr>
          <p:spPr>
            <a:xfrm>
              <a:off x="-324000" y="280167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50" name="Google Shape;250;p22"/>
            <p:cNvSpPr/>
            <p:nvPr/>
          </p:nvSpPr>
          <p:spPr>
            <a:xfrm>
              <a:off x="-324000" y="308278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51" name="Google Shape;251;p22"/>
            <p:cNvSpPr/>
            <p:nvPr/>
          </p:nvSpPr>
          <p:spPr>
            <a:xfrm>
              <a:off x="-324000" y="223942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52" name="Google Shape;252;p22"/>
            <p:cNvSpPr/>
            <p:nvPr/>
          </p:nvSpPr>
          <p:spPr>
            <a:xfrm>
              <a:off x="-324000" y="252053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53" name="Google Shape;253;p22"/>
            <p:cNvSpPr/>
            <p:nvPr/>
          </p:nvSpPr>
          <p:spPr>
            <a:xfrm>
              <a:off x="-522450" y="280167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54" name="Google Shape;254;p22"/>
            <p:cNvSpPr/>
            <p:nvPr/>
          </p:nvSpPr>
          <p:spPr>
            <a:xfrm>
              <a:off x="-522450" y="308278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55" name="Google Shape;255;p22"/>
            <p:cNvSpPr/>
            <p:nvPr/>
          </p:nvSpPr>
          <p:spPr>
            <a:xfrm>
              <a:off x="-522450" y="223942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56" name="Google Shape;256;p22"/>
            <p:cNvSpPr/>
            <p:nvPr/>
          </p:nvSpPr>
          <p:spPr>
            <a:xfrm>
              <a:off x="-522450" y="252053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57" name="Google Shape;257;p22"/>
            <p:cNvSpPr/>
            <p:nvPr/>
          </p:nvSpPr>
          <p:spPr>
            <a:xfrm>
              <a:off x="-720900" y="280167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58" name="Google Shape;258;p22"/>
            <p:cNvSpPr/>
            <p:nvPr/>
          </p:nvSpPr>
          <p:spPr>
            <a:xfrm>
              <a:off x="-720900" y="308278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59" name="Google Shape;259;p22"/>
            <p:cNvSpPr/>
            <p:nvPr/>
          </p:nvSpPr>
          <p:spPr>
            <a:xfrm>
              <a:off x="-720900" y="223942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60" name="Google Shape;260;p22"/>
            <p:cNvSpPr/>
            <p:nvPr/>
          </p:nvSpPr>
          <p:spPr>
            <a:xfrm>
              <a:off x="-720900" y="252053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61" name="Google Shape;261;p22"/>
            <p:cNvSpPr/>
            <p:nvPr/>
          </p:nvSpPr>
          <p:spPr>
            <a:xfrm>
              <a:off x="-324000" y="1958300"/>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62" name="Google Shape;262;p22"/>
            <p:cNvSpPr/>
            <p:nvPr/>
          </p:nvSpPr>
          <p:spPr>
            <a:xfrm>
              <a:off x="-522450" y="1958300"/>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63" name="Google Shape;263;p22"/>
            <p:cNvSpPr/>
            <p:nvPr/>
          </p:nvSpPr>
          <p:spPr>
            <a:xfrm>
              <a:off x="-720900" y="1958300"/>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
    <p:spTree>
      <p:nvGrpSpPr>
        <p:cNvPr id="264" name="Shape 264"/>
        <p:cNvGrpSpPr/>
        <p:nvPr/>
      </p:nvGrpSpPr>
      <p:grpSpPr>
        <a:xfrm>
          <a:off x="0" y="0"/>
          <a:ext cx="0" cy="0"/>
          <a:chOff x="0" y="0"/>
          <a:chExt cx="0" cy="0"/>
        </a:xfrm>
      </p:grpSpPr>
      <p:sp>
        <p:nvSpPr>
          <p:cNvPr id="265" name="Google Shape;265;p17"/>
          <p:cNvSpPr txBox="1"/>
          <p:nvPr>
            <p:ph type="title"/>
          </p:nvPr>
        </p:nvSpPr>
        <p:spPr>
          <a:xfrm>
            <a:off x="720000" y="539500"/>
            <a:ext cx="77040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266" name="Google Shape;266;p17"/>
          <p:cNvSpPr txBox="1"/>
          <p:nvPr>
            <p:ph idx="2" type="title"/>
          </p:nvPr>
        </p:nvSpPr>
        <p:spPr>
          <a:xfrm>
            <a:off x="872400" y="1615276"/>
            <a:ext cx="1074600" cy="572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None/>
              <a:defRPr>
                <a:solidFill>
                  <a:schemeClr val="dk2"/>
                </a:solidFill>
              </a:defRPr>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267" name="Google Shape;267;p17"/>
          <p:cNvSpPr txBox="1"/>
          <p:nvPr>
            <p:ph idx="3" type="title"/>
          </p:nvPr>
        </p:nvSpPr>
        <p:spPr>
          <a:xfrm>
            <a:off x="872400" y="3201099"/>
            <a:ext cx="1074600" cy="572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None/>
              <a:defRPr>
                <a:solidFill>
                  <a:schemeClr val="dk2"/>
                </a:solidFill>
              </a:defRPr>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268" name="Google Shape;268;p17"/>
          <p:cNvSpPr txBox="1"/>
          <p:nvPr>
            <p:ph idx="4" type="title"/>
          </p:nvPr>
        </p:nvSpPr>
        <p:spPr>
          <a:xfrm>
            <a:off x="3419250" y="1615276"/>
            <a:ext cx="1074600" cy="572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None/>
              <a:defRPr>
                <a:solidFill>
                  <a:schemeClr val="dk2"/>
                </a:solidFill>
              </a:defRPr>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269" name="Google Shape;269;p17"/>
          <p:cNvSpPr txBox="1"/>
          <p:nvPr>
            <p:ph idx="5" type="title"/>
          </p:nvPr>
        </p:nvSpPr>
        <p:spPr>
          <a:xfrm>
            <a:off x="3419250" y="3201099"/>
            <a:ext cx="1074600" cy="572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None/>
              <a:defRPr>
                <a:solidFill>
                  <a:schemeClr val="dk2"/>
                </a:solidFill>
              </a:defRPr>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270" name="Google Shape;270;p17"/>
          <p:cNvSpPr txBox="1"/>
          <p:nvPr>
            <p:ph idx="6" type="title"/>
          </p:nvPr>
        </p:nvSpPr>
        <p:spPr>
          <a:xfrm>
            <a:off x="5966100" y="1615276"/>
            <a:ext cx="1074600" cy="572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None/>
              <a:defRPr>
                <a:solidFill>
                  <a:schemeClr val="dk2"/>
                </a:solidFill>
              </a:defRPr>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271" name="Google Shape;271;p17"/>
          <p:cNvSpPr txBox="1"/>
          <p:nvPr>
            <p:ph idx="7" type="title"/>
          </p:nvPr>
        </p:nvSpPr>
        <p:spPr>
          <a:xfrm>
            <a:off x="5966100" y="3201099"/>
            <a:ext cx="1074600" cy="572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None/>
              <a:defRPr>
                <a:solidFill>
                  <a:schemeClr val="dk2"/>
                </a:solidFill>
              </a:defRPr>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272" name="Google Shape;272;p17"/>
          <p:cNvSpPr txBox="1"/>
          <p:nvPr>
            <p:ph idx="1" type="subTitle"/>
          </p:nvPr>
        </p:nvSpPr>
        <p:spPr>
          <a:xfrm>
            <a:off x="872400" y="2187975"/>
            <a:ext cx="2305500" cy="630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None/>
              <a:defRPr b="1" sz="2400">
                <a:solidFill>
                  <a:schemeClr val="dk1"/>
                </a:solidFill>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273" name="Google Shape;273;p17"/>
          <p:cNvSpPr txBox="1"/>
          <p:nvPr>
            <p:ph idx="8" type="subTitle"/>
          </p:nvPr>
        </p:nvSpPr>
        <p:spPr>
          <a:xfrm>
            <a:off x="3419250" y="2187975"/>
            <a:ext cx="2305500" cy="630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None/>
              <a:defRPr b="1" sz="2400">
                <a:solidFill>
                  <a:schemeClr val="dk1"/>
                </a:solidFill>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274" name="Google Shape;274;p17"/>
          <p:cNvSpPr txBox="1"/>
          <p:nvPr>
            <p:ph idx="9" type="subTitle"/>
          </p:nvPr>
        </p:nvSpPr>
        <p:spPr>
          <a:xfrm>
            <a:off x="5966100" y="2187975"/>
            <a:ext cx="2305500" cy="630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None/>
              <a:defRPr b="1" sz="2400">
                <a:solidFill>
                  <a:schemeClr val="dk1"/>
                </a:solidFill>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275" name="Google Shape;275;p17"/>
          <p:cNvSpPr txBox="1"/>
          <p:nvPr>
            <p:ph idx="13" type="subTitle"/>
          </p:nvPr>
        </p:nvSpPr>
        <p:spPr>
          <a:xfrm>
            <a:off x="872400" y="3773850"/>
            <a:ext cx="2305500" cy="630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None/>
              <a:defRPr b="1" sz="2400">
                <a:solidFill>
                  <a:schemeClr val="dk1"/>
                </a:solidFill>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276" name="Google Shape;276;p17"/>
          <p:cNvSpPr txBox="1"/>
          <p:nvPr>
            <p:ph idx="14" type="subTitle"/>
          </p:nvPr>
        </p:nvSpPr>
        <p:spPr>
          <a:xfrm>
            <a:off x="3419250" y="3773850"/>
            <a:ext cx="2305500" cy="630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None/>
              <a:defRPr b="1" sz="2400">
                <a:solidFill>
                  <a:schemeClr val="dk1"/>
                </a:solidFill>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277" name="Google Shape;277;p17"/>
          <p:cNvSpPr txBox="1"/>
          <p:nvPr>
            <p:ph idx="15" type="subTitle"/>
          </p:nvPr>
        </p:nvSpPr>
        <p:spPr>
          <a:xfrm>
            <a:off x="5966100" y="3773850"/>
            <a:ext cx="2305500" cy="630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None/>
              <a:defRPr b="1" sz="2400">
                <a:solidFill>
                  <a:schemeClr val="dk1"/>
                </a:solidFill>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grpSp>
        <p:nvGrpSpPr>
          <p:cNvPr id="278" name="Google Shape;278;p17"/>
          <p:cNvGrpSpPr/>
          <p:nvPr/>
        </p:nvGrpSpPr>
        <p:grpSpPr>
          <a:xfrm>
            <a:off x="152371" y="4028341"/>
            <a:ext cx="374394" cy="962866"/>
            <a:chOff x="-720900" y="1958300"/>
            <a:chExt cx="462900" cy="1190488"/>
          </a:xfrm>
        </p:grpSpPr>
        <p:sp>
          <p:nvSpPr>
            <p:cNvPr id="279" name="Google Shape;279;p17"/>
            <p:cNvSpPr/>
            <p:nvPr/>
          </p:nvSpPr>
          <p:spPr>
            <a:xfrm>
              <a:off x="-324000" y="280167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80" name="Google Shape;280;p17"/>
            <p:cNvSpPr/>
            <p:nvPr/>
          </p:nvSpPr>
          <p:spPr>
            <a:xfrm>
              <a:off x="-324000" y="308278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81" name="Google Shape;281;p17"/>
            <p:cNvSpPr/>
            <p:nvPr/>
          </p:nvSpPr>
          <p:spPr>
            <a:xfrm>
              <a:off x="-324000" y="223942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82" name="Google Shape;282;p17"/>
            <p:cNvSpPr/>
            <p:nvPr/>
          </p:nvSpPr>
          <p:spPr>
            <a:xfrm>
              <a:off x="-324000" y="252053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83" name="Google Shape;283;p17"/>
            <p:cNvSpPr/>
            <p:nvPr/>
          </p:nvSpPr>
          <p:spPr>
            <a:xfrm>
              <a:off x="-522450" y="280167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84" name="Google Shape;284;p17"/>
            <p:cNvSpPr/>
            <p:nvPr/>
          </p:nvSpPr>
          <p:spPr>
            <a:xfrm>
              <a:off x="-522450" y="308278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85" name="Google Shape;285;p17"/>
            <p:cNvSpPr/>
            <p:nvPr/>
          </p:nvSpPr>
          <p:spPr>
            <a:xfrm>
              <a:off x="-522450" y="223942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86" name="Google Shape;286;p17"/>
            <p:cNvSpPr/>
            <p:nvPr/>
          </p:nvSpPr>
          <p:spPr>
            <a:xfrm>
              <a:off x="-522450" y="252053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87" name="Google Shape;287;p17"/>
            <p:cNvSpPr/>
            <p:nvPr/>
          </p:nvSpPr>
          <p:spPr>
            <a:xfrm>
              <a:off x="-720900" y="280167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88" name="Google Shape;288;p17"/>
            <p:cNvSpPr/>
            <p:nvPr/>
          </p:nvSpPr>
          <p:spPr>
            <a:xfrm>
              <a:off x="-720900" y="308278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89" name="Google Shape;289;p17"/>
            <p:cNvSpPr/>
            <p:nvPr/>
          </p:nvSpPr>
          <p:spPr>
            <a:xfrm>
              <a:off x="-720900" y="223942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90" name="Google Shape;290;p17"/>
            <p:cNvSpPr/>
            <p:nvPr/>
          </p:nvSpPr>
          <p:spPr>
            <a:xfrm>
              <a:off x="-720900" y="252053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91" name="Google Shape;291;p17"/>
            <p:cNvSpPr/>
            <p:nvPr/>
          </p:nvSpPr>
          <p:spPr>
            <a:xfrm>
              <a:off x="-324000" y="1958300"/>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92" name="Google Shape;292;p17"/>
            <p:cNvSpPr/>
            <p:nvPr/>
          </p:nvSpPr>
          <p:spPr>
            <a:xfrm>
              <a:off x="-522450" y="1958300"/>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93" name="Google Shape;293;p17"/>
            <p:cNvSpPr/>
            <p:nvPr/>
          </p:nvSpPr>
          <p:spPr>
            <a:xfrm>
              <a:off x="-720900" y="1958300"/>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grpSp>
      <p:grpSp>
        <p:nvGrpSpPr>
          <p:cNvPr id="294" name="Google Shape;294;p17"/>
          <p:cNvGrpSpPr/>
          <p:nvPr/>
        </p:nvGrpSpPr>
        <p:grpSpPr>
          <a:xfrm rot="5400000">
            <a:off x="8322971" y="-141834"/>
            <a:ext cx="374394" cy="962866"/>
            <a:chOff x="-720900" y="1958300"/>
            <a:chExt cx="462900" cy="1190488"/>
          </a:xfrm>
        </p:grpSpPr>
        <p:sp>
          <p:nvSpPr>
            <p:cNvPr id="295" name="Google Shape;295;p17"/>
            <p:cNvSpPr/>
            <p:nvPr/>
          </p:nvSpPr>
          <p:spPr>
            <a:xfrm>
              <a:off x="-324000" y="280167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96" name="Google Shape;296;p17"/>
            <p:cNvSpPr/>
            <p:nvPr/>
          </p:nvSpPr>
          <p:spPr>
            <a:xfrm>
              <a:off x="-324000" y="308278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97" name="Google Shape;297;p17"/>
            <p:cNvSpPr/>
            <p:nvPr/>
          </p:nvSpPr>
          <p:spPr>
            <a:xfrm>
              <a:off x="-324000" y="223942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98" name="Google Shape;298;p17"/>
            <p:cNvSpPr/>
            <p:nvPr/>
          </p:nvSpPr>
          <p:spPr>
            <a:xfrm>
              <a:off x="-324000" y="252053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99" name="Google Shape;299;p17"/>
            <p:cNvSpPr/>
            <p:nvPr/>
          </p:nvSpPr>
          <p:spPr>
            <a:xfrm>
              <a:off x="-522450" y="280167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00" name="Google Shape;300;p17"/>
            <p:cNvSpPr/>
            <p:nvPr/>
          </p:nvSpPr>
          <p:spPr>
            <a:xfrm>
              <a:off x="-522450" y="308278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01" name="Google Shape;301;p17"/>
            <p:cNvSpPr/>
            <p:nvPr/>
          </p:nvSpPr>
          <p:spPr>
            <a:xfrm>
              <a:off x="-522450" y="223942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02" name="Google Shape;302;p17"/>
            <p:cNvSpPr/>
            <p:nvPr/>
          </p:nvSpPr>
          <p:spPr>
            <a:xfrm>
              <a:off x="-522450" y="252053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03" name="Google Shape;303;p17"/>
            <p:cNvSpPr/>
            <p:nvPr/>
          </p:nvSpPr>
          <p:spPr>
            <a:xfrm>
              <a:off x="-720900" y="280167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04" name="Google Shape;304;p17"/>
            <p:cNvSpPr/>
            <p:nvPr/>
          </p:nvSpPr>
          <p:spPr>
            <a:xfrm>
              <a:off x="-720900" y="308278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05" name="Google Shape;305;p17"/>
            <p:cNvSpPr/>
            <p:nvPr/>
          </p:nvSpPr>
          <p:spPr>
            <a:xfrm>
              <a:off x="-720900" y="223942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06" name="Google Shape;306;p17"/>
            <p:cNvSpPr/>
            <p:nvPr/>
          </p:nvSpPr>
          <p:spPr>
            <a:xfrm>
              <a:off x="-720900" y="252053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07" name="Google Shape;307;p17"/>
            <p:cNvSpPr/>
            <p:nvPr/>
          </p:nvSpPr>
          <p:spPr>
            <a:xfrm>
              <a:off x="-324000" y="1958300"/>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08" name="Google Shape;308;p17"/>
            <p:cNvSpPr/>
            <p:nvPr/>
          </p:nvSpPr>
          <p:spPr>
            <a:xfrm>
              <a:off x="-522450" y="1958300"/>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09" name="Google Shape;309;p17"/>
            <p:cNvSpPr/>
            <p:nvPr/>
          </p:nvSpPr>
          <p:spPr>
            <a:xfrm>
              <a:off x="-720900" y="1958300"/>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310" name="Shape 310"/>
        <p:cNvGrpSpPr/>
        <p:nvPr/>
      </p:nvGrpSpPr>
      <p:grpSpPr>
        <a:xfrm>
          <a:off x="0" y="0"/>
          <a:ext cx="0" cy="0"/>
          <a:chOff x="0" y="0"/>
          <a:chExt cx="0" cy="0"/>
        </a:xfrm>
      </p:grpSpPr>
      <p:sp>
        <p:nvSpPr>
          <p:cNvPr id="311" name="Google Shape;311;p24"/>
          <p:cNvSpPr txBox="1"/>
          <p:nvPr>
            <p:ph type="title"/>
          </p:nvPr>
        </p:nvSpPr>
        <p:spPr>
          <a:xfrm>
            <a:off x="720000" y="539500"/>
            <a:ext cx="77040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500"/>
              <a:buNone/>
              <a:defRPr>
                <a:solidFill>
                  <a:schemeClr val="dk2"/>
                </a:solidFill>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312" name="Google Shape;312;p24"/>
          <p:cNvSpPr txBox="1"/>
          <p:nvPr>
            <p:ph idx="1" type="body"/>
          </p:nvPr>
        </p:nvSpPr>
        <p:spPr>
          <a:xfrm>
            <a:off x="720000" y="1410425"/>
            <a:ext cx="7704000" cy="2124600"/>
          </a:xfrm>
          <a:prstGeom prst="rect">
            <a:avLst/>
          </a:prstGeom>
          <a:noFill/>
          <a:ln>
            <a:noFill/>
          </a:ln>
        </p:spPr>
        <p:txBody>
          <a:bodyPr anchorCtr="0" anchor="t" bIns="91425" lIns="91425" spcFirstLastPara="1" rIns="91425" wrap="square" tIns="91425">
            <a:noAutofit/>
          </a:bodyPr>
          <a:lstStyle>
            <a:lvl1pPr indent="-304800" lvl="0" marL="457200" algn="l">
              <a:lnSpc>
                <a:spcPct val="100000"/>
              </a:lnSpc>
              <a:spcBef>
                <a:spcPts val="0"/>
              </a:spcBef>
              <a:spcAft>
                <a:spcPts val="0"/>
              </a:spcAft>
              <a:buClr>
                <a:schemeClr val="dk2"/>
              </a:buClr>
              <a:buSzPts val="1200"/>
              <a:buChar char="●"/>
              <a:defRPr>
                <a:solidFill>
                  <a:srgbClr val="333333"/>
                </a:solidFill>
              </a:defRPr>
            </a:lvl1pPr>
            <a:lvl2pPr indent="-304800" lvl="1" marL="914400" algn="l">
              <a:lnSpc>
                <a:spcPct val="100000"/>
              </a:lnSpc>
              <a:spcBef>
                <a:spcPts val="0"/>
              </a:spcBef>
              <a:spcAft>
                <a:spcPts val="0"/>
              </a:spcAft>
              <a:buSzPts val="1200"/>
              <a:buChar char="○"/>
              <a:defRPr/>
            </a:lvl2pPr>
            <a:lvl3pPr indent="-304800" lvl="2" marL="1371600" algn="l">
              <a:lnSpc>
                <a:spcPct val="100000"/>
              </a:lnSpc>
              <a:spcBef>
                <a:spcPts val="0"/>
              </a:spcBef>
              <a:spcAft>
                <a:spcPts val="0"/>
              </a:spcAft>
              <a:buSzPts val="1200"/>
              <a:buChar char="■"/>
              <a:defRPr/>
            </a:lvl3pPr>
            <a:lvl4pPr indent="-304800" lvl="3" marL="1828800" algn="l">
              <a:lnSpc>
                <a:spcPct val="100000"/>
              </a:lnSpc>
              <a:spcBef>
                <a:spcPts val="0"/>
              </a:spcBef>
              <a:spcAft>
                <a:spcPts val="0"/>
              </a:spcAft>
              <a:buSzPts val="1200"/>
              <a:buChar char="●"/>
              <a:defRPr/>
            </a:lvl4pPr>
            <a:lvl5pPr indent="-304800" lvl="4" marL="2286000" algn="l">
              <a:lnSpc>
                <a:spcPct val="100000"/>
              </a:lnSpc>
              <a:spcBef>
                <a:spcPts val="0"/>
              </a:spcBef>
              <a:spcAft>
                <a:spcPts val="0"/>
              </a:spcAft>
              <a:buSzPts val="1200"/>
              <a:buChar char="○"/>
              <a:defRPr/>
            </a:lvl5pPr>
            <a:lvl6pPr indent="-304800" lvl="5" marL="2743200" algn="l">
              <a:lnSpc>
                <a:spcPct val="100000"/>
              </a:lnSpc>
              <a:spcBef>
                <a:spcPts val="0"/>
              </a:spcBef>
              <a:spcAft>
                <a:spcPts val="0"/>
              </a:spcAft>
              <a:buSzPts val="1200"/>
              <a:buChar char="■"/>
              <a:defRPr/>
            </a:lvl6pPr>
            <a:lvl7pPr indent="-304800" lvl="6" marL="3200400" algn="l">
              <a:lnSpc>
                <a:spcPct val="100000"/>
              </a:lnSpc>
              <a:spcBef>
                <a:spcPts val="0"/>
              </a:spcBef>
              <a:spcAft>
                <a:spcPts val="0"/>
              </a:spcAft>
              <a:buSzPts val="1200"/>
              <a:buChar char="●"/>
              <a:defRPr/>
            </a:lvl7pPr>
            <a:lvl8pPr indent="-304800" lvl="7" marL="3657600" algn="l">
              <a:lnSpc>
                <a:spcPct val="100000"/>
              </a:lnSpc>
              <a:spcBef>
                <a:spcPts val="0"/>
              </a:spcBef>
              <a:spcAft>
                <a:spcPts val="0"/>
              </a:spcAft>
              <a:buSzPts val="1200"/>
              <a:buChar char="○"/>
              <a:defRPr/>
            </a:lvl8pPr>
            <a:lvl9pPr indent="-304800" lvl="8" marL="4114800" algn="l">
              <a:lnSpc>
                <a:spcPct val="100000"/>
              </a:lnSpc>
              <a:spcBef>
                <a:spcPts val="0"/>
              </a:spcBef>
              <a:spcAft>
                <a:spcPts val="0"/>
              </a:spcAft>
              <a:buSzPts val="1200"/>
              <a:buChar char="■"/>
              <a:defRPr/>
            </a:lvl9pPr>
          </a:lstStyle>
          <a:p/>
        </p:txBody>
      </p:sp>
      <p:grpSp>
        <p:nvGrpSpPr>
          <p:cNvPr id="313" name="Google Shape;313;p24"/>
          <p:cNvGrpSpPr/>
          <p:nvPr/>
        </p:nvGrpSpPr>
        <p:grpSpPr>
          <a:xfrm rot="10800000">
            <a:off x="8617208" y="152402"/>
            <a:ext cx="374394" cy="962866"/>
            <a:chOff x="-720900" y="1958300"/>
            <a:chExt cx="462900" cy="1190488"/>
          </a:xfrm>
        </p:grpSpPr>
        <p:sp>
          <p:nvSpPr>
            <p:cNvPr id="314" name="Google Shape;314;p24"/>
            <p:cNvSpPr/>
            <p:nvPr/>
          </p:nvSpPr>
          <p:spPr>
            <a:xfrm>
              <a:off x="-324000" y="280167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15" name="Google Shape;315;p24"/>
            <p:cNvSpPr/>
            <p:nvPr/>
          </p:nvSpPr>
          <p:spPr>
            <a:xfrm>
              <a:off x="-324000" y="308278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16" name="Google Shape;316;p24"/>
            <p:cNvSpPr/>
            <p:nvPr/>
          </p:nvSpPr>
          <p:spPr>
            <a:xfrm>
              <a:off x="-324000" y="223942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17" name="Google Shape;317;p24"/>
            <p:cNvSpPr/>
            <p:nvPr/>
          </p:nvSpPr>
          <p:spPr>
            <a:xfrm>
              <a:off x="-324000" y="252053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18" name="Google Shape;318;p24"/>
            <p:cNvSpPr/>
            <p:nvPr/>
          </p:nvSpPr>
          <p:spPr>
            <a:xfrm>
              <a:off x="-522450" y="280167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19" name="Google Shape;319;p24"/>
            <p:cNvSpPr/>
            <p:nvPr/>
          </p:nvSpPr>
          <p:spPr>
            <a:xfrm>
              <a:off x="-522450" y="308278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20" name="Google Shape;320;p24"/>
            <p:cNvSpPr/>
            <p:nvPr/>
          </p:nvSpPr>
          <p:spPr>
            <a:xfrm>
              <a:off x="-522450" y="223942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21" name="Google Shape;321;p24"/>
            <p:cNvSpPr/>
            <p:nvPr/>
          </p:nvSpPr>
          <p:spPr>
            <a:xfrm>
              <a:off x="-522450" y="252053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22" name="Google Shape;322;p24"/>
            <p:cNvSpPr/>
            <p:nvPr/>
          </p:nvSpPr>
          <p:spPr>
            <a:xfrm>
              <a:off x="-720900" y="280167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23" name="Google Shape;323;p24"/>
            <p:cNvSpPr/>
            <p:nvPr/>
          </p:nvSpPr>
          <p:spPr>
            <a:xfrm>
              <a:off x="-720900" y="308278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24" name="Google Shape;324;p24"/>
            <p:cNvSpPr/>
            <p:nvPr/>
          </p:nvSpPr>
          <p:spPr>
            <a:xfrm>
              <a:off x="-720900" y="223942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25" name="Google Shape;325;p24"/>
            <p:cNvSpPr/>
            <p:nvPr/>
          </p:nvSpPr>
          <p:spPr>
            <a:xfrm>
              <a:off x="-720900" y="252053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26" name="Google Shape;326;p24"/>
            <p:cNvSpPr/>
            <p:nvPr/>
          </p:nvSpPr>
          <p:spPr>
            <a:xfrm>
              <a:off x="-324000" y="1958300"/>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27" name="Google Shape;327;p24"/>
            <p:cNvSpPr/>
            <p:nvPr/>
          </p:nvSpPr>
          <p:spPr>
            <a:xfrm>
              <a:off x="-522450" y="1958300"/>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28" name="Google Shape;328;p24"/>
            <p:cNvSpPr/>
            <p:nvPr/>
          </p:nvSpPr>
          <p:spPr>
            <a:xfrm>
              <a:off x="-720900" y="1958300"/>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grpSp>
      <p:grpSp>
        <p:nvGrpSpPr>
          <p:cNvPr id="329" name="Google Shape;329;p24"/>
          <p:cNvGrpSpPr/>
          <p:nvPr/>
        </p:nvGrpSpPr>
        <p:grpSpPr>
          <a:xfrm rot="-5400000">
            <a:off x="446608" y="4322577"/>
            <a:ext cx="374394" cy="962866"/>
            <a:chOff x="-720900" y="1958300"/>
            <a:chExt cx="462900" cy="1190488"/>
          </a:xfrm>
        </p:grpSpPr>
        <p:sp>
          <p:nvSpPr>
            <p:cNvPr id="330" name="Google Shape;330;p24"/>
            <p:cNvSpPr/>
            <p:nvPr/>
          </p:nvSpPr>
          <p:spPr>
            <a:xfrm>
              <a:off x="-324000" y="280167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31" name="Google Shape;331;p24"/>
            <p:cNvSpPr/>
            <p:nvPr/>
          </p:nvSpPr>
          <p:spPr>
            <a:xfrm>
              <a:off x="-324000" y="308278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32" name="Google Shape;332;p24"/>
            <p:cNvSpPr/>
            <p:nvPr/>
          </p:nvSpPr>
          <p:spPr>
            <a:xfrm>
              <a:off x="-324000" y="223942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33" name="Google Shape;333;p24"/>
            <p:cNvSpPr/>
            <p:nvPr/>
          </p:nvSpPr>
          <p:spPr>
            <a:xfrm>
              <a:off x="-324000" y="252053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34" name="Google Shape;334;p24"/>
            <p:cNvSpPr/>
            <p:nvPr/>
          </p:nvSpPr>
          <p:spPr>
            <a:xfrm>
              <a:off x="-522450" y="280167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35" name="Google Shape;335;p24"/>
            <p:cNvSpPr/>
            <p:nvPr/>
          </p:nvSpPr>
          <p:spPr>
            <a:xfrm>
              <a:off x="-522450" y="308278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36" name="Google Shape;336;p24"/>
            <p:cNvSpPr/>
            <p:nvPr/>
          </p:nvSpPr>
          <p:spPr>
            <a:xfrm>
              <a:off x="-522450" y="223942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37" name="Google Shape;337;p24"/>
            <p:cNvSpPr/>
            <p:nvPr/>
          </p:nvSpPr>
          <p:spPr>
            <a:xfrm>
              <a:off x="-522450" y="252053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38" name="Google Shape;338;p24"/>
            <p:cNvSpPr/>
            <p:nvPr/>
          </p:nvSpPr>
          <p:spPr>
            <a:xfrm>
              <a:off x="-720900" y="280167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39" name="Google Shape;339;p24"/>
            <p:cNvSpPr/>
            <p:nvPr/>
          </p:nvSpPr>
          <p:spPr>
            <a:xfrm>
              <a:off x="-720900" y="308278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40" name="Google Shape;340;p24"/>
            <p:cNvSpPr/>
            <p:nvPr/>
          </p:nvSpPr>
          <p:spPr>
            <a:xfrm>
              <a:off x="-720900" y="223942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41" name="Google Shape;341;p24"/>
            <p:cNvSpPr/>
            <p:nvPr/>
          </p:nvSpPr>
          <p:spPr>
            <a:xfrm>
              <a:off x="-720900" y="252053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42" name="Google Shape;342;p24"/>
            <p:cNvSpPr/>
            <p:nvPr/>
          </p:nvSpPr>
          <p:spPr>
            <a:xfrm>
              <a:off x="-324000" y="1958300"/>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43" name="Google Shape;343;p24"/>
            <p:cNvSpPr/>
            <p:nvPr/>
          </p:nvSpPr>
          <p:spPr>
            <a:xfrm>
              <a:off x="-522450" y="1958300"/>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44" name="Google Shape;344;p24"/>
            <p:cNvSpPr/>
            <p:nvPr/>
          </p:nvSpPr>
          <p:spPr>
            <a:xfrm>
              <a:off x="-720900" y="1958300"/>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slideLayout" Target="../slideLayouts/slideLayout22.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2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5"/>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3500"/>
              <a:buFont typeface="DM Sans"/>
              <a:buNone/>
              <a:defRPr b="1" i="0" sz="3500" u="none" cap="none" strike="noStrike">
                <a:solidFill>
                  <a:schemeClr val="dk1"/>
                </a:solidFill>
                <a:latin typeface="DM Sans"/>
                <a:ea typeface="DM Sans"/>
                <a:cs typeface="DM Sans"/>
                <a:sym typeface="DM Sans"/>
              </a:defRPr>
            </a:lvl1pPr>
            <a:lvl2pPr lvl="1" marR="0" rtl="0" algn="l">
              <a:lnSpc>
                <a:spcPct val="100000"/>
              </a:lnSpc>
              <a:spcBef>
                <a:spcPts val="0"/>
              </a:spcBef>
              <a:spcAft>
                <a:spcPts val="0"/>
              </a:spcAft>
              <a:buClr>
                <a:schemeClr val="dk1"/>
              </a:buClr>
              <a:buSzPts val="3500"/>
              <a:buFont typeface="DM Sans"/>
              <a:buNone/>
              <a:defRPr b="1" i="0" sz="3500" u="none" cap="none" strike="noStrike">
                <a:solidFill>
                  <a:schemeClr val="dk1"/>
                </a:solidFill>
                <a:latin typeface="DM Sans"/>
                <a:ea typeface="DM Sans"/>
                <a:cs typeface="DM Sans"/>
                <a:sym typeface="DM Sans"/>
              </a:defRPr>
            </a:lvl2pPr>
            <a:lvl3pPr lvl="2" marR="0" rtl="0" algn="l">
              <a:lnSpc>
                <a:spcPct val="100000"/>
              </a:lnSpc>
              <a:spcBef>
                <a:spcPts val="0"/>
              </a:spcBef>
              <a:spcAft>
                <a:spcPts val="0"/>
              </a:spcAft>
              <a:buClr>
                <a:schemeClr val="dk1"/>
              </a:buClr>
              <a:buSzPts val="3500"/>
              <a:buFont typeface="DM Sans"/>
              <a:buNone/>
              <a:defRPr b="1" i="0" sz="3500" u="none" cap="none" strike="noStrike">
                <a:solidFill>
                  <a:schemeClr val="dk1"/>
                </a:solidFill>
                <a:latin typeface="DM Sans"/>
                <a:ea typeface="DM Sans"/>
                <a:cs typeface="DM Sans"/>
                <a:sym typeface="DM Sans"/>
              </a:defRPr>
            </a:lvl3pPr>
            <a:lvl4pPr lvl="3" marR="0" rtl="0" algn="l">
              <a:lnSpc>
                <a:spcPct val="100000"/>
              </a:lnSpc>
              <a:spcBef>
                <a:spcPts val="0"/>
              </a:spcBef>
              <a:spcAft>
                <a:spcPts val="0"/>
              </a:spcAft>
              <a:buClr>
                <a:schemeClr val="dk1"/>
              </a:buClr>
              <a:buSzPts val="3500"/>
              <a:buFont typeface="DM Sans"/>
              <a:buNone/>
              <a:defRPr b="1" i="0" sz="3500" u="none" cap="none" strike="noStrike">
                <a:solidFill>
                  <a:schemeClr val="dk1"/>
                </a:solidFill>
                <a:latin typeface="DM Sans"/>
                <a:ea typeface="DM Sans"/>
                <a:cs typeface="DM Sans"/>
                <a:sym typeface="DM Sans"/>
              </a:defRPr>
            </a:lvl4pPr>
            <a:lvl5pPr lvl="4" marR="0" rtl="0" algn="l">
              <a:lnSpc>
                <a:spcPct val="100000"/>
              </a:lnSpc>
              <a:spcBef>
                <a:spcPts val="0"/>
              </a:spcBef>
              <a:spcAft>
                <a:spcPts val="0"/>
              </a:spcAft>
              <a:buClr>
                <a:schemeClr val="dk1"/>
              </a:buClr>
              <a:buSzPts val="3500"/>
              <a:buFont typeface="DM Sans"/>
              <a:buNone/>
              <a:defRPr b="1" i="0" sz="3500" u="none" cap="none" strike="noStrike">
                <a:solidFill>
                  <a:schemeClr val="dk1"/>
                </a:solidFill>
                <a:latin typeface="DM Sans"/>
                <a:ea typeface="DM Sans"/>
                <a:cs typeface="DM Sans"/>
                <a:sym typeface="DM Sans"/>
              </a:defRPr>
            </a:lvl5pPr>
            <a:lvl6pPr lvl="5" marR="0" rtl="0" algn="l">
              <a:lnSpc>
                <a:spcPct val="100000"/>
              </a:lnSpc>
              <a:spcBef>
                <a:spcPts val="0"/>
              </a:spcBef>
              <a:spcAft>
                <a:spcPts val="0"/>
              </a:spcAft>
              <a:buClr>
                <a:schemeClr val="dk1"/>
              </a:buClr>
              <a:buSzPts val="3500"/>
              <a:buFont typeface="DM Sans"/>
              <a:buNone/>
              <a:defRPr b="1" i="0" sz="3500" u="none" cap="none" strike="noStrike">
                <a:solidFill>
                  <a:schemeClr val="dk1"/>
                </a:solidFill>
                <a:latin typeface="DM Sans"/>
                <a:ea typeface="DM Sans"/>
                <a:cs typeface="DM Sans"/>
                <a:sym typeface="DM Sans"/>
              </a:defRPr>
            </a:lvl6pPr>
            <a:lvl7pPr lvl="6" marR="0" rtl="0" algn="l">
              <a:lnSpc>
                <a:spcPct val="100000"/>
              </a:lnSpc>
              <a:spcBef>
                <a:spcPts val="0"/>
              </a:spcBef>
              <a:spcAft>
                <a:spcPts val="0"/>
              </a:spcAft>
              <a:buClr>
                <a:schemeClr val="dk1"/>
              </a:buClr>
              <a:buSzPts val="3500"/>
              <a:buFont typeface="DM Sans"/>
              <a:buNone/>
              <a:defRPr b="1" i="0" sz="3500" u="none" cap="none" strike="noStrike">
                <a:solidFill>
                  <a:schemeClr val="dk1"/>
                </a:solidFill>
                <a:latin typeface="DM Sans"/>
                <a:ea typeface="DM Sans"/>
                <a:cs typeface="DM Sans"/>
                <a:sym typeface="DM Sans"/>
              </a:defRPr>
            </a:lvl7pPr>
            <a:lvl8pPr lvl="7" marR="0" rtl="0" algn="l">
              <a:lnSpc>
                <a:spcPct val="100000"/>
              </a:lnSpc>
              <a:spcBef>
                <a:spcPts val="0"/>
              </a:spcBef>
              <a:spcAft>
                <a:spcPts val="0"/>
              </a:spcAft>
              <a:buClr>
                <a:schemeClr val="dk1"/>
              </a:buClr>
              <a:buSzPts val="3500"/>
              <a:buFont typeface="DM Sans"/>
              <a:buNone/>
              <a:defRPr b="1" i="0" sz="3500" u="none" cap="none" strike="noStrike">
                <a:solidFill>
                  <a:schemeClr val="dk1"/>
                </a:solidFill>
                <a:latin typeface="DM Sans"/>
                <a:ea typeface="DM Sans"/>
                <a:cs typeface="DM Sans"/>
                <a:sym typeface="DM Sans"/>
              </a:defRPr>
            </a:lvl8pPr>
            <a:lvl9pPr lvl="8" marR="0" rtl="0" algn="l">
              <a:lnSpc>
                <a:spcPct val="100000"/>
              </a:lnSpc>
              <a:spcBef>
                <a:spcPts val="0"/>
              </a:spcBef>
              <a:spcAft>
                <a:spcPts val="0"/>
              </a:spcAft>
              <a:buClr>
                <a:schemeClr val="dk1"/>
              </a:buClr>
              <a:buSzPts val="3500"/>
              <a:buFont typeface="DM Sans"/>
              <a:buNone/>
              <a:defRPr b="1" i="0" sz="3500" u="none" cap="none" strike="noStrike">
                <a:solidFill>
                  <a:schemeClr val="dk1"/>
                </a:solidFill>
                <a:latin typeface="DM Sans"/>
                <a:ea typeface="DM Sans"/>
                <a:cs typeface="DM Sans"/>
                <a:sym typeface="DM Sans"/>
              </a:defRPr>
            </a:lvl9pPr>
          </a:lstStyle>
          <a:p/>
        </p:txBody>
      </p:sp>
      <p:sp>
        <p:nvSpPr>
          <p:cNvPr id="7" name="Google Shape;7;p15"/>
          <p:cNvSpPr txBox="1"/>
          <p:nvPr>
            <p:ph idx="1" type="body"/>
          </p:nvPr>
        </p:nvSpPr>
        <p:spPr>
          <a:xfrm>
            <a:off x="713225" y="1152475"/>
            <a:ext cx="7717500" cy="3416400"/>
          </a:xfrm>
          <a:prstGeom prst="rect">
            <a:avLst/>
          </a:prstGeom>
          <a:noFill/>
          <a:ln>
            <a:noFill/>
          </a:ln>
        </p:spPr>
        <p:txBody>
          <a:bodyPr anchorCtr="0" anchor="t" bIns="91425" lIns="91425" spcFirstLastPara="1" rIns="91425" wrap="square" tIns="91425">
            <a:noAutofit/>
          </a:bodyPr>
          <a:lstStyle>
            <a:lvl1pPr indent="-304800" lvl="0" marL="457200" marR="0" rtl="0" algn="l">
              <a:lnSpc>
                <a:spcPct val="100000"/>
              </a:lnSpc>
              <a:spcBef>
                <a:spcPts val="0"/>
              </a:spcBef>
              <a:spcAft>
                <a:spcPts val="0"/>
              </a:spcAft>
              <a:buClr>
                <a:schemeClr val="dk1"/>
              </a:buClr>
              <a:buSzPts val="1200"/>
              <a:buFont typeface="DM Sans"/>
              <a:buChar char="●"/>
              <a:defRPr b="0" i="0" sz="1200" u="none" cap="none" strike="noStrike">
                <a:solidFill>
                  <a:schemeClr val="dk1"/>
                </a:solidFill>
                <a:latin typeface="DM Sans"/>
                <a:ea typeface="DM Sans"/>
                <a:cs typeface="DM Sans"/>
                <a:sym typeface="DM Sans"/>
              </a:defRPr>
            </a:lvl1pPr>
            <a:lvl2pPr indent="-304800" lvl="1" marL="914400" marR="0" rtl="0" algn="l">
              <a:lnSpc>
                <a:spcPct val="100000"/>
              </a:lnSpc>
              <a:spcBef>
                <a:spcPts val="1600"/>
              </a:spcBef>
              <a:spcAft>
                <a:spcPts val="0"/>
              </a:spcAft>
              <a:buClr>
                <a:schemeClr val="dk1"/>
              </a:buClr>
              <a:buSzPts val="1200"/>
              <a:buFont typeface="DM Sans"/>
              <a:buChar char="○"/>
              <a:defRPr b="0" i="0" sz="1200" u="none" cap="none" strike="noStrike">
                <a:solidFill>
                  <a:schemeClr val="dk1"/>
                </a:solidFill>
                <a:latin typeface="DM Sans"/>
                <a:ea typeface="DM Sans"/>
                <a:cs typeface="DM Sans"/>
                <a:sym typeface="DM Sans"/>
              </a:defRPr>
            </a:lvl2pPr>
            <a:lvl3pPr indent="-304800" lvl="2" marL="1371600" marR="0" rtl="0" algn="l">
              <a:lnSpc>
                <a:spcPct val="100000"/>
              </a:lnSpc>
              <a:spcBef>
                <a:spcPts val="1600"/>
              </a:spcBef>
              <a:spcAft>
                <a:spcPts val="0"/>
              </a:spcAft>
              <a:buClr>
                <a:schemeClr val="dk1"/>
              </a:buClr>
              <a:buSzPts val="1200"/>
              <a:buFont typeface="DM Sans"/>
              <a:buChar char="■"/>
              <a:defRPr b="0" i="0" sz="1200" u="none" cap="none" strike="noStrike">
                <a:solidFill>
                  <a:schemeClr val="dk1"/>
                </a:solidFill>
                <a:latin typeface="DM Sans"/>
                <a:ea typeface="DM Sans"/>
                <a:cs typeface="DM Sans"/>
                <a:sym typeface="DM Sans"/>
              </a:defRPr>
            </a:lvl3pPr>
            <a:lvl4pPr indent="-304800" lvl="3" marL="1828800" marR="0" rtl="0" algn="l">
              <a:lnSpc>
                <a:spcPct val="100000"/>
              </a:lnSpc>
              <a:spcBef>
                <a:spcPts val="1600"/>
              </a:spcBef>
              <a:spcAft>
                <a:spcPts val="0"/>
              </a:spcAft>
              <a:buClr>
                <a:schemeClr val="dk1"/>
              </a:buClr>
              <a:buSzPts val="1200"/>
              <a:buFont typeface="DM Sans"/>
              <a:buChar char="●"/>
              <a:defRPr b="0" i="0" sz="1200" u="none" cap="none" strike="noStrike">
                <a:solidFill>
                  <a:schemeClr val="dk1"/>
                </a:solidFill>
                <a:latin typeface="DM Sans"/>
                <a:ea typeface="DM Sans"/>
                <a:cs typeface="DM Sans"/>
                <a:sym typeface="DM Sans"/>
              </a:defRPr>
            </a:lvl4pPr>
            <a:lvl5pPr indent="-304800" lvl="4" marL="2286000" marR="0" rtl="0" algn="l">
              <a:lnSpc>
                <a:spcPct val="100000"/>
              </a:lnSpc>
              <a:spcBef>
                <a:spcPts val="1600"/>
              </a:spcBef>
              <a:spcAft>
                <a:spcPts val="0"/>
              </a:spcAft>
              <a:buClr>
                <a:schemeClr val="dk1"/>
              </a:buClr>
              <a:buSzPts val="1200"/>
              <a:buFont typeface="DM Sans"/>
              <a:buChar char="○"/>
              <a:defRPr b="0" i="0" sz="1200" u="none" cap="none" strike="noStrike">
                <a:solidFill>
                  <a:schemeClr val="dk1"/>
                </a:solidFill>
                <a:latin typeface="DM Sans"/>
                <a:ea typeface="DM Sans"/>
                <a:cs typeface="DM Sans"/>
                <a:sym typeface="DM Sans"/>
              </a:defRPr>
            </a:lvl5pPr>
            <a:lvl6pPr indent="-304800" lvl="5" marL="2743200" marR="0" rtl="0" algn="l">
              <a:lnSpc>
                <a:spcPct val="100000"/>
              </a:lnSpc>
              <a:spcBef>
                <a:spcPts val="1600"/>
              </a:spcBef>
              <a:spcAft>
                <a:spcPts val="0"/>
              </a:spcAft>
              <a:buClr>
                <a:schemeClr val="dk1"/>
              </a:buClr>
              <a:buSzPts val="1200"/>
              <a:buFont typeface="DM Sans"/>
              <a:buChar char="■"/>
              <a:defRPr b="0" i="0" sz="1200" u="none" cap="none" strike="noStrike">
                <a:solidFill>
                  <a:schemeClr val="dk1"/>
                </a:solidFill>
                <a:latin typeface="DM Sans"/>
                <a:ea typeface="DM Sans"/>
                <a:cs typeface="DM Sans"/>
                <a:sym typeface="DM Sans"/>
              </a:defRPr>
            </a:lvl6pPr>
            <a:lvl7pPr indent="-304800" lvl="6" marL="3200400" marR="0" rtl="0" algn="l">
              <a:lnSpc>
                <a:spcPct val="100000"/>
              </a:lnSpc>
              <a:spcBef>
                <a:spcPts val="1600"/>
              </a:spcBef>
              <a:spcAft>
                <a:spcPts val="0"/>
              </a:spcAft>
              <a:buClr>
                <a:schemeClr val="dk1"/>
              </a:buClr>
              <a:buSzPts val="1200"/>
              <a:buFont typeface="DM Sans"/>
              <a:buChar char="●"/>
              <a:defRPr b="0" i="0" sz="1200" u="none" cap="none" strike="noStrike">
                <a:solidFill>
                  <a:schemeClr val="dk1"/>
                </a:solidFill>
                <a:latin typeface="DM Sans"/>
                <a:ea typeface="DM Sans"/>
                <a:cs typeface="DM Sans"/>
                <a:sym typeface="DM Sans"/>
              </a:defRPr>
            </a:lvl7pPr>
            <a:lvl8pPr indent="-304800" lvl="7" marL="3657600" marR="0" rtl="0" algn="l">
              <a:lnSpc>
                <a:spcPct val="100000"/>
              </a:lnSpc>
              <a:spcBef>
                <a:spcPts val="1600"/>
              </a:spcBef>
              <a:spcAft>
                <a:spcPts val="0"/>
              </a:spcAft>
              <a:buClr>
                <a:schemeClr val="dk1"/>
              </a:buClr>
              <a:buSzPts val="1200"/>
              <a:buFont typeface="DM Sans"/>
              <a:buChar char="○"/>
              <a:defRPr b="0" i="0" sz="1200" u="none" cap="none" strike="noStrike">
                <a:solidFill>
                  <a:schemeClr val="dk1"/>
                </a:solidFill>
                <a:latin typeface="DM Sans"/>
                <a:ea typeface="DM Sans"/>
                <a:cs typeface="DM Sans"/>
                <a:sym typeface="DM Sans"/>
              </a:defRPr>
            </a:lvl8pPr>
            <a:lvl9pPr indent="-304800" lvl="8" marL="4114800" marR="0" rtl="0" algn="l">
              <a:lnSpc>
                <a:spcPct val="100000"/>
              </a:lnSpc>
              <a:spcBef>
                <a:spcPts val="1600"/>
              </a:spcBef>
              <a:spcAft>
                <a:spcPts val="1600"/>
              </a:spcAft>
              <a:buClr>
                <a:schemeClr val="dk1"/>
              </a:buClr>
              <a:buSzPts val="1200"/>
              <a:buFont typeface="DM Sans"/>
              <a:buChar char="■"/>
              <a:defRPr b="0" i="0" sz="1200" u="none" cap="none" strike="noStrike">
                <a:solidFill>
                  <a:schemeClr val="dk1"/>
                </a:solidFill>
                <a:latin typeface="DM Sans"/>
                <a:ea typeface="DM Sans"/>
                <a:cs typeface="DM Sans"/>
                <a:sym typeface="DM Sans"/>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hyperlink" Target="https://www.figma.com/file/Aas081SJuRpXB0DV57AQDt/Untitled?type=design&amp;node-id=0%3A1&amp;mode=dev&amp;t=hBOV7q9BADpZ9Erd-1"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3.png"/><Relationship Id="rId4" Type="http://schemas.openxmlformats.org/officeDocument/2006/relationships/hyperlink" Target="about:blank" TargetMode="External"/><Relationship Id="rId5" Type="http://schemas.openxmlformats.org/officeDocument/2006/relationships/hyperlink" Target="about:blank"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4" name="Shape 654"/>
        <p:cNvGrpSpPr/>
        <p:nvPr/>
      </p:nvGrpSpPr>
      <p:grpSpPr>
        <a:xfrm>
          <a:off x="0" y="0"/>
          <a:ext cx="0" cy="0"/>
          <a:chOff x="0" y="0"/>
          <a:chExt cx="0" cy="0"/>
        </a:xfrm>
      </p:grpSpPr>
      <p:pic>
        <p:nvPicPr>
          <p:cNvPr descr="Interfaz de usuario gráfica, Aplicación&#10;&#10;Descripción generada automáticamente" id="655" name="Google Shape;655;p1"/>
          <p:cNvPicPr preferRelativeResize="0"/>
          <p:nvPr/>
        </p:nvPicPr>
        <p:blipFill rotWithShape="1">
          <a:blip r:embed="rId3">
            <a:alphaModFix/>
          </a:blip>
          <a:srcRect b="0" l="0" r="0" t="0"/>
          <a:stretch/>
        </p:blipFill>
        <p:spPr>
          <a:xfrm>
            <a:off x="4736060" y="2193640"/>
            <a:ext cx="3952738" cy="2761861"/>
          </a:xfrm>
          <a:prstGeom prst="rect">
            <a:avLst/>
          </a:prstGeom>
          <a:noFill/>
          <a:ln>
            <a:noFill/>
          </a:ln>
        </p:spPr>
      </p:pic>
      <p:cxnSp>
        <p:nvCxnSpPr>
          <p:cNvPr id="656" name="Google Shape;656;p1"/>
          <p:cNvCxnSpPr/>
          <p:nvPr/>
        </p:nvCxnSpPr>
        <p:spPr>
          <a:xfrm>
            <a:off x="4030550" y="5056887"/>
            <a:ext cx="4669800" cy="0"/>
          </a:xfrm>
          <a:prstGeom prst="straightConnector1">
            <a:avLst/>
          </a:prstGeom>
          <a:noFill/>
          <a:ln cap="flat" cmpd="sng" w="19050">
            <a:solidFill>
              <a:schemeClr val="dk1"/>
            </a:solidFill>
            <a:prstDash val="solid"/>
            <a:round/>
            <a:headEnd len="sm" w="sm" type="none"/>
            <a:tailEnd len="sm" w="sm" type="none"/>
          </a:ln>
        </p:spPr>
      </p:cxnSp>
      <p:sp>
        <p:nvSpPr>
          <p:cNvPr id="657" name="Google Shape;657;p1"/>
          <p:cNvSpPr txBox="1"/>
          <p:nvPr>
            <p:ph type="ctrTitle"/>
          </p:nvPr>
        </p:nvSpPr>
        <p:spPr>
          <a:xfrm>
            <a:off x="258313" y="749734"/>
            <a:ext cx="5458500" cy="1911600"/>
          </a:xfrm>
          <a:prstGeom prst="rect">
            <a:avLst/>
          </a:prstGeom>
          <a:noFill/>
          <a:ln>
            <a:noFill/>
          </a:ln>
        </p:spPr>
        <p:txBody>
          <a:bodyPr anchorCtr="0" anchor="b" bIns="91425" lIns="91425" spcFirstLastPara="1" rIns="91425" wrap="square" tIns="91425">
            <a:noAutofit/>
          </a:bodyPr>
          <a:lstStyle/>
          <a:p>
            <a:pPr indent="0" lvl="0" marL="0" rtl="0" algn="l">
              <a:lnSpc>
                <a:spcPct val="80000"/>
              </a:lnSpc>
              <a:spcBef>
                <a:spcPts val="0"/>
              </a:spcBef>
              <a:spcAft>
                <a:spcPts val="0"/>
              </a:spcAft>
              <a:buClr>
                <a:srgbClr val="191919"/>
              </a:buClr>
              <a:buSzPts val="5200"/>
              <a:buNone/>
            </a:pPr>
            <a:r>
              <a:rPr lang="es-ES" sz="3200">
                <a:solidFill>
                  <a:srgbClr val="000000"/>
                </a:solidFill>
                <a:latin typeface="Times New Roman"/>
                <a:ea typeface="Times New Roman"/>
                <a:cs typeface="Times New Roman"/>
                <a:sym typeface="Times New Roman"/>
              </a:rPr>
              <a:t>Implementación de un Sistema de Gestión de Inventario para la empresa PATY SPORT</a:t>
            </a:r>
            <a:endParaRPr sz="3200">
              <a:solidFill>
                <a:schemeClr val="dk2"/>
              </a:solidFill>
              <a:latin typeface="Times New Roman"/>
              <a:ea typeface="Times New Roman"/>
              <a:cs typeface="Times New Roman"/>
              <a:sym typeface="Times New Roman"/>
            </a:endParaRPr>
          </a:p>
        </p:txBody>
      </p:sp>
      <p:grpSp>
        <p:nvGrpSpPr>
          <p:cNvPr id="658" name="Google Shape;658;p1"/>
          <p:cNvGrpSpPr/>
          <p:nvPr/>
        </p:nvGrpSpPr>
        <p:grpSpPr>
          <a:xfrm>
            <a:off x="3832448" y="3736578"/>
            <a:ext cx="592216" cy="864508"/>
            <a:chOff x="4393218" y="3866890"/>
            <a:chExt cx="567799" cy="828867"/>
          </a:xfrm>
        </p:grpSpPr>
        <p:sp>
          <p:nvSpPr>
            <p:cNvPr id="659" name="Google Shape;659;p1"/>
            <p:cNvSpPr/>
            <p:nvPr/>
          </p:nvSpPr>
          <p:spPr>
            <a:xfrm>
              <a:off x="4659314" y="3866890"/>
              <a:ext cx="162218" cy="562801"/>
            </a:xfrm>
            <a:custGeom>
              <a:rect b="b" l="l" r="r" t="t"/>
              <a:pathLst>
                <a:path extrusionOk="0" h="16785" w="4838">
                  <a:moveTo>
                    <a:pt x="2371" y="0"/>
                  </a:moveTo>
                  <a:cubicBezTo>
                    <a:pt x="1781" y="0"/>
                    <a:pt x="1338" y="1209"/>
                    <a:pt x="1253" y="1612"/>
                  </a:cubicBezTo>
                  <a:cubicBezTo>
                    <a:pt x="1153" y="2188"/>
                    <a:pt x="1153" y="2815"/>
                    <a:pt x="1028" y="3391"/>
                  </a:cubicBezTo>
                  <a:cubicBezTo>
                    <a:pt x="877" y="4219"/>
                    <a:pt x="451" y="4945"/>
                    <a:pt x="276" y="5772"/>
                  </a:cubicBezTo>
                  <a:cubicBezTo>
                    <a:pt x="0" y="6975"/>
                    <a:pt x="301" y="8229"/>
                    <a:pt x="727" y="9381"/>
                  </a:cubicBezTo>
                  <a:cubicBezTo>
                    <a:pt x="928" y="9908"/>
                    <a:pt x="1128" y="10409"/>
                    <a:pt x="1228" y="10960"/>
                  </a:cubicBezTo>
                  <a:cubicBezTo>
                    <a:pt x="1303" y="11361"/>
                    <a:pt x="1303" y="11762"/>
                    <a:pt x="1278" y="12163"/>
                  </a:cubicBezTo>
                  <a:cubicBezTo>
                    <a:pt x="1278" y="12364"/>
                    <a:pt x="1253" y="12740"/>
                    <a:pt x="1228" y="13166"/>
                  </a:cubicBezTo>
                  <a:cubicBezTo>
                    <a:pt x="1111" y="14593"/>
                    <a:pt x="1060" y="16784"/>
                    <a:pt x="2338" y="16784"/>
                  </a:cubicBezTo>
                  <a:cubicBezTo>
                    <a:pt x="2429" y="16784"/>
                    <a:pt x="2527" y="16773"/>
                    <a:pt x="2632" y="16750"/>
                  </a:cubicBezTo>
                  <a:cubicBezTo>
                    <a:pt x="3208" y="16625"/>
                    <a:pt x="3509" y="15873"/>
                    <a:pt x="3710" y="15371"/>
                  </a:cubicBezTo>
                  <a:cubicBezTo>
                    <a:pt x="4236" y="15371"/>
                    <a:pt x="4136" y="12339"/>
                    <a:pt x="4085" y="11988"/>
                  </a:cubicBezTo>
                  <a:cubicBezTo>
                    <a:pt x="3785" y="9808"/>
                    <a:pt x="4512" y="7752"/>
                    <a:pt x="4737" y="5647"/>
                  </a:cubicBezTo>
                  <a:cubicBezTo>
                    <a:pt x="4812" y="5021"/>
                    <a:pt x="4837" y="4394"/>
                    <a:pt x="4587" y="3818"/>
                  </a:cubicBezTo>
                  <a:cubicBezTo>
                    <a:pt x="4361" y="3216"/>
                    <a:pt x="3885" y="2765"/>
                    <a:pt x="3584" y="2214"/>
                  </a:cubicBezTo>
                  <a:cubicBezTo>
                    <a:pt x="3283" y="1687"/>
                    <a:pt x="3158" y="1086"/>
                    <a:pt x="2958" y="534"/>
                  </a:cubicBezTo>
                  <a:cubicBezTo>
                    <a:pt x="2907" y="384"/>
                    <a:pt x="2832" y="234"/>
                    <a:pt x="2707" y="133"/>
                  </a:cubicBezTo>
                  <a:cubicBezTo>
                    <a:pt x="2591" y="40"/>
                    <a:pt x="2478" y="0"/>
                    <a:pt x="2371" y="0"/>
                  </a:cubicBezTo>
                  <a:close/>
                </a:path>
              </a:pathLst>
            </a:custGeom>
            <a:solidFill>
              <a:srgbClr val="FFA4A7"/>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0" name="Google Shape;660;p1"/>
            <p:cNvSpPr/>
            <p:nvPr/>
          </p:nvSpPr>
          <p:spPr>
            <a:xfrm>
              <a:off x="4393218" y="4221405"/>
              <a:ext cx="358570" cy="294326"/>
            </a:xfrm>
            <a:custGeom>
              <a:rect b="b" l="l" r="r" t="t"/>
              <a:pathLst>
                <a:path extrusionOk="0" h="8778" w="10694">
                  <a:moveTo>
                    <a:pt x="6778" y="1"/>
                  </a:moveTo>
                  <a:cubicBezTo>
                    <a:pt x="6257" y="1"/>
                    <a:pt x="5719" y="150"/>
                    <a:pt x="5204" y="287"/>
                  </a:cubicBezTo>
                  <a:cubicBezTo>
                    <a:pt x="4828" y="387"/>
                    <a:pt x="4452" y="513"/>
                    <a:pt x="4127" y="738"/>
                  </a:cubicBezTo>
                  <a:cubicBezTo>
                    <a:pt x="3650" y="1089"/>
                    <a:pt x="3400" y="1666"/>
                    <a:pt x="3124" y="2192"/>
                  </a:cubicBezTo>
                  <a:cubicBezTo>
                    <a:pt x="2723" y="2919"/>
                    <a:pt x="2272" y="3570"/>
                    <a:pt x="1721" y="4147"/>
                  </a:cubicBezTo>
                  <a:cubicBezTo>
                    <a:pt x="1219" y="4698"/>
                    <a:pt x="668" y="5174"/>
                    <a:pt x="392" y="5851"/>
                  </a:cubicBezTo>
                  <a:cubicBezTo>
                    <a:pt x="0" y="6773"/>
                    <a:pt x="478" y="7780"/>
                    <a:pt x="1453" y="7780"/>
                  </a:cubicBezTo>
                  <a:cubicBezTo>
                    <a:pt x="1539" y="7780"/>
                    <a:pt x="1628" y="7772"/>
                    <a:pt x="1721" y="7756"/>
                  </a:cubicBezTo>
                  <a:cubicBezTo>
                    <a:pt x="2648" y="7606"/>
                    <a:pt x="3099" y="6879"/>
                    <a:pt x="3701" y="6302"/>
                  </a:cubicBezTo>
                  <a:cubicBezTo>
                    <a:pt x="3776" y="6252"/>
                    <a:pt x="3826" y="6202"/>
                    <a:pt x="3876" y="6152"/>
                  </a:cubicBezTo>
                  <a:cubicBezTo>
                    <a:pt x="4152" y="5926"/>
                    <a:pt x="4452" y="5801"/>
                    <a:pt x="4728" y="5600"/>
                  </a:cubicBezTo>
                  <a:cubicBezTo>
                    <a:pt x="5380" y="5124"/>
                    <a:pt x="5781" y="4297"/>
                    <a:pt x="5706" y="3470"/>
                  </a:cubicBezTo>
                  <a:cubicBezTo>
                    <a:pt x="5706" y="3345"/>
                    <a:pt x="5681" y="3220"/>
                    <a:pt x="5756" y="3094"/>
                  </a:cubicBezTo>
                  <a:cubicBezTo>
                    <a:pt x="5808" y="3010"/>
                    <a:pt x="5901" y="2974"/>
                    <a:pt x="6001" y="2974"/>
                  </a:cubicBezTo>
                  <a:cubicBezTo>
                    <a:pt x="6140" y="2974"/>
                    <a:pt x="6295" y="3043"/>
                    <a:pt x="6382" y="3144"/>
                  </a:cubicBezTo>
                  <a:cubicBezTo>
                    <a:pt x="6533" y="3345"/>
                    <a:pt x="6558" y="3595"/>
                    <a:pt x="6633" y="3821"/>
                  </a:cubicBezTo>
                  <a:cubicBezTo>
                    <a:pt x="6909" y="4573"/>
                    <a:pt x="7761" y="5074"/>
                    <a:pt x="8212" y="5726"/>
                  </a:cubicBezTo>
                  <a:cubicBezTo>
                    <a:pt x="8813" y="6503"/>
                    <a:pt x="8638" y="7280"/>
                    <a:pt x="8914" y="8182"/>
                  </a:cubicBezTo>
                  <a:cubicBezTo>
                    <a:pt x="9017" y="8471"/>
                    <a:pt x="9291" y="8778"/>
                    <a:pt x="9581" y="8778"/>
                  </a:cubicBezTo>
                  <a:cubicBezTo>
                    <a:pt x="9642" y="8778"/>
                    <a:pt x="9704" y="8764"/>
                    <a:pt x="9766" y="8733"/>
                  </a:cubicBezTo>
                  <a:cubicBezTo>
                    <a:pt x="9966" y="8633"/>
                    <a:pt x="10041" y="8357"/>
                    <a:pt x="10067" y="8132"/>
                  </a:cubicBezTo>
                  <a:cubicBezTo>
                    <a:pt x="10543" y="5525"/>
                    <a:pt x="10693" y="2944"/>
                    <a:pt x="8688" y="939"/>
                  </a:cubicBezTo>
                  <a:cubicBezTo>
                    <a:pt x="8337" y="588"/>
                    <a:pt x="7961" y="262"/>
                    <a:pt x="7485" y="112"/>
                  </a:cubicBezTo>
                  <a:cubicBezTo>
                    <a:pt x="7256" y="33"/>
                    <a:pt x="7019" y="1"/>
                    <a:pt x="6778"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1" name="Google Shape;661;p1"/>
            <p:cNvSpPr/>
            <p:nvPr/>
          </p:nvSpPr>
          <p:spPr>
            <a:xfrm>
              <a:off x="4721479" y="4233341"/>
              <a:ext cx="239538" cy="329231"/>
            </a:xfrm>
            <a:custGeom>
              <a:rect b="b" l="l" r="r" t="t"/>
              <a:pathLst>
                <a:path extrusionOk="0" h="9819" w="7144">
                  <a:moveTo>
                    <a:pt x="4751" y="1"/>
                  </a:moveTo>
                  <a:cubicBezTo>
                    <a:pt x="4201" y="1"/>
                    <a:pt x="3789" y="637"/>
                    <a:pt x="3234" y="984"/>
                  </a:cubicBezTo>
                  <a:cubicBezTo>
                    <a:pt x="2407" y="1535"/>
                    <a:pt x="703" y="1711"/>
                    <a:pt x="552" y="2939"/>
                  </a:cubicBezTo>
                  <a:cubicBezTo>
                    <a:pt x="552" y="3064"/>
                    <a:pt x="552" y="3164"/>
                    <a:pt x="552" y="3290"/>
                  </a:cubicBezTo>
                  <a:cubicBezTo>
                    <a:pt x="552" y="3640"/>
                    <a:pt x="627" y="3991"/>
                    <a:pt x="602" y="4342"/>
                  </a:cubicBezTo>
                  <a:cubicBezTo>
                    <a:pt x="602" y="4843"/>
                    <a:pt x="427" y="5345"/>
                    <a:pt x="302" y="5846"/>
                  </a:cubicBezTo>
                  <a:cubicBezTo>
                    <a:pt x="1" y="7024"/>
                    <a:pt x="1" y="8302"/>
                    <a:pt x="277" y="9480"/>
                  </a:cubicBezTo>
                  <a:cubicBezTo>
                    <a:pt x="327" y="9580"/>
                    <a:pt x="352" y="9706"/>
                    <a:pt x="452" y="9781"/>
                  </a:cubicBezTo>
                  <a:cubicBezTo>
                    <a:pt x="491" y="9807"/>
                    <a:pt x="532" y="9819"/>
                    <a:pt x="574" y="9819"/>
                  </a:cubicBezTo>
                  <a:cubicBezTo>
                    <a:pt x="768" y="9819"/>
                    <a:pt x="966" y="9557"/>
                    <a:pt x="1028" y="9330"/>
                  </a:cubicBezTo>
                  <a:cubicBezTo>
                    <a:pt x="1354" y="8277"/>
                    <a:pt x="1079" y="6473"/>
                    <a:pt x="1956" y="5696"/>
                  </a:cubicBezTo>
                  <a:cubicBezTo>
                    <a:pt x="2357" y="5295"/>
                    <a:pt x="2658" y="5370"/>
                    <a:pt x="3008" y="4818"/>
                  </a:cubicBezTo>
                  <a:cubicBezTo>
                    <a:pt x="3359" y="4292"/>
                    <a:pt x="3535" y="3716"/>
                    <a:pt x="4086" y="3365"/>
                  </a:cubicBezTo>
                  <a:cubicBezTo>
                    <a:pt x="4136" y="3340"/>
                    <a:pt x="4161" y="3315"/>
                    <a:pt x="4211" y="3315"/>
                  </a:cubicBezTo>
                  <a:cubicBezTo>
                    <a:pt x="4221" y="3313"/>
                    <a:pt x="4230" y="3312"/>
                    <a:pt x="4239" y="3312"/>
                  </a:cubicBezTo>
                  <a:cubicBezTo>
                    <a:pt x="4348" y="3312"/>
                    <a:pt x="4414" y="3449"/>
                    <a:pt x="4437" y="3565"/>
                  </a:cubicBezTo>
                  <a:cubicBezTo>
                    <a:pt x="4487" y="3941"/>
                    <a:pt x="4262" y="4317"/>
                    <a:pt x="4236" y="4718"/>
                  </a:cubicBezTo>
                  <a:cubicBezTo>
                    <a:pt x="4211" y="5044"/>
                    <a:pt x="4337" y="5345"/>
                    <a:pt x="4437" y="5645"/>
                  </a:cubicBezTo>
                  <a:cubicBezTo>
                    <a:pt x="4688" y="6297"/>
                    <a:pt x="4913" y="7350"/>
                    <a:pt x="5540" y="7726"/>
                  </a:cubicBezTo>
                  <a:cubicBezTo>
                    <a:pt x="5732" y="7875"/>
                    <a:pt x="5983" y="7952"/>
                    <a:pt x="6228" y="7952"/>
                  </a:cubicBezTo>
                  <a:cubicBezTo>
                    <a:pt x="6557" y="7952"/>
                    <a:pt x="6875" y="7813"/>
                    <a:pt x="7018" y="7525"/>
                  </a:cubicBezTo>
                  <a:cubicBezTo>
                    <a:pt x="7144" y="7250"/>
                    <a:pt x="7119" y="6924"/>
                    <a:pt x="7069" y="6623"/>
                  </a:cubicBezTo>
                  <a:cubicBezTo>
                    <a:pt x="6893" y="5295"/>
                    <a:pt x="6718" y="3941"/>
                    <a:pt x="6517" y="2588"/>
                  </a:cubicBezTo>
                  <a:cubicBezTo>
                    <a:pt x="6417" y="1886"/>
                    <a:pt x="6066" y="959"/>
                    <a:pt x="5590" y="457"/>
                  </a:cubicBezTo>
                  <a:cubicBezTo>
                    <a:pt x="5266" y="126"/>
                    <a:pt x="4995" y="1"/>
                    <a:pt x="4751" y="1"/>
                  </a:cubicBezTo>
                  <a:close/>
                </a:path>
              </a:pathLst>
            </a:cu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2" name="Google Shape;662;p1"/>
            <p:cNvSpPr/>
            <p:nvPr/>
          </p:nvSpPr>
          <p:spPr>
            <a:xfrm>
              <a:off x="4587861" y="4473887"/>
              <a:ext cx="279037" cy="220192"/>
            </a:xfrm>
            <a:custGeom>
              <a:rect b="b" l="l" r="r" t="t"/>
              <a:pathLst>
                <a:path extrusionOk="0" h="6567" w="8322">
                  <a:moveTo>
                    <a:pt x="1" y="0"/>
                  </a:moveTo>
                  <a:lnTo>
                    <a:pt x="1" y="1028"/>
                  </a:lnTo>
                  <a:lnTo>
                    <a:pt x="678" y="1028"/>
                  </a:lnTo>
                  <a:lnTo>
                    <a:pt x="1229" y="4111"/>
                  </a:lnTo>
                  <a:cubicBezTo>
                    <a:pt x="1480" y="5539"/>
                    <a:pt x="2708" y="6567"/>
                    <a:pt x="4161" y="6567"/>
                  </a:cubicBezTo>
                  <a:cubicBezTo>
                    <a:pt x="5615" y="6567"/>
                    <a:pt x="6868" y="5539"/>
                    <a:pt x="7119" y="4111"/>
                  </a:cubicBezTo>
                  <a:lnTo>
                    <a:pt x="7670" y="1028"/>
                  </a:lnTo>
                  <a:lnTo>
                    <a:pt x="8322" y="1028"/>
                  </a:lnTo>
                  <a:lnTo>
                    <a:pt x="8322"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3" name="Google Shape;663;p1"/>
            <p:cNvSpPr/>
            <p:nvPr/>
          </p:nvSpPr>
          <p:spPr>
            <a:xfrm>
              <a:off x="4603017" y="4511709"/>
              <a:ext cx="249597" cy="34"/>
            </a:xfrm>
            <a:custGeom>
              <a:rect b="b" l="l" r="r" t="t"/>
              <a:pathLst>
                <a:path extrusionOk="0" fill="none" h="1" w="7444">
                  <a:moveTo>
                    <a:pt x="0" y="0"/>
                  </a:moveTo>
                  <a:lnTo>
                    <a:pt x="7444" y="0"/>
                  </a:lnTo>
                </a:path>
              </a:pathLst>
            </a:custGeom>
            <a:solidFill>
              <a:schemeClr val="accent1"/>
            </a:solidFill>
            <a:ln cap="flat" cmpd="sng" w="10650">
              <a:solidFill>
                <a:schemeClr val="accent1"/>
              </a:solidFill>
              <a:prstDash val="solid"/>
              <a:miter lim="2506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4" name="Google Shape;664;p1"/>
            <p:cNvSpPr/>
            <p:nvPr/>
          </p:nvSpPr>
          <p:spPr>
            <a:xfrm>
              <a:off x="4669373" y="4695723"/>
              <a:ext cx="262238" cy="34"/>
            </a:xfrm>
            <a:custGeom>
              <a:rect b="b" l="l" r="r" t="t"/>
              <a:pathLst>
                <a:path extrusionOk="0" h="1" w="7821">
                  <a:moveTo>
                    <a:pt x="1" y="1"/>
                  </a:moveTo>
                  <a:lnTo>
                    <a:pt x="7821" y="1"/>
                  </a:lnTo>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65" name="Google Shape;665;p1"/>
          <p:cNvGrpSpPr/>
          <p:nvPr/>
        </p:nvGrpSpPr>
        <p:grpSpPr>
          <a:xfrm>
            <a:off x="6171613" y="0"/>
            <a:ext cx="422503" cy="1832059"/>
            <a:chOff x="7093138" y="727500"/>
            <a:chExt cx="422503" cy="1832059"/>
          </a:xfrm>
        </p:grpSpPr>
        <p:sp>
          <p:nvSpPr>
            <p:cNvPr id="666" name="Google Shape;666;p1"/>
            <p:cNvSpPr/>
            <p:nvPr/>
          </p:nvSpPr>
          <p:spPr>
            <a:xfrm>
              <a:off x="7246525" y="2440303"/>
              <a:ext cx="119221" cy="119256"/>
            </a:xfrm>
            <a:custGeom>
              <a:rect b="b" l="l" r="r" t="t"/>
              <a:pathLst>
                <a:path extrusionOk="0" h="3410" w="3409">
                  <a:moveTo>
                    <a:pt x="1705" y="1"/>
                  </a:moveTo>
                  <a:cubicBezTo>
                    <a:pt x="777" y="1"/>
                    <a:pt x="0" y="752"/>
                    <a:pt x="0" y="1705"/>
                  </a:cubicBezTo>
                  <a:cubicBezTo>
                    <a:pt x="0" y="2657"/>
                    <a:pt x="777" y="3409"/>
                    <a:pt x="1705" y="3409"/>
                  </a:cubicBezTo>
                  <a:cubicBezTo>
                    <a:pt x="2657" y="3409"/>
                    <a:pt x="3409" y="2657"/>
                    <a:pt x="3409" y="1705"/>
                  </a:cubicBezTo>
                  <a:cubicBezTo>
                    <a:pt x="3409" y="752"/>
                    <a:pt x="2657" y="1"/>
                    <a:pt x="170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7" name="Google Shape;667;p1"/>
            <p:cNvSpPr/>
            <p:nvPr/>
          </p:nvSpPr>
          <p:spPr>
            <a:xfrm>
              <a:off x="7093138" y="2264989"/>
              <a:ext cx="422503" cy="213052"/>
            </a:xfrm>
            <a:custGeom>
              <a:rect b="b" l="l" r="r" t="t"/>
              <a:pathLst>
                <a:path extrusionOk="0" h="6092" w="12081">
                  <a:moveTo>
                    <a:pt x="6040" y="1"/>
                  </a:moveTo>
                  <a:cubicBezTo>
                    <a:pt x="2707" y="1"/>
                    <a:pt x="0" y="2708"/>
                    <a:pt x="0" y="6041"/>
                  </a:cubicBezTo>
                  <a:lnTo>
                    <a:pt x="0" y="6091"/>
                  </a:lnTo>
                  <a:lnTo>
                    <a:pt x="12081" y="6091"/>
                  </a:lnTo>
                  <a:lnTo>
                    <a:pt x="12081" y="6041"/>
                  </a:lnTo>
                  <a:cubicBezTo>
                    <a:pt x="12081" y="2708"/>
                    <a:pt x="9374" y="1"/>
                    <a:pt x="604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668" name="Google Shape;668;p1"/>
            <p:cNvCxnSpPr/>
            <p:nvPr/>
          </p:nvCxnSpPr>
          <p:spPr>
            <a:xfrm rot="10800000">
              <a:off x="7304385" y="727500"/>
              <a:ext cx="0" cy="1537500"/>
            </a:xfrm>
            <a:prstGeom prst="straightConnector1">
              <a:avLst/>
            </a:prstGeom>
            <a:noFill/>
            <a:ln cap="flat" cmpd="sng" w="19050">
              <a:solidFill>
                <a:schemeClr val="dk1"/>
              </a:solidFill>
              <a:prstDash val="solid"/>
              <a:round/>
              <a:headEnd len="sm" w="sm" type="none"/>
              <a:tailEnd len="sm" w="sm" type="none"/>
            </a:ln>
          </p:spPr>
        </p:cxnSp>
      </p:grpSp>
      <p:grpSp>
        <p:nvGrpSpPr>
          <p:cNvPr id="669" name="Google Shape;669;p1"/>
          <p:cNvGrpSpPr/>
          <p:nvPr/>
        </p:nvGrpSpPr>
        <p:grpSpPr>
          <a:xfrm>
            <a:off x="7047923" y="0"/>
            <a:ext cx="422503" cy="1286059"/>
            <a:chOff x="7856998" y="456300"/>
            <a:chExt cx="422503" cy="1286059"/>
          </a:xfrm>
        </p:grpSpPr>
        <p:sp>
          <p:nvSpPr>
            <p:cNvPr id="670" name="Google Shape;670;p1"/>
            <p:cNvSpPr/>
            <p:nvPr/>
          </p:nvSpPr>
          <p:spPr>
            <a:xfrm>
              <a:off x="8011260" y="1623103"/>
              <a:ext cx="119256" cy="119256"/>
            </a:xfrm>
            <a:custGeom>
              <a:rect b="b" l="l" r="r" t="t"/>
              <a:pathLst>
                <a:path extrusionOk="0" h="3410" w="3410">
                  <a:moveTo>
                    <a:pt x="1705" y="1"/>
                  </a:moveTo>
                  <a:cubicBezTo>
                    <a:pt x="752" y="1"/>
                    <a:pt x="1" y="752"/>
                    <a:pt x="1" y="1705"/>
                  </a:cubicBezTo>
                  <a:cubicBezTo>
                    <a:pt x="1" y="2657"/>
                    <a:pt x="752" y="3409"/>
                    <a:pt x="1705" y="3409"/>
                  </a:cubicBezTo>
                  <a:cubicBezTo>
                    <a:pt x="2632" y="3409"/>
                    <a:pt x="3409" y="2657"/>
                    <a:pt x="3409" y="1705"/>
                  </a:cubicBezTo>
                  <a:cubicBezTo>
                    <a:pt x="3409" y="752"/>
                    <a:pt x="2632" y="1"/>
                    <a:pt x="170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1" name="Google Shape;671;p1"/>
            <p:cNvSpPr/>
            <p:nvPr/>
          </p:nvSpPr>
          <p:spPr>
            <a:xfrm>
              <a:off x="7856998" y="1447789"/>
              <a:ext cx="422503" cy="213052"/>
            </a:xfrm>
            <a:custGeom>
              <a:rect b="b" l="l" r="r" t="t"/>
              <a:pathLst>
                <a:path extrusionOk="0" h="6092" w="12081">
                  <a:moveTo>
                    <a:pt x="6041" y="1"/>
                  </a:moveTo>
                  <a:cubicBezTo>
                    <a:pt x="2707" y="1"/>
                    <a:pt x="1" y="2708"/>
                    <a:pt x="1" y="6041"/>
                  </a:cubicBezTo>
                  <a:lnTo>
                    <a:pt x="1" y="6091"/>
                  </a:lnTo>
                  <a:lnTo>
                    <a:pt x="12081" y="6091"/>
                  </a:lnTo>
                  <a:lnTo>
                    <a:pt x="12081" y="6041"/>
                  </a:lnTo>
                  <a:cubicBezTo>
                    <a:pt x="12081" y="2708"/>
                    <a:pt x="9374" y="1"/>
                    <a:pt x="6041" y="1"/>
                  </a:cubicBezTo>
                  <a:close/>
                </a:path>
              </a:pathLst>
            </a:custGeom>
            <a:solidFill>
              <a:schemeClr val="dk1"/>
            </a:solidFill>
            <a:ln cap="flat" cmpd="sng" w="9525">
              <a:solidFill>
                <a:srgbClr val="FED1D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672" name="Google Shape;672;p1"/>
            <p:cNvCxnSpPr/>
            <p:nvPr/>
          </p:nvCxnSpPr>
          <p:spPr>
            <a:xfrm rot="10800000">
              <a:off x="8068260" y="456300"/>
              <a:ext cx="0" cy="991500"/>
            </a:xfrm>
            <a:prstGeom prst="straightConnector1">
              <a:avLst/>
            </a:prstGeom>
            <a:noFill/>
            <a:ln cap="flat" cmpd="sng" w="19050">
              <a:solidFill>
                <a:schemeClr val="dk1"/>
              </a:solidFill>
              <a:prstDash val="solid"/>
              <a:round/>
              <a:headEnd len="sm" w="sm" type="none"/>
              <a:tailEnd len="sm" w="sm" type="none"/>
            </a:ln>
          </p:spPr>
        </p:cxnSp>
      </p:grpSp>
      <p:cxnSp>
        <p:nvCxnSpPr>
          <p:cNvPr id="673" name="Google Shape;673;p1"/>
          <p:cNvCxnSpPr/>
          <p:nvPr/>
        </p:nvCxnSpPr>
        <p:spPr>
          <a:xfrm>
            <a:off x="6972847" y="2095597"/>
            <a:ext cx="1732800" cy="0"/>
          </a:xfrm>
          <a:prstGeom prst="straightConnector1">
            <a:avLst/>
          </a:prstGeom>
          <a:noFill/>
          <a:ln cap="flat" cmpd="sng" w="19050">
            <a:solidFill>
              <a:schemeClr val="dk1"/>
            </a:solidFill>
            <a:prstDash val="solid"/>
            <a:round/>
            <a:headEnd len="sm" w="sm" type="none"/>
            <a:tailEnd len="sm" w="sm" type="none"/>
          </a:ln>
        </p:spPr>
      </p:cxnSp>
      <p:sp>
        <p:nvSpPr>
          <p:cNvPr id="674" name="Google Shape;674;p1"/>
          <p:cNvSpPr txBox="1"/>
          <p:nvPr>
            <p:ph idx="1" type="subTitle"/>
          </p:nvPr>
        </p:nvSpPr>
        <p:spPr>
          <a:xfrm>
            <a:off x="409275" y="2959854"/>
            <a:ext cx="3214398" cy="604800"/>
          </a:xfrm>
          <a:prstGeom prst="rect">
            <a:avLst/>
          </a:prstGeom>
          <a:noFill/>
          <a:ln>
            <a:noFill/>
          </a:ln>
        </p:spPr>
        <p:txBody>
          <a:bodyPr anchorCtr="0" anchor="t" bIns="91425" lIns="91425" spcFirstLastPara="1" rIns="91425" wrap="square" tIns="91425">
            <a:noAutofit/>
          </a:bodyPr>
          <a:lstStyle/>
          <a:p>
            <a:pPr indent="-304800" lvl="0" marL="457200" rtl="0" algn="l">
              <a:lnSpc>
                <a:spcPct val="100000"/>
              </a:lnSpc>
              <a:spcBef>
                <a:spcPts val="0"/>
              </a:spcBef>
              <a:spcAft>
                <a:spcPts val="0"/>
              </a:spcAft>
              <a:buSzPts val="1200"/>
              <a:buNone/>
            </a:pPr>
            <a:r>
              <a:rPr lang="es-ES"/>
              <a:t>Jonny Alejandro Pulido Pulido</a:t>
            </a:r>
            <a:endParaRPr/>
          </a:p>
          <a:p>
            <a:pPr indent="-304800" lvl="0" marL="457200" rtl="0" algn="l">
              <a:lnSpc>
                <a:spcPct val="100000"/>
              </a:lnSpc>
              <a:spcBef>
                <a:spcPts val="0"/>
              </a:spcBef>
              <a:spcAft>
                <a:spcPts val="0"/>
              </a:spcAft>
              <a:buSzPts val="1200"/>
              <a:buNone/>
            </a:pPr>
            <a:r>
              <a:rPr lang="es-ES"/>
              <a:t>Nayarit Glet Gutiérrez Nieto</a:t>
            </a:r>
            <a:endParaRPr/>
          </a:p>
          <a:p>
            <a:pPr indent="-304800" lvl="0" marL="457200" rtl="0" algn="l">
              <a:lnSpc>
                <a:spcPct val="100000"/>
              </a:lnSpc>
              <a:spcBef>
                <a:spcPts val="0"/>
              </a:spcBef>
              <a:spcAft>
                <a:spcPts val="0"/>
              </a:spcAft>
              <a:buSzPts val="1200"/>
              <a:buNone/>
            </a:pPr>
            <a:r>
              <a:rPr lang="es-ES"/>
              <a:t>Angel Daniel Puentes Ardila</a:t>
            </a:r>
            <a:endParaRPr/>
          </a:p>
          <a:p>
            <a:pPr indent="-304800" lvl="0" marL="457200" rtl="0" algn="l">
              <a:lnSpc>
                <a:spcPct val="100000"/>
              </a:lnSpc>
              <a:spcBef>
                <a:spcPts val="0"/>
              </a:spcBef>
              <a:spcAft>
                <a:spcPts val="0"/>
              </a:spcAft>
              <a:buSzPts val="1200"/>
              <a:buNone/>
            </a:pPr>
            <a:r>
              <a:rPr lang="es-ES"/>
              <a:t>Lilley Caicedo Nieto</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2" name="Shape 762"/>
        <p:cNvGrpSpPr/>
        <p:nvPr/>
      </p:nvGrpSpPr>
      <p:grpSpPr>
        <a:xfrm>
          <a:off x="0" y="0"/>
          <a:ext cx="0" cy="0"/>
          <a:chOff x="0" y="0"/>
          <a:chExt cx="0" cy="0"/>
        </a:xfrm>
      </p:grpSpPr>
      <p:sp>
        <p:nvSpPr>
          <p:cNvPr id="763" name="Google Shape;763;g28ee48132c4_3_98"/>
          <p:cNvSpPr txBox="1"/>
          <p:nvPr>
            <p:ph idx="1" type="subTitle"/>
          </p:nvPr>
        </p:nvSpPr>
        <p:spPr>
          <a:xfrm>
            <a:off x="431833" y="1036839"/>
            <a:ext cx="8028900" cy="3532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200"/>
              <a:buNone/>
            </a:pPr>
            <a:r>
              <a:rPr b="1" lang="es-ES" sz="1400">
                <a:latin typeface="Times New Roman"/>
                <a:ea typeface="Times New Roman"/>
                <a:cs typeface="Times New Roman"/>
                <a:sym typeface="Times New Roman"/>
              </a:rPr>
              <a:t>Técnica: </a:t>
            </a:r>
            <a:endParaRPr b="1" sz="1400">
              <a:latin typeface="Times New Roman"/>
              <a:ea typeface="Times New Roman"/>
              <a:cs typeface="Times New Roman"/>
              <a:sym typeface="Times New Roman"/>
            </a:endParaRPr>
          </a:p>
          <a:p>
            <a:pPr indent="0" lvl="0" marL="0" rtl="0" algn="l">
              <a:lnSpc>
                <a:spcPct val="100000"/>
              </a:lnSpc>
              <a:spcBef>
                <a:spcPts val="0"/>
              </a:spcBef>
              <a:spcAft>
                <a:spcPts val="0"/>
              </a:spcAft>
              <a:buSzPts val="1200"/>
              <a:buNone/>
            </a:pPr>
            <a:r>
              <a:t/>
            </a:r>
            <a:endParaRPr b="1" sz="1400">
              <a:latin typeface="Times New Roman"/>
              <a:ea typeface="Times New Roman"/>
              <a:cs typeface="Times New Roman"/>
              <a:sym typeface="Times New Roman"/>
            </a:endParaRPr>
          </a:p>
          <a:p>
            <a:pPr indent="0" lvl="0" marL="0" rtl="0" algn="l">
              <a:lnSpc>
                <a:spcPct val="100000"/>
              </a:lnSpc>
              <a:spcBef>
                <a:spcPts val="0"/>
              </a:spcBef>
              <a:spcAft>
                <a:spcPts val="0"/>
              </a:spcAft>
              <a:buSzPts val="1200"/>
              <a:buNone/>
            </a:pPr>
            <a:r>
              <a:rPr lang="es-ES" sz="1400">
                <a:latin typeface="Times New Roman"/>
                <a:ea typeface="Times New Roman"/>
                <a:cs typeface="Times New Roman"/>
                <a:sym typeface="Times New Roman"/>
              </a:rPr>
              <a:t>Entrevista Directa.</a:t>
            </a:r>
            <a:endParaRPr b="1" sz="1400">
              <a:latin typeface="Times New Roman"/>
              <a:ea typeface="Times New Roman"/>
              <a:cs typeface="Times New Roman"/>
              <a:sym typeface="Times New Roman"/>
            </a:endParaRPr>
          </a:p>
          <a:p>
            <a:pPr indent="0" lvl="0" marL="0" rtl="0" algn="l">
              <a:lnSpc>
                <a:spcPct val="100000"/>
              </a:lnSpc>
              <a:spcBef>
                <a:spcPts val="0"/>
              </a:spcBef>
              <a:spcAft>
                <a:spcPts val="0"/>
              </a:spcAft>
              <a:buSzPts val="1200"/>
              <a:buNone/>
            </a:pPr>
            <a:r>
              <a:t/>
            </a:r>
            <a:endParaRPr sz="1400">
              <a:latin typeface="Times New Roman"/>
              <a:ea typeface="Times New Roman"/>
              <a:cs typeface="Times New Roman"/>
              <a:sym typeface="Times New Roman"/>
            </a:endParaRPr>
          </a:p>
          <a:p>
            <a:pPr indent="0" lvl="0" marL="0" rtl="0" algn="l">
              <a:lnSpc>
                <a:spcPct val="100000"/>
              </a:lnSpc>
              <a:spcBef>
                <a:spcPts val="0"/>
              </a:spcBef>
              <a:spcAft>
                <a:spcPts val="0"/>
              </a:spcAft>
              <a:buSzPts val="1200"/>
              <a:buNone/>
            </a:pPr>
            <a:r>
              <a:rPr b="1" lang="es-ES" sz="1400">
                <a:latin typeface="Times New Roman"/>
                <a:ea typeface="Times New Roman"/>
                <a:cs typeface="Times New Roman"/>
                <a:sym typeface="Times New Roman"/>
              </a:rPr>
              <a:t>Instrumentos: </a:t>
            </a:r>
            <a:endParaRPr b="1" sz="1400">
              <a:latin typeface="Times New Roman"/>
              <a:ea typeface="Times New Roman"/>
              <a:cs typeface="Times New Roman"/>
              <a:sym typeface="Times New Roman"/>
            </a:endParaRPr>
          </a:p>
          <a:p>
            <a:pPr indent="0" lvl="0" marL="0" rtl="0" algn="l">
              <a:lnSpc>
                <a:spcPct val="100000"/>
              </a:lnSpc>
              <a:spcBef>
                <a:spcPts val="0"/>
              </a:spcBef>
              <a:spcAft>
                <a:spcPts val="0"/>
              </a:spcAft>
              <a:buSzPts val="1200"/>
              <a:buNone/>
            </a:pPr>
            <a:r>
              <a:t/>
            </a:r>
            <a:endParaRPr b="1" sz="1400">
              <a:latin typeface="Times New Roman"/>
              <a:ea typeface="Times New Roman"/>
              <a:cs typeface="Times New Roman"/>
              <a:sym typeface="Times New Roman"/>
            </a:endParaRPr>
          </a:p>
          <a:p>
            <a:pPr indent="0" lvl="0" marL="0" rtl="0" algn="l">
              <a:lnSpc>
                <a:spcPct val="100000"/>
              </a:lnSpc>
              <a:spcBef>
                <a:spcPts val="0"/>
              </a:spcBef>
              <a:spcAft>
                <a:spcPts val="0"/>
              </a:spcAft>
              <a:buSzPts val="1200"/>
              <a:buNone/>
            </a:pPr>
            <a:r>
              <a:rPr lang="es-ES" sz="1400">
                <a:latin typeface="Times New Roman"/>
                <a:ea typeface="Times New Roman"/>
                <a:cs typeface="Times New Roman"/>
                <a:sym typeface="Times New Roman"/>
              </a:rPr>
              <a:t>Cuestionario y encuesta </a:t>
            </a:r>
            <a:endParaRPr sz="1400">
              <a:latin typeface="Times New Roman"/>
              <a:ea typeface="Times New Roman"/>
              <a:cs typeface="Times New Roman"/>
              <a:sym typeface="Times New Roman"/>
            </a:endParaRPr>
          </a:p>
          <a:p>
            <a:pPr indent="0" lvl="0" marL="0" rtl="0" algn="l">
              <a:lnSpc>
                <a:spcPct val="100000"/>
              </a:lnSpc>
              <a:spcBef>
                <a:spcPts val="0"/>
              </a:spcBef>
              <a:spcAft>
                <a:spcPts val="0"/>
              </a:spcAft>
              <a:buSzPts val="1200"/>
              <a:buNone/>
            </a:pPr>
            <a:r>
              <a:t/>
            </a:r>
            <a:endParaRPr sz="1400">
              <a:latin typeface="Times New Roman"/>
              <a:ea typeface="Times New Roman"/>
              <a:cs typeface="Times New Roman"/>
              <a:sym typeface="Times New Roman"/>
            </a:endParaRPr>
          </a:p>
          <a:p>
            <a:pPr indent="0" lvl="0" marL="0" rtl="0" algn="l">
              <a:lnSpc>
                <a:spcPct val="100000"/>
              </a:lnSpc>
              <a:spcBef>
                <a:spcPts val="0"/>
              </a:spcBef>
              <a:spcAft>
                <a:spcPts val="0"/>
              </a:spcAft>
              <a:buSzPts val="1200"/>
              <a:buNone/>
            </a:pPr>
            <a:r>
              <a:rPr b="1" lang="es-ES" sz="1400">
                <a:latin typeface="Times New Roman"/>
                <a:ea typeface="Times New Roman"/>
                <a:cs typeface="Times New Roman"/>
                <a:sym typeface="Times New Roman"/>
              </a:rPr>
              <a:t>Metodología</a:t>
            </a:r>
            <a:endParaRPr b="1" sz="1400">
              <a:latin typeface="Times New Roman"/>
              <a:ea typeface="Times New Roman"/>
              <a:cs typeface="Times New Roman"/>
              <a:sym typeface="Times New Roman"/>
            </a:endParaRPr>
          </a:p>
          <a:p>
            <a:pPr indent="0" lvl="0" marL="0" rtl="0" algn="l">
              <a:lnSpc>
                <a:spcPct val="100000"/>
              </a:lnSpc>
              <a:spcBef>
                <a:spcPts val="0"/>
              </a:spcBef>
              <a:spcAft>
                <a:spcPts val="0"/>
              </a:spcAft>
              <a:buSzPts val="1200"/>
              <a:buNone/>
            </a:pPr>
            <a:r>
              <a:t/>
            </a:r>
            <a:endParaRPr b="1" sz="1400">
              <a:latin typeface="Times New Roman"/>
              <a:ea typeface="Times New Roman"/>
              <a:cs typeface="Times New Roman"/>
              <a:sym typeface="Times New Roman"/>
            </a:endParaRPr>
          </a:p>
          <a:p>
            <a:pPr indent="0" lvl="0" marL="0" rtl="0" algn="l">
              <a:lnSpc>
                <a:spcPct val="100000"/>
              </a:lnSpc>
              <a:spcBef>
                <a:spcPts val="0"/>
              </a:spcBef>
              <a:spcAft>
                <a:spcPts val="0"/>
              </a:spcAft>
              <a:buSzPts val="1200"/>
              <a:buNone/>
            </a:pPr>
            <a:r>
              <a:rPr lang="es-ES" sz="1400">
                <a:latin typeface="Times New Roman"/>
                <a:ea typeface="Times New Roman"/>
                <a:cs typeface="Times New Roman"/>
                <a:sym typeface="Times New Roman"/>
              </a:rPr>
              <a:t>Embudo </a:t>
            </a:r>
            <a:endParaRPr sz="1400">
              <a:latin typeface="Times New Roman"/>
              <a:ea typeface="Times New Roman"/>
              <a:cs typeface="Times New Roman"/>
              <a:sym typeface="Times New Roman"/>
            </a:endParaRPr>
          </a:p>
          <a:p>
            <a:pPr indent="0" lvl="0" marL="0" rtl="0" algn="l">
              <a:lnSpc>
                <a:spcPct val="100000"/>
              </a:lnSpc>
              <a:spcBef>
                <a:spcPts val="0"/>
              </a:spcBef>
              <a:spcAft>
                <a:spcPts val="0"/>
              </a:spcAft>
              <a:buSzPts val="1200"/>
              <a:buNone/>
            </a:pPr>
            <a:r>
              <a:t/>
            </a:r>
            <a:endParaRPr sz="1400">
              <a:latin typeface="Times New Roman"/>
              <a:ea typeface="Times New Roman"/>
              <a:cs typeface="Times New Roman"/>
              <a:sym typeface="Times New Roman"/>
            </a:endParaRPr>
          </a:p>
          <a:p>
            <a:pPr indent="0" lvl="0" marL="0" rtl="0" algn="l">
              <a:lnSpc>
                <a:spcPct val="100000"/>
              </a:lnSpc>
              <a:spcBef>
                <a:spcPts val="0"/>
              </a:spcBef>
              <a:spcAft>
                <a:spcPts val="0"/>
              </a:spcAft>
              <a:buSzPts val="1200"/>
              <a:buNone/>
            </a:pPr>
            <a:r>
              <a:t/>
            </a:r>
            <a:endParaRPr sz="1400">
              <a:latin typeface="Times New Roman"/>
              <a:ea typeface="Times New Roman"/>
              <a:cs typeface="Times New Roman"/>
              <a:sym typeface="Times New Roman"/>
            </a:endParaRPr>
          </a:p>
          <a:p>
            <a:pPr indent="0" lvl="0" marL="0" rtl="0" algn="l">
              <a:lnSpc>
                <a:spcPct val="100000"/>
              </a:lnSpc>
              <a:spcBef>
                <a:spcPts val="0"/>
              </a:spcBef>
              <a:spcAft>
                <a:spcPts val="0"/>
              </a:spcAft>
              <a:buSzPts val="1200"/>
              <a:buNone/>
            </a:pPr>
            <a:r>
              <a:rPr lang="es-ES" sz="1400">
                <a:latin typeface="Times New Roman"/>
                <a:ea typeface="Times New Roman"/>
                <a:cs typeface="Times New Roman"/>
                <a:sym typeface="Times New Roman"/>
              </a:rPr>
              <a:t>se le aplican al rol de administrador y de propietario </a:t>
            </a:r>
            <a:endParaRPr sz="1400">
              <a:latin typeface="Times New Roman"/>
              <a:ea typeface="Times New Roman"/>
              <a:cs typeface="Times New Roman"/>
              <a:sym typeface="Times New Roman"/>
            </a:endParaRPr>
          </a:p>
          <a:p>
            <a:pPr indent="0" lvl="0" marL="0" rtl="0" algn="l">
              <a:lnSpc>
                <a:spcPct val="100000"/>
              </a:lnSpc>
              <a:spcBef>
                <a:spcPts val="0"/>
              </a:spcBef>
              <a:spcAft>
                <a:spcPts val="0"/>
              </a:spcAft>
              <a:buSzPts val="1200"/>
              <a:buNone/>
            </a:pPr>
            <a:r>
              <a:t/>
            </a:r>
            <a:endParaRPr b="1" sz="1400">
              <a:latin typeface="Times New Roman"/>
              <a:ea typeface="Times New Roman"/>
              <a:cs typeface="Times New Roman"/>
              <a:sym typeface="Times New Roman"/>
            </a:endParaRPr>
          </a:p>
          <a:p>
            <a:pPr indent="0" lvl="0" marL="0" rtl="0" algn="l">
              <a:lnSpc>
                <a:spcPct val="100000"/>
              </a:lnSpc>
              <a:spcBef>
                <a:spcPts val="0"/>
              </a:spcBef>
              <a:spcAft>
                <a:spcPts val="0"/>
              </a:spcAft>
              <a:buSzPts val="1200"/>
              <a:buNone/>
            </a:pPr>
            <a:r>
              <a:t/>
            </a:r>
            <a:endParaRPr b="1" sz="1400">
              <a:latin typeface="Times New Roman"/>
              <a:ea typeface="Times New Roman"/>
              <a:cs typeface="Times New Roman"/>
              <a:sym typeface="Times New Roman"/>
            </a:endParaRPr>
          </a:p>
          <a:p>
            <a:pPr indent="0" lvl="0" marL="0" rtl="0" algn="l">
              <a:lnSpc>
                <a:spcPct val="100000"/>
              </a:lnSpc>
              <a:spcBef>
                <a:spcPts val="0"/>
              </a:spcBef>
              <a:spcAft>
                <a:spcPts val="0"/>
              </a:spcAft>
              <a:buSzPts val="1200"/>
              <a:buNone/>
            </a:pPr>
            <a:r>
              <a:t/>
            </a:r>
            <a:endParaRPr sz="1400">
              <a:latin typeface="Times New Roman"/>
              <a:ea typeface="Times New Roman"/>
              <a:cs typeface="Times New Roman"/>
              <a:sym typeface="Times New Roman"/>
            </a:endParaRPr>
          </a:p>
          <a:p>
            <a:pPr indent="0" lvl="0" marL="0" rtl="0" algn="l">
              <a:lnSpc>
                <a:spcPct val="100000"/>
              </a:lnSpc>
              <a:spcBef>
                <a:spcPts val="0"/>
              </a:spcBef>
              <a:spcAft>
                <a:spcPts val="0"/>
              </a:spcAft>
              <a:buSzPts val="1200"/>
              <a:buNone/>
            </a:pPr>
            <a:r>
              <a:t/>
            </a:r>
            <a:endParaRPr b="1" sz="1400">
              <a:latin typeface="Times New Roman"/>
              <a:ea typeface="Times New Roman"/>
              <a:cs typeface="Times New Roman"/>
              <a:sym typeface="Times New Roman"/>
            </a:endParaRPr>
          </a:p>
          <a:p>
            <a:pPr indent="0" lvl="0" marL="0" rtl="0" algn="l">
              <a:lnSpc>
                <a:spcPct val="100000"/>
              </a:lnSpc>
              <a:spcBef>
                <a:spcPts val="0"/>
              </a:spcBef>
              <a:spcAft>
                <a:spcPts val="0"/>
              </a:spcAft>
              <a:buSzPts val="1200"/>
              <a:buNone/>
            </a:pPr>
            <a:r>
              <a:t/>
            </a:r>
            <a:endParaRPr sz="1400">
              <a:latin typeface="Times New Roman"/>
              <a:ea typeface="Times New Roman"/>
              <a:cs typeface="Times New Roman"/>
              <a:sym typeface="Times New Roman"/>
            </a:endParaRPr>
          </a:p>
          <a:p>
            <a:pPr indent="0" lvl="0" marL="0" rtl="0" algn="l">
              <a:lnSpc>
                <a:spcPct val="100000"/>
              </a:lnSpc>
              <a:spcBef>
                <a:spcPts val="0"/>
              </a:spcBef>
              <a:spcAft>
                <a:spcPts val="0"/>
              </a:spcAft>
              <a:buSzPts val="1200"/>
              <a:buNone/>
            </a:pPr>
            <a:r>
              <a:t/>
            </a:r>
            <a:endParaRPr sz="1400">
              <a:latin typeface="Times New Roman"/>
              <a:ea typeface="Times New Roman"/>
              <a:cs typeface="Times New Roman"/>
              <a:sym typeface="Times New Roman"/>
            </a:endParaRPr>
          </a:p>
          <a:p>
            <a:pPr indent="0" lvl="0" marL="0" rtl="0" algn="l">
              <a:lnSpc>
                <a:spcPct val="100000"/>
              </a:lnSpc>
              <a:spcBef>
                <a:spcPts val="0"/>
              </a:spcBef>
              <a:spcAft>
                <a:spcPts val="0"/>
              </a:spcAft>
              <a:buSzPts val="1200"/>
              <a:buNone/>
            </a:pPr>
            <a:br>
              <a:rPr lang="es-ES" sz="1400"/>
            </a:br>
            <a:br>
              <a:rPr lang="es-ES"/>
            </a:br>
            <a:endParaRPr>
              <a:solidFill>
                <a:srgbClr val="003399"/>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7" name="Shape 767"/>
        <p:cNvGrpSpPr/>
        <p:nvPr/>
      </p:nvGrpSpPr>
      <p:grpSpPr>
        <a:xfrm>
          <a:off x="0" y="0"/>
          <a:ext cx="0" cy="0"/>
          <a:chOff x="0" y="0"/>
          <a:chExt cx="0" cy="0"/>
        </a:xfrm>
      </p:grpSpPr>
      <p:sp>
        <p:nvSpPr>
          <p:cNvPr id="768" name="Google Shape;768;g28ee48132c4_3_92"/>
          <p:cNvSpPr txBox="1"/>
          <p:nvPr>
            <p:ph type="title"/>
          </p:nvPr>
        </p:nvSpPr>
        <p:spPr>
          <a:xfrm>
            <a:off x="1172808" y="377406"/>
            <a:ext cx="77040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500"/>
              <a:buNone/>
            </a:pPr>
            <a:r>
              <a:rPr lang="es-ES" sz="3200">
                <a:solidFill>
                  <a:schemeClr val="dk2"/>
                </a:solidFill>
                <a:latin typeface="Times New Roman"/>
                <a:ea typeface="Times New Roman"/>
                <a:cs typeface="Times New Roman"/>
                <a:sym typeface="Times New Roman"/>
              </a:rPr>
              <a:t>Ro</a:t>
            </a:r>
            <a:r>
              <a:rPr lang="es-ES" sz="3200">
                <a:latin typeface="Times New Roman"/>
                <a:ea typeface="Times New Roman"/>
                <a:cs typeface="Times New Roman"/>
                <a:sym typeface="Times New Roman"/>
              </a:rPr>
              <a:t>les </a:t>
            </a:r>
            <a:endParaRPr/>
          </a:p>
        </p:txBody>
      </p:sp>
      <p:sp>
        <p:nvSpPr>
          <p:cNvPr id="769" name="Google Shape;769;g28ee48132c4_3_92"/>
          <p:cNvSpPr txBox="1"/>
          <p:nvPr>
            <p:ph idx="1" type="subTitle"/>
          </p:nvPr>
        </p:nvSpPr>
        <p:spPr>
          <a:xfrm>
            <a:off x="558713" y="573408"/>
            <a:ext cx="8734002" cy="4036743"/>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200"/>
              <a:buNone/>
            </a:pPr>
            <a:r>
              <a:t/>
            </a:r>
            <a:endParaRPr sz="1400">
              <a:latin typeface="Times New Roman"/>
              <a:ea typeface="Times New Roman"/>
              <a:cs typeface="Times New Roman"/>
              <a:sym typeface="Times New Roman"/>
            </a:endParaRPr>
          </a:p>
          <a:p>
            <a:pPr indent="0" lvl="0" marL="0" rtl="0" algn="ctr">
              <a:lnSpc>
                <a:spcPct val="100000"/>
              </a:lnSpc>
              <a:spcBef>
                <a:spcPts val="0"/>
              </a:spcBef>
              <a:spcAft>
                <a:spcPts val="0"/>
              </a:spcAft>
              <a:buSzPts val="1200"/>
              <a:buNone/>
            </a:pPr>
            <a:r>
              <a:t/>
            </a:r>
            <a:endParaRPr sz="1400">
              <a:latin typeface="Times New Roman"/>
              <a:ea typeface="Times New Roman"/>
              <a:cs typeface="Times New Roman"/>
              <a:sym typeface="Times New Roman"/>
            </a:endParaRPr>
          </a:p>
          <a:p>
            <a:pPr indent="0" lvl="0" marL="0" rtl="0" algn="ctr">
              <a:lnSpc>
                <a:spcPct val="100000"/>
              </a:lnSpc>
              <a:spcBef>
                <a:spcPts val="0"/>
              </a:spcBef>
              <a:spcAft>
                <a:spcPts val="0"/>
              </a:spcAft>
              <a:buSzPts val="1200"/>
              <a:buNone/>
            </a:pPr>
            <a:r>
              <a:rPr lang="es-ES" sz="2200">
                <a:solidFill>
                  <a:schemeClr val="dk2"/>
                </a:solidFill>
                <a:latin typeface="Times New Roman"/>
                <a:ea typeface="Times New Roman"/>
                <a:cs typeface="Times New Roman"/>
                <a:sym typeface="Times New Roman"/>
              </a:rPr>
              <a:t>Preg</a:t>
            </a:r>
            <a:r>
              <a:rPr lang="es-ES" sz="2200">
                <a:latin typeface="Times New Roman"/>
                <a:ea typeface="Times New Roman"/>
                <a:cs typeface="Times New Roman"/>
                <a:sym typeface="Times New Roman"/>
              </a:rPr>
              <a:t>untas</a:t>
            </a:r>
            <a:endParaRPr sz="2200">
              <a:latin typeface="Times New Roman"/>
              <a:ea typeface="Times New Roman"/>
              <a:cs typeface="Times New Roman"/>
              <a:sym typeface="Times New Roman"/>
            </a:endParaRPr>
          </a:p>
          <a:p>
            <a:pPr indent="0" lvl="0" marL="0" rtl="0" algn="l">
              <a:lnSpc>
                <a:spcPct val="100000"/>
              </a:lnSpc>
              <a:spcBef>
                <a:spcPts val="0"/>
              </a:spcBef>
              <a:spcAft>
                <a:spcPts val="0"/>
              </a:spcAft>
              <a:buSzPts val="1200"/>
              <a:buNone/>
            </a:pPr>
            <a:r>
              <a:rPr b="1" lang="es-ES" sz="1400">
                <a:latin typeface="Times New Roman"/>
                <a:ea typeface="Times New Roman"/>
                <a:cs typeface="Times New Roman"/>
                <a:sym typeface="Times New Roman"/>
              </a:rPr>
              <a:t>Administrador</a:t>
            </a:r>
            <a:endParaRPr b="1" sz="1400">
              <a:latin typeface="Times New Roman"/>
              <a:ea typeface="Times New Roman"/>
              <a:cs typeface="Times New Roman"/>
              <a:sym typeface="Times New Roman"/>
            </a:endParaRPr>
          </a:p>
          <a:p>
            <a:pPr indent="-266700" lvl="0" marL="342900" rtl="0" algn="l">
              <a:lnSpc>
                <a:spcPct val="100000"/>
              </a:lnSpc>
              <a:spcBef>
                <a:spcPts val="0"/>
              </a:spcBef>
              <a:spcAft>
                <a:spcPts val="0"/>
              </a:spcAft>
              <a:buSzPts val="1200"/>
              <a:buNone/>
            </a:pPr>
            <a:r>
              <a:t/>
            </a:r>
            <a:endParaRPr sz="1400">
              <a:latin typeface="Times New Roman"/>
              <a:ea typeface="Times New Roman"/>
              <a:cs typeface="Times New Roman"/>
              <a:sym typeface="Times New Roman"/>
            </a:endParaRPr>
          </a:p>
          <a:p>
            <a:pPr indent="-342900" lvl="0" marL="342900" rtl="0" algn="l">
              <a:lnSpc>
                <a:spcPct val="100000"/>
              </a:lnSpc>
              <a:spcBef>
                <a:spcPts val="0"/>
              </a:spcBef>
              <a:spcAft>
                <a:spcPts val="0"/>
              </a:spcAft>
              <a:buSzPts val="1100"/>
              <a:buAutoNum type="arabicPeriod"/>
            </a:pPr>
            <a:r>
              <a:rPr lang="es-ES" sz="1400">
                <a:latin typeface="Times New Roman"/>
                <a:ea typeface="Times New Roman"/>
                <a:cs typeface="Times New Roman"/>
                <a:sym typeface="Times New Roman"/>
              </a:rPr>
              <a:t>¿Quiénes son las personas encargadas actualmente de gestionar el inventario en la empresa?</a:t>
            </a:r>
            <a:endParaRPr sz="1400">
              <a:latin typeface="Times New Roman"/>
              <a:ea typeface="Times New Roman"/>
              <a:cs typeface="Times New Roman"/>
              <a:sym typeface="Times New Roman"/>
            </a:endParaRPr>
          </a:p>
          <a:p>
            <a:pPr indent="-273050" lvl="0" marL="342900" rtl="0" algn="l">
              <a:lnSpc>
                <a:spcPct val="100000"/>
              </a:lnSpc>
              <a:spcBef>
                <a:spcPts val="0"/>
              </a:spcBef>
              <a:spcAft>
                <a:spcPts val="0"/>
              </a:spcAft>
              <a:buSzPts val="1100"/>
              <a:buNone/>
            </a:pPr>
            <a:r>
              <a:t/>
            </a:r>
            <a:endParaRPr sz="1400">
              <a:latin typeface="Times New Roman"/>
              <a:ea typeface="Times New Roman"/>
              <a:cs typeface="Times New Roman"/>
              <a:sym typeface="Times New Roman"/>
            </a:endParaRPr>
          </a:p>
          <a:p>
            <a:pPr indent="-342900" lvl="0" marL="342900" rtl="0" algn="l">
              <a:lnSpc>
                <a:spcPct val="100000"/>
              </a:lnSpc>
              <a:spcBef>
                <a:spcPts val="0"/>
              </a:spcBef>
              <a:spcAft>
                <a:spcPts val="0"/>
              </a:spcAft>
              <a:buSzPts val="1100"/>
              <a:buAutoNum type="arabicPeriod"/>
            </a:pPr>
            <a:r>
              <a:rPr lang="es-ES" sz="1400">
                <a:latin typeface="Times New Roman"/>
                <a:ea typeface="Times New Roman"/>
                <a:cs typeface="Times New Roman"/>
                <a:sym typeface="Times New Roman"/>
              </a:rPr>
              <a:t>¿Qué herramientas físicas utiliza actualmente para el manejo de las ventas?</a:t>
            </a:r>
            <a:endParaRPr sz="1400">
              <a:latin typeface="Times New Roman"/>
              <a:ea typeface="Times New Roman"/>
              <a:cs typeface="Times New Roman"/>
              <a:sym typeface="Times New Roman"/>
            </a:endParaRPr>
          </a:p>
          <a:p>
            <a:pPr indent="-273050" lvl="0" marL="342900" rtl="0" algn="l">
              <a:lnSpc>
                <a:spcPct val="100000"/>
              </a:lnSpc>
              <a:spcBef>
                <a:spcPts val="0"/>
              </a:spcBef>
              <a:spcAft>
                <a:spcPts val="0"/>
              </a:spcAft>
              <a:buSzPts val="1100"/>
              <a:buNone/>
            </a:pPr>
            <a:r>
              <a:t/>
            </a:r>
            <a:endParaRPr sz="1400">
              <a:latin typeface="Times New Roman"/>
              <a:ea typeface="Times New Roman"/>
              <a:cs typeface="Times New Roman"/>
              <a:sym typeface="Times New Roman"/>
            </a:endParaRPr>
          </a:p>
          <a:p>
            <a:pPr indent="-342900" lvl="0" marL="342900" rtl="0" algn="l">
              <a:lnSpc>
                <a:spcPct val="100000"/>
              </a:lnSpc>
              <a:spcBef>
                <a:spcPts val="0"/>
              </a:spcBef>
              <a:spcAft>
                <a:spcPts val="0"/>
              </a:spcAft>
              <a:buSzPts val="1100"/>
              <a:buAutoNum type="arabicPeriod"/>
            </a:pPr>
            <a:r>
              <a:rPr lang="es-ES" sz="1400">
                <a:latin typeface="Times New Roman"/>
                <a:ea typeface="Times New Roman"/>
                <a:cs typeface="Times New Roman"/>
                <a:sym typeface="Times New Roman"/>
              </a:rPr>
              <a:t>¿Ha habido situaciones en las que la desorganización en las ventas haya causado problemas significativos para la empresa?</a:t>
            </a:r>
            <a:endParaRPr/>
          </a:p>
          <a:p>
            <a:pPr indent="-273050" lvl="0" marL="342900" rtl="0" algn="l">
              <a:lnSpc>
                <a:spcPct val="100000"/>
              </a:lnSpc>
              <a:spcBef>
                <a:spcPts val="0"/>
              </a:spcBef>
              <a:spcAft>
                <a:spcPts val="0"/>
              </a:spcAft>
              <a:buSzPts val="1100"/>
              <a:buNone/>
            </a:pPr>
            <a:r>
              <a:t/>
            </a:r>
            <a:endParaRPr sz="1400">
              <a:latin typeface="Times New Roman"/>
              <a:ea typeface="Times New Roman"/>
              <a:cs typeface="Times New Roman"/>
              <a:sym typeface="Times New Roman"/>
            </a:endParaRPr>
          </a:p>
          <a:p>
            <a:pPr indent="-342900" lvl="0" marL="342900" rtl="0" algn="l">
              <a:lnSpc>
                <a:spcPct val="100000"/>
              </a:lnSpc>
              <a:spcBef>
                <a:spcPts val="0"/>
              </a:spcBef>
              <a:spcAft>
                <a:spcPts val="0"/>
              </a:spcAft>
              <a:buSzPts val="1100"/>
              <a:buAutoNum type="arabicPeriod"/>
            </a:pPr>
            <a:r>
              <a:rPr lang="es-ES" sz="1400">
                <a:latin typeface="Times New Roman"/>
                <a:ea typeface="Times New Roman"/>
                <a:cs typeface="Times New Roman"/>
                <a:sym typeface="Times New Roman"/>
              </a:rPr>
              <a:t>¿Cómo gestionan actualmente las quejas o problemas de los clientes relacionados con las ventas en PATY SPORT?</a:t>
            </a:r>
            <a:endParaRPr/>
          </a:p>
          <a:p>
            <a:pPr indent="-273050" lvl="0" marL="342900" rtl="0" algn="l">
              <a:lnSpc>
                <a:spcPct val="100000"/>
              </a:lnSpc>
              <a:spcBef>
                <a:spcPts val="0"/>
              </a:spcBef>
              <a:spcAft>
                <a:spcPts val="0"/>
              </a:spcAft>
              <a:buSzPts val="1100"/>
              <a:buNone/>
            </a:pPr>
            <a:r>
              <a:t/>
            </a:r>
            <a:endParaRPr sz="1400">
              <a:highlight>
                <a:srgbClr val="F3F3F3"/>
              </a:highlight>
              <a:latin typeface="Times New Roman"/>
              <a:ea typeface="Times New Roman"/>
              <a:cs typeface="Times New Roman"/>
              <a:sym typeface="Times New Roman"/>
            </a:endParaRPr>
          </a:p>
          <a:p>
            <a:pPr indent="-342900" lvl="0" marL="342900" rtl="0" algn="l">
              <a:lnSpc>
                <a:spcPct val="100000"/>
              </a:lnSpc>
              <a:spcBef>
                <a:spcPts val="0"/>
              </a:spcBef>
              <a:spcAft>
                <a:spcPts val="0"/>
              </a:spcAft>
              <a:buSzPts val="1100"/>
              <a:buAutoNum type="arabicPeriod"/>
            </a:pPr>
            <a:r>
              <a:rPr lang="es-ES" sz="1400">
                <a:highlight>
                  <a:srgbClr val="F3F3F3"/>
                </a:highlight>
                <a:latin typeface="Times New Roman"/>
                <a:ea typeface="Times New Roman"/>
                <a:cs typeface="Times New Roman"/>
                <a:sym typeface="Times New Roman"/>
              </a:rPr>
              <a:t>¿</a:t>
            </a:r>
            <a:r>
              <a:rPr lang="es-ES" sz="1400">
                <a:solidFill>
                  <a:srgbClr val="000000"/>
                </a:solidFill>
                <a:highlight>
                  <a:srgbClr val="F3F3F3"/>
                </a:highlight>
                <a:latin typeface="Times New Roman"/>
                <a:ea typeface="Times New Roman"/>
                <a:cs typeface="Times New Roman"/>
                <a:sym typeface="Times New Roman"/>
              </a:rPr>
              <a:t>Qué </a:t>
            </a:r>
            <a:r>
              <a:rPr lang="es-ES" sz="1400">
                <a:highlight>
                  <a:srgbClr val="F3F3F3"/>
                </a:highlight>
                <a:latin typeface="Times New Roman"/>
                <a:ea typeface="Times New Roman"/>
                <a:cs typeface="Times New Roman"/>
                <a:sym typeface="Times New Roman"/>
              </a:rPr>
              <a:t>tan efectivo considera que es el método actual de registro de ventas?</a:t>
            </a:r>
            <a:endParaRPr sz="1400">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3" name="Shape 773"/>
        <p:cNvGrpSpPr/>
        <p:nvPr/>
      </p:nvGrpSpPr>
      <p:grpSpPr>
        <a:xfrm>
          <a:off x="0" y="0"/>
          <a:ext cx="0" cy="0"/>
          <a:chOff x="0" y="0"/>
          <a:chExt cx="0" cy="0"/>
        </a:xfrm>
      </p:grpSpPr>
      <p:sp>
        <p:nvSpPr>
          <p:cNvPr id="774" name="Google Shape;774;g28ee48132c4_3_103"/>
          <p:cNvSpPr txBox="1"/>
          <p:nvPr>
            <p:ph idx="1" type="subTitle"/>
          </p:nvPr>
        </p:nvSpPr>
        <p:spPr>
          <a:xfrm>
            <a:off x="172650" y="234100"/>
            <a:ext cx="8798700" cy="41643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200"/>
              <a:buNone/>
            </a:pPr>
            <a:r>
              <a:rPr lang="es-ES" sz="2200">
                <a:solidFill>
                  <a:schemeClr val="dk2"/>
                </a:solidFill>
                <a:latin typeface="Times New Roman"/>
                <a:ea typeface="Times New Roman"/>
                <a:cs typeface="Times New Roman"/>
                <a:sym typeface="Times New Roman"/>
              </a:rPr>
              <a:t>Preg</a:t>
            </a:r>
            <a:r>
              <a:rPr lang="es-ES" sz="2200">
                <a:latin typeface="Times New Roman"/>
                <a:ea typeface="Times New Roman"/>
                <a:cs typeface="Times New Roman"/>
                <a:sym typeface="Times New Roman"/>
              </a:rPr>
              <a:t>untas</a:t>
            </a:r>
            <a:endParaRPr sz="2200">
              <a:latin typeface="Times New Roman"/>
              <a:ea typeface="Times New Roman"/>
              <a:cs typeface="Times New Roman"/>
              <a:sym typeface="Times New Roman"/>
            </a:endParaRPr>
          </a:p>
          <a:p>
            <a:pPr indent="0" lvl="0" marL="0" rtl="0" algn="l">
              <a:lnSpc>
                <a:spcPct val="100000"/>
              </a:lnSpc>
              <a:spcBef>
                <a:spcPts val="0"/>
              </a:spcBef>
              <a:spcAft>
                <a:spcPts val="0"/>
              </a:spcAft>
              <a:buSzPts val="1200"/>
              <a:buNone/>
            </a:pPr>
            <a:r>
              <a:t/>
            </a:r>
            <a:endParaRPr b="1" sz="1400">
              <a:latin typeface="Times New Roman"/>
              <a:ea typeface="Times New Roman"/>
              <a:cs typeface="Times New Roman"/>
              <a:sym typeface="Times New Roman"/>
            </a:endParaRPr>
          </a:p>
          <a:p>
            <a:pPr indent="0" lvl="0" marL="0" rtl="0" algn="l">
              <a:lnSpc>
                <a:spcPct val="100000"/>
              </a:lnSpc>
              <a:spcBef>
                <a:spcPts val="0"/>
              </a:spcBef>
              <a:spcAft>
                <a:spcPts val="0"/>
              </a:spcAft>
              <a:buSzPts val="1200"/>
              <a:buNone/>
            </a:pPr>
            <a:r>
              <a:t/>
            </a:r>
            <a:endParaRPr b="1" sz="1400">
              <a:latin typeface="Times New Roman"/>
              <a:ea typeface="Times New Roman"/>
              <a:cs typeface="Times New Roman"/>
              <a:sym typeface="Times New Roman"/>
            </a:endParaRPr>
          </a:p>
          <a:p>
            <a:pPr indent="0" lvl="0" marL="0" rtl="0" algn="l">
              <a:lnSpc>
                <a:spcPct val="100000"/>
              </a:lnSpc>
              <a:spcBef>
                <a:spcPts val="0"/>
              </a:spcBef>
              <a:spcAft>
                <a:spcPts val="0"/>
              </a:spcAft>
              <a:buSzPts val="1200"/>
              <a:buNone/>
            </a:pPr>
            <a:r>
              <a:rPr b="1" lang="es-ES" sz="1400">
                <a:latin typeface="Times New Roman"/>
                <a:ea typeface="Times New Roman"/>
                <a:cs typeface="Times New Roman"/>
                <a:sym typeface="Times New Roman"/>
              </a:rPr>
              <a:t>Propietario </a:t>
            </a:r>
            <a:endParaRPr b="1" sz="1400">
              <a:latin typeface="Times New Roman"/>
              <a:ea typeface="Times New Roman"/>
              <a:cs typeface="Times New Roman"/>
              <a:sym typeface="Times New Roman"/>
            </a:endParaRPr>
          </a:p>
          <a:p>
            <a:pPr indent="-266700" lvl="0" marL="342900" rtl="0" algn="l">
              <a:lnSpc>
                <a:spcPct val="100000"/>
              </a:lnSpc>
              <a:spcBef>
                <a:spcPts val="0"/>
              </a:spcBef>
              <a:spcAft>
                <a:spcPts val="0"/>
              </a:spcAft>
              <a:buSzPts val="1200"/>
              <a:buNone/>
            </a:pPr>
            <a:r>
              <a:t/>
            </a:r>
            <a:endParaRPr sz="1400">
              <a:latin typeface="Times New Roman"/>
              <a:ea typeface="Times New Roman"/>
              <a:cs typeface="Times New Roman"/>
              <a:sym typeface="Times New Roman"/>
            </a:endParaRPr>
          </a:p>
          <a:p>
            <a:pPr indent="-342900" lvl="0" marL="342900" rtl="0" algn="l">
              <a:lnSpc>
                <a:spcPct val="100000"/>
              </a:lnSpc>
              <a:spcBef>
                <a:spcPts val="0"/>
              </a:spcBef>
              <a:spcAft>
                <a:spcPts val="0"/>
              </a:spcAft>
              <a:buSzPts val="1100"/>
              <a:buAutoNum type="arabicPeriod"/>
            </a:pPr>
            <a:r>
              <a:rPr lang="es-ES" sz="1400">
                <a:latin typeface="Times New Roman"/>
                <a:ea typeface="Times New Roman"/>
                <a:cs typeface="Times New Roman"/>
                <a:sym typeface="Times New Roman"/>
              </a:rPr>
              <a:t>¿Ha notado alguna discrepancia entre las ventas registradas manualmente y las ventas reales?</a:t>
            </a:r>
            <a:endParaRPr sz="1400">
              <a:latin typeface="Times New Roman"/>
              <a:ea typeface="Times New Roman"/>
              <a:cs typeface="Times New Roman"/>
              <a:sym typeface="Times New Roman"/>
            </a:endParaRPr>
          </a:p>
          <a:p>
            <a:pPr indent="-273050" lvl="0" marL="342900" rtl="0" algn="l">
              <a:lnSpc>
                <a:spcPct val="100000"/>
              </a:lnSpc>
              <a:spcBef>
                <a:spcPts val="0"/>
              </a:spcBef>
              <a:spcAft>
                <a:spcPts val="0"/>
              </a:spcAft>
              <a:buSzPts val="1100"/>
              <a:buNone/>
            </a:pPr>
            <a:r>
              <a:t/>
            </a:r>
            <a:endParaRPr sz="1400">
              <a:latin typeface="Times New Roman"/>
              <a:ea typeface="Times New Roman"/>
              <a:cs typeface="Times New Roman"/>
              <a:sym typeface="Times New Roman"/>
            </a:endParaRPr>
          </a:p>
          <a:p>
            <a:pPr indent="-342900" lvl="0" marL="342900" rtl="0" algn="l">
              <a:lnSpc>
                <a:spcPct val="100000"/>
              </a:lnSpc>
              <a:spcBef>
                <a:spcPts val="0"/>
              </a:spcBef>
              <a:spcAft>
                <a:spcPts val="0"/>
              </a:spcAft>
              <a:buSzPts val="1100"/>
              <a:buAutoNum type="arabicPeriod"/>
            </a:pPr>
            <a:r>
              <a:rPr lang="es-ES" sz="1400">
                <a:latin typeface="Times New Roman"/>
                <a:ea typeface="Times New Roman"/>
                <a:cs typeface="Times New Roman"/>
                <a:sym typeface="Times New Roman"/>
              </a:rPr>
              <a:t>¿Cuáles son las mayores preocupaciones relacionadas con el proceso actual de ventas?</a:t>
            </a:r>
            <a:endParaRPr sz="1400">
              <a:latin typeface="Times New Roman"/>
              <a:ea typeface="Times New Roman"/>
              <a:cs typeface="Times New Roman"/>
              <a:sym typeface="Times New Roman"/>
            </a:endParaRPr>
          </a:p>
          <a:p>
            <a:pPr indent="-273050" lvl="0" marL="342900" rtl="0" algn="l">
              <a:lnSpc>
                <a:spcPct val="100000"/>
              </a:lnSpc>
              <a:spcBef>
                <a:spcPts val="0"/>
              </a:spcBef>
              <a:spcAft>
                <a:spcPts val="0"/>
              </a:spcAft>
              <a:buSzPts val="1100"/>
              <a:buNone/>
            </a:pPr>
            <a:r>
              <a:t/>
            </a:r>
            <a:endParaRPr sz="1400">
              <a:latin typeface="Times New Roman"/>
              <a:ea typeface="Times New Roman"/>
              <a:cs typeface="Times New Roman"/>
              <a:sym typeface="Times New Roman"/>
            </a:endParaRPr>
          </a:p>
          <a:p>
            <a:pPr indent="-342900" lvl="0" marL="342900" rtl="0" algn="l">
              <a:lnSpc>
                <a:spcPct val="100000"/>
              </a:lnSpc>
              <a:spcBef>
                <a:spcPts val="0"/>
              </a:spcBef>
              <a:spcAft>
                <a:spcPts val="0"/>
              </a:spcAft>
              <a:buSzPts val="1100"/>
              <a:buAutoNum type="arabicPeriod"/>
            </a:pPr>
            <a:r>
              <a:rPr lang="es-ES" sz="1400">
                <a:latin typeface="Times New Roman"/>
                <a:ea typeface="Times New Roman"/>
                <a:cs typeface="Times New Roman"/>
                <a:sym typeface="Times New Roman"/>
              </a:rPr>
              <a:t>¿Qué medidas específicas ha implementado hasta ahora para mejorar la eficiencia en la gestión de ventas?</a:t>
            </a:r>
            <a:endParaRPr sz="1400">
              <a:latin typeface="Times New Roman"/>
              <a:ea typeface="Times New Roman"/>
              <a:cs typeface="Times New Roman"/>
              <a:sym typeface="Times New Roman"/>
            </a:endParaRPr>
          </a:p>
          <a:p>
            <a:pPr indent="-273050" lvl="0" marL="342900" rtl="0" algn="l">
              <a:lnSpc>
                <a:spcPct val="100000"/>
              </a:lnSpc>
              <a:spcBef>
                <a:spcPts val="0"/>
              </a:spcBef>
              <a:spcAft>
                <a:spcPts val="0"/>
              </a:spcAft>
              <a:buSzPts val="1100"/>
              <a:buNone/>
            </a:pPr>
            <a:r>
              <a:t/>
            </a:r>
            <a:endParaRPr sz="1400">
              <a:latin typeface="Times New Roman"/>
              <a:ea typeface="Times New Roman"/>
              <a:cs typeface="Times New Roman"/>
              <a:sym typeface="Times New Roman"/>
            </a:endParaRPr>
          </a:p>
          <a:p>
            <a:pPr indent="-342900" lvl="0" marL="342900" rtl="0" algn="l">
              <a:lnSpc>
                <a:spcPct val="100000"/>
              </a:lnSpc>
              <a:spcBef>
                <a:spcPts val="0"/>
              </a:spcBef>
              <a:spcAft>
                <a:spcPts val="0"/>
              </a:spcAft>
              <a:buSzPts val="1100"/>
              <a:buAutoNum type="arabicPeriod"/>
            </a:pPr>
            <a:r>
              <a:rPr lang="es-ES" sz="1400">
                <a:latin typeface="Times New Roman"/>
                <a:ea typeface="Times New Roman"/>
                <a:cs typeface="Times New Roman"/>
                <a:sym typeface="Times New Roman"/>
              </a:rPr>
              <a:t>¿Cómo ha afectado la desorganización en las ventas a la percepción general de la marca PATY SPORT en el mercado?</a:t>
            </a:r>
            <a:endParaRPr sz="1400">
              <a:latin typeface="Times New Roman"/>
              <a:ea typeface="Times New Roman"/>
              <a:cs typeface="Times New Roman"/>
              <a:sym typeface="Times New Roman"/>
            </a:endParaRPr>
          </a:p>
          <a:p>
            <a:pPr indent="-273050" lvl="0" marL="342900" rtl="0" algn="l">
              <a:lnSpc>
                <a:spcPct val="100000"/>
              </a:lnSpc>
              <a:spcBef>
                <a:spcPts val="0"/>
              </a:spcBef>
              <a:spcAft>
                <a:spcPts val="0"/>
              </a:spcAft>
              <a:buSzPts val="1100"/>
              <a:buNone/>
            </a:pPr>
            <a:r>
              <a:t/>
            </a:r>
            <a:endParaRPr sz="1400">
              <a:latin typeface="Times New Roman"/>
              <a:ea typeface="Times New Roman"/>
              <a:cs typeface="Times New Roman"/>
              <a:sym typeface="Times New Roman"/>
            </a:endParaRPr>
          </a:p>
          <a:p>
            <a:pPr indent="-342900" lvl="0" marL="342900" rtl="0" algn="l">
              <a:lnSpc>
                <a:spcPct val="100000"/>
              </a:lnSpc>
              <a:spcBef>
                <a:spcPts val="0"/>
              </a:spcBef>
              <a:spcAft>
                <a:spcPts val="0"/>
              </a:spcAft>
              <a:buSzPts val="1100"/>
              <a:buAutoNum type="arabicPeriod"/>
            </a:pPr>
            <a:r>
              <a:rPr lang="es-ES" sz="1400">
                <a:latin typeface="Times New Roman"/>
                <a:ea typeface="Times New Roman"/>
                <a:cs typeface="Times New Roman"/>
                <a:sym typeface="Times New Roman"/>
              </a:rPr>
              <a:t>¿Ha notado una disminución en los ingresos y márgenes de beneficio como resultado de los problemas en la gestión de ventas?</a:t>
            </a:r>
            <a:endParaRPr sz="1400">
              <a:latin typeface="Times New Roman"/>
              <a:ea typeface="Times New Roman"/>
              <a:cs typeface="Times New Roman"/>
              <a:sym typeface="Times New Roman"/>
            </a:endParaRPr>
          </a:p>
          <a:p>
            <a:pPr indent="0" lvl="0" marL="457200" rtl="0" algn="l">
              <a:lnSpc>
                <a:spcPct val="100000"/>
              </a:lnSpc>
              <a:spcBef>
                <a:spcPts val="0"/>
              </a:spcBef>
              <a:spcAft>
                <a:spcPts val="0"/>
              </a:spcAft>
              <a:buNone/>
            </a:pPr>
            <a:r>
              <a:t/>
            </a:r>
            <a:endParaRPr sz="1400">
              <a:latin typeface="Times New Roman"/>
              <a:ea typeface="Times New Roman"/>
              <a:cs typeface="Times New Roman"/>
              <a:sym typeface="Times New Roman"/>
            </a:endParaRPr>
          </a:p>
          <a:p>
            <a:pPr indent="0" lvl="0" marL="0" rtl="0" algn="l">
              <a:lnSpc>
                <a:spcPct val="100000"/>
              </a:lnSpc>
              <a:spcBef>
                <a:spcPts val="0"/>
              </a:spcBef>
              <a:spcAft>
                <a:spcPts val="0"/>
              </a:spcAft>
              <a:buSzPts val="1100"/>
              <a:buNone/>
            </a:pPr>
            <a:r>
              <a:t/>
            </a:r>
            <a:endParaRPr sz="1400">
              <a:latin typeface="Times New Roman"/>
              <a:ea typeface="Times New Roman"/>
              <a:cs typeface="Times New Roman"/>
              <a:sym typeface="Times New Roman"/>
            </a:endParaRPr>
          </a:p>
          <a:p>
            <a:pPr indent="0" lvl="0" marL="0" rtl="0" algn="l">
              <a:lnSpc>
                <a:spcPct val="100000"/>
              </a:lnSpc>
              <a:spcBef>
                <a:spcPts val="0"/>
              </a:spcBef>
              <a:spcAft>
                <a:spcPts val="0"/>
              </a:spcAft>
              <a:buSzPts val="1200"/>
              <a:buNone/>
            </a:pPr>
            <a:r>
              <a:t/>
            </a:r>
            <a:endParaRPr sz="1400">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8" name="Shape 778"/>
        <p:cNvGrpSpPr/>
        <p:nvPr/>
      </p:nvGrpSpPr>
      <p:grpSpPr>
        <a:xfrm>
          <a:off x="0" y="0"/>
          <a:ext cx="0" cy="0"/>
          <a:chOff x="0" y="0"/>
          <a:chExt cx="0" cy="0"/>
        </a:xfrm>
      </p:grpSpPr>
      <p:sp>
        <p:nvSpPr>
          <p:cNvPr id="779" name="Google Shape;779;g1f303fa9f24_1_0"/>
          <p:cNvSpPr txBox="1"/>
          <p:nvPr>
            <p:ph idx="1" type="subTitle"/>
          </p:nvPr>
        </p:nvSpPr>
        <p:spPr>
          <a:xfrm>
            <a:off x="172650" y="0"/>
            <a:ext cx="8798700" cy="41643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200"/>
              <a:buNone/>
            </a:pPr>
            <a:r>
              <a:rPr lang="es-ES" sz="2200">
                <a:solidFill>
                  <a:schemeClr val="dk2"/>
                </a:solidFill>
                <a:latin typeface="Times New Roman"/>
                <a:ea typeface="Times New Roman"/>
                <a:cs typeface="Times New Roman"/>
                <a:sym typeface="Times New Roman"/>
              </a:rPr>
              <a:t>BP</a:t>
            </a:r>
            <a:r>
              <a:rPr lang="es-ES" sz="2200">
                <a:latin typeface="Times New Roman"/>
                <a:ea typeface="Times New Roman"/>
                <a:cs typeface="Times New Roman"/>
                <a:sym typeface="Times New Roman"/>
              </a:rPr>
              <a:t>MN</a:t>
            </a:r>
            <a:endParaRPr sz="2200">
              <a:latin typeface="Times New Roman"/>
              <a:ea typeface="Times New Roman"/>
              <a:cs typeface="Times New Roman"/>
              <a:sym typeface="Times New Roman"/>
            </a:endParaRPr>
          </a:p>
          <a:p>
            <a:pPr indent="0" lvl="0" marL="0" rtl="0" algn="l">
              <a:lnSpc>
                <a:spcPct val="100000"/>
              </a:lnSpc>
              <a:spcBef>
                <a:spcPts val="0"/>
              </a:spcBef>
              <a:spcAft>
                <a:spcPts val="0"/>
              </a:spcAft>
              <a:buSzPts val="1100"/>
              <a:buNone/>
            </a:pPr>
            <a:r>
              <a:t/>
            </a:r>
            <a:endParaRPr sz="1400">
              <a:latin typeface="Times New Roman"/>
              <a:ea typeface="Times New Roman"/>
              <a:cs typeface="Times New Roman"/>
              <a:sym typeface="Times New Roman"/>
            </a:endParaRPr>
          </a:p>
          <a:p>
            <a:pPr indent="0" lvl="0" marL="0" rtl="0" algn="l">
              <a:lnSpc>
                <a:spcPct val="100000"/>
              </a:lnSpc>
              <a:spcBef>
                <a:spcPts val="0"/>
              </a:spcBef>
              <a:spcAft>
                <a:spcPts val="0"/>
              </a:spcAft>
              <a:buSzPts val="1100"/>
              <a:buNone/>
            </a:pPr>
            <a:r>
              <a:t/>
            </a:r>
            <a:endParaRPr sz="1400">
              <a:latin typeface="Times New Roman"/>
              <a:ea typeface="Times New Roman"/>
              <a:cs typeface="Times New Roman"/>
              <a:sym typeface="Times New Roman"/>
            </a:endParaRPr>
          </a:p>
          <a:p>
            <a:pPr indent="0" lvl="0" marL="0" rtl="0" algn="l">
              <a:lnSpc>
                <a:spcPct val="100000"/>
              </a:lnSpc>
              <a:spcBef>
                <a:spcPts val="0"/>
              </a:spcBef>
              <a:spcAft>
                <a:spcPts val="0"/>
              </a:spcAft>
              <a:buSzPts val="1200"/>
              <a:buNone/>
            </a:pPr>
            <a:r>
              <a:t/>
            </a:r>
            <a:endParaRPr sz="1400">
              <a:latin typeface="Times New Roman"/>
              <a:ea typeface="Times New Roman"/>
              <a:cs typeface="Times New Roman"/>
              <a:sym typeface="Times New Roman"/>
            </a:endParaRPr>
          </a:p>
        </p:txBody>
      </p:sp>
      <p:pic>
        <p:nvPicPr>
          <p:cNvPr id="780" name="Google Shape;780;g1f303fa9f24_1_0"/>
          <p:cNvPicPr preferRelativeResize="0"/>
          <p:nvPr/>
        </p:nvPicPr>
        <p:blipFill rotWithShape="1">
          <a:blip r:embed="rId3">
            <a:alphaModFix/>
          </a:blip>
          <a:srcRect b="0" l="0" r="0" t="0"/>
          <a:stretch/>
        </p:blipFill>
        <p:spPr>
          <a:xfrm>
            <a:off x="0" y="657535"/>
            <a:ext cx="9144000" cy="382843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4" name="Shape 784"/>
        <p:cNvGrpSpPr/>
        <p:nvPr/>
      </p:nvGrpSpPr>
      <p:grpSpPr>
        <a:xfrm>
          <a:off x="0" y="0"/>
          <a:ext cx="0" cy="0"/>
          <a:chOff x="0" y="0"/>
          <a:chExt cx="0" cy="0"/>
        </a:xfrm>
      </p:grpSpPr>
      <p:sp>
        <p:nvSpPr>
          <p:cNvPr id="785" name="Google Shape;785;g1f4a189faec_1_0"/>
          <p:cNvSpPr txBox="1"/>
          <p:nvPr>
            <p:ph type="ctrTitle"/>
          </p:nvPr>
        </p:nvSpPr>
        <p:spPr>
          <a:xfrm>
            <a:off x="596300" y="116895"/>
            <a:ext cx="4924200" cy="832500"/>
          </a:xfrm>
          <a:prstGeom prst="rect">
            <a:avLst/>
          </a:prstGeom>
          <a:noFill/>
          <a:ln>
            <a:noFill/>
          </a:ln>
        </p:spPr>
        <p:txBody>
          <a:bodyPr anchorCtr="0" anchor="b" bIns="91425" lIns="91425" spcFirstLastPara="1" rIns="91425" wrap="square" tIns="91425">
            <a:noAutofit/>
          </a:bodyPr>
          <a:lstStyle/>
          <a:p>
            <a:pPr indent="0" lvl="0" marL="0" rtl="0" algn="l">
              <a:lnSpc>
                <a:spcPct val="80000"/>
              </a:lnSpc>
              <a:spcBef>
                <a:spcPts val="0"/>
              </a:spcBef>
              <a:spcAft>
                <a:spcPts val="0"/>
              </a:spcAft>
              <a:buSzPts val="5200"/>
              <a:buNone/>
            </a:pPr>
            <a:r>
              <a:rPr b="0" lang="es-ES" sz="2700">
                <a:latin typeface="Times New Roman"/>
                <a:ea typeface="Times New Roman"/>
                <a:cs typeface="Times New Roman"/>
                <a:sym typeface="Times New Roman"/>
              </a:rPr>
              <a:t>Moc</a:t>
            </a:r>
            <a:r>
              <a:rPr b="0" lang="es-ES" sz="2700">
                <a:solidFill>
                  <a:schemeClr val="dk2"/>
                </a:solidFill>
                <a:latin typeface="Times New Roman"/>
                <a:ea typeface="Times New Roman"/>
                <a:cs typeface="Times New Roman"/>
                <a:sym typeface="Times New Roman"/>
              </a:rPr>
              <a:t>kups</a:t>
            </a:r>
            <a:endParaRPr b="0" sz="2700">
              <a:solidFill>
                <a:schemeClr val="dk2"/>
              </a:solidFill>
              <a:latin typeface="Times New Roman"/>
              <a:ea typeface="Times New Roman"/>
              <a:cs typeface="Times New Roman"/>
              <a:sym typeface="Times New Roman"/>
            </a:endParaRPr>
          </a:p>
        </p:txBody>
      </p:sp>
      <p:sp>
        <p:nvSpPr>
          <p:cNvPr id="786" name="Google Shape;786;g1f4a189faec_1_0"/>
          <p:cNvSpPr txBox="1"/>
          <p:nvPr>
            <p:ph idx="1" type="subTitle"/>
          </p:nvPr>
        </p:nvSpPr>
        <p:spPr>
          <a:xfrm>
            <a:off x="803150" y="1504924"/>
            <a:ext cx="7020000" cy="1075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200"/>
              <a:buNone/>
            </a:pPr>
            <a:r>
              <a:rPr lang="es-ES"/>
              <a:t>Link: </a:t>
            </a:r>
            <a:endParaRPr/>
          </a:p>
          <a:p>
            <a:pPr indent="0" lvl="0" marL="0" rtl="0" algn="l">
              <a:lnSpc>
                <a:spcPct val="100000"/>
              </a:lnSpc>
              <a:spcBef>
                <a:spcPts val="0"/>
              </a:spcBef>
              <a:spcAft>
                <a:spcPts val="0"/>
              </a:spcAft>
              <a:buSzPts val="1200"/>
              <a:buNone/>
            </a:pPr>
            <a:r>
              <a:t/>
            </a:r>
            <a:endParaRPr/>
          </a:p>
          <a:p>
            <a:pPr indent="0" lvl="0" marL="0" rtl="0" algn="l">
              <a:lnSpc>
                <a:spcPct val="100000"/>
              </a:lnSpc>
              <a:spcBef>
                <a:spcPts val="0"/>
              </a:spcBef>
              <a:spcAft>
                <a:spcPts val="0"/>
              </a:spcAft>
              <a:buSzPts val="1200"/>
              <a:buNone/>
            </a:pPr>
            <a:r>
              <a:rPr lang="es-ES" u="sng">
                <a:solidFill>
                  <a:schemeClr val="hlink"/>
                </a:solidFill>
                <a:hlinkClick r:id="rId3"/>
              </a:rPr>
              <a:t>https://www.figma.com/file/Aas081SJuRpXB0DV57AQDt/Untitled?type=design&amp;node-id=0%3A1&amp;mode=dev&amp;t=hBOV7q9BADpZ9Erd-1</a:t>
            </a:r>
            <a:endParaRPr/>
          </a:p>
          <a:p>
            <a:pPr indent="0" lvl="0" marL="0" rtl="0" algn="l">
              <a:lnSpc>
                <a:spcPct val="100000"/>
              </a:lnSpc>
              <a:spcBef>
                <a:spcPts val="0"/>
              </a:spcBef>
              <a:spcAft>
                <a:spcPts val="0"/>
              </a:spcAft>
              <a:buSzPts val="1200"/>
              <a:buNone/>
            </a:pPr>
            <a:r>
              <a:t/>
            </a:r>
            <a:endParaRPr/>
          </a:p>
          <a:p>
            <a:pPr indent="0" lvl="0" marL="0" rtl="0" algn="l">
              <a:lnSpc>
                <a:spcPct val="100000"/>
              </a:lnSpc>
              <a:spcBef>
                <a:spcPts val="0"/>
              </a:spcBef>
              <a:spcAft>
                <a:spcPts val="0"/>
              </a:spcAft>
              <a:buSzPts val="1200"/>
              <a:buNone/>
            </a:pPr>
            <a:r>
              <a:t/>
            </a:r>
            <a:endParaRPr/>
          </a:p>
          <a:p>
            <a:pPr indent="0" lvl="0" marL="0" rtl="0" algn="l">
              <a:lnSpc>
                <a:spcPct val="100000"/>
              </a:lnSpc>
              <a:spcBef>
                <a:spcPts val="0"/>
              </a:spcBef>
              <a:spcAft>
                <a:spcPts val="0"/>
              </a:spcAft>
              <a:buSzPts val="1200"/>
              <a:buNone/>
            </a:pPr>
            <a:r>
              <a:t/>
            </a:r>
            <a:endParaRPr/>
          </a:p>
          <a:p>
            <a:pPr indent="0" lvl="0" marL="0" rtl="0" algn="l">
              <a:lnSpc>
                <a:spcPct val="100000"/>
              </a:lnSpc>
              <a:spcBef>
                <a:spcPts val="0"/>
              </a:spcBef>
              <a:spcAft>
                <a:spcPts val="0"/>
              </a:spcAft>
              <a:buSzPts val="1200"/>
              <a:buNone/>
            </a:pPr>
            <a:r>
              <a:t/>
            </a:r>
            <a:endParaRPr/>
          </a:p>
          <a:p>
            <a:pPr indent="0" lvl="0" marL="0" rtl="0" algn="l">
              <a:lnSpc>
                <a:spcPct val="100000"/>
              </a:lnSpc>
              <a:spcBef>
                <a:spcPts val="0"/>
              </a:spcBef>
              <a:spcAft>
                <a:spcPts val="0"/>
              </a:spcAft>
              <a:buSzPts val="1200"/>
              <a:buNone/>
            </a:pPr>
            <a:r>
              <a:t/>
            </a:r>
            <a:endParaRPr/>
          </a:p>
          <a:p>
            <a:pPr indent="0" lvl="0" marL="0" rtl="0" algn="l">
              <a:lnSpc>
                <a:spcPct val="100000"/>
              </a:lnSpc>
              <a:spcBef>
                <a:spcPts val="0"/>
              </a:spcBef>
              <a:spcAft>
                <a:spcPts val="0"/>
              </a:spcAft>
              <a:buSzPts val="1200"/>
              <a:buNone/>
            </a:pPr>
            <a:r>
              <a:t/>
            </a:r>
            <a:endParaRPr/>
          </a:p>
          <a:p>
            <a:pPr indent="0" lvl="0" marL="0" rtl="0" algn="l">
              <a:lnSpc>
                <a:spcPct val="100000"/>
              </a:lnSpc>
              <a:spcBef>
                <a:spcPts val="0"/>
              </a:spcBef>
              <a:spcAft>
                <a:spcPts val="0"/>
              </a:spcAft>
              <a:buSzPts val="1200"/>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0" name="Shape 790"/>
        <p:cNvGrpSpPr/>
        <p:nvPr/>
      </p:nvGrpSpPr>
      <p:grpSpPr>
        <a:xfrm>
          <a:off x="0" y="0"/>
          <a:ext cx="0" cy="0"/>
          <a:chOff x="0" y="0"/>
          <a:chExt cx="0" cy="0"/>
        </a:xfrm>
      </p:grpSpPr>
      <p:sp>
        <p:nvSpPr>
          <p:cNvPr id="791" name="Google Shape;791;p10"/>
          <p:cNvSpPr txBox="1"/>
          <p:nvPr>
            <p:ph type="ctrTitle"/>
          </p:nvPr>
        </p:nvSpPr>
        <p:spPr>
          <a:xfrm>
            <a:off x="596300" y="116895"/>
            <a:ext cx="4924200" cy="832500"/>
          </a:xfrm>
          <a:prstGeom prst="rect">
            <a:avLst/>
          </a:prstGeom>
          <a:noFill/>
          <a:ln>
            <a:noFill/>
          </a:ln>
        </p:spPr>
        <p:txBody>
          <a:bodyPr anchorCtr="0" anchor="b" bIns="91425" lIns="91425" spcFirstLastPara="1" rIns="91425" wrap="square" tIns="91425">
            <a:noAutofit/>
          </a:bodyPr>
          <a:lstStyle/>
          <a:p>
            <a:pPr indent="0" lvl="0" marL="0" rtl="0" algn="l">
              <a:lnSpc>
                <a:spcPct val="80000"/>
              </a:lnSpc>
              <a:spcBef>
                <a:spcPts val="0"/>
              </a:spcBef>
              <a:spcAft>
                <a:spcPts val="0"/>
              </a:spcAft>
              <a:buClr>
                <a:srgbClr val="191919"/>
              </a:buClr>
              <a:buSzPts val="5200"/>
              <a:buNone/>
            </a:pPr>
            <a:r>
              <a:rPr b="0" lang="es-ES" sz="2700">
                <a:solidFill>
                  <a:schemeClr val="dk2"/>
                </a:solidFill>
                <a:latin typeface="Times New Roman"/>
                <a:ea typeface="Times New Roman"/>
                <a:cs typeface="Times New Roman"/>
                <a:sym typeface="Times New Roman"/>
              </a:rPr>
              <a:t>Con</a:t>
            </a:r>
            <a:r>
              <a:rPr b="0" lang="es-ES" sz="2700">
                <a:solidFill>
                  <a:schemeClr val="dk1"/>
                </a:solidFill>
                <a:latin typeface="Times New Roman"/>
                <a:ea typeface="Times New Roman"/>
                <a:cs typeface="Times New Roman"/>
                <a:sym typeface="Times New Roman"/>
              </a:rPr>
              <a:t>trol</a:t>
            </a:r>
            <a:r>
              <a:rPr b="0" lang="es-ES" sz="2700">
                <a:solidFill>
                  <a:schemeClr val="dk2"/>
                </a:solidFill>
                <a:latin typeface="Times New Roman"/>
                <a:ea typeface="Times New Roman"/>
                <a:cs typeface="Times New Roman"/>
                <a:sym typeface="Times New Roman"/>
              </a:rPr>
              <a:t> d</a:t>
            </a:r>
            <a:r>
              <a:rPr b="0" lang="es-ES" sz="2700">
                <a:solidFill>
                  <a:schemeClr val="dk1"/>
                </a:solidFill>
                <a:latin typeface="Times New Roman"/>
                <a:ea typeface="Times New Roman"/>
                <a:cs typeface="Times New Roman"/>
                <a:sym typeface="Times New Roman"/>
              </a:rPr>
              <a:t>e</a:t>
            </a:r>
            <a:r>
              <a:rPr b="0" lang="es-ES" sz="2700">
                <a:solidFill>
                  <a:schemeClr val="dk2"/>
                </a:solidFill>
                <a:latin typeface="Times New Roman"/>
                <a:ea typeface="Times New Roman"/>
                <a:cs typeface="Times New Roman"/>
                <a:sym typeface="Times New Roman"/>
              </a:rPr>
              <a:t> versi</a:t>
            </a:r>
            <a:r>
              <a:rPr b="0" lang="es-ES" sz="2700">
                <a:solidFill>
                  <a:schemeClr val="dk1"/>
                </a:solidFill>
                <a:latin typeface="Times New Roman"/>
                <a:ea typeface="Times New Roman"/>
                <a:cs typeface="Times New Roman"/>
                <a:sym typeface="Times New Roman"/>
              </a:rPr>
              <a:t>ones </a:t>
            </a:r>
            <a:endParaRPr/>
          </a:p>
        </p:txBody>
      </p:sp>
      <p:pic>
        <p:nvPicPr>
          <p:cNvPr descr="Interfaz de usuario gráfica, Texto, Correo electrónico&#10;&#10;Descripción generada automáticamente" id="792" name="Google Shape;792;p10"/>
          <p:cNvPicPr preferRelativeResize="0"/>
          <p:nvPr/>
        </p:nvPicPr>
        <p:blipFill rotWithShape="1">
          <a:blip r:embed="rId3">
            <a:alphaModFix/>
          </a:blip>
          <a:srcRect b="4622" l="1179" r="1414" t="16597"/>
          <a:stretch/>
        </p:blipFill>
        <p:spPr>
          <a:xfrm>
            <a:off x="1207698" y="1036426"/>
            <a:ext cx="6728619" cy="3058118"/>
          </a:xfrm>
          <a:prstGeom prst="rect">
            <a:avLst/>
          </a:prstGeom>
          <a:noFill/>
          <a:ln>
            <a:noFill/>
          </a:ln>
        </p:spPr>
      </p:pic>
      <p:sp>
        <p:nvSpPr>
          <p:cNvPr id="793" name="Google Shape;793;p10"/>
          <p:cNvSpPr txBox="1"/>
          <p:nvPr/>
        </p:nvSpPr>
        <p:spPr>
          <a:xfrm>
            <a:off x="2531853" y="4370358"/>
            <a:ext cx="4091077"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s-ES" sz="1400" u="sng" cap="none" strike="noStrike">
                <a:solidFill>
                  <a:srgbClr val="000000"/>
                </a:solidFill>
                <a:latin typeface="Arial"/>
                <a:ea typeface="Arial"/>
                <a:cs typeface="Arial"/>
                <a:sym typeface="Arial"/>
                <a:hlinkClick r:id="rId4">
                  <a:extLst>
                    <a:ext uri="{A12FA001-AC4F-418D-AE19-62706E023703}">
                      <ahyp:hlinkClr val="tx"/>
                    </a:ext>
                  </a:extLst>
                </a:hlinkClick>
              </a:rPr>
              <a:t>Link: https://github.com/142343/PATY-SPORT</a:t>
            </a:r>
            <a:endParaRPr b="0" i="0" sz="1400" u="sng" cap="none" strike="noStrike">
              <a:solidFill>
                <a:srgbClr val="000000"/>
              </a:solidFill>
              <a:latin typeface="Arial"/>
              <a:ea typeface="Arial"/>
              <a:cs typeface="Arial"/>
              <a:sym typeface="Arial"/>
              <a:hlinkClick r:id="rId5">
                <a:extLst>
                  <a:ext uri="{A12FA001-AC4F-418D-AE19-62706E023703}">
                    <ahyp:hlinkClr val="tx"/>
                  </a:ext>
                </a:extLst>
              </a:hlinkClick>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8" name="Shape 678"/>
        <p:cNvGrpSpPr/>
        <p:nvPr/>
      </p:nvGrpSpPr>
      <p:grpSpPr>
        <a:xfrm>
          <a:off x="0" y="0"/>
          <a:ext cx="0" cy="0"/>
          <a:chOff x="0" y="0"/>
          <a:chExt cx="0" cy="0"/>
        </a:xfrm>
      </p:grpSpPr>
      <p:sp>
        <p:nvSpPr>
          <p:cNvPr id="679" name="Google Shape;679;p4"/>
          <p:cNvSpPr txBox="1"/>
          <p:nvPr/>
        </p:nvSpPr>
        <p:spPr>
          <a:xfrm>
            <a:off x="1383736" y="463168"/>
            <a:ext cx="5834615"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s-ES" sz="2400" u="none" cap="none" strike="noStrike">
                <a:solidFill>
                  <a:schemeClr val="dk2"/>
                </a:solidFill>
                <a:latin typeface="Times New Roman"/>
                <a:ea typeface="Times New Roman"/>
                <a:cs typeface="Times New Roman"/>
                <a:sym typeface="Times New Roman"/>
              </a:rPr>
              <a:t>Tabla De Contenido</a:t>
            </a:r>
            <a:endParaRPr b="0" i="0" sz="1400" u="none" cap="none" strike="noStrike">
              <a:solidFill>
                <a:srgbClr val="000000"/>
              </a:solidFill>
              <a:latin typeface="Arial"/>
              <a:ea typeface="Arial"/>
              <a:cs typeface="Arial"/>
              <a:sym typeface="Arial"/>
            </a:endParaRPr>
          </a:p>
        </p:txBody>
      </p:sp>
      <p:sp>
        <p:nvSpPr>
          <p:cNvPr id="680" name="Google Shape;680;p4"/>
          <p:cNvSpPr txBox="1"/>
          <p:nvPr/>
        </p:nvSpPr>
        <p:spPr>
          <a:xfrm>
            <a:off x="772364" y="1121433"/>
            <a:ext cx="6153600" cy="3140100"/>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rgbClr val="000000"/>
              </a:buClr>
              <a:buSzPts val="1800"/>
              <a:buFont typeface="Calibri"/>
              <a:buChar char="-"/>
            </a:pPr>
            <a:r>
              <a:rPr b="0" i="0" lang="es-ES" sz="1800" u="none" cap="none" strike="noStrike">
                <a:solidFill>
                  <a:srgbClr val="000000"/>
                </a:solidFill>
                <a:latin typeface="Times New Roman"/>
                <a:ea typeface="Times New Roman"/>
                <a:cs typeface="Times New Roman"/>
                <a:sym typeface="Times New Roman"/>
              </a:rPr>
              <a:t>Planteamiento del problema</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800"/>
              <a:buFont typeface="Calibri"/>
              <a:buChar char="-"/>
            </a:pPr>
            <a:r>
              <a:rPr b="0" i="0" lang="es-ES" sz="1800" u="none" cap="none" strike="noStrike">
                <a:solidFill>
                  <a:srgbClr val="000000"/>
                </a:solidFill>
                <a:latin typeface="Times New Roman"/>
                <a:ea typeface="Times New Roman"/>
                <a:cs typeface="Times New Roman"/>
                <a:sym typeface="Times New Roman"/>
              </a:rPr>
              <a:t>Pregunta problema</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800"/>
              <a:buFont typeface="Calibri"/>
              <a:buChar char="-"/>
            </a:pPr>
            <a:r>
              <a:rPr b="0" i="0" lang="es-ES" sz="1800" u="none" cap="none" strike="noStrike">
                <a:solidFill>
                  <a:srgbClr val="000000"/>
                </a:solidFill>
                <a:latin typeface="Times New Roman"/>
                <a:ea typeface="Times New Roman"/>
                <a:cs typeface="Times New Roman"/>
                <a:sym typeface="Times New Roman"/>
              </a:rPr>
              <a:t>Objetivo general</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800"/>
              <a:buFont typeface="Calibri"/>
              <a:buChar char="-"/>
            </a:pPr>
            <a:r>
              <a:rPr b="0" i="0" lang="es-ES" sz="1800" u="none" cap="none" strike="noStrike">
                <a:solidFill>
                  <a:srgbClr val="000000"/>
                </a:solidFill>
                <a:latin typeface="Times New Roman"/>
                <a:ea typeface="Times New Roman"/>
                <a:cs typeface="Times New Roman"/>
                <a:sym typeface="Times New Roman"/>
              </a:rPr>
              <a:t>Objetivos específicos</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800"/>
              <a:buFont typeface="Calibri"/>
              <a:buChar char="-"/>
            </a:pPr>
            <a:r>
              <a:rPr b="0" i="0" lang="es-ES" sz="1800" u="none" cap="none" strike="noStrike">
                <a:solidFill>
                  <a:srgbClr val="000000"/>
                </a:solidFill>
                <a:latin typeface="Times New Roman"/>
                <a:ea typeface="Times New Roman"/>
                <a:cs typeface="Times New Roman"/>
                <a:sym typeface="Times New Roman"/>
              </a:rPr>
              <a:t>Justificación</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800"/>
              <a:buFont typeface="Calibri"/>
              <a:buChar char="-"/>
            </a:pPr>
            <a:r>
              <a:rPr b="0" i="0" lang="es-ES" sz="1800" u="none" cap="none" strike="noStrike">
                <a:solidFill>
                  <a:srgbClr val="000000"/>
                </a:solidFill>
                <a:latin typeface="Times New Roman"/>
                <a:ea typeface="Times New Roman"/>
                <a:cs typeface="Times New Roman"/>
                <a:sym typeface="Times New Roman"/>
              </a:rPr>
              <a:t>Alcance</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800"/>
              <a:buFont typeface="Calibri"/>
              <a:buChar char="-"/>
            </a:pPr>
            <a:r>
              <a:rPr b="0" i="0" lang="es-ES" sz="1800" u="none" cap="none" strike="noStrike">
                <a:solidFill>
                  <a:srgbClr val="000000"/>
                </a:solidFill>
                <a:latin typeface="Times New Roman"/>
                <a:ea typeface="Times New Roman"/>
                <a:cs typeface="Times New Roman"/>
                <a:sym typeface="Times New Roman"/>
              </a:rPr>
              <a:t>Delimitación</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800"/>
              <a:buFont typeface="Calibri"/>
              <a:buChar char="-"/>
            </a:pPr>
            <a:r>
              <a:rPr b="0" i="0" lang="es-ES" sz="1800" u="none" cap="none" strike="noStrike">
                <a:solidFill>
                  <a:srgbClr val="000000"/>
                </a:solidFill>
                <a:latin typeface="Times New Roman"/>
                <a:ea typeface="Times New Roman"/>
                <a:cs typeface="Times New Roman"/>
                <a:sym typeface="Times New Roman"/>
              </a:rPr>
              <a:t>Técnica e instrumentos de recolección de información</a:t>
            </a:r>
            <a:endParaRPr b="0" i="0" sz="18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800"/>
              <a:buFont typeface="Calibri"/>
              <a:buChar char="-"/>
            </a:pPr>
            <a:r>
              <a:rPr b="0" i="0" lang="es-ES" sz="1800" u="none" cap="none" strike="noStrike">
                <a:solidFill>
                  <a:srgbClr val="000000"/>
                </a:solidFill>
                <a:latin typeface="Times New Roman"/>
                <a:ea typeface="Times New Roman"/>
                <a:cs typeface="Times New Roman"/>
                <a:sym typeface="Times New Roman"/>
              </a:rPr>
              <a:t>BPMN</a:t>
            </a:r>
            <a:endParaRPr b="0" i="0" sz="18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800"/>
              <a:buFont typeface="Calibri"/>
              <a:buChar char="-"/>
            </a:pPr>
            <a:r>
              <a:rPr b="0" i="0" lang="es-ES" sz="1800" u="none" cap="none" strike="noStrike">
                <a:solidFill>
                  <a:srgbClr val="000000"/>
                </a:solidFill>
                <a:latin typeface="Times New Roman"/>
                <a:ea typeface="Times New Roman"/>
                <a:cs typeface="Times New Roman"/>
                <a:sym typeface="Times New Roman"/>
              </a:rPr>
              <a:t>Mockups</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800"/>
              <a:buFont typeface="Calibri"/>
              <a:buChar char="-"/>
            </a:pPr>
            <a:r>
              <a:rPr b="0" i="0" lang="es-ES" sz="1800" u="none" cap="none" strike="noStrike">
                <a:solidFill>
                  <a:srgbClr val="000000"/>
                </a:solidFill>
                <a:latin typeface="Times New Roman"/>
                <a:ea typeface="Times New Roman"/>
                <a:cs typeface="Times New Roman"/>
                <a:sym typeface="Times New Roman"/>
              </a:rPr>
              <a:t>Control de versiones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4" name="Shape 684"/>
        <p:cNvGrpSpPr/>
        <p:nvPr/>
      </p:nvGrpSpPr>
      <p:grpSpPr>
        <a:xfrm>
          <a:off x="0" y="0"/>
          <a:ext cx="0" cy="0"/>
          <a:chOff x="0" y="0"/>
          <a:chExt cx="0" cy="0"/>
        </a:xfrm>
      </p:grpSpPr>
      <p:sp>
        <p:nvSpPr>
          <p:cNvPr id="685" name="Google Shape;685;p6"/>
          <p:cNvSpPr txBox="1"/>
          <p:nvPr>
            <p:ph type="title"/>
          </p:nvPr>
        </p:nvSpPr>
        <p:spPr>
          <a:xfrm>
            <a:off x="470146" y="305600"/>
            <a:ext cx="6317100" cy="792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500"/>
              <a:buNone/>
            </a:pPr>
            <a:r>
              <a:rPr lang="es-ES" sz="3200">
                <a:solidFill>
                  <a:schemeClr val="dk2"/>
                </a:solidFill>
                <a:latin typeface="Times New Roman"/>
                <a:ea typeface="Times New Roman"/>
                <a:cs typeface="Times New Roman"/>
                <a:sym typeface="Times New Roman"/>
              </a:rPr>
              <a:t>Plante</a:t>
            </a:r>
            <a:r>
              <a:rPr lang="es-ES" sz="3200">
                <a:latin typeface="Times New Roman"/>
                <a:ea typeface="Times New Roman"/>
                <a:cs typeface="Times New Roman"/>
                <a:sym typeface="Times New Roman"/>
              </a:rPr>
              <a:t>amiento</a:t>
            </a:r>
            <a:r>
              <a:rPr lang="es-ES" sz="3200">
                <a:solidFill>
                  <a:schemeClr val="dk2"/>
                </a:solidFill>
                <a:latin typeface="Times New Roman"/>
                <a:ea typeface="Times New Roman"/>
                <a:cs typeface="Times New Roman"/>
                <a:sym typeface="Times New Roman"/>
              </a:rPr>
              <a:t> de</a:t>
            </a:r>
            <a:r>
              <a:rPr lang="es-ES" sz="3200">
                <a:latin typeface="Times New Roman"/>
                <a:ea typeface="Times New Roman"/>
                <a:cs typeface="Times New Roman"/>
                <a:sym typeface="Times New Roman"/>
              </a:rPr>
              <a:t>l probl</a:t>
            </a:r>
            <a:r>
              <a:rPr lang="es-ES" sz="3200">
                <a:solidFill>
                  <a:schemeClr val="dk2"/>
                </a:solidFill>
                <a:latin typeface="Times New Roman"/>
                <a:ea typeface="Times New Roman"/>
                <a:cs typeface="Times New Roman"/>
                <a:sym typeface="Times New Roman"/>
              </a:rPr>
              <a:t>ema</a:t>
            </a:r>
            <a:r>
              <a:rPr lang="es-ES" sz="3200">
                <a:solidFill>
                  <a:srgbClr val="0101FE"/>
                </a:solidFill>
                <a:latin typeface="Times New Roman"/>
                <a:ea typeface="Times New Roman"/>
                <a:cs typeface="Times New Roman"/>
                <a:sym typeface="Times New Roman"/>
              </a:rPr>
              <a:t> </a:t>
            </a:r>
            <a:endParaRPr>
              <a:solidFill>
                <a:srgbClr val="0101FE"/>
              </a:solidFill>
            </a:endParaRPr>
          </a:p>
        </p:txBody>
      </p:sp>
      <p:sp>
        <p:nvSpPr>
          <p:cNvPr id="686" name="Google Shape;686;p6"/>
          <p:cNvSpPr txBox="1"/>
          <p:nvPr>
            <p:ph idx="1" type="subTitle"/>
          </p:nvPr>
        </p:nvSpPr>
        <p:spPr>
          <a:xfrm>
            <a:off x="470150" y="1091637"/>
            <a:ext cx="7866906" cy="3278383"/>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200"/>
              <a:buNone/>
            </a:pPr>
            <a:r>
              <a:rPr lang="es-ES" sz="1500">
                <a:solidFill>
                  <a:schemeClr val="dk1"/>
                </a:solidFill>
                <a:latin typeface="Times New Roman"/>
                <a:ea typeface="Times New Roman"/>
                <a:cs typeface="Times New Roman"/>
                <a:sym typeface="Times New Roman"/>
              </a:rPr>
              <a:t>La empresa PATY SPORT se dedica a la venta de ropa deportiva para dama y caballero. Esta cuenta con un inventario de productos tales como (chaquetas, buzos, sudaderas, conjuntos, entre otros.), que son llevados manualmente en un cuaderno y que incluyen la entrada y la salida de productos. Sin embargo, la empresa enfrenta ciertos desafíos relacionados con la gestión del inventario, lo que afecta la eficiencia de sus operaciones y la satisfacción de los clientes con la desorganización de las ventas, al momento de llevar a cabo este inventario  no se tiene una buena digitalización de productos, ya que cuando ingresan no se tiene una organización exacta en donde va cada categorización de producto y cuando se venden los productos se pierde un control lo que lleva al robo de prendas por parte de los empleados.</a:t>
            </a:r>
            <a:endParaRPr sz="15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SzPts val="1200"/>
              <a:buNone/>
            </a:pPr>
            <a:r>
              <a:t/>
            </a:r>
            <a:endParaRPr sz="15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SzPts val="1200"/>
              <a:buNone/>
            </a:pPr>
            <a:r>
              <a:rPr lang="es-ES" sz="1500">
                <a:solidFill>
                  <a:schemeClr val="dk1"/>
                </a:solidFill>
                <a:latin typeface="Times New Roman"/>
                <a:ea typeface="Times New Roman"/>
                <a:cs typeface="Times New Roman"/>
                <a:sym typeface="Times New Roman"/>
              </a:rPr>
              <a:t>Al realizar el levantamiento de información identificamos que  la empresa necesita urgentemente una implementación de gestión de inventario, para que se pueda establecer un orden de la entrada y salida de cada producto, donde se le </a:t>
            </a:r>
            <a:r>
              <a:rPr lang="es-ES" sz="1500">
                <a:latin typeface="Times New Roman"/>
                <a:ea typeface="Times New Roman"/>
                <a:cs typeface="Times New Roman"/>
                <a:sym typeface="Times New Roman"/>
              </a:rPr>
              <a:t>facilita</a:t>
            </a:r>
            <a:r>
              <a:rPr lang="es-ES" sz="1500">
                <a:solidFill>
                  <a:schemeClr val="dk1"/>
                </a:solidFill>
                <a:latin typeface="Times New Roman"/>
                <a:ea typeface="Times New Roman"/>
                <a:cs typeface="Times New Roman"/>
                <a:sym typeface="Times New Roman"/>
              </a:rPr>
              <a:t> al administrador llevar un buen control de todas las prendas que se encuentran en la empresa.</a:t>
            </a:r>
            <a:endParaRPr>
              <a:solidFill>
                <a:schemeClr val="dk1"/>
              </a:solidFill>
            </a:endParaRPr>
          </a:p>
        </p:txBody>
      </p:sp>
      <p:grpSp>
        <p:nvGrpSpPr>
          <p:cNvPr id="687" name="Google Shape;687;p6"/>
          <p:cNvGrpSpPr/>
          <p:nvPr/>
        </p:nvGrpSpPr>
        <p:grpSpPr>
          <a:xfrm rot="10800000">
            <a:off x="8625196" y="135041"/>
            <a:ext cx="374394" cy="962866"/>
            <a:chOff x="-720900" y="1958300"/>
            <a:chExt cx="462900" cy="1190488"/>
          </a:xfrm>
        </p:grpSpPr>
        <p:sp>
          <p:nvSpPr>
            <p:cNvPr id="688" name="Google Shape;688;p6"/>
            <p:cNvSpPr/>
            <p:nvPr/>
          </p:nvSpPr>
          <p:spPr>
            <a:xfrm>
              <a:off x="-324000" y="280167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9" name="Google Shape;689;p6"/>
            <p:cNvSpPr/>
            <p:nvPr/>
          </p:nvSpPr>
          <p:spPr>
            <a:xfrm>
              <a:off x="-324000" y="308278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0" name="Google Shape;690;p6"/>
            <p:cNvSpPr/>
            <p:nvPr/>
          </p:nvSpPr>
          <p:spPr>
            <a:xfrm>
              <a:off x="-324000" y="223942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1" name="Google Shape;691;p6"/>
            <p:cNvSpPr/>
            <p:nvPr/>
          </p:nvSpPr>
          <p:spPr>
            <a:xfrm>
              <a:off x="-324000" y="252053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2" name="Google Shape;692;p6"/>
            <p:cNvSpPr/>
            <p:nvPr/>
          </p:nvSpPr>
          <p:spPr>
            <a:xfrm>
              <a:off x="-522450" y="280167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3" name="Google Shape;693;p6"/>
            <p:cNvSpPr/>
            <p:nvPr/>
          </p:nvSpPr>
          <p:spPr>
            <a:xfrm>
              <a:off x="-522450" y="308278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4" name="Google Shape;694;p6"/>
            <p:cNvSpPr/>
            <p:nvPr/>
          </p:nvSpPr>
          <p:spPr>
            <a:xfrm>
              <a:off x="-522450" y="223942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5" name="Google Shape;695;p6"/>
            <p:cNvSpPr/>
            <p:nvPr/>
          </p:nvSpPr>
          <p:spPr>
            <a:xfrm>
              <a:off x="-522450" y="252053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6" name="Google Shape;696;p6"/>
            <p:cNvSpPr/>
            <p:nvPr/>
          </p:nvSpPr>
          <p:spPr>
            <a:xfrm>
              <a:off x="-720900" y="280167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7" name="Google Shape;697;p6"/>
            <p:cNvSpPr/>
            <p:nvPr/>
          </p:nvSpPr>
          <p:spPr>
            <a:xfrm>
              <a:off x="-720900" y="308278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8" name="Google Shape;698;p6"/>
            <p:cNvSpPr/>
            <p:nvPr/>
          </p:nvSpPr>
          <p:spPr>
            <a:xfrm>
              <a:off x="-720900" y="223942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9" name="Google Shape;699;p6"/>
            <p:cNvSpPr/>
            <p:nvPr/>
          </p:nvSpPr>
          <p:spPr>
            <a:xfrm>
              <a:off x="-720900" y="252053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0" name="Google Shape;700;p6"/>
            <p:cNvSpPr/>
            <p:nvPr/>
          </p:nvSpPr>
          <p:spPr>
            <a:xfrm>
              <a:off x="-324000" y="1958300"/>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1" name="Google Shape;701;p6"/>
            <p:cNvSpPr/>
            <p:nvPr/>
          </p:nvSpPr>
          <p:spPr>
            <a:xfrm>
              <a:off x="-522450" y="1958300"/>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2" name="Google Shape;702;p6"/>
            <p:cNvSpPr/>
            <p:nvPr/>
          </p:nvSpPr>
          <p:spPr>
            <a:xfrm>
              <a:off x="-720900" y="1958300"/>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6" name="Shape 706"/>
        <p:cNvGrpSpPr/>
        <p:nvPr/>
      </p:nvGrpSpPr>
      <p:grpSpPr>
        <a:xfrm>
          <a:off x="0" y="0"/>
          <a:ext cx="0" cy="0"/>
          <a:chOff x="0" y="0"/>
          <a:chExt cx="0" cy="0"/>
        </a:xfrm>
      </p:grpSpPr>
      <p:sp>
        <p:nvSpPr>
          <p:cNvPr id="707" name="Google Shape;707;g28ee48132c4_3_46"/>
          <p:cNvSpPr txBox="1"/>
          <p:nvPr>
            <p:ph type="title"/>
          </p:nvPr>
        </p:nvSpPr>
        <p:spPr>
          <a:xfrm>
            <a:off x="1119431" y="805896"/>
            <a:ext cx="3971700" cy="792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500"/>
              <a:buNone/>
            </a:pPr>
            <a:r>
              <a:rPr lang="es-ES" sz="3200">
                <a:solidFill>
                  <a:schemeClr val="dk2"/>
                </a:solidFill>
                <a:latin typeface="Times New Roman"/>
                <a:ea typeface="Times New Roman"/>
                <a:cs typeface="Times New Roman"/>
                <a:sym typeface="Times New Roman"/>
              </a:rPr>
              <a:t>Pregunta </a:t>
            </a:r>
            <a:r>
              <a:rPr lang="es-ES" sz="3200">
                <a:latin typeface="Times New Roman"/>
                <a:ea typeface="Times New Roman"/>
                <a:cs typeface="Times New Roman"/>
                <a:sym typeface="Times New Roman"/>
              </a:rPr>
              <a:t>problema</a:t>
            </a:r>
            <a:endParaRPr/>
          </a:p>
        </p:txBody>
      </p:sp>
      <p:sp>
        <p:nvSpPr>
          <p:cNvPr id="708" name="Google Shape;708;g28ee48132c4_3_46"/>
          <p:cNvSpPr txBox="1"/>
          <p:nvPr>
            <p:ph idx="1" type="subTitle"/>
          </p:nvPr>
        </p:nvSpPr>
        <p:spPr>
          <a:xfrm>
            <a:off x="999625" y="1813478"/>
            <a:ext cx="7188475" cy="1647022"/>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200"/>
              <a:buNone/>
            </a:pPr>
            <a:r>
              <a:t/>
            </a:r>
            <a:endParaRPr sz="1600">
              <a:highlight>
                <a:srgbClr val="F7F7F7"/>
              </a:highlight>
            </a:endParaRPr>
          </a:p>
          <a:p>
            <a:pPr indent="0" lvl="0" marL="0" rtl="0" algn="l">
              <a:lnSpc>
                <a:spcPct val="100000"/>
              </a:lnSpc>
              <a:spcBef>
                <a:spcPts val="0"/>
              </a:spcBef>
              <a:spcAft>
                <a:spcPts val="0"/>
              </a:spcAft>
              <a:buSzPts val="1200"/>
              <a:buNone/>
            </a:pPr>
            <a:r>
              <a:t/>
            </a:r>
            <a:endParaRPr sz="1600">
              <a:highlight>
                <a:srgbClr val="F7F7F7"/>
              </a:highlight>
            </a:endParaRPr>
          </a:p>
          <a:p>
            <a:pPr indent="0" lvl="0" marL="0" rtl="0" algn="l">
              <a:lnSpc>
                <a:spcPct val="100000"/>
              </a:lnSpc>
              <a:spcBef>
                <a:spcPts val="0"/>
              </a:spcBef>
              <a:spcAft>
                <a:spcPts val="0"/>
              </a:spcAft>
              <a:buSzPts val="1200"/>
              <a:buNone/>
            </a:pPr>
            <a:r>
              <a:t/>
            </a:r>
            <a:endParaRPr sz="1800">
              <a:highlight>
                <a:srgbClr val="F7F7F7"/>
              </a:highlight>
              <a:latin typeface="Times New Roman"/>
              <a:ea typeface="Times New Roman"/>
              <a:cs typeface="Times New Roman"/>
              <a:sym typeface="Times New Roman"/>
            </a:endParaRPr>
          </a:p>
          <a:p>
            <a:pPr indent="0" lvl="0" marL="0" rtl="0" algn="l">
              <a:lnSpc>
                <a:spcPct val="100000"/>
              </a:lnSpc>
              <a:spcBef>
                <a:spcPts val="0"/>
              </a:spcBef>
              <a:spcAft>
                <a:spcPts val="0"/>
              </a:spcAft>
              <a:buSzPts val="1200"/>
              <a:buNone/>
            </a:pPr>
            <a:r>
              <a:rPr lang="es-ES" sz="1800">
                <a:highlight>
                  <a:srgbClr val="F7F7F7"/>
                </a:highlight>
                <a:latin typeface="Times New Roman"/>
                <a:ea typeface="Times New Roman"/>
                <a:cs typeface="Times New Roman"/>
                <a:sym typeface="Times New Roman"/>
              </a:rPr>
              <a:t>¿De qué manera se puede mejorar la organización del inventario de la empresa PATY SPORT?</a:t>
            </a:r>
            <a:endParaRPr/>
          </a:p>
          <a:p>
            <a:pPr indent="0" lvl="0" marL="0" rtl="0" algn="l">
              <a:lnSpc>
                <a:spcPct val="100000"/>
              </a:lnSpc>
              <a:spcBef>
                <a:spcPts val="0"/>
              </a:spcBef>
              <a:spcAft>
                <a:spcPts val="0"/>
              </a:spcAft>
              <a:buSzPts val="1200"/>
              <a:buNone/>
            </a:pPr>
            <a:r>
              <a:t/>
            </a:r>
            <a:endParaRPr sz="1600">
              <a:highlight>
                <a:srgbClr val="F7F7F7"/>
              </a:highlight>
              <a:latin typeface="Times New Roman"/>
              <a:ea typeface="Times New Roman"/>
              <a:cs typeface="Times New Roman"/>
              <a:sym typeface="Times New Roman"/>
            </a:endParaRPr>
          </a:p>
        </p:txBody>
      </p:sp>
      <p:grpSp>
        <p:nvGrpSpPr>
          <p:cNvPr id="709" name="Google Shape;709;g28ee48132c4_3_46"/>
          <p:cNvGrpSpPr/>
          <p:nvPr/>
        </p:nvGrpSpPr>
        <p:grpSpPr>
          <a:xfrm rot="10800000">
            <a:off x="8625196" y="135039"/>
            <a:ext cx="374394" cy="962867"/>
            <a:chOff x="-720900" y="1958300"/>
            <a:chExt cx="462900" cy="1190488"/>
          </a:xfrm>
        </p:grpSpPr>
        <p:sp>
          <p:nvSpPr>
            <p:cNvPr id="710" name="Google Shape;710;g28ee48132c4_3_46"/>
            <p:cNvSpPr/>
            <p:nvPr/>
          </p:nvSpPr>
          <p:spPr>
            <a:xfrm>
              <a:off x="-324000" y="280167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1" name="Google Shape;711;g28ee48132c4_3_46"/>
            <p:cNvSpPr/>
            <p:nvPr/>
          </p:nvSpPr>
          <p:spPr>
            <a:xfrm>
              <a:off x="-324000" y="308278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2" name="Google Shape;712;g28ee48132c4_3_46"/>
            <p:cNvSpPr/>
            <p:nvPr/>
          </p:nvSpPr>
          <p:spPr>
            <a:xfrm>
              <a:off x="-324000" y="223942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3" name="Google Shape;713;g28ee48132c4_3_46"/>
            <p:cNvSpPr/>
            <p:nvPr/>
          </p:nvSpPr>
          <p:spPr>
            <a:xfrm>
              <a:off x="-324000" y="252053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4" name="Google Shape;714;g28ee48132c4_3_46"/>
            <p:cNvSpPr/>
            <p:nvPr/>
          </p:nvSpPr>
          <p:spPr>
            <a:xfrm>
              <a:off x="-522450" y="280167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5" name="Google Shape;715;g28ee48132c4_3_46"/>
            <p:cNvSpPr/>
            <p:nvPr/>
          </p:nvSpPr>
          <p:spPr>
            <a:xfrm>
              <a:off x="-522450" y="308278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6" name="Google Shape;716;g28ee48132c4_3_46"/>
            <p:cNvSpPr/>
            <p:nvPr/>
          </p:nvSpPr>
          <p:spPr>
            <a:xfrm>
              <a:off x="-522450" y="223942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7" name="Google Shape;717;g28ee48132c4_3_46"/>
            <p:cNvSpPr/>
            <p:nvPr/>
          </p:nvSpPr>
          <p:spPr>
            <a:xfrm>
              <a:off x="-522450" y="252053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8" name="Google Shape;718;g28ee48132c4_3_46"/>
            <p:cNvSpPr/>
            <p:nvPr/>
          </p:nvSpPr>
          <p:spPr>
            <a:xfrm>
              <a:off x="-720900" y="280167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9" name="Google Shape;719;g28ee48132c4_3_46"/>
            <p:cNvSpPr/>
            <p:nvPr/>
          </p:nvSpPr>
          <p:spPr>
            <a:xfrm>
              <a:off x="-720900" y="308278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0" name="Google Shape;720;g28ee48132c4_3_46"/>
            <p:cNvSpPr/>
            <p:nvPr/>
          </p:nvSpPr>
          <p:spPr>
            <a:xfrm>
              <a:off x="-720900" y="223942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1" name="Google Shape;721;g28ee48132c4_3_46"/>
            <p:cNvSpPr/>
            <p:nvPr/>
          </p:nvSpPr>
          <p:spPr>
            <a:xfrm>
              <a:off x="-720900" y="252053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2" name="Google Shape;722;g28ee48132c4_3_46"/>
            <p:cNvSpPr/>
            <p:nvPr/>
          </p:nvSpPr>
          <p:spPr>
            <a:xfrm>
              <a:off x="-324000" y="1958300"/>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3" name="Google Shape;723;g28ee48132c4_3_46"/>
            <p:cNvSpPr/>
            <p:nvPr/>
          </p:nvSpPr>
          <p:spPr>
            <a:xfrm>
              <a:off x="-522450" y="1958300"/>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4" name="Google Shape;724;g28ee48132c4_3_46"/>
            <p:cNvSpPr/>
            <p:nvPr/>
          </p:nvSpPr>
          <p:spPr>
            <a:xfrm>
              <a:off x="-720900" y="1958300"/>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25" name="Google Shape;725;g28ee48132c4_3_46"/>
          <p:cNvGrpSpPr/>
          <p:nvPr/>
        </p:nvGrpSpPr>
        <p:grpSpPr>
          <a:xfrm>
            <a:off x="-4" y="-41206"/>
            <a:ext cx="1119432" cy="1639409"/>
            <a:chOff x="5903235" y="-19"/>
            <a:chExt cx="1293543" cy="1894394"/>
          </a:xfrm>
        </p:grpSpPr>
        <p:sp>
          <p:nvSpPr>
            <p:cNvPr id="726" name="Google Shape;726;g28ee48132c4_3_46"/>
            <p:cNvSpPr/>
            <p:nvPr/>
          </p:nvSpPr>
          <p:spPr>
            <a:xfrm>
              <a:off x="6375400" y="1545175"/>
              <a:ext cx="349200" cy="3492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7" name="Google Shape;727;g28ee48132c4_3_46"/>
            <p:cNvSpPr/>
            <p:nvPr/>
          </p:nvSpPr>
          <p:spPr>
            <a:xfrm>
              <a:off x="6549946" y="-19"/>
              <a:ext cx="107" cy="1009051"/>
            </a:xfrm>
            <a:custGeom>
              <a:rect b="b" l="l" r="r" t="t"/>
              <a:pathLst>
                <a:path extrusionOk="0" fill="none" h="9424" w="1">
                  <a:moveTo>
                    <a:pt x="0" y="0"/>
                  </a:moveTo>
                  <a:lnTo>
                    <a:pt x="0" y="9424"/>
                  </a:lnTo>
                </a:path>
              </a:pathLst>
            </a:custGeom>
            <a:solidFill>
              <a:schemeClr val="accent1"/>
            </a:solidFill>
            <a:ln cap="flat" cmpd="sng" w="38100">
              <a:solidFill>
                <a:schemeClr val="dk1"/>
              </a:solidFill>
              <a:prstDash val="solid"/>
              <a:miter lim="2506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8" name="Google Shape;728;g28ee48132c4_3_46"/>
            <p:cNvSpPr/>
            <p:nvPr/>
          </p:nvSpPr>
          <p:spPr>
            <a:xfrm>
              <a:off x="5903235" y="1008921"/>
              <a:ext cx="1293543" cy="652286"/>
            </a:xfrm>
            <a:custGeom>
              <a:rect b="b" l="l" r="r" t="t"/>
              <a:pathLst>
                <a:path extrusionOk="0" h="6092" w="12081">
                  <a:moveTo>
                    <a:pt x="6041" y="1"/>
                  </a:moveTo>
                  <a:cubicBezTo>
                    <a:pt x="2707" y="1"/>
                    <a:pt x="0" y="2708"/>
                    <a:pt x="0" y="6041"/>
                  </a:cubicBezTo>
                  <a:lnTo>
                    <a:pt x="0" y="6091"/>
                  </a:lnTo>
                  <a:lnTo>
                    <a:pt x="12081" y="6091"/>
                  </a:lnTo>
                  <a:lnTo>
                    <a:pt x="12081" y="6041"/>
                  </a:lnTo>
                  <a:cubicBezTo>
                    <a:pt x="12081" y="2708"/>
                    <a:pt x="9374" y="1"/>
                    <a:pt x="604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2" name="Shape 732"/>
        <p:cNvGrpSpPr/>
        <p:nvPr/>
      </p:nvGrpSpPr>
      <p:grpSpPr>
        <a:xfrm>
          <a:off x="0" y="0"/>
          <a:ext cx="0" cy="0"/>
          <a:chOff x="0" y="0"/>
          <a:chExt cx="0" cy="0"/>
        </a:xfrm>
      </p:grpSpPr>
      <p:sp>
        <p:nvSpPr>
          <p:cNvPr id="733" name="Google Shape;733;p5"/>
          <p:cNvSpPr txBox="1"/>
          <p:nvPr>
            <p:ph type="title"/>
          </p:nvPr>
        </p:nvSpPr>
        <p:spPr>
          <a:xfrm>
            <a:off x="800325" y="670050"/>
            <a:ext cx="77040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500"/>
              <a:buNone/>
            </a:pPr>
            <a:r>
              <a:rPr lang="es-ES" sz="3200">
                <a:solidFill>
                  <a:schemeClr val="dk2"/>
                </a:solidFill>
                <a:latin typeface="Times New Roman"/>
                <a:ea typeface="Times New Roman"/>
                <a:cs typeface="Times New Roman"/>
                <a:sym typeface="Times New Roman"/>
              </a:rPr>
              <a:t>Objetivo </a:t>
            </a:r>
            <a:r>
              <a:rPr lang="es-ES" sz="3200">
                <a:solidFill>
                  <a:schemeClr val="dk1"/>
                </a:solidFill>
                <a:latin typeface="Times New Roman"/>
                <a:ea typeface="Times New Roman"/>
                <a:cs typeface="Times New Roman"/>
                <a:sym typeface="Times New Roman"/>
              </a:rPr>
              <a:t>general</a:t>
            </a:r>
            <a:endParaRPr/>
          </a:p>
        </p:txBody>
      </p:sp>
      <p:sp>
        <p:nvSpPr>
          <p:cNvPr id="734" name="Google Shape;734;p5"/>
          <p:cNvSpPr txBox="1"/>
          <p:nvPr/>
        </p:nvSpPr>
        <p:spPr>
          <a:xfrm>
            <a:off x="795788" y="2116706"/>
            <a:ext cx="7444500" cy="1200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s-ES" sz="1800" u="none" cap="none" strike="noStrike">
                <a:solidFill>
                  <a:srgbClr val="000000"/>
                </a:solidFill>
                <a:latin typeface="Times New Roman"/>
                <a:ea typeface="Times New Roman"/>
                <a:cs typeface="Times New Roman"/>
                <a:sym typeface="Times New Roman"/>
              </a:rPr>
              <a:t>Desarrollar un sistema de gestión de inventario </a:t>
            </a:r>
            <a:r>
              <a:rPr lang="es-ES" sz="1800">
                <a:latin typeface="Times New Roman"/>
                <a:ea typeface="Times New Roman"/>
                <a:cs typeface="Times New Roman"/>
                <a:sym typeface="Times New Roman"/>
              </a:rPr>
              <a:t>para la empresa PATY SPORT </a:t>
            </a:r>
            <a:r>
              <a:rPr b="0" i="0" lang="es-ES" sz="1800" u="none" cap="none" strike="noStrike">
                <a:solidFill>
                  <a:srgbClr val="000000"/>
                </a:solidFill>
                <a:latin typeface="Times New Roman"/>
                <a:ea typeface="Times New Roman"/>
                <a:cs typeface="Times New Roman"/>
                <a:sym typeface="Times New Roman"/>
              </a:rPr>
              <a:t>eficiente y adaptable que optimice los procesos de almacenamiento, seguimiento y control de los productos, con el fin de mejorar la precisión, la disponibilidad y la eficiencia operativa en toda la cadena de suministro.</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8" name="Shape 738"/>
        <p:cNvGrpSpPr/>
        <p:nvPr/>
      </p:nvGrpSpPr>
      <p:grpSpPr>
        <a:xfrm>
          <a:off x="0" y="0"/>
          <a:ext cx="0" cy="0"/>
          <a:chOff x="0" y="0"/>
          <a:chExt cx="0" cy="0"/>
        </a:xfrm>
      </p:grpSpPr>
      <p:sp>
        <p:nvSpPr>
          <p:cNvPr id="739" name="Google Shape;739;p7"/>
          <p:cNvSpPr txBox="1"/>
          <p:nvPr>
            <p:ph type="title"/>
          </p:nvPr>
        </p:nvSpPr>
        <p:spPr>
          <a:xfrm>
            <a:off x="687651" y="280708"/>
            <a:ext cx="77040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500"/>
              <a:buNone/>
            </a:pPr>
            <a:r>
              <a:rPr lang="es-ES" sz="3200">
                <a:solidFill>
                  <a:schemeClr val="dk2"/>
                </a:solidFill>
                <a:latin typeface="Times New Roman"/>
                <a:ea typeface="Times New Roman"/>
                <a:cs typeface="Times New Roman"/>
                <a:sym typeface="Times New Roman"/>
              </a:rPr>
              <a:t>Objetivos </a:t>
            </a:r>
            <a:r>
              <a:rPr lang="es-ES" sz="3200">
                <a:latin typeface="Times New Roman"/>
                <a:ea typeface="Times New Roman"/>
                <a:cs typeface="Times New Roman"/>
                <a:sym typeface="Times New Roman"/>
              </a:rPr>
              <a:t>específicos</a:t>
            </a:r>
            <a:endParaRPr/>
          </a:p>
        </p:txBody>
      </p:sp>
      <p:sp>
        <p:nvSpPr>
          <p:cNvPr id="740" name="Google Shape;740;p7"/>
          <p:cNvSpPr txBox="1"/>
          <p:nvPr>
            <p:ph idx="1" type="subTitle"/>
          </p:nvPr>
        </p:nvSpPr>
        <p:spPr>
          <a:xfrm>
            <a:off x="-2362" y="752539"/>
            <a:ext cx="9148721" cy="3938750"/>
          </a:xfrm>
          <a:prstGeom prst="rect">
            <a:avLst/>
          </a:prstGeom>
          <a:noFill/>
          <a:ln>
            <a:noFill/>
          </a:ln>
        </p:spPr>
        <p:txBody>
          <a:bodyPr anchorCtr="0" anchor="t" bIns="91425" lIns="91425" spcFirstLastPara="1" rIns="91425" wrap="square" tIns="91425">
            <a:noAutofit/>
          </a:bodyPr>
          <a:lstStyle/>
          <a:p>
            <a:pPr indent="-304800" lvl="0" marL="457200" rtl="0" algn="l">
              <a:lnSpc>
                <a:spcPct val="100000"/>
              </a:lnSpc>
              <a:spcBef>
                <a:spcPts val="0"/>
              </a:spcBef>
              <a:spcAft>
                <a:spcPts val="0"/>
              </a:spcAft>
              <a:buSzPts val="1200"/>
              <a:buNone/>
            </a:pPr>
            <a:r>
              <a:t/>
            </a:r>
            <a:endParaRPr sz="1400">
              <a:solidFill>
                <a:schemeClr val="dk1"/>
              </a:solidFill>
              <a:latin typeface="Times New Roman"/>
              <a:ea typeface="Times New Roman"/>
              <a:cs typeface="Times New Roman"/>
              <a:sym typeface="Times New Roman"/>
            </a:endParaRPr>
          </a:p>
          <a:p>
            <a:pPr indent="-228600" lvl="0" marL="457200" rtl="0" algn="l">
              <a:lnSpc>
                <a:spcPct val="100000"/>
              </a:lnSpc>
              <a:spcBef>
                <a:spcPts val="0"/>
              </a:spcBef>
              <a:spcAft>
                <a:spcPts val="0"/>
              </a:spcAft>
              <a:buSzPts val="1200"/>
              <a:buFont typeface="Arial"/>
              <a:buNone/>
            </a:pPr>
            <a:r>
              <a:t/>
            </a:r>
            <a:endParaRPr sz="1800">
              <a:latin typeface="Times New Roman"/>
              <a:ea typeface="Times New Roman"/>
              <a:cs typeface="Times New Roman"/>
              <a:sym typeface="Times New Roman"/>
            </a:endParaRPr>
          </a:p>
          <a:p>
            <a:pPr indent="-304800" lvl="0" marL="457200" rtl="0" algn="l">
              <a:lnSpc>
                <a:spcPct val="100000"/>
              </a:lnSpc>
              <a:spcBef>
                <a:spcPts val="0"/>
              </a:spcBef>
              <a:spcAft>
                <a:spcPts val="0"/>
              </a:spcAft>
              <a:buSzPts val="1200"/>
              <a:buFont typeface="Arial"/>
              <a:buChar char="•"/>
            </a:pPr>
            <a:r>
              <a:rPr lang="es-ES" sz="1600">
                <a:latin typeface="Times New Roman"/>
                <a:ea typeface="Times New Roman"/>
                <a:cs typeface="Times New Roman"/>
                <a:sym typeface="Times New Roman"/>
              </a:rPr>
              <a:t> Realizar un seguimiento preciso del inventario en tiempo real.</a:t>
            </a:r>
            <a:endParaRPr/>
          </a:p>
          <a:p>
            <a:pPr indent="-228600" lvl="0" marL="457200" rtl="0" algn="l">
              <a:lnSpc>
                <a:spcPct val="100000"/>
              </a:lnSpc>
              <a:spcBef>
                <a:spcPts val="0"/>
              </a:spcBef>
              <a:spcAft>
                <a:spcPts val="0"/>
              </a:spcAft>
              <a:buSzPts val="1200"/>
              <a:buFont typeface="Arial"/>
              <a:buNone/>
            </a:pPr>
            <a:r>
              <a:t/>
            </a:r>
            <a:endParaRPr sz="1600">
              <a:latin typeface="Times New Roman"/>
              <a:ea typeface="Times New Roman"/>
              <a:cs typeface="Times New Roman"/>
              <a:sym typeface="Times New Roman"/>
            </a:endParaRPr>
          </a:p>
          <a:p>
            <a:pPr indent="-304800" lvl="0" marL="457200" rtl="0" algn="l">
              <a:lnSpc>
                <a:spcPct val="100000"/>
              </a:lnSpc>
              <a:spcBef>
                <a:spcPts val="0"/>
              </a:spcBef>
              <a:spcAft>
                <a:spcPts val="0"/>
              </a:spcAft>
              <a:buSzPts val="1200"/>
              <a:buFont typeface="Arial"/>
              <a:buChar char="•"/>
            </a:pPr>
            <a:r>
              <a:rPr lang="es-ES" sz="1600">
                <a:latin typeface="Times New Roman"/>
                <a:ea typeface="Times New Roman"/>
                <a:cs typeface="Times New Roman"/>
                <a:sym typeface="Times New Roman"/>
              </a:rPr>
              <a:t>Gestionar en el sistema cuáles serán los diferentes roles que podrán modificar cada producto en el Inventario a partir de la base de datos.</a:t>
            </a:r>
            <a:endParaRPr sz="1600">
              <a:latin typeface="Times New Roman"/>
              <a:ea typeface="Times New Roman"/>
              <a:cs typeface="Times New Roman"/>
              <a:sym typeface="Times New Roman"/>
            </a:endParaRPr>
          </a:p>
          <a:p>
            <a:pPr indent="-228600" lvl="0" marL="457200" rtl="0" algn="l">
              <a:lnSpc>
                <a:spcPct val="100000"/>
              </a:lnSpc>
              <a:spcBef>
                <a:spcPts val="0"/>
              </a:spcBef>
              <a:spcAft>
                <a:spcPts val="0"/>
              </a:spcAft>
              <a:buSzPts val="1200"/>
              <a:buFont typeface="Arial"/>
              <a:buNone/>
            </a:pPr>
            <a:r>
              <a:t/>
            </a:r>
            <a:endParaRPr sz="1600">
              <a:latin typeface="Times New Roman"/>
              <a:ea typeface="Times New Roman"/>
              <a:cs typeface="Times New Roman"/>
              <a:sym typeface="Times New Roman"/>
            </a:endParaRPr>
          </a:p>
          <a:p>
            <a:pPr indent="-304800" lvl="0" marL="457200" rtl="0" algn="l">
              <a:lnSpc>
                <a:spcPct val="100000"/>
              </a:lnSpc>
              <a:spcBef>
                <a:spcPts val="0"/>
              </a:spcBef>
              <a:spcAft>
                <a:spcPts val="0"/>
              </a:spcAft>
              <a:buSzPts val="1200"/>
              <a:buFont typeface="Arial"/>
              <a:buChar char="•"/>
            </a:pPr>
            <a:r>
              <a:rPr lang="es-ES" sz="1600">
                <a:latin typeface="Times New Roman"/>
                <a:ea typeface="Times New Roman"/>
                <a:cs typeface="Times New Roman"/>
                <a:sym typeface="Times New Roman"/>
              </a:rPr>
              <a:t>Gestionar los productos a través del catálogo.</a:t>
            </a:r>
            <a:endParaRPr/>
          </a:p>
          <a:p>
            <a:pPr indent="-228600" lvl="0" marL="457200" rtl="0" algn="l">
              <a:lnSpc>
                <a:spcPct val="100000"/>
              </a:lnSpc>
              <a:spcBef>
                <a:spcPts val="0"/>
              </a:spcBef>
              <a:spcAft>
                <a:spcPts val="0"/>
              </a:spcAft>
              <a:buSzPts val="1200"/>
              <a:buFont typeface="Arial"/>
              <a:buNone/>
            </a:pPr>
            <a:r>
              <a:t/>
            </a:r>
            <a:endParaRPr sz="1600">
              <a:latin typeface="Times New Roman"/>
              <a:ea typeface="Times New Roman"/>
              <a:cs typeface="Times New Roman"/>
              <a:sym typeface="Times New Roman"/>
            </a:endParaRPr>
          </a:p>
          <a:p>
            <a:pPr indent="-304800" lvl="0" marL="457200" rtl="0" algn="l">
              <a:lnSpc>
                <a:spcPct val="100000"/>
              </a:lnSpc>
              <a:spcBef>
                <a:spcPts val="0"/>
              </a:spcBef>
              <a:spcAft>
                <a:spcPts val="0"/>
              </a:spcAft>
              <a:buSzPts val="1200"/>
              <a:buFont typeface="Arial"/>
              <a:buChar char="•"/>
            </a:pPr>
            <a:r>
              <a:rPr lang="es-ES" sz="1600">
                <a:latin typeface="Times New Roman"/>
                <a:ea typeface="Times New Roman"/>
                <a:cs typeface="Times New Roman"/>
                <a:sym typeface="Times New Roman"/>
              </a:rPr>
              <a:t>Construir alertas automatizadas para notificar sobre niveles bajos de existencias de productos.</a:t>
            </a:r>
            <a:endParaRPr sz="1600"/>
          </a:p>
          <a:p>
            <a:pPr indent="-228600" lvl="0" marL="457200" rtl="0" algn="l">
              <a:lnSpc>
                <a:spcPct val="100000"/>
              </a:lnSpc>
              <a:spcBef>
                <a:spcPts val="0"/>
              </a:spcBef>
              <a:spcAft>
                <a:spcPts val="0"/>
              </a:spcAft>
              <a:buSzPts val="1200"/>
              <a:buFont typeface="Arial"/>
              <a:buNone/>
            </a:pPr>
            <a:r>
              <a:t/>
            </a:r>
            <a:endParaRPr sz="1600">
              <a:latin typeface="Times New Roman"/>
              <a:ea typeface="Times New Roman"/>
              <a:cs typeface="Times New Roman"/>
              <a:sym typeface="Times New Roman"/>
            </a:endParaRPr>
          </a:p>
          <a:p>
            <a:pPr indent="-304800" lvl="0" marL="457200" rtl="0" algn="l">
              <a:lnSpc>
                <a:spcPct val="100000"/>
              </a:lnSpc>
              <a:spcBef>
                <a:spcPts val="0"/>
              </a:spcBef>
              <a:spcAft>
                <a:spcPts val="0"/>
              </a:spcAft>
              <a:buSzPts val="1200"/>
              <a:buFont typeface="Arial"/>
              <a:buChar char="•"/>
            </a:pPr>
            <a:r>
              <a:rPr lang="es-ES" sz="1600">
                <a:latin typeface="Times New Roman"/>
                <a:ea typeface="Times New Roman"/>
                <a:cs typeface="Times New Roman"/>
                <a:sym typeface="Times New Roman"/>
              </a:rPr>
              <a:t>Diseñar un panel de control intuitivo que muestre métricas clave del inventario. </a:t>
            </a:r>
            <a:endParaRPr/>
          </a:p>
          <a:p>
            <a:pPr indent="-228600" lvl="0" marL="457200" rtl="0" algn="l">
              <a:lnSpc>
                <a:spcPct val="100000"/>
              </a:lnSpc>
              <a:spcBef>
                <a:spcPts val="0"/>
              </a:spcBef>
              <a:spcAft>
                <a:spcPts val="0"/>
              </a:spcAft>
              <a:buSzPts val="1200"/>
              <a:buFont typeface="Arial"/>
              <a:buNone/>
            </a:pPr>
            <a:r>
              <a:t/>
            </a:r>
            <a:endParaRPr sz="1600">
              <a:latin typeface="Times New Roman"/>
              <a:ea typeface="Times New Roman"/>
              <a:cs typeface="Times New Roman"/>
              <a:sym typeface="Times New Roman"/>
            </a:endParaRPr>
          </a:p>
          <a:p>
            <a:pPr indent="-304800" lvl="0" marL="457200" rtl="0" algn="l">
              <a:lnSpc>
                <a:spcPct val="100000"/>
              </a:lnSpc>
              <a:spcBef>
                <a:spcPts val="0"/>
              </a:spcBef>
              <a:spcAft>
                <a:spcPts val="0"/>
              </a:spcAft>
              <a:buSzPts val="1200"/>
              <a:buFont typeface="Arial"/>
              <a:buChar char="•"/>
            </a:pPr>
            <a:r>
              <a:rPr lang="es-ES" sz="1600">
                <a:latin typeface="Times New Roman"/>
                <a:ea typeface="Times New Roman"/>
                <a:cs typeface="Times New Roman"/>
                <a:sym typeface="Times New Roman"/>
              </a:rPr>
              <a:t>Implementar un módulo para la gestión de proveedores dentro del aplicativo para agilizar la reposición de productos. </a:t>
            </a:r>
            <a:endParaRPr/>
          </a:p>
          <a:p>
            <a:pPr indent="-304800" lvl="0" marL="457200" rtl="0" algn="l">
              <a:lnSpc>
                <a:spcPct val="100000"/>
              </a:lnSpc>
              <a:spcBef>
                <a:spcPts val="0"/>
              </a:spcBef>
              <a:spcAft>
                <a:spcPts val="0"/>
              </a:spcAft>
              <a:buSzPts val="1200"/>
              <a:buNone/>
            </a:pPr>
            <a:r>
              <a:t/>
            </a:r>
            <a:endParaRPr sz="1400"/>
          </a:p>
          <a:p>
            <a:pPr indent="-304800" lvl="0" marL="457200" rtl="0" algn="l">
              <a:lnSpc>
                <a:spcPct val="100000"/>
              </a:lnSpc>
              <a:spcBef>
                <a:spcPts val="0"/>
              </a:spcBef>
              <a:spcAft>
                <a:spcPts val="0"/>
              </a:spcAft>
              <a:buSzPts val="1200"/>
              <a:buNone/>
            </a:pPr>
            <a:r>
              <a:t/>
            </a:r>
            <a:endParaRPr sz="1400">
              <a:latin typeface="Times New Roman"/>
              <a:ea typeface="Times New Roman"/>
              <a:cs typeface="Times New Roman"/>
              <a:sym typeface="Times New Roman"/>
            </a:endParaRPr>
          </a:p>
          <a:p>
            <a:pPr indent="-304800" lvl="0" marL="457200" rtl="0" algn="l">
              <a:lnSpc>
                <a:spcPct val="100000"/>
              </a:lnSpc>
              <a:spcBef>
                <a:spcPts val="0"/>
              </a:spcBef>
              <a:spcAft>
                <a:spcPts val="0"/>
              </a:spcAft>
              <a:buSzPts val="1200"/>
              <a:buNone/>
            </a:pPr>
            <a:r>
              <a:t/>
            </a:r>
            <a:endParaRPr sz="1400"/>
          </a:p>
          <a:p>
            <a:pPr indent="-304800" lvl="0" marL="457200" rtl="0" algn="l">
              <a:lnSpc>
                <a:spcPct val="100000"/>
              </a:lnSpc>
              <a:spcBef>
                <a:spcPts val="0"/>
              </a:spcBef>
              <a:spcAft>
                <a:spcPts val="0"/>
              </a:spcAft>
              <a:buSzPts val="1200"/>
              <a:buNone/>
            </a:pPr>
            <a:r>
              <a:t/>
            </a:r>
            <a:endParaRPr>
              <a:latin typeface="Times New Roman"/>
              <a:ea typeface="Times New Roman"/>
              <a:cs typeface="Times New Roman"/>
              <a:sym typeface="Times New Roman"/>
            </a:endParaRPr>
          </a:p>
          <a:p>
            <a:pPr indent="-304800" lvl="0" marL="457200" rtl="0" algn="l">
              <a:lnSpc>
                <a:spcPct val="100000"/>
              </a:lnSpc>
              <a:spcBef>
                <a:spcPts val="0"/>
              </a:spcBef>
              <a:spcAft>
                <a:spcPts val="0"/>
              </a:spcAft>
              <a:buSzPts val="1200"/>
              <a:buNone/>
            </a:pPr>
            <a:r>
              <a:t/>
            </a:r>
            <a:endParaRPr sz="1400"/>
          </a:p>
          <a:p>
            <a:pPr indent="-304800" lvl="0" marL="457200" rtl="0" algn="l">
              <a:lnSpc>
                <a:spcPct val="100000"/>
              </a:lnSpc>
              <a:spcBef>
                <a:spcPts val="0"/>
              </a:spcBef>
              <a:spcAft>
                <a:spcPts val="0"/>
              </a:spcAft>
              <a:buSzPts val="1200"/>
              <a:buNone/>
            </a:pPr>
            <a:r>
              <a:t/>
            </a:r>
            <a:endParaRPr sz="1400">
              <a:latin typeface="Times New Roman"/>
              <a:ea typeface="Times New Roman"/>
              <a:cs typeface="Times New Roman"/>
              <a:sym typeface="Times New Roman"/>
            </a:endParaRPr>
          </a:p>
          <a:p>
            <a:pPr indent="-304800" lvl="0" marL="457200" rtl="0" algn="l">
              <a:lnSpc>
                <a:spcPct val="100000"/>
              </a:lnSpc>
              <a:spcBef>
                <a:spcPts val="0"/>
              </a:spcBef>
              <a:spcAft>
                <a:spcPts val="0"/>
              </a:spcAft>
              <a:buSzPts val="1200"/>
              <a:buNone/>
            </a:pPr>
            <a:r>
              <a:t/>
            </a:r>
            <a:endParaRPr/>
          </a:p>
          <a:p>
            <a:pPr indent="-304800" lvl="0" marL="457200" rtl="0" algn="l">
              <a:lnSpc>
                <a:spcPct val="100000"/>
              </a:lnSpc>
              <a:spcBef>
                <a:spcPts val="0"/>
              </a:spcBef>
              <a:spcAft>
                <a:spcPts val="0"/>
              </a:spcAft>
              <a:buSzPts val="1200"/>
              <a:buNone/>
            </a:pPr>
            <a:r>
              <a:t/>
            </a:r>
            <a:endParaRPr sz="1400">
              <a:latin typeface="Times New Roman"/>
              <a:ea typeface="Times New Roman"/>
              <a:cs typeface="Times New Roman"/>
              <a:sym typeface="Times New Roman"/>
            </a:endParaRPr>
          </a:p>
          <a:p>
            <a:pPr indent="-304800" lvl="0" marL="457200" rtl="0" algn="l">
              <a:lnSpc>
                <a:spcPct val="100000"/>
              </a:lnSpc>
              <a:spcBef>
                <a:spcPts val="0"/>
              </a:spcBef>
              <a:spcAft>
                <a:spcPts val="0"/>
              </a:spcAft>
              <a:buSzPts val="1200"/>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4" name="Shape 744"/>
        <p:cNvGrpSpPr/>
        <p:nvPr/>
      </p:nvGrpSpPr>
      <p:grpSpPr>
        <a:xfrm>
          <a:off x="0" y="0"/>
          <a:ext cx="0" cy="0"/>
          <a:chOff x="0" y="0"/>
          <a:chExt cx="0" cy="0"/>
        </a:xfrm>
      </p:grpSpPr>
      <p:sp>
        <p:nvSpPr>
          <p:cNvPr id="745" name="Google Shape;745;p8"/>
          <p:cNvSpPr txBox="1"/>
          <p:nvPr>
            <p:ph type="title"/>
          </p:nvPr>
        </p:nvSpPr>
        <p:spPr>
          <a:xfrm>
            <a:off x="277896" y="183661"/>
            <a:ext cx="77040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500"/>
              <a:buNone/>
            </a:pPr>
            <a:r>
              <a:rPr lang="es-ES" sz="3200">
                <a:solidFill>
                  <a:schemeClr val="dk2"/>
                </a:solidFill>
                <a:latin typeface="Times New Roman"/>
                <a:ea typeface="Times New Roman"/>
                <a:cs typeface="Times New Roman"/>
                <a:sym typeface="Times New Roman"/>
              </a:rPr>
              <a:t>Justi</a:t>
            </a:r>
            <a:r>
              <a:rPr lang="es-ES" sz="3200">
                <a:solidFill>
                  <a:srgbClr val="000000"/>
                </a:solidFill>
                <a:latin typeface="Times New Roman"/>
                <a:ea typeface="Times New Roman"/>
                <a:cs typeface="Times New Roman"/>
                <a:sym typeface="Times New Roman"/>
              </a:rPr>
              <a:t>ficación</a:t>
            </a:r>
            <a:endParaRPr sz="3200">
              <a:latin typeface="Times New Roman"/>
              <a:ea typeface="Times New Roman"/>
              <a:cs typeface="Times New Roman"/>
              <a:sym typeface="Times New Roman"/>
            </a:endParaRPr>
          </a:p>
        </p:txBody>
      </p:sp>
      <p:sp>
        <p:nvSpPr>
          <p:cNvPr id="746" name="Google Shape;746;p8"/>
          <p:cNvSpPr txBox="1"/>
          <p:nvPr>
            <p:ph idx="1" type="subTitle"/>
          </p:nvPr>
        </p:nvSpPr>
        <p:spPr>
          <a:xfrm>
            <a:off x="282754" y="878161"/>
            <a:ext cx="8666252" cy="3823200"/>
          </a:xfrm>
          <a:prstGeom prst="rect">
            <a:avLst/>
          </a:prstGeom>
          <a:noFill/>
          <a:ln>
            <a:noFill/>
          </a:ln>
        </p:spPr>
        <p:txBody>
          <a:bodyPr anchorCtr="0" anchor="ctr" bIns="91425" lIns="91425" spcFirstLastPara="1" rIns="91425" wrap="square" tIns="91425">
            <a:noAutofit/>
          </a:bodyPr>
          <a:lstStyle/>
          <a:p>
            <a:pPr indent="-304800" lvl="0" marL="457200" rtl="0" algn="l">
              <a:lnSpc>
                <a:spcPct val="100000"/>
              </a:lnSpc>
              <a:spcBef>
                <a:spcPts val="0"/>
              </a:spcBef>
              <a:spcAft>
                <a:spcPts val="0"/>
              </a:spcAft>
              <a:buSzPts val="1200"/>
              <a:buNone/>
            </a:pPr>
            <a:r>
              <a:rPr lang="es-ES" sz="1500">
                <a:latin typeface="Times New Roman"/>
                <a:ea typeface="Times New Roman"/>
                <a:cs typeface="Times New Roman"/>
                <a:sym typeface="Times New Roman"/>
              </a:rPr>
              <a:t>El objetivo de este aplicativo es que los inventarios añaden una flexibilidad a la hora de tener que</a:t>
            </a:r>
            <a:endParaRPr sz="1500">
              <a:latin typeface="Times New Roman"/>
              <a:ea typeface="Times New Roman"/>
              <a:cs typeface="Times New Roman"/>
              <a:sym typeface="Times New Roman"/>
            </a:endParaRPr>
          </a:p>
          <a:p>
            <a:pPr indent="-304800" lvl="0" marL="457200" rtl="0" algn="l">
              <a:lnSpc>
                <a:spcPct val="100000"/>
              </a:lnSpc>
              <a:spcBef>
                <a:spcPts val="0"/>
              </a:spcBef>
              <a:spcAft>
                <a:spcPts val="0"/>
              </a:spcAft>
              <a:buSzPts val="1200"/>
              <a:buNone/>
            </a:pPr>
            <a:r>
              <a:rPr lang="es-ES" sz="1500">
                <a:latin typeface="Times New Roman"/>
                <a:ea typeface="Times New Roman"/>
                <a:cs typeface="Times New Roman"/>
                <a:sym typeface="Times New Roman"/>
              </a:rPr>
              <a:t>hacer un registro de todo lo que hay. En la creciente demanda de los materiales en la industria, mantener</a:t>
            </a:r>
            <a:endParaRPr/>
          </a:p>
          <a:p>
            <a:pPr indent="-304800" lvl="0" marL="457200" rtl="0" algn="l">
              <a:lnSpc>
                <a:spcPct val="100000"/>
              </a:lnSpc>
              <a:spcBef>
                <a:spcPts val="0"/>
              </a:spcBef>
              <a:spcAft>
                <a:spcPts val="0"/>
              </a:spcAft>
              <a:buSzPts val="1200"/>
              <a:buNone/>
            </a:pPr>
            <a:r>
              <a:rPr lang="es-ES" sz="1500">
                <a:latin typeface="Times New Roman"/>
                <a:ea typeface="Times New Roman"/>
                <a:cs typeface="Times New Roman"/>
                <a:sym typeface="Times New Roman"/>
              </a:rPr>
              <a:t>un stock apropiado es de vital importancia, dado que de ello depende el mantener una venta o cubrir una.</a:t>
            </a:r>
            <a:endParaRPr/>
          </a:p>
          <a:p>
            <a:pPr indent="-304800" lvl="0" marL="457200" rtl="0" algn="l">
              <a:lnSpc>
                <a:spcPct val="100000"/>
              </a:lnSpc>
              <a:spcBef>
                <a:spcPts val="0"/>
              </a:spcBef>
              <a:spcAft>
                <a:spcPts val="0"/>
              </a:spcAft>
              <a:buSzPts val="1200"/>
              <a:buNone/>
            </a:pPr>
            <a:r>
              <a:rPr lang="es-ES" sz="1500">
                <a:latin typeface="Times New Roman"/>
                <a:ea typeface="Times New Roman"/>
                <a:cs typeface="Times New Roman"/>
                <a:sym typeface="Times New Roman"/>
              </a:rPr>
              <a:t>Demanda que el cliente final solicita.</a:t>
            </a:r>
            <a:endParaRPr/>
          </a:p>
          <a:p>
            <a:pPr indent="-304800" lvl="0" marL="457200" rtl="0" algn="l">
              <a:lnSpc>
                <a:spcPct val="100000"/>
              </a:lnSpc>
              <a:spcBef>
                <a:spcPts val="0"/>
              </a:spcBef>
              <a:spcAft>
                <a:spcPts val="0"/>
              </a:spcAft>
              <a:buSzPts val="1200"/>
              <a:buNone/>
            </a:pPr>
            <a:r>
              <a:t/>
            </a:r>
            <a:endParaRPr sz="1500">
              <a:latin typeface="Times New Roman"/>
              <a:ea typeface="Times New Roman"/>
              <a:cs typeface="Times New Roman"/>
              <a:sym typeface="Times New Roman"/>
            </a:endParaRPr>
          </a:p>
          <a:p>
            <a:pPr indent="-304800" lvl="0" marL="457200" rtl="0" algn="l">
              <a:lnSpc>
                <a:spcPct val="100000"/>
              </a:lnSpc>
              <a:spcBef>
                <a:spcPts val="0"/>
              </a:spcBef>
              <a:spcAft>
                <a:spcPts val="0"/>
              </a:spcAft>
              <a:buSzPts val="1200"/>
              <a:buNone/>
            </a:pPr>
            <a:r>
              <a:rPr lang="es-ES" sz="1500">
                <a:latin typeface="Times New Roman"/>
                <a:ea typeface="Times New Roman"/>
                <a:cs typeface="Times New Roman"/>
                <a:sym typeface="Times New Roman"/>
              </a:rPr>
              <a:t>A través de un mejor control de los niveles de stock es posible disminuir pérdidas en el inventario de los</a:t>
            </a:r>
            <a:endParaRPr sz="1500">
              <a:latin typeface="Times New Roman"/>
              <a:ea typeface="Times New Roman"/>
              <a:cs typeface="Times New Roman"/>
              <a:sym typeface="Times New Roman"/>
            </a:endParaRPr>
          </a:p>
          <a:p>
            <a:pPr indent="-304800" lvl="0" marL="457200" rtl="0" algn="l">
              <a:lnSpc>
                <a:spcPct val="100000"/>
              </a:lnSpc>
              <a:spcBef>
                <a:spcPts val="0"/>
              </a:spcBef>
              <a:spcAft>
                <a:spcPts val="0"/>
              </a:spcAft>
              <a:buSzPts val="1200"/>
              <a:buNone/>
            </a:pPr>
            <a:r>
              <a:rPr lang="es-ES" sz="1500">
                <a:latin typeface="Times New Roman"/>
                <a:ea typeface="Times New Roman"/>
                <a:cs typeface="Times New Roman"/>
                <a:sym typeface="Times New Roman"/>
              </a:rPr>
              <a:t>productos, así como también evitar llegar a un exceso de productos que no es necesario según los planes de</a:t>
            </a:r>
            <a:endParaRPr sz="1500">
              <a:latin typeface="Times New Roman"/>
              <a:ea typeface="Times New Roman"/>
              <a:cs typeface="Times New Roman"/>
              <a:sym typeface="Times New Roman"/>
            </a:endParaRPr>
          </a:p>
          <a:p>
            <a:pPr indent="-304800" lvl="0" marL="457200" rtl="0" algn="l">
              <a:lnSpc>
                <a:spcPct val="100000"/>
              </a:lnSpc>
              <a:spcBef>
                <a:spcPts val="0"/>
              </a:spcBef>
              <a:spcAft>
                <a:spcPts val="0"/>
              </a:spcAft>
              <a:buSzPts val="1200"/>
              <a:buNone/>
            </a:pPr>
            <a:r>
              <a:rPr lang="es-ES" sz="1500">
                <a:latin typeface="Times New Roman"/>
                <a:ea typeface="Times New Roman"/>
                <a:cs typeface="Times New Roman"/>
                <a:sym typeface="Times New Roman"/>
              </a:rPr>
              <a:t>comercialización.</a:t>
            </a:r>
            <a:endParaRPr/>
          </a:p>
          <a:p>
            <a:pPr indent="-304800" lvl="0" marL="457200" rtl="0" algn="l">
              <a:lnSpc>
                <a:spcPct val="100000"/>
              </a:lnSpc>
              <a:spcBef>
                <a:spcPts val="0"/>
              </a:spcBef>
              <a:spcAft>
                <a:spcPts val="0"/>
              </a:spcAft>
              <a:buSzPts val="1200"/>
              <a:buNone/>
            </a:pPr>
            <a:r>
              <a:rPr lang="es-ES" sz="1500">
                <a:latin typeface="Times New Roman"/>
                <a:ea typeface="Times New Roman"/>
                <a:cs typeface="Times New Roman"/>
                <a:sym typeface="Times New Roman"/>
              </a:rPr>
              <a:t>Mediante este sistema operativo, la empresa obtendrá información real de los niveles de inventario con que  </a:t>
            </a:r>
            <a:endParaRPr sz="1500">
              <a:latin typeface="Times New Roman"/>
              <a:ea typeface="Times New Roman"/>
              <a:cs typeface="Times New Roman"/>
              <a:sym typeface="Times New Roman"/>
            </a:endParaRPr>
          </a:p>
          <a:p>
            <a:pPr indent="-304800" lvl="0" marL="457200" rtl="0" algn="l">
              <a:lnSpc>
                <a:spcPct val="100000"/>
              </a:lnSpc>
              <a:spcBef>
                <a:spcPts val="0"/>
              </a:spcBef>
              <a:spcAft>
                <a:spcPts val="0"/>
              </a:spcAft>
              <a:buSzPts val="1200"/>
              <a:buNone/>
            </a:pPr>
            <a:r>
              <a:rPr lang="es-ES" sz="1500">
                <a:latin typeface="Times New Roman"/>
                <a:ea typeface="Times New Roman"/>
                <a:cs typeface="Times New Roman"/>
                <a:sym typeface="Times New Roman"/>
              </a:rPr>
              <a:t>se cuenta físicamente en las bodegas, para así mismo contar con la información actualizada. Esto se traduce</a:t>
            </a:r>
            <a:endParaRPr sz="1500">
              <a:latin typeface="Times New Roman"/>
              <a:ea typeface="Times New Roman"/>
              <a:cs typeface="Times New Roman"/>
              <a:sym typeface="Times New Roman"/>
            </a:endParaRPr>
          </a:p>
          <a:p>
            <a:pPr indent="-304800" lvl="0" marL="457200" rtl="0" algn="l">
              <a:lnSpc>
                <a:spcPct val="100000"/>
              </a:lnSpc>
              <a:spcBef>
                <a:spcPts val="0"/>
              </a:spcBef>
              <a:spcAft>
                <a:spcPts val="0"/>
              </a:spcAft>
              <a:buSzPts val="1200"/>
              <a:buNone/>
            </a:pPr>
            <a:r>
              <a:rPr lang="es-ES" sz="1500">
                <a:latin typeface="Times New Roman"/>
                <a:ea typeface="Times New Roman"/>
                <a:cs typeface="Times New Roman"/>
                <a:sym typeface="Times New Roman"/>
              </a:rPr>
              <a:t>en un aprovechamiento de los recursos del sistema que se le realizará a la empresa PATY SPORT.</a:t>
            </a:r>
            <a:endParaRPr/>
          </a:p>
          <a:p>
            <a:pPr indent="0" lvl="0" marL="0" rtl="0" algn="l">
              <a:lnSpc>
                <a:spcPct val="100000"/>
              </a:lnSpc>
              <a:spcBef>
                <a:spcPts val="0"/>
              </a:spcBef>
              <a:spcAft>
                <a:spcPts val="0"/>
              </a:spcAft>
              <a:buSzPts val="1200"/>
              <a:buNone/>
            </a:pPr>
            <a:br>
              <a:rPr lang="es-ES"/>
            </a:b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0" name="Shape 750"/>
        <p:cNvGrpSpPr/>
        <p:nvPr/>
      </p:nvGrpSpPr>
      <p:grpSpPr>
        <a:xfrm>
          <a:off x="0" y="0"/>
          <a:ext cx="0" cy="0"/>
          <a:chOff x="0" y="0"/>
          <a:chExt cx="0" cy="0"/>
        </a:xfrm>
      </p:grpSpPr>
      <p:sp>
        <p:nvSpPr>
          <p:cNvPr id="751" name="Google Shape;751;p9"/>
          <p:cNvSpPr txBox="1"/>
          <p:nvPr>
            <p:ph type="title"/>
          </p:nvPr>
        </p:nvSpPr>
        <p:spPr>
          <a:xfrm>
            <a:off x="633736" y="679680"/>
            <a:ext cx="77040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500"/>
              <a:buNone/>
            </a:pPr>
            <a:r>
              <a:rPr lang="es-ES" sz="3200">
                <a:latin typeface="Times New Roman"/>
                <a:ea typeface="Times New Roman"/>
                <a:cs typeface="Times New Roman"/>
                <a:sym typeface="Times New Roman"/>
              </a:rPr>
              <a:t>Alca</a:t>
            </a:r>
            <a:r>
              <a:rPr lang="es-ES" sz="3200">
                <a:solidFill>
                  <a:schemeClr val="dk2"/>
                </a:solidFill>
                <a:latin typeface="Times New Roman"/>
                <a:ea typeface="Times New Roman"/>
                <a:cs typeface="Times New Roman"/>
                <a:sym typeface="Times New Roman"/>
              </a:rPr>
              <a:t>nce</a:t>
            </a:r>
            <a:endParaRPr/>
          </a:p>
        </p:txBody>
      </p:sp>
      <p:sp>
        <p:nvSpPr>
          <p:cNvPr id="752" name="Google Shape;752;p9"/>
          <p:cNvSpPr txBox="1"/>
          <p:nvPr>
            <p:ph idx="1" type="subTitle"/>
          </p:nvPr>
        </p:nvSpPr>
        <p:spPr>
          <a:xfrm>
            <a:off x="508941" y="1284863"/>
            <a:ext cx="7187700" cy="2282128"/>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200"/>
              <a:buNone/>
            </a:pPr>
            <a:r>
              <a:rPr lang="es-ES" sz="1600">
                <a:solidFill>
                  <a:srgbClr val="222222"/>
                </a:solidFill>
                <a:latin typeface="Times New Roman"/>
                <a:ea typeface="Times New Roman"/>
                <a:cs typeface="Times New Roman"/>
                <a:sym typeface="Times New Roman"/>
              </a:rPr>
              <a:t>Diseñar un aplicativo web centralizado donde se registren todos los productos disponibles en la tienda de ropa deportiva, incluyendo información detallada como (nombre, descripción, categoría, precio, tamaño, color, proveedor, entre otros), con la posibilidad de realizar búsquedas por diferentes criterios para facilitar la ubicación de productos específicos en el inventario.</a:t>
            </a:r>
            <a:endParaRPr sz="160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SzPts val="1200"/>
              <a:buNone/>
            </a:pPr>
            <a:r>
              <a:t/>
            </a:r>
            <a:endParaRPr sz="1600">
              <a:solidFill>
                <a:srgbClr val="222222"/>
              </a:solidFill>
              <a:latin typeface="Times New Roman"/>
              <a:ea typeface="Times New Roman"/>
              <a:cs typeface="Times New Roman"/>
              <a:sym typeface="Times New Roman"/>
            </a:endParaRPr>
          </a:p>
          <a:p>
            <a:pPr indent="0" lvl="0" marL="0" rtl="0" algn="l">
              <a:lnSpc>
                <a:spcPct val="100000"/>
              </a:lnSpc>
              <a:spcBef>
                <a:spcPts val="0"/>
              </a:spcBef>
              <a:spcAft>
                <a:spcPts val="0"/>
              </a:spcAft>
              <a:buSzPts val="1200"/>
              <a:buNone/>
            </a:pPr>
            <a:r>
              <a:t/>
            </a:r>
            <a:endParaRPr sz="1600">
              <a:solidFill>
                <a:srgbClr val="222222"/>
              </a:solidFill>
              <a:latin typeface="Times New Roman"/>
              <a:ea typeface="Times New Roman"/>
              <a:cs typeface="Times New Roman"/>
              <a:sym typeface="Times New Roman"/>
            </a:endParaRPr>
          </a:p>
          <a:p>
            <a:pPr indent="0" lvl="0" marL="0" rtl="0" algn="l">
              <a:lnSpc>
                <a:spcPct val="100000"/>
              </a:lnSpc>
              <a:spcBef>
                <a:spcPts val="0"/>
              </a:spcBef>
              <a:spcAft>
                <a:spcPts val="0"/>
              </a:spcAft>
              <a:buSzPts val="1200"/>
              <a:buNone/>
            </a:pPr>
            <a:r>
              <a:rPr lang="es-ES" sz="1600">
                <a:solidFill>
                  <a:srgbClr val="222222"/>
                </a:solidFill>
                <a:latin typeface="Times New Roman"/>
                <a:ea typeface="Times New Roman"/>
                <a:cs typeface="Times New Roman"/>
                <a:sym typeface="Times New Roman"/>
              </a:rPr>
              <a:t>De igual forma Implementaremos funciones que permitan llevar un control preciso del stock disponible de cada producto, incluyendo la cantidad actual, entradas y salidas, ubicación en almacén, y niveles de alerta por producto, para así también añadir un registro automático de las entradas de mercancía por compras a proveedores, devoluciones, transferencias entre almacenes, y las salidas por ventas, devoluciones de clientes, y ajustes de inventario.</a:t>
            </a:r>
            <a:endParaRPr sz="1600">
              <a:latin typeface="Times New Roman"/>
              <a:ea typeface="Times New Roman"/>
              <a:cs typeface="Times New Roman"/>
              <a:sym typeface="Times New Roman"/>
            </a:endParaRPr>
          </a:p>
          <a:p>
            <a:pPr indent="0" lvl="0" marL="0" rtl="0" algn="l">
              <a:lnSpc>
                <a:spcPct val="100000"/>
              </a:lnSpc>
              <a:spcBef>
                <a:spcPts val="0"/>
              </a:spcBef>
              <a:spcAft>
                <a:spcPts val="0"/>
              </a:spcAft>
              <a:buSzPts val="1200"/>
              <a:buNone/>
            </a:pPr>
            <a:r>
              <a:t/>
            </a:r>
            <a:endParaRPr>
              <a:solidFill>
                <a:srgbClr val="0D0D0D"/>
              </a:solidFill>
            </a:endParaRPr>
          </a:p>
          <a:p>
            <a:pPr indent="0" lvl="0" marL="0" rtl="0" algn="l">
              <a:lnSpc>
                <a:spcPct val="100000"/>
              </a:lnSpc>
              <a:spcBef>
                <a:spcPts val="0"/>
              </a:spcBef>
              <a:spcAft>
                <a:spcPts val="0"/>
              </a:spcAft>
              <a:buSzPts val="1200"/>
              <a:buNone/>
            </a:pPr>
            <a:r>
              <a:t/>
            </a:r>
            <a:endParaRPr sz="14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SzPts val="1200"/>
              <a:buNone/>
            </a:pPr>
            <a:r>
              <a:t/>
            </a:r>
            <a:endParaRPr>
              <a:solidFill>
                <a:schemeClr val="dk1"/>
              </a:solidFill>
            </a:endParaRPr>
          </a:p>
          <a:p>
            <a:pPr indent="0" lvl="0" marL="0" rtl="0" algn="l">
              <a:lnSpc>
                <a:spcPct val="100000"/>
              </a:lnSpc>
              <a:spcBef>
                <a:spcPts val="0"/>
              </a:spcBef>
              <a:spcAft>
                <a:spcPts val="0"/>
              </a:spcAft>
              <a:buSzPts val="1200"/>
              <a:buNone/>
            </a:pPr>
            <a:r>
              <a:t/>
            </a:r>
            <a:endParaRPr/>
          </a:p>
          <a:p>
            <a:pPr indent="0" lvl="0" marL="0" rtl="0" algn="l">
              <a:lnSpc>
                <a:spcPct val="100000"/>
              </a:lnSpc>
              <a:spcBef>
                <a:spcPts val="0"/>
              </a:spcBef>
              <a:spcAft>
                <a:spcPts val="0"/>
              </a:spcAft>
              <a:buSzPts val="1200"/>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6" name="Shape 756"/>
        <p:cNvGrpSpPr/>
        <p:nvPr/>
      </p:nvGrpSpPr>
      <p:grpSpPr>
        <a:xfrm>
          <a:off x="0" y="0"/>
          <a:ext cx="0" cy="0"/>
          <a:chOff x="0" y="0"/>
          <a:chExt cx="0" cy="0"/>
        </a:xfrm>
      </p:grpSpPr>
      <p:sp>
        <p:nvSpPr>
          <p:cNvPr id="757" name="Google Shape;757;p13"/>
          <p:cNvSpPr txBox="1"/>
          <p:nvPr>
            <p:ph type="title"/>
          </p:nvPr>
        </p:nvSpPr>
        <p:spPr>
          <a:xfrm>
            <a:off x="720000" y="953325"/>
            <a:ext cx="77040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500"/>
              <a:buNone/>
            </a:pPr>
            <a:r>
              <a:rPr lang="es-ES" sz="3200">
                <a:solidFill>
                  <a:schemeClr val="dk2"/>
                </a:solidFill>
                <a:latin typeface="Times New Roman"/>
                <a:ea typeface="Times New Roman"/>
                <a:cs typeface="Times New Roman"/>
                <a:sym typeface="Times New Roman"/>
              </a:rPr>
              <a:t>Delimi</a:t>
            </a:r>
            <a:r>
              <a:rPr lang="es-ES" sz="3200">
                <a:latin typeface="Times New Roman"/>
                <a:ea typeface="Times New Roman"/>
                <a:cs typeface="Times New Roman"/>
                <a:sym typeface="Times New Roman"/>
              </a:rPr>
              <a:t>tación</a:t>
            </a:r>
            <a:r>
              <a:rPr lang="es-ES" sz="3200">
                <a:solidFill>
                  <a:srgbClr val="000000"/>
                </a:solidFill>
                <a:latin typeface="Times New Roman"/>
                <a:ea typeface="Times New Roman"/>
                <a:cs typeface="Times New Roman"/>
                <a:sym typeface="Times New Roman"/>
              </a:rPr>
              <a:t> </a:t>
            </a:r>
            <a:endParaRPr/>
          </a:p>
        </p:txBody>
      </p:sp>
      <p:sp>
        <p:nvSpPr>
          <p:cNvPr id="758" name="Google Shape;758;p13"/>
          <p:cNvSpPr txBox="1"/>
          <p:nvPr>
            <p:ph idx="1" type="subTitle"/>
          </p:nvPr>
        </p:nvSpPr>
        <p:spPr>
          <a:xfrm>
            <a:off x="395108" y="1769489"/>
            <a:ext cx="8276909" cy="3532800"/>
          </a:xfrm>
          <a:prstGeom prst="rect">
            <a:avLst/>
          </a:prstGeom>
          <a:noFill/>
          <a:ln>
            <a:noFill/>
          </a:ln>
        </p:spPr>
        <p:txBody>
          <a:bodyPr anchorCtr="0" anchor="ctr" bIns="91425" lIns="91425" spcFirstLastPara="1" rIns="91425" wrap="square" tIns="91425">
            <a:noAutofit/>
          </a:bodyPr>
          <a:lstStyle/>
          <a:p>
            <a:pPr indent="-304800" lvl="0" marL="457200" rtl="0" algn="l">
              <a:lnSpc>
                <a:spcPct val="100000"/>
              </a:lnSpc>
              <a:spcBef>
                <a:spcPts val="0"/>
              </a:spcBef>
              <a:spcAft>
                <a:spcPts val="0"/>
              </a:spcAft>
              <a:buSzPts val="1200"/>
              <a:buNone/>
            </a:pPr>
            <a:r>
              <a:rPr lang="es-ES" sz="1600">
                <a:latin typeface="Times New Roman"/>
                <a:ea typeface="Times New Roman"/>
                <a:cs typeface="Times New Roman"/>
                <a:sym typeface="Times New Roman"/>
              </a:rPr>
              <a:t>La delimitación de este  proyecto se estará aplicando en la empresa PATY SPORT,  ubicada</a:t>
            </a:r>
            <a:endParaRPr/>
          </a:p>
          <a:p>
            <a:pPr indent="-304800" lvl="0" marL="457200" rtl="0" algn="l">
              <a:lnSpc>
                <a:spcPct val="100000"/>
              </a:lnSpc>
              <a:spcBef>
                <a:spcPts val="0"/>
              </a:spcBef>
              <a:spcAft>
                <a:spcPts val="0"/>
              </a:spcAft>
              <a:buSzPts val="1200"/>
              <a:buNone/>
            </a:pPr>
            <a:r>
              <a:rPr lang="es-ES" sz="1600">
                <a:latin typeface="Times New Roman"/>
                <a:ea typeface="Times New Roman"/>
                <a:cs typeface="Times New Roman"/>
                <a:sym typeface="Times New Roman"/>
              </a:rPr>
              <a:t>en Bogotá más precisamente en Usme santa librada, el tiempo en el cual el proyecto se estará</a:t>
            </a:r>
            <a:endParaRPr sz="1600">
              <a:latin typeface="Times New Roman"/>
              <a:ea typeface="Times New Roman"/>
              <a:cs typeface="Times New Roman"/>
              <a:sym typeface="Times New Roman"/>
            </a:endParaRPr>
          </a:p>
          <a:p>
            <a:pPr indent="-304800" lvl="0" marL="457200" rtl="0" algn="l">
              <a:lnSpc>
                <a:spcPct val="100000"/>
              </a:lnSpc>
              <a:spcBef>
                <a:spcPts val="0"/>
              </a:spcBef>
              <a:spcAft>
                <a:spcPts val="0"/>
              </a:spcAft>
              <a:buSzPts val="1200"/>
              <a:buNone/>
            </a:pPr>
            <a:r>
              <a:rPr lang="es-ES" sz="1600">
                <a:latin typeface="Times New Roman"/>
                <a:ea typeface="Times New Roman"/>
                <a:cs typeface="Times New Roman"/>
                <a:sym typeface="Times New Roman"/>
              </a:rPr>
              <a:t>realizando seria de 2 años los cuales serán los 6 trimestres por realizar el proyecto, en los cuales </a:t>
            </a:r>
            <a:endParaRPr sz="1600">
              <a:latin typeface="Times New Roman"/>
              <a:ea typeface="Times New Roman"/>
              <a:cs typeface="Times New Roman"/>
              <a:sym typeface="Times New Roman"/>
            </a:endParaRPr>
          </a:p>
          <a:p>
            <a:pPr indent="-304800" lvl="0" marL="457200" rtl="0" algn="l">
              <a:lnSpc>
                <a:spcPct val="100000"/>
              </a:lnSpc>
              <a:spcBef>
                <a:spcPts val="0"/>
              </a:spcBef>
              <a:spcAft>
                <a:spcPts val="0"/>
              </a:spcAft>
              <a:buSzPts val="1200"/>
              <a:buNone/>
            </a:pPr>
            <a:r>
              <a:rPr lang="es-ES" sz="1600">
                <a:latin typeface="Times New Roman"/>
                <a:ea typeface="Times New Roman"/>
                <a:cs typeface="Times New Roman"/>
                <a:sym typeface="Times New Roman"/>
              </a:rPr>
              <a:t>se estaría implementando una serie de mejoras y de alineamientos para que el cliente se pueda</a:t>
            </a:r>
            <a:endParaRPr/>
          </a:p>
          <a:p>
            <a:pPr indent="-304800" lvl="0" marL="457200" rtl="0" algn="l">
              <a:lnSpc>
                <a:spcPct val="100000"/>
              </a:lnSpc>
              <a:spcBef>
                <a:spcPts val="0"/>
              </a:spcBef>
              <a:spcAft>
                <a:spcPts val="0"/>
              </a:spcAft>
              <a:buSzPts val="1200"/>
              <a:buNone/>
            </a:pPr>
            <a:r>
              <a:rPr lang="es-ES" sz="1600">
                <a:latin typeface="Times New Roman"/>
                <a:ea typeface="Times New Roman"/>
                <a:cs typeface="Times New Roman"/>
                <a:sym typeface="Times New Roman"/>
              </a:rPr>
              <a:t>sentir satisfecho a la hora de recibir el aplicativo web.</a:t>
            </a:r>
            <a:endParaRPr sz="1600">
              <a:latin typeface="Times New Roman"/>
              <a:ea typeface="Times New Roman"/>
              <a:cs typeface="Times New Roman"/>
              <a:sym typeface="Times New Roman"/>
            </a:endParaRPr>
          </a:p>
          <a:p>
            <a:pPr indent="-304800" lvl="0" marL="457200" rtl="0" algn="l">
              <a:lnSpc>
                <a:spcPct val="100000"/>
              </a:lnSpc>
              <a:spcBef>
                <a:spcPts val="0"/>
              </a:spcBef>
              <a:spcAft>
                <a:spcPts val="0"/>
              </a:spcAft>
              <a:buSzPts val="1200"/>
              <a:buNone/>
            </a:pPr>
            <a:r>
              <a:t/>
            </a:r>
            <a:endParaRPr sz="1400">
              <a:latin typeface="Times New Roman"/>
              <a:ea typeface="Times New Roman"/>
              <a:cs typeface="Times New Roman"/>
              <a:sym typeface="Times New Roman"/>
            </a:endParaRPr>
          </a:p>
          <a:p>
            <a:pPr indent="-304800" lvl="0" marL="457200" rtl="0" algn="l">
              <a:lnSpc>
                <a:spcPct val="100000"/>
              </a:lnSpc>
              <a:spcBef>
                <a:spcPts val="0"/>
              </a:spcBef>
              <a:spcAft>
                <a:spcPts val="0"/>
              </a:spcAft>
              <a:buSzPts val="1200"/>
              <a:buNone/>
            </a:pPr>
            <a:r>
              <a:t/>
            </a:r>
            <a:endParaRPr sz="1400">
              <a:latin typeface="Times New Roman"/>
              <a:ea typeface="Times New Roman"/>
              <a:cs typeface="Times New Roman"/>
              <a:sym typeface="Times New Roman"/>
            </a:endParaRPr>
          </a:p>
          <a:p>
            <a:pPr indent="-304800" lvl="0" marL="457200" rtl="0" algn="l">
              <a:lnSpc>
                <a:spcPct val="100000"/>
              </a:lnSpc>
              <a:spcBef>
                <a:spcPts val="0"/>
              </a:spcBef>
              <a:spcAft>
                <a:spcPts val="0"/>
              </a:spcAft>
              <a:buSzPts val="1200"/>
              <a:buNone/>
            </a:pPr>
            <a:r>
              <a:t/>
            </a:r>
            <a:endParaRPr sz="1400">
              <a:latin typeface="Times New Roman"/>
              <a:ea typeface="Times New Roman"/>
              <a:cs typeface="Times New Roman"/>
              <a:sym typeface="Times New Roman"/>
            </a:endParaRPr>
          </a:p>
          <a:p>
            <a:pPr indent="-304800" lvl="0" marL="457200" rtl="0" algn="l">
              <a:lnSpc>
                <a:spcPct val="100000"/>
              </a:lnSpc>
              <a:spcBef>
                <a:spcPts val="0"/>
              </a:spcBef>
              <a:spcAft>
                <a:spcPts val="0"/>
              </a:spcAft>
              <a:buSzPts val="1200"/>
              <a:buNone/>
            </a:pPr>
            <a:r>
              <a:t/>
            </a:r>
            <a:endParaRPr sz="1400"/>
          </a:p>
          <a:p>
            <a:pPr indent="0" lvl="0" marL="0" rtl="0" algn="l">
              <a:lnSpc>
                <a:spcPct val="100000"/>
              </a:lnSpc>
              <a:spcBef>
                <a:spcPts val="0"/>
              </a:spcBef>
              <a:spcAft>
                <a:spcPts val="0"/>
              </a:spcAft>
              <a:buSzPts val="1200"/>
              <a:buNone/>
            </a:pPr>
            <a:r>
              <a:rPr lang="es-ES"/>
              <a:t> </a:t>
            </a:r>
            <a:br>
              <a:rPr lang="es-ES"/>
            </a:br>
            <a:br>
              <a:rPr lang="es-ES" sz="1400"/>
            </a:br>
            <a:br>
              <a:rPr lang="es-ES"/>
            </a:br>
            <a:endParaRPr>
              <a:solidFill>
                <a:srgbClr val="003399"/>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Administrative Process Review Meeting by Slidesgo">
  <a:themeElements>
    <a:clrScheme name="Simple Light">
      <a:dk1>
        <a:srgbClr val="000000"/>
      </a:dk1>
      <a:lt1>
        <a:srgbClr val="F7F7F7"/>
      </a:lt1>
      <a:dk2>
        <a:srgbClr val="5757FF"/>
      </a:dk2>
      <a:lt2>
        <a:srgbClr val="FF1D25"/>
      </a:lt2>
      <a:accent1>
        <a:srgbClr val="FFFFFF"/>
      </a:accent1>
      <a:accent2>
        <a:srgbClr val="FFFFFF"/>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