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DM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HfW8nWJjt163kf2nWcV18OwYx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DMSans-bold.fntdata"/><Relationship Id="rId27" Type="http://schemas.openxmlformats.org/officeDocument/2006/relationships/font" Target="fonts/DM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MSans-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DM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d6b0a0b556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g2d6b0a0b55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d61e4bdb83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0" name="Google Shape;750;g2d61e4bdb83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d61e4bdb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d61e4bdb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d61e4bdb8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d61e4bdb8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d61e4bdb8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d61e4bdb8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d61e4bdb8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d61e4bdb8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d61e4bdb8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d61e4bdb8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d61e4bdb83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d61e4bdb83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d61e4bdb83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d61e4bdb83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d61e4bdb8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d61e4bdb8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d61e4bdb83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d61e4bdb83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d6b0a0b55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d6b0a0b55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9" name="Google Shape;6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d6b60224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g2d6b60224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1" name="Google Shape;7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d32e4728a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g2d32e4728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d32e4728a5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g2d32e4728a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d61e4bdb83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0" name="Google Shape;730;g2d61e4bdb83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d61e4bdb83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g2d61e4bdb83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6"/>
          <p:cNvGrpSpPr/>
          <p:nvPr/>
        </p:nvGrpSpPr>
        <p:grpSpPr>
          <a:xfrm>
            <a:off x="152371" y="4028341"/>
            <a:ext cx="374394" cy="962866"/>
            <a:chOff x="-720900" y="1958300"/>
            <a:chExt cx="462900" cy="1190488"/>
          </a:xfrm>
        </p:grpSpPr>
        <p:sp>
          <p:nvSpPr>
            <p:cNvPr id="10" name="Google Shape;10;p1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 name="Google Shape;11;p1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 name="Google Shape;12;p1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 name="Google Shape;13;p1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 name="Google Shape;14;p1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 name="Google Shape;15;p1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 name="Google Shape;16;p1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 name="Google Shape;17;p1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 name="Google Shape;18;p1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 name="Google Shape;19;p1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 name="Google Shape;20;p1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 name="Google Shape;21;p1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 name="Google Shape;22;p1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 name="Google Shape;23;p1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 name="Google Shape;24;p1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 name="Google Shape;25;p16"/>
          <p:cNvGrpSpPr/>
          <p:nvPr/>
        </p:nvGrpSpPr>
        <p:grpSpPr>
          <a:xfrm rot="5400000">
            <a:off x="8322971" y="-141834"/>
            <a:ext cx="374394" cy="962866"/>
            <a:chOff x="-720900" y="1958300"/>
            <a:chExt cx="462900" cy="1190488"/>
          </a:xfrm>
        </p:grpSpPr>
        <p:sp>
          <p:nvSpPr>
            <p:cNvPr id="26" name="Google Shape;26;p1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 name="Google Shape;27;p1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 name="Google Shape;28;p1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 name="Google Shape;29;p1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 name="Google Shape;30;p1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 name="Google Shape;31;p1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 name="Google Shape;32;p1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 name="Google Shape;33;p1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 name="Google Shape;34;p1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 name="Google Shape;35;p1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 name="Google Shape;36;p1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 name="Google Shape;37;p1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 name="Google Shape;38;p1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 name="Google Shape;39;p1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 name="Google Shape;40;p1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
        <p:nvSpPr>
          <p:cNvPr id="41" name="Google Shape;41;p16"/>
          <p:cNvSpPr txBox="1"/>
          <p:nvPr>
            <p:ph type="ctrTitle"/>
          </p:nvPr>
        </p:nvSpPr>
        <p:spPr>
          <a:xfrm>
            <a:off x="713225" y="539492"/>
            <a:ext cx="4924200" cy="19116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47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42" name="Google Shape;42;p16"/>
          <p:cNvSpPr txBox="1"/>
          <p:nvPr>
            <p:ph idx="1" type="subTitle"/>
          </p:nvPr>
        </p:nvSpPr>
        <p:spPr>
          <a:xfrm>
            <a:off x="713225" y="2736852"/>
            <a:ext cx="2578200" cy="67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9" name="Shape 339"/>
        <p:cNvGrpSpPr/>
        <p:nvPr/>
      </p:nvGrpSpPr>
      <p:grpSpPr>
        <a:xfrm>
          <a:off x="0" y="0"/>
          <a:ext cx="0" cy="0"/>
          <a:chOff x="0" y="0"/>
          <a:chExt cx="0" cy="0"/>
        </a:xfrm>
      </p:grpSpPr>
      <p:sp>
        <p:nvSpPr>
          <p:cNvPr id="340" name="Google Shape;340;p26"/>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1" name="Shape 341"/>
        <p:cNvGrpSpPr/>
        <p:nvPr/>
      </p:nvGrpSpPr>
      <p:grpSpPr>
        <a:xfrm>
          <a:off x="0" y="0"/>
          <a:ext cx="0" cy="0"/>
          <a:chOff x="0" y="0"/>
          <a:chExt cx="0" cy="0"/>
        </a:xfrm>
      </p:grpSpPr>
      <p:sp>
        <p:nvSpPr>
          <p:cNvPr id="342" name="Google Shape;342;p27"/>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43" name="Google Shape;343;p27"/>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4" name="Shape 344"/>
        <p:cNvGrpSpPr/>
        <p:nvPr/>
      </p:nvGrpSpPr>
      <p:grpSpPr>
        <a:xfrm>
          <a:off x="0" y="0"/>
          <a:ext cx="0" cy="0"/>
          <a:chOff x="0" y="0"/>
          <a:chExt cx="0" cy="0"/>
        </a:xfrm>
      </p:grpSpPr>
      <p:sp>
        <p:nvSpPr>
          <p:cNvPr id="345" name="Google Shape;345;p28"/>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6" name="Shape 346"/>
        <p:cNvGrpSpPr/>
        <p:nvPr/>
      </p:nvGrpSpPr>
      <p:grpSpPr>
        <a:xfrm>
          <a:off x="0" y="0"/>
          <a:ext cx="0" cy="0"/>
          <a:chOff x="0" y="0"/>
          <a:chExt cx="0" cy="0"/>
        </a:xfrm>
      </p:grpSpPr>
      <p:sp>
        <p:nvSpPr>
          <p:cNvPr id="347" name="Google Shape;347;p29"/>
          <p:cNvSpPr txBox="1"/>
          <p:nvPr>
            <p:ph hasCustomPrompt="1" type="title"/>
          </p:nvPr>
        </p:nvSpPr>
        <p:spPr>
          <a:xfrm>
            <a:off x="713225" y="1806525"/>
            <a:ext cx="5246400" cy="101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5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48" name="Google Shape;348;p29"/>
          <p:cNvSpPr txBox="1"/>
          <p:nvPr>
            <p:ph idx="1" type="subTitle"/>
          </p:nvPr>
        </p:nvSpPr>
        <p:spPr>
          <a:xfrm>
            <a:off x="713225" y="2901150"/>
            <a:ext cx="52464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349" name="Google Shape;349;p29"/>
          <p:cNvGrpSpPr/>
          <p:nvPr/>
        </p:nvGrpSpPr>
        <p:grpSpPr>
          <a:xfrm>
            <a:off x="242321" y="150516"/>
            <a:ext cx="374394" cy="962866"/>
            <a:chOff x="-720900" y="1958300"/>
            <a:chExt cx="462900" cy="1190488"/>
          </a:xfrm>
        </p:grpSpPr>
        <p:sp>
          <p:nvSpPr>
            <p:cNvPr id="350" name="Google Shape;350;p2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1" name="Google Shape;351;p2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2" name="Google Shape;352;p2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3" name="Google Shape;353;p2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4" name="Google Shape;354;p2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5" name="Google Shape;355;p2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6" name="Google Shape;356;p2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7" name="Google Shape;357;p2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8" name="Google Shape;358;p2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9" name="Google Shape;359;p2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0" name="Google Shape;360;p2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1" name="Google Shape;361;p2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2" name="Google Shape;362;p2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3" name="Google Shape;363;p2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4" name="Google Shape;364;p2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65" name="Google Shape;365;p29"/>
          <p:cNvGrpSpPr/>
          <p:nvPr/>
        </p:nvGrpSpPr>
        <p:grpSpPr>
          <a:xfrm rot="5400000">
            <a:off x="1110171" y="-143709"/>
            <a:ext cx="374394" cy="962866"/>
            <a:chOff x="-720900" y="1958300"/>
            <a:chExt cx="462900" cy="1190488"/>
          </a:xfrm>
        </p:grpSpPr>
        <p:sp>
          <p:nvSpPr>
            <p:cNvPr id="366" name="Google Shape;366;p2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7" name="Google Shape;367;p2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8" name="Google Shape;368;p2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9" name="Google Shape;369;p2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0" name="Google Shape;370;p2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1" name="Google Shape;371;p2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2" name="Google Shape;372;p2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3" name="Google Shape;373;p2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4" name="Google Shape;374;p2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5" name="Google Shape;375;p2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6" name="Google Shape;376;p2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7" name="Google Shape;377;p2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8" name="Google Shape;378;p2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9" name="Google Shape;379;p2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0" name="Google Shape;380;p2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81" name="Shape 38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382" name="Shape 382"/>
        <p:cNvGrpSpPr/>
        <p:nvPr/>
      </p:nvGrpSpPr>
      <p:grpSpPr>
        <a:xfrm>
          <a:off x="0" y="0"/>
          <a:ext cx="0" cy="0"/>
          <a:chOff x="0" y="0"/>
          <a:chExt cx="0" cy="0"/>
        </a:xfrm>
      </p:grpSpPr>
      <p:sp>
        <p:nvSpPr>
          <p:cNvPr id="383" name="Google Shape;383;p3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84" name="Google Shape;384;p31"/>
          <p:cNvGrpSpPr/>
          <p:nvPr/>
        </p:nvGrpSpPr>
        <p:grpSpPr>
          <a:xfrm>
            <a:off x="152371" y="4028341"/>
            <a:ext cx="374394" cy="962866"/>
            <a:chOff x="-720900" y="1958300"/>
            <a:chExt cx="462900" cy="1190488"/>
          </a:xfrm>
        </p:grpSpPr>
        <p:sp>
          <p:nvSpPr>
            <p:cNvPr id="385" name="Google Shape;385;p3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6" name="Google Shape;386;p3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7" name="Google Shape;387;p3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8" name="Google Shape;388;p3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9" name="Google Shape;389;p3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0" name="Google Shape;390;p3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1" name="Google Shape;391;p3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2" name="Google Shape;392;p3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3" name="Google Shape;393;p3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4" name="Google Shape;394;p3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5" name="Google Shape;395;p3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6" name="Google Shape;396;p3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7" name="Google Shape;397;p3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8" name="Google Shape;398;p3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9" name="Google Shape;399;p3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00" name="Google Shape;400;p31"/>
          <p:cNvGrpSpPr/>
          <p:nvPr/>
        </p:nvGrpSpPr>
        <p:grpSpPr>
          <a:xfrm rot="5400000">
            <a:off x="8322971" y="-141834"/>
            <a:ext cx="374394" cy="962866"/>
            <a:chOff x="-720900" y="1958300"/>
            <a:chExt cx="462900" cy="1190488"/>
          </a:xfrm>
        </p:grpSpPr>
        <p:sp>
          <p:nvSpPr>
            <p:cNvPr id="401" name="Google Shape;401;p3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2" name="Google Shape;402;p3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3" name="Google Shape;403;p3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4" name="Google Shape;404;p3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5" name="Google Shape;405;p3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6" name="Google Shape;406;p3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7" name="Google Shape;407;p3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8" name="Google Shape;408;p3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9" name="Google Shape;409;p3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0" name="Google Shape;410;p3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1" name="Google Shape;411;p3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2" name="Google Shape;412;p3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3" name="Google Shape;413;p3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4" name="Google Shape;414;p3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5" name="Google Shape;415;p3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16" name="Shape 416"/>
        <p:cNvGrpSpPr/>
        <p:nvPr/>
      </p:nvGrpSpPr>
      <p:grpSpPr>
        <a:xfrm>
          <a:off x="0" y="0"/>
          <a:ext cx="0" cy="0"/>
          <a:chOff x="0" y="0"/>
          <a:chExt cx="0" cy="0"/>
        </a:xfrm>
      </p:grpSpPr>
      <p:sp>
        <p:nvSpPr>
          <p:cNvPr id="417" name="Google Shape;417;p32"/>
          <p:cNvSpPr txBox="1"/>
          <p:nvPr>
            <p:ph type="title"/>
          </p:nvPr>
        </p:nvSpPr>
        <p:spPr>
          <a:xfrm>
            <a:off x="4070575" y="3459688"/>
            <a:ext cx="43602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18" name="Google Shape;418;p32"/>
          <p:cNvSpPr txBox="1"/>
          <p:nvPr>
            <p:ph idx="1" type="subTitle"/>
          </p:nvPr>
        </p:nvSpPr>
        <p:spPr>
          <a:xfrm>
            <a:off x="3745250" y="801375"/>
            <a:ext cx="4685400" cy="244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419" name="Google Shape;419;p32"/>
          <p:cNvGrpSpPr/>
          <p:nvPr/>
        </p:nvGrpSpPr>
        <p:grpSpPr>
          <a:xfrm>
            <a:off x="242321" y="150516"/>
            <a:ext cx="374394" cy="962866"/>
            <a:chOff x="-720900" y="1958300"/>
            <a:chExt cx="462900" cy="1190488"/>
          </a:xfrm>
        </p:grpSpPr>
        <p:sp>
          <p:nvSpPr>
            <p:cNvPr id="420" name="Google Shape;420;p3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1" name="Google Shape;421;p3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2" name="Google Shape;422;p3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3" name="Google Shape;423;p3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4" name="Google Shape;424;p3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5" name="Google Shape;425;p3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6" name="Google Shape;426;p3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7" name="Google Shape;427;p3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8" name="Google Shape;428;p3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9" name="Google Shape;429;p3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0" name="Google Shape;430;p3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1" name="Google Shape;431;p3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2" name="Google Shape;432;p3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3" name="Google Shape;433;p3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4" name="Google Shape;434;p3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35" name="Shape 435"/>
        <p:cNvGrpSpPr/>
        <p:nvPr/>
      </p:nvGrpSpPr>
      <p:grpSpPr>
        <a:xfrm>
          <a:off x="0" y="0"/>
          <a:ext cx="0" cy="0"/>
          <a:chOff x="0" y="0"/>
          <a:chExt cx="0" cy="0"/>
        </a:xfrm>
      </p:grpSpPr>
      <p:sp>
        <p:nvSpPr>
          <p:cNvPr id="436" name="Google Shape;436;p33"/>
          <p:cNvSpPr txBox="1"/>
          <p:nvPr>
            <p:ph type="title"/>
          </p:nvPr>
        </p:nvSpPr>
        <p:spPr>
          <a:xfrm>
            <a:off x="720000" y="534737"/>
            <a:ext cx="3237000" cy="1132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37" name="Google Shape;437;p33"/>
          <p:cNvSpPr txBox="1"/>
          <p:nvPr>
            <p:ph idx="1" type="subTitle"/>
          </p:nvPr>
        </p:nvSpPr>
        <p:spPr>
          <a:xfrm>
            <a:off x="713225" y="1686100"/>
            <a:ext cx="323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438" name="Google Shape;438;p33"/>
          <p:cNvGrpSpPr/>
          <p:nvPr/>
        </p:nvGrpSpPr>
        <p:grpSpPr>
          <a:xfrm>
            <a:off x="152371" y="4028341"/>
            <a:ext cx="374394" cy="962866"/>
            <a:chOff x="-720900" y="1958300"/>
            <a:chExt cx="462900" cy="1190488"/>
          </a:xfrm>
        </p:grpSpPr>
        <p:sp>
          <p:nvSpPr>
            <p:cNvPr id="439" name="Google Shape;439;p3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0" name="Google Shape;440;p3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1" name="Google Shape;441;p3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2" name="Google Shape;442;p3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3" name="Google Shape;443;p3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4" name="Google Shape;444;p3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5" name="Google Shape;445;p3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6" name="Google Shape;446;p3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7" name="Google Shape;447;p3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8" name="Google Shape;448;p3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9" name="Google Shape;449;p3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0" name="Google Shape;450;p3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1" name="Google Shape;451;p3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2" name="Google Shape;452;p3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3" name="Google Shape;453;p3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54" name="Google Shape;454;p33"/>
          <p:cNvGrpSpPr/>
          <p:nvPr/>
        </p:nvGrpSpPr>
        <p:grpSpPr>
          <a:xfrm rot="5400000">
            <a:off x="8322971" y="-141834"/>
            <a:ext cx="374394" cy="962866"/>
            <a:chOff x="-720900" y="1958300"/>
            <a:chExt cx="462900" cy="1190488"/>
          </a:xfrm>
        </p:grpSpPr>
        <p:sp>
          <p:nvSpPr>
            <p:cNvPr id="455" name="Google Shape;455;p3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6" name="Google Shape;456;p3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7" name="Google Shape;457;p3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8" name="Google Shape;458;p3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9" name="Google Shape;459;p3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0" name="Google Shape;460;p3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1" name="Google Shape;461;p3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2" name="Google Shape;462;p3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3" name="Google Shape;463;p3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4" name="Google Shape;464;p3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5" name="Google Shape;465;p3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6" name="Google Shape;466;p3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7" name="Google Shape;467;p3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8" name="Google Shape;468;p3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9" name="Google Shape;469;p3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70" name="Shape 470"/>
        <p:cNvGrpSpPr/>
        <p:nvPr/>
      </p:nvGrpSpPr>
      <p:grpSpPr>
        <a:xfrm>
          <a:off x="0" y="0"/>
          <a:ext cx="0" cy="0"/>
          <a:chOff x="0" y="0"/>
          <a:chExt cx="0" cy="0"/>
        </a:xfrm>
      </p:grpSpPr>
      <p:sp>
        <p:nvSpPr>
          <p:cNvPr id="471" name="Google Shape;471;p34"/>
          <p:cNvSpPr txBox="1"/>
          <p:nvPr>
            <p:ph type="title"/>
          </p:nvPr>
        </p:nvSpPr>
        <p:spPr>
          <a:xfrm>
            <a:off x="1085550" y="608376"/>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72" name="Google Shape;472;p34"/>
          <p:cNvSpPr txBox="1"/>
          <p:nvPr>
            <p:ph idx="1" type="subTitle"/>
          </p:nvPr>
        </p:nvSpPr>
        <p:spPr>
          <a:xfrm>
            <a:off x="1085550" y="1529675"/>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3" name="Google Shape;473;p34"/>
          <p:cNvSpPr txBox="1"/>
          <p:nvPr>
            <p:ph idx="2" type="title"/>
          </p:nvPr>
        </p:nvSpPr>
        <p:spPr>
          <a:xfrm flipH="1">
            <a:off x="1085550" y="192555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74" name="Google Shape;474;p34"/>
          <p:cNvSpPr txBox="1"/>
          <p:nvPr>
            <p:ph idx="3" type="subTitle"/>
          </p:nvPr>
        </p:nvSpPr>
        <p:spPr>
          <a:xfrm flipH="1">
            <a:off x="1085550" y="2852899"/>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5" name="Google Shape;475;p34"/>
          <p:cNvSpPr txBox="1"/>
          <p:nvPr>
            <p:ph idx="4" type="title"/>
          </p:nvPr>
        </p:nvSpPr>
        <p:spPr>
          <a:xfrm flipH="1">
            <a:off x="1085550" y="324271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76" name="Google Shape;476;p34"/>
          <p:cNvSpPr txBox="1"/>
          <p:nvPr>
            <p:ph idx="5" type="subTitle"/>
          </p:nvPr>
        </p:nvSpPr>
        <p:spPr>
          <a:xfrm flipH="1">
            <a:off x="1085550" y="4164024"/>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477" name="Google Shape;477;p34"/>
          <p:cNvGrpSpPr/>
          <p:nvPr/>
        </p:nvGrpSpPr>
        <p:grpSpPr>
          <a:xfrm>
            <a:off x="242321" y="150516"/>
            <a:ext cx="374394" cy="962866"/>
            <a:chOff x="-720900" y="1958300"/>
            <a:chExt cx="462900" cy="1190488"/>
          </a:xfrm>
        </p:grpSpPr>
        <p:sp>
          <p:nvSpPr>
            <p:cNvPr id="478" name="Google Shape;478;p3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9" name="Google Shape;479;p3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0" name="Google Shape;480;p3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1" name="Google Shape;481;p3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2" name="Google Shape;482;p3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3" name="Google Shape;483;p3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4" name="Google Shape;484;p3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5" name="Google Shape;485;p3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6" name="Google Shape;486;p3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7" name="Google Shape;487;p3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8" name="Google Shape;488;p3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9" name="Google Shape;489;p3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0" name="Google Shape;490;p3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1" name="Google Shape;491;p3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2" name="Google Shape;492;p3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93" name="Google Shape;493;p34"/>
          <p:cNvGrpSpPr/>
          <p:nvPr/>
        </p:nvGrpSpPr>
        <p:grpSpPr>
          <a:xfrm>
            <a:off x="8607396" y="3964741"/>
            <a:ext cx="374394" cy="962866"/>
            <a:chOff x="-720900" y="1958300"/>
            <a:chExt cx="462900" cy="1190488"/>
          </a:xfrm>
        </p:grpSpPr>
        <p:sp>
          <p:nvSpPr>
            <p:cNvPr id="494" name="Google Shape;494;p3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5" name="Google Shape;495;p3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6" name="Google Shape;496;p3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7" name="Google Shape;497;p3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8" name="Google Shape;498;p3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9" name="Google Shape;499;p3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0" name="Google Shape;500;p3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1" name="Google Shape;501;p3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2" name="Google Shape;502;p3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3" name="Google Shape;503;p3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4" name="Google Shape;504;p3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5" name="Google Shape;505;p3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6" name="Google Shape;506;p3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7" name="Google Shape;507;p3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8" name="Google Shape;508;p3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09" name="Shape 509"/>
        <p:cNvGrpSpPr/>
        <p:nvPr/>
      </p:nvGrpSpPr>
      <p:grpSpPr>
        <a:xfrm>
          <a:off x="0" y="0"/>
          <a:ext cx="0" cy="0"/>
          <a:chOff x="0" y="0"/>
          <a:chExt cx="0" cy="0"/>
        </a:xfrm>
      </p:grpSpPr>
      <p:sp>
        <p:nvSpPr>
          <p:cNvPr id="510" name="Google Shape;510;p35"/>
          <p:cNvSpPr txBox="1"/>
          <p:nvPr>
            <p:ph type="title"/>
          </p:nvPr>
        </p:nvSpPr>
        <p:spPr>
          <a:xfrm>
            <a:off x="713257" y="641050"/>
            <a:ext cx="3828000" cy="10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11" name="Google Shape;511;p35"/>
          <p:cNvSpPr txBox="1"/>
          <p:nvPr>
            <p:ph idx="1" type="subTitle"/>
          </p:nvPr>
        </p:nvSpPr>
        <p:spPr>
          <a:xfrm>
            <a:off x="713225" y="1547350"/>
            <a:ext cx="38280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512" name="Google Shape;512;p35"/>
          <p:cNvSpPr txBox="1"/>
          <p:nvPr/>
        </p:nvSpPr>
        <p:spPr>
          <a:xfrm>
            <a:off x="713225" y="3611950"/>
            <a:ext cx="3690600" cy="7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s-ES" sz="1200" u="none" cap="none" strike="noStrike">
                <a:solidFill>
                  <a:schemeClr val="dk1"/>
                </a:solidFill>
                <a:latin typeface="DM Sans"/>
                <a:ea typeface="DM Sans"/>
                <a:cs typeface="DM Sans"/>
                <a:sym typeface="DM Sans"/>
              </a:rPr>
              <a:t>CREDITS: This presentation template was created by </a:t>
            </a:r>
            <a:r>
              <a:rPr b="0" i="0" lang="es-ES"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s-ES" sz="1200" u="none" cap="none" strike="noStrike">
                <a:solidFill>
                  <a:schemeClr val="dk1"/>
                </a:solidFill>
                <a:latin typeface="DM Sans"/>
                <a:ea typeface="DM Sans"/>
                <a:cs typeface="DM Sans"/>
                <a:sym typeface="DM Sans"/>
              </a:rPr>
              <a:t>, and includes icons by </a:t>
            </a:r>
            <a:r>
              <a:rPr b="0" i="0" lang="es-ES"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s-ES" sz="1200" u="none" cap="none" strike="noStrike">
                <a:solidFill>
                  <a:schemeClr val="dk1"/>
                </a:solidFill>
                <a:latin typeface="DM Sans"/>
                <a:ea typeface="DM Sans"/>
                <a:cs typeface="DM Sans"/>
                <a:sym typeface="DM Sans"/>
              </a:rPr>
              <a:t>, and infographics &amp; images by </a:t>
            </a:r>
            <a:r>
              <a:rPr b="0" i="0" lang="es-ES"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s-ES" sz="1200" u="sng" cap="none" strike="noStrike">
                <a:solidFill>
                  <a:schemeClr val="dk1"/>
                </a:solidFill>
                <a:latin typeface="DM Sans"/>
                <a:ea typeface="DM Sans"/>
                <a:cs typeface="DM Sans"/>
                <a:sym typeface="DM Sans"/>
              </a:rPr>
              <a:t> </a:t>
            </a:r>
            <a:endParaRPr b="0"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18"/>
          <p:cNvSpPr txBox="1"/>
          <p:nvPr>
            <p:ph type="title"/>
          </p:nvPr>
        </p:nvSpPr>
        <p:spPr>
          <a:xfrm>
            <a:off x="713225" y="1248000"/>
            <a:ext cx="3971700" cy="79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 name="Google Shape;45;p18"/>
          <p:cNvSpPr txBox="1"/>
          <p:nvPr>
            <p:ph idx="1" type="subTitle"/>
          </p:nvPr>
        </p:nvSpPr>
        <p:spPr>
          <a:xfrm>
            <a:off x="713225" y="2040300"/>
            <a:ext cx="3971700" cy="185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200"/>
              <a:buChar char="●"/>
              <a:defRPr/>
            </a:lvl1pPr>
            <a:lvl2pPr lvl="1" algn="ctr">
              <a:lnSpc>
                <a:spcPct val="100000"/>
              </a:lnSpc>
              <a:spcBef>
                <a:spcPts val="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p:txBody>
      </p:sp>
      <p:sp>
        <p:nvSpPr>
          <p:cNvPr id="46" name="Google Shape;46;p18"/>
          <p:cNvSpPr/>
          <p:nvPr>
            <p:ph idx="2" type="pic"/>
          </p:nvPr>
        </p:nvSpPr>
        <p:spPr>
          <a:xfrm>
            <a:off x="5328075" y="998300"/>
            <a:ext cx="3102900" cy="4145100"/>
          </a:xfrm>
          <a:prstGeom prst="round2SameRect">
            <a:avLst>
              <a:gd fmla="val 16667" name="adj1"/>
              <a:gd fmla="val 0" name="adj2"/>
            </a:avLst>
          </a:prstGeom>
          <a:noFill/>
          <a:ln>
            <a:noFill/>
          </a:ln>
        </p:spPr>
      </p:sp>
      <p:grpSp>
        <p:nvGrpSpPr>
          <p:cNvPr id="47" name="Google Shape;47;p18"/>
          <p:cNvGrpSpPr/>
          <p:nvPr/>
        </p:nvGrpSpPr>
        <p:grpSpPr>
          <a:xfrm rot="-5400000">
            <a:off x="446646" y="4322466"/>
            <a:ext cx="374394" cy="962866"/>
            <a:chOff x="-720900" y="1958300"/>
            <a:chExt cx="462900" cy="1190488"/>
          </a:xfrm>
        </p:grpSpPr>
        <p:sp>
          <p:nvSpPr>
            <p:cNvPr id="48" name="Google Shape;48;p18"/>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 name="Google Shape;49;p18"/>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 name="Google Shape;50;p18"/>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 name="Google Shape;51;p18"/>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 name="Google Shape;52;p18"/>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 name="Google Shape;53;p18"/>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 name="Google Shape;54;p18"/>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 name="Google Shape;55;p18"/>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 name="Google Shape;56;p18"/>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 name="Google Shape;57;p18"/>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 name="Google Shape;58;p18"/>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 name="Google Shape;59;p18"/>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 name="Google Shape;60;p18"/>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 name="Google Shape;61;p18"/>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 name="Google Shape;62;p18"/>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13" name="Shape 513"/>
        <p:cNvGrpSpPr/>
        <p:nvPr/>
      </p:nvGrpSpPr>
      <p:grpSpPr>
        <a:xfrm>
          <a:off x="0" y="0"/>
          <a:ext cx="0" cy="0"/>
          <a:chOff x="0" y="0"/>
          <a:chExt cx="0" cy="0"/>
        </a:xfrm>
      </p:grpSpPr>
      <p:grpSp>
        <p:nvGrpSpPr>
          <p:cNvPr id="514" name="Google Shape;514;p36"/>
          <p:cNvGrpSpPr/>
          <p:nvPr/>
        </p:nvGrpSpPr>
        <p:grpSpPr>
          <a:xfrm flipH="1">
            <a:off x="8617208" y="4028341"/>
            <a:ext cx="374394" cy="962866"/>
            <a:chOff x="-720900" y="1958300"/>
            <a:chExt cx="462900" cy="1190488"/>
          </a:xfrm>
        </p:grpSpPr>
        <p:sp>
          <p:nvSpPr>
            <p:cNvPr id="515" name="Google Shape;515;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6" name="Google Shape;516;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7" name="Google Shape;517;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8" name="Google Shape;518;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9" name="Google Shape;519;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0" name="Google Shape;520;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1" name="Google Shape;521;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2" name="Google Shape;522;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3" name="Google Shape;523;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4" name="Google Shape;524;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5" name="Google Shape;525;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6" name="Google Shape;526;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7" name="Google Shape;527;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8" name="Google Shape;528;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9" name="Google Shape;529;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30" name="Google Shape;530;p36"/>
          <p:cNvGrpSpPr/>
          <p:nvPr/>
        </p:nvGrpSpPr>
        <p:grpSpPr>
          <a:xfrm flipH="1" rot="-5400000">
            <a:off x="446608" y="-141834"/>
            <a:ext cx="374394" cy="962866"/>
            <a:chOff x="-720900" y="1958300"/>
            <a:chExt cx="462900" cy="1190488"/>
          </a:xfrm>
        </p:grpSpPr>
        <p:sp>
          <p:nvSpPr>
            <p:cNvPr id="531" name="Google Shape;531;p3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2" name="Google Shape;532;p3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3" name="Google Shape;533;p3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4" name="Google Shape;534;p3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5" name="Google Shape;535;p3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6" name="Google Shape;536;p3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7" name="Google Shape;537;p3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8" name="Google Shape;538;p3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9" name="Google Shape;539;p3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0" name="Google Shape;540;p3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1" name="Google Shape;541;p3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2" name="Google Shape;542;p3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3" name="Google Shape;543;p3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4" name="Google Shape;544;p3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5" name="Google Shape;545;p3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46" name="Google Shape;546;p36"/>
          <p:cNvGrpSpPr/>
          <p:nvPr/>
        </p:nvGrpSpPr>
        <p:grpSpPr>
          <a:xfrm flipH="1">
            <a:off x="8617208" y="152391"/>
            <a:ext cx="374394" cy="962866"/>
            <a:chOff x="-720900" y="1958300"/>
            <a:chExt cx="462900" cy="1190488"/>
          </a:xfrm>
        </p:grpSpPr>
        <p:sp>
          <p:nvSpPr>
            <p:cNvPr id="547" name="Google Shape;547;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8" name="Google Shape;548;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9" name="Google Shape;549;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0" name="Google Shape;550;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1" name="Google Shape;551;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2" name="Google Shape;552;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3" name="Google Shape;553;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4" name="Google Shape;554;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5" name="Google Shape;555;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6" name="Google Shape;556;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7" name="Google Shape;557;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8" name="Google Shape;558;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9" name="Google Shape;559;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0" name="Google Shape;560;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1" name="Google Shape;561;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62" name="Shape 562"/>
        <p:cNvGrpSpPr/>
        <p:nvPr/>
      </p:nvGrpSpPr>
      <p:grpSpPr>
        <a:xfrm>
          <a:off x="0" y="0"/>
          <a:ext cx="0" cy="0"/>
          <a:chOff x="0" y="0"/>
          <a:chExt cx="0" cy="0"/>
        </a:xfrm>
      </p:grpSpPr>
      <p:grpSp>
        <p:nvGrpSpPr>
          <p:cNvPr id="563" name="Google Shape;563;p37"/>
          <p:cNvGrpSpPr/>
          <p:nvPr/>
        </p:nvGrpSpPr>
        <p:grpSpPr>
          <a:xfrm flipH="1" rot="5400000">
            <a:off x="446646" y="4322466"/>
            <a:ext cx="374394" cy="962866"/>
            <a:chOff x="-720900" y="1958300"/>
            <a:chExt cx="462900" cy="1190488"/>
          </a:xfrm>
        </p:grpSpPr>
        <p:sp>
          <p:nvSpPr>
            <p:cNvPr id="564" name="Google Shape;564;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5" name="Google Shape;565;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6" name="Google Shape;566;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7" name="Google Shape;567;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8" name="Google Shape;568;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9" name="Google Shape;569;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0" name="Google Shape;570;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1" name="Google Shape;571;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2" name="Google Shape;572;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3" name="Google Shape;573;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4" name="Google Shape;574;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5" name="Google Shape;575;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6" name="Google Shape;576;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7" name="Google Shape;577;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8" name="Google Shape;578;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79" name="Google Shape;579;p37"/>
          <p:cNvGrpSpPr/>
          <p:nvPr/>
        </p:nvGrpSpPr>
        <p:grpSpPr>
          <a:xfrm rot="5400000">
            <a:off x="8322971" y="-141834"/>
            <a:ext cx="374394" cy="962866"/>
            <a:chOff x="-720900" y="1958300"/>
            <a:chExt cx="462900" cy="1190488"/>
          </a:xfrm>
        </p:grpSpPr>
        <p:sp>
          <p:nvSpPr>
            <p:cNvPr id="580" name="Google Shape;580;p3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1" name="Google Shape;581;p3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2" name="Google Shape;582;p3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3" name="Google Shape;583;p3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4" name="Google Shape;584;p3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5" name="Google Shape;585;p3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6" name="Google Shape;586;p3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7" name="Google Shape;587;p3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8" name="Google Shape;588;p3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9" name="Google Shape;589;p3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0" name="Google Shape;590;p3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1" name="Google Shape;591;p3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2" name="Google Shape;592;p3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3" name="Google Shape;593;p3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4" name="Google Shape;594;p3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95" name="Google Shape;595;p37"/>
          <p:cNvGrpSpPr/>
          <p:nvPr/>
        </p:nvGrpSpPr>
        <p:grpSpPr>
          <a:xfrm>
            <a:off x="152396" y="152391"/>
            <a:ext cx="374394" cy="962866"/>
            <a:chOff x="-720900" y="1958300"/>
            <a:chExt cx="462900" cy="1190488"/>
          </a:xfrm>
        </p:grpSpPr>
        <p:sp>
          <p:nvSpPr>
            <p:cNvPr id="596" name="Google Shape;596;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7" name="Google Shape;597;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8" name="Google Shape;598;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9" name="Google Shape;599;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0" name="Google Shape;600;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1" name="Google Shape;601;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2" name="Google Shape;602;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3" name="Google Shape;603;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4" name="Google Shape;604;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5" name="Google Shape;605;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6" name="Google Shape;606;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7" name="Google Shape;607;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8" name="Google Shape;608;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9" name="Google Shape;609;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0" name="Google Shape;610;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11" name="Shape 611"/>
        <p:cNvGrpSpPr/>
        <p:nvPr/>
      </p:nvGrpSpPr>
      <p:grpSpPr>
        <a:xfrm>
          <a:off x="0" y="0"/>
          <a:ext cx="0" cy="0"/>
          <a:chOff x="0" y="0"/>
          <a:chExt cx="0" cy="0"/>
        </a:xfrm>
      </p:grpSpPr>
      <p:sp>
        <p:nvSpPr>
          <p:cNvPr id="612" name="Google Shape;612;g2d6b602243e_0_65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13" name="Google Shape;613;g2d6b602243e_0_651"/>
          <p:cNvSpPr txBox="1"/>
          <p:nvPr>
            <p:ph idx="1" type="subTitle"/>
          </p:nvPr>
        </p:nvSpPr>
        <p:spPr>
          <a:xfrm>
            <a:off x="93762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614" name="Google Shape;614;g2d6b602243e_0_651"/>
          <p:cNvSpPr txBox="1"/>
          <p:nvPr>
            <p:ph idx="2" type="subTitle"/>
          </p:nvPr>
        </p:nvSpPr>
        <p:spPr>
          <a:xfrm>
            <a:off x="3484347"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615" name="Google Shape;615;g2d6b602243e_0_651"/>
          <p:cNvSpPr txBox="1"/>
          <p:nvPr>
            <p:ph idx="3" type="subTitle"/>
          </p:nvPr>
        </p:nvSpPr>
        <p:spPr>
          <a:xfrm>
            <a:off x="603107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616" name="Google Shape;616;g2d6b602243e_0_651"/>
          <p:cNvSpPr txBox="1"/>
          <p:nvPr>
            <p:ph idx="4" type="subTitle"/>
          </p:nvPr>
        </p:nvSpPr>
        <p:spPr>
          <a:xfrm>
            <a:off x="93762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17" name="Google Shape;617;g2d6b602243e_0_651"/>
          <p:cNvSpPr txBox="1"/>
          <p:nvPr>
            <p:ph idx="5" type="subTitle"/>
          </p:nvPr>
        </p:nvSpPr>
        <p:spPr>
          <a:xfrm>
            <a:off x="3484350"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18" name="Google Shape;618;g2d6b602243e_0_651"/>
          <p:cNvSpPr txBox="1"/>
          <p:nvPr>
            <p:ph idx="6" type="subTitle"/>
          </p:nvPr>
        </p:nvSpPr>
        <p:spPr>
          <a:xfrm>
            <a:off x="603107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619" name="Google Shape;619;g2d6b602243e_0_651"/>
          <p:cNvGrpSpPr/>
          <p:nvPr/>
        </p:nvGrpSpPr>
        <p:grpSpPr>
          <a:xfrm flipH="1" rot="10800000">
            <a:off x="152372" y="152400"/>
            <a:ext cx="374394" cy="962867"/>
            <a:chOff x="-720900" y="1958300"/>
            <a:chExt cx="462900" cy="1190488"/>
          </a:xfrm>
        </p:grpSpPr>
        <p:sp>
          <p:nvSpPr>
            <p:cNvPr id="620" name="Google Shape;620;g2d6b602243e_0_65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1" name="Google Shape;621;g2d6b602243e_0_65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2" name="Google Shape;622;g2d6b602243e_0_65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3" name="Google Shape;623;g2d6b602243e_0_65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4" name="Google Shape;624;g2d6b602243e_0_65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5" name="Google Shape;625;g2d6b602243e_0_65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6" name="Google Shape;626;g2d6b602243e_0_65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7" name="Google Shape;627;g2d6b602243e_0_65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8" name="Google Shape;628;g2d6b602243e_0_65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9" name="Google Shape;629;g2d6b602243e_0_65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0" name="Google Shape;630;g2d6b602243e_0_65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1" name="Google Shape;631;g2d6b602243e_0_65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2" name="Google Shape;632;g2d6b602243e_0_65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3" name="Google Shape;633;g2d6b602243e_0_65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4" name="Google Shape;634;g2d6b602243e_0_65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35" name="Google Shape;635;g2d6b602243e_0_651"/>
          <p:cNvGrpSpPr/>
          <p:nvPr/>
        </p:nvGrpSpPr>
        <p:grpSpPr>
          <a:xfrm flipH="1" rot="5400000">
            <a:off x="8322970" y="4322576"/>
            <a:ext cx="374394" cy="962867"/>
            <a:chOff x="-720900" y="1958300"/>
            <a:chExt cx="462900" cy="1190488"/>
          </a:xfrm>
        </p:grpSpPr>
        <p:sp>
          <p:nvSpPr>
            <p:cNvPr id="636" name="Google Shape;636;g2d6b602243e_0_65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7" name="Google Shape;637;g2d6b602243e_0_65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8" name="Google Shape;638;g2d6b602243e_0_65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9" name="Google Shape;639;g2d6b602243e_0_65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0" name="Google Shape;640;g2d6b602243e_0_65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1" name="Google Shape;641;g2d6b602243e_0_65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2" name="Google Shape;642;g2d6b602243e_0_65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3" name="Google Shape;643;g2d6b602243e_0_65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4" name="Google Shape;644;g2d6b602243e_0_65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5" name="Google Shape;645;g2d6b602243e_0_65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6" name="Google Shape;646;g2d6b602243e_0_65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7" name="Google Shape;647;g2d6b602243e_0_65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8" name="Google Shape;648;g2d6b602243e_0_65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9" name="Google Shape;649;g2d6b602243e_0_65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0" name="Google Shape;650;g2d6b602243e_0_65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9"/>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5" name="Google Shape;65;p19"/>
          <p:cNvSpPr txBox="1"/>
          <p:nvPr>
            <p:ph idx="1" type="subTitle"/>
          </p:nvPr>
        </p:nvSpPr>
        <p:spPr>
          <a:xfrm>
            <a:off x="4956776"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 name="Google Shape;66;p19"/>
          <p:cNvSpPr txBox="1"/>
          <p:nvPr>
            <p:ph idx="2" type="subTitle"/>
          </p:nvPr>
        </p:nvSpPr>
        <p:spPr>
          <a:xfrm>
            <a:off x="1440125"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 name="Google Shape;67;p19"/>
          <p:cNvSpPr txBox="1"/>
          <p:nvPr>
            <p:ph idx="3" type="subTitle"/>
          </p:nvPr>
        </p:nvSpPr>
        <p:spPr>
          <a:xfrm>
            <a:off x="1440123"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68" name="Google Shape;68;p19"/>
          <p:cNvSpPr txBox="1"/>
          <p:nvPr>
            <p:ph idx="4" type="subTitle"/>
          </p:nvPr>
        </p:nvSpPr>
        <p:spPr>
          <a:xfrm>
            <a:off x="4956777"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69" name="Google Shape;69;p19"/>
          <p:cNvGrpSpPr/>
          <p:nvPr/>
        </p:nvGrpSpPr>
        <p:grpSpPr>
          <a:xfrm>
            <a:off x="152371" y="4028341"/>
            <a:ext cx="374394" cy="962866"/>
            <a:chOff x="-720900" y="1958300"/>
            <a:chExt cx="462900" cy="1190488"/>
          </a:xfrm>
        </p:grpSpPr>
        <p:sp>
          <p:nvSpPr>
            <p:cNvPr id="70" name="Google Shape;70;p1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1" name="Google Shape;71;p1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2" name="Google Shape;72;p1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3" name="Google Shape;73;p1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4" name="Google Shape;74;p1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5" name="Google Shape;75;p1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6" name="Google Shape;76;p1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7" name="Google Shape;77;p1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8" name="Google Shape;78;p1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9" name="Google Shape;79;p1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0" name="Google Shape;80;p1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1" name="Google Shape;81;p1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2" name="Google Shape;82;p1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3" name="Google Shape;83;p1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4" name="Google Shape;84;p1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85" name="Google Shape;85;p19"/>
          <p:cNvGrpSpPr/>
          <p:nvPr/>
        </p:nvGrpSpPr>
        <p:grpSpPr>
          <a:xfrm rot="5400000">
            <a:off x="8322971" y="-141834"/>
            <a:ext cx="374394" cy="962866"/>
            <a:chOff x="-720900" y="1958300"/>
            <a:chExt cx="462900" cy="1190488"/>
          </a:xfrm>
        </p:grpSpPr>
        <p:sp>
          <p:nvSpPr>
            <p:cNvPr id="86" name="Google Shape;86;p1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7" name="Google Shape;87;p1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8" name="Google Shape;88;p1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9" name="Google Shape;89;p1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0" name="Google Shape;90;p1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1" name="Google Shape;91;p1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2" name="Google Shape;92;p1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3" name="Google Shape;93;p1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4" name="Google Shape;94;p1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5" name="Google Shape;95;p1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6" name="Google Shape;96;p1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7" name="Google Shape;97;p1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8" name="Google Shape;98;p1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9" name="Google Shape;99;p1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0" name="Google Shape;100;p1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1" name="Shape 101"/>
        <p:cNvGrpSpPr/>
        <p:nvPr/>
      </p:nvGrpSpPr>
      <p:grpSpPr>
        <a:xfrm>
          <a:off x="0" y="0"/>
          <a:ext cx="0" cy="0"/>
          <a:chOff x="0" y="0"/>
          <a:chExt cx="0" cy="0"/>
        </a:xfrm>
      </p:grpSpPr>
      <p:sp>
        <p:nvSpPr>
          <p:cNvPr id="102" name="Google Shape;102;p2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3" name="Google Shape;103;p22"/>
          <p:cNvSpPr txBox="1"/>
          <p:nvPr>
            <p:ph idx="1" type="subTitle"/>
          </p:nvPr>
        </p:nvSpPr>
        <p:spPr>
          <a:xfrm>
            <a:off x="7200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4" name="Google Shape;104;p22"/>
          <p:cNvSpPr txBox="1"/>
          <p:nvPr>
            <p:ph idx="2" type="subTitle"/>
          </p:nvPr>
        </p:nvSpPr>
        <p:spPr>
          <a:xfrm>
            <a:off x="33558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5" name="Google Shape;105;p22"/>
          <p:cNvSpPr txBox="1"/>
          <p:nvPr>
            <p:ph idx="3" type="subTitle"/>
          </p:nvPr>
        </p:nvSpPr>
        <p:spPr>
          <a:xfrm>
            <a:off x="7200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6" name="Google Shape;106;p22"/>
          <p:cNvSpPr txBox="1"/>
          <p:nvPr>
            <p:ph idx="4" type="subTitle"/>
          </p:nvPr>
        </p:nvSpPr>
        <p:spPr>
          <a:xfrm>
            <a:off x="33558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7" name="Google Shape;107;p22"/>
          <p:cNvSpPr txBox="1"/>
          <p:nvPr>
            <p:ph idx="5" type="subTitle"/>
          </p:nvPr>
        </p:nvSpPr>
        <p:spPr>
          <a:xfrm>
            <a:off x="59916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8" name="Google Shape;108;p22"/>
          <p:cNvSpPr txBox="1"/>
          <p:nvPr>
            <p:ph idx="6" type="subTitle"/>
          </p:nvPr>
        </p:nvSpPr>
        <p:spPr>
          <a:xfrm>
            <a:off x="59916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09" name="Google Shape;109;p22"/>
          <p:cNvSpPr txBox="1"/>
          <p:nvPr>
            <p:ph idx="7" type="subTitle"/>
          </p:nvPr>
        </p:nvSpPr>
        <p:spPr>
          <a:xfrm>
            <a:off x="7200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0" name="Google Shape;110;p22"/>
          <p:cNvSpPr txBox="1"/>
          <p:nvPr>
            <p:ph idx="8" type="subTitle"/>
          </p:nvPr>
        </p:nvSpPr>
        <p:spPr>
          <a:xfrm>
            <a:off x="33558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1" name="Google Shape;111;p22"/>
          <p:cNvSpPr txBox="1"/>
          <p:nvPr>
            <p:ph idx="9" type="subTitle"/>
          </p:nvPr>
        </p:nvSpPr>
        <p:spPr>
          <a:xfrm>
            <a:off x="59922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2" name="Google Shape;112;p22"/>
          <p:cNvSpPr txBox="1"/>
          <p:nvPr>
            <p:ph idx="13" type="subTitle"/>
          </p:nvPr>
        </p:nvSpPr>
        <p:spPr>
          <a:xfrm>
            <a:off x="7200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3" name="Google Shape;113;p22"/>
          <p:cNvSpPr txBox="1"/>
          <p:nvPr>
            <p:ph idx="14" type="subTitle"/>
          </p:nvPr>
        </p:nvSpPr>
        <p:spPr>
          <a:xfrm>
            <a:off x="33558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4" name="Google Shape;114;p22"/>
          <p:cNvSpPr txBox="1"/>
          <p:nvPr>
            <p:ph idx="15" type="subTitle"/>
          </p:nvPr>
        </p:nvSpPr>
        <p:spPr>
          <a:xfrm>
            <a:off x="59922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15" name="Google Shape;115;p22"/>
          <p:cNvGrpSpPr/>
          <p:nvPr/>
        </p:nvGrpSpPr>
        <p:grpSpPr>
          <a:xfrm flipH="1">
            <a:off x="8617208" y="4028341"/>
            <a:ext cx="374394" cy="962866"/>
            <a:chOff x="-720900" y="1958300"/>
            <a:chExt cx="462900" cy="1190488"/>
          </a:xfrm>
        </p:grpSpPr>
        <p:sp>
          <p:nvSpPr>
            <p:cNvPr id="116" name="Google Shape;116;p2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7" name="Google Shape;117;p2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8" name="Google Shape;118;p2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9" name="Google Shape;119;p2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0" name="Google Shape;120;p2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1" name="Google Shape;121;p2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2" name="Google Shape;122;p2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3" name="Google Shape;123;p2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4" name="Google Shape;124;p2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5" name="Google Shape;125;p2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6" name="Google Shape;126;p2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7" name="Google Shape;127;p2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8" name="Google Shape;128;p2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9" name="Google Shape;129;p2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0" name="Google Shape;130;p2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31" name="Google Shape;131;p22"/>
          <p:cNvGrpSpPr/>
          <p:nvPr/>
        </p:nvGrpSpPr>
        <p:grpSpPr>
          <a:xfrm flipH="1" rot="-5400000">
            <a:off x="446608" y="-141834"/>
            <a:ext cx="374394" cy="962866"/>
            <a:chOff x="-720900" y="1958300"/>
            <a:chExt cx="462900" cy="1190488"/>
          </a:xfrm>
        </p:grpSpPr>
        <p:sp>
          <p:nvSpPr>
            <p:cNvPr id="132" name="Google Shape;132;p22"/>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3" name="Google Shape;133;p22"/>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4" name="Google Shape;134;p22"/>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5" name="Google Shape;135;p22"/>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6" name="Google Shape;136;p22"/>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7" name="Google Shape;137;p22"/>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8" name="Google Shape;138;p22"/>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9" name="Google Shape;139;p22"/>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0" name="Google Shape;140;p22"/>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1" name="Google Shape;141;p22"/>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2" name="Google Shape;142;p22"/>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3" name="Google Shape;143;p22"/>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4" name="Google Shape;144;p22"/>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5" name="Google Shape;145;p22"/>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6" name="Google Shape;146;p22"/>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7" name="Shape 147"/>
        <p:cNvGrpSpPr/>
        <p:nvPr/>
      </p:nvGrpSpPr>
      <p:grpSpPr>
        <a:xfrm>
          <a:off x="0" y="0"/>
          <a:ext cx="0" cy="0"/>
          <a:chOff x="0" y="0"/>
          <a:chExt cx="0" cy="0"/>
        </a:xfrm>
      </p:grpSpPr>
      <p:sp>
        <p:nvSpPr>
          <p:cNvPr id="148" name="Google Shape;148;p23"/>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9" name="Google Shape;149;p23"/>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b="0" sz="10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150" name="Google Shape;150;p23"/>
          <p:cNvGrpSpPr/>
          <p:nvPr/>
        </p:nvGrpSpPr>
        <p:grpSpPr>
          <a:xfrm flipH="1" rot="10800000">
            <a:off x="152371" y="152402"/>
            <a:ext cx="374394" cy="962866"/>
            <a:chOff x="-720900" y="1958300"/>
            <a:chExt cx="462900" cy="1190488"/>
          </a:xfrm>
        </p:grpSpPr>
        <p:sp>
          <p:nvSpPr>
            <p:cNvPr id="151" name="Google Shape;151;p2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2" name="Google Shape;152;p2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3" name="Google Shape;153;p2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4" name="Google Shape;154;p2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5" name="Google Shape;155;p2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6" name="Google Shape;156;p2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7" name="Google Shape;157;p2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8" name="Google Shape;158;p2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9" name="Google Shape;159;p2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0" name="Google Shape;160;p2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1" name="Google Shape;161;p2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2" name="Google Shape;162;p2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3" name="Google Shape;163;p2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4" name="Google Shape;164;p2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5" name="Google Shape;165;p2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66" name="Google Shape;166;p23"/>
          <p:cNvGrpSpPr/>
          <p:nvPr/>
        </p:nvGrpSpPr>
        <p:grpSpPr>
          <a:xfrm flipH="1" rot="5400000">
            <a:off x="446646" y="4322477"/>
            <a:ext cx="374394" cy="962866"/>
            <a:chOff x="-720900" y="1958300"/>
            <a:chExt cx="462900" cy="1190488"/>
          </a:xfrm>
        </p:grpSpPr>
        <p:sp>
          <p:nvSpPr>
            <p:cNvPr id="167" name="Google Shape;167;p2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8" name="Google Shape;168;p2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9" name="Google Shape;169;p2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0" name="Google Shape;170;p2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1" name="Google Shape;171;p2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2" name="Google Shape;172;p2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3" name="Google Shape;173;p2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4" name="Google Shape;174;p2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5" name="Google Shape;175;p2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6" name="Google Shape;176;p2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7" name="Google Shape;177;p2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8" name="Google Shape;178;p2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9" name="Google Shape;179;p2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0" name="Google Shape;180;p2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1" name="Google Shape;181;p2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2" name="Shape 182"/>
        <p:cNvGrpSpPr/>
        <p:nvPr/>
      </p:nvGrpSpPr>
      <p:grpSpPr>
        <a:xfrm>
          <a:off x="0" y="0"/>
          <a:ext cx="0" cy="0"/>
          <a:chOff x="0" y="0"/>
          <a:chExt cx="0" cy="0"/>
        </a:xfrm>
      </p:grpSpPr>
      <p:sp>
        <p:nvSpPr>
          <p:cNvPr id="183" name="Google Shape;183;p2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4" name="Google Shape;184;p21"/>
          <p:cNvSpPr txBox="1"/>
          <p:nvPr>
            <p:ph idx="1" type="subTitle"/>
          </p:nvPr>
        </p:nvSpPr>
        <p:spPr>
          <a:xfrm>
            <a:off x="1253224"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5" name="Google Shape;185;p21"/>
          <p:cNvSpPr txBox="1"/>
          <p:nvPr>
            <p:ph idx="2" type="subTitle"/>
          </p:nvPr>
        </p:nvSpPr>
        <p:spPr>
          <a:xfrm>
            <a:off x="5079776"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6" name="Google Shape;186;p21"/>
          <p:cNvSpPr txBox="1"/>
          <p:nvPr>
            <p:ph idx="3" type="subTitle"/>
          </p:nvPr>
        </p:nvSpPr>
        <p:spPr>
          <a:xfrm>
            <a:off x="1253224"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7" name="Google Shape;187;p21"/>
          <p:cNvSpPr txBox="1"/>
          <p:nvPr>
            <p:ph idx="4" type="subTitle"/>
          </p:nvPr>
        </p:nvSpPr>
        <p:spPr>
          <a:xfrm>
            <a:off x="5079776"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8" name="Google Shape;188;p21"/>
          <p:cNvSpPr txBox="1"/>
          <p:nvPr>
            <p:ph idx="5" type="subTitle"/>
          </p:nvPr>
        </p:nvSpPr>
        <p:spPr>
          <a:xfrm>
            <a:off x="1253224"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9" name="Google Shape;189;p21"/>
          <p:cNvSpPr txBox="1"/>
          <p:nvPr>
            <p:ph idx="6" type="subTitle"/>
          </p:nvPr>
        </p:nvSpPr>
        <p:spPr>
          <a:xfrm>
            <a:off x="1253224"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0" name="Google Shape;190;p21"/>
          <p:cNvSpPr txBox="1"/>
          <p:nvPr>
            <p:ph idx="7" type="subTitle"/>
          </p:nvPr>
        </p:nvSpPr>
        <p:spPr>
          <a:xfrm>
            <a:off x="5079749"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1" name="Google Shape;191;p21"/>
          <p:cNvSpPr txBox="1"/>
          <p:nvPr>
            <p:ph idx="8" type="subTitle"/>
          </p:nvPr>
        </p:nvSpPr>
        <p:spPr>
          <a:xfrm>
            <a:off x="5079749"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92" name="Google Shape;192;p21"/>
          <p:cNvGrpSpPr/>
          <p:nvPr/>
        </p:nvGrpSpPr>
        <p:grpSpPr>
          <a:xfrm>
            <a:off x="152371" y="4028341"/>
            <a:ext cx="374394" cy="962866"/>
            <a:chOff x="-720900" y="1958300"/>
            <a:chExt cx="462900" cy="1190488"/>
          </a:xfrm>
        </p:grpSpPr>
        <p:sp>
          <p:nvSpPr>
            <p:cNvPr id="193" name="Google Shape;193;p2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4" name="Google Shape;194;p2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5" name="Google Shape;195;p2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6" name="Google Shape;196;p2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7" name="Google Shape;197;p2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8" name="Google Shape;198;p2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9" name="Google Shape;199;p2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0" name="Google Shape;200;p2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1" name="Google Shape;201;p2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2" name="Google Shape;202;p2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3" name="Google Shape;203;p2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4" name="Google Shape;204;p2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5" name="Google Shape;205;p2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6" name="Google Shape;206;p2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7" name="Google Shape;207;p2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08" name="Google Shape;208;p21"/>
          <p:cNvGrpSpPr/>
          <p:nvPr/>
        </p:nvGrpSpPr>
        <p:grpSpPr>
          <a:xfrm rot="5400000">
            <a:off x="8322971" y="-141834"/>
            <a:ext cx="374394" cy="962866"/>
            <a:chOff x="-720900" y="1958300"/>
            <a:chExt cx="462900" cy="1190488"/>
          </a:xfrm>
        </p:grpSpPr>
        <p:sp>
          <p:nvSpPr>
            <p:cNvPr id="209" name="Google Shape;209;p2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0" name="Google Shape;210;p2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1" name="Google Shape;211;p2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2" name="Google Shape;212;p2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3" name="Google Shape;213;p2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4" name="Google Shape;214;p2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5" name="Google Shape;215;p2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6" name="Google Shape;216;p2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7" name="Google Shape;217;p2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8" name="Google Shape;218;p2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9" name="Google Shape;219;p2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0" name="Google Shape;220;p2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1" name="Google Shape;221;p2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2" name="Google Shape;222;p2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3" name="Google Shape;223;p2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24" name="Shape 224"/>
        <p:cNvGrpSpPr/>
        <p:nvPr/>
      </p:nvGrpSpPr>
      <p:grpSpPr>
        <a:xfrm>
          <a:off x="0" y="0"/>
          <a:ext cx="0" cy="0"/>
          <a:chOff x="0" y="0"/>
          <a:chExt cx="0" cy="0"/>
        </a:xfrm>
      </p:grpSpPr>
      <p:sp>
        <p:nvSpPr>
          <p:cNvPr id="225" name="Google Shape;225;p17"/>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6" name="Google Shape;226;p17"/>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7" name="Google Shape;227;p17"/>
          <p:cNvSpPr txBox="1"/>
          <p:nvPr>
            <p:ph idx="3" type="title"/>
          </p:nvPr>
        </p:nvSpPr>
        <p:spPr>
          <a:xfrm>
            <a:off x="8724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8" name="Google Shape;228;p17"/>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29" name="Google Shape;229;p17"/>
          <p:cNvSpPr txBox="1"/>
          <p:nvPr>
            <p:ph idx="5" type="title"/>
          </p:nvPr>
        </p:nvSpPr>
        <p:spPr>
          <a:xfrm>
            <a:off x="341925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30" name="Google Shape;230;p17"/>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31" name="Google Shape;231;p17"/>
          <p:cNvSpPr txBox="1"/>
          <p:nvPr>
            <p:ph idx="7" type="title"/>
          </p:nvPr>
        </p:nvSpPr>
        <p:spPr>
          <a:xfrm>
            <a:off x="59661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32" name="Google Shape;232;p17"/>
          <p:cNvSpPr txBox="1"/>
          <p:nvPr>
            <p:ph idx="1" type="subTitle"/>
          </p:nvPr>
        </p:nvSpPr>
        <p:spPr>
          <a:xfrm>
            <a:off x="8724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3" name="Google Shape;233;p17"/>
          <p:cNvSpPr txBox="1"/>
          <p:nvPr>
            <p:ph idx="8" type="subTitle"/>
          </p:nvPr>
        </p:nvSpPr>
        <p:spPr>
          <a:xfrm>
            <a:off x="341925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4" name="Google Shape;234;p17"/>
          <p:cNvSpPr txBox="1"/>
          <p:nvPr>
            <p:ph idx="9" type="subTitle"/>
          </p:nvPr>
        </p:nvSpPr>
        <p:spPr>
          <a:xfrm>
            <a:off x="59661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5" name="Google Shape;235;p17"/>
          <p:cNvSpPr txBox="1"/>
          <p:nvPr>
            <p:ph idx="13" type="subTitle"/>
          </p:nvPr>
        </p:nvSpPr>
        <p:spPr>
          <a:xfrm>
            <a:off x="8724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6" name="Google Shape;236;p17"/>
          <p:cNvSpPr txBox="1"/>
          <p:nvPr>
            <p:ph idx="14" type="subTitle"/>
          </p:nvPr>
        </p:nvSpPr>
        <p:spPr>
          <a:xfrm>
            <a:off x="341925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7" name="Google Shape;237;p17"/>
          <p:cNvSpPr txBox="1"/>
          <p:nvPr>
            <p:ph idx="15" type="subTitle"/>
          </p:nvPr>
        </p:nvSpPr>
        <p:spPr>
          <a:xfrm>
            <a:off x="59661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238" name="Google Shape;238;p17"/>
          <p:cNvGrpSpPr/>
          <p:nvPr/>
        </p:nvGrpSpPr>
        <p:grpSpPr>
          <a:xfrm>
            <a:off x="152371" y="4028341"/>
            <a:ext cx="374394" cy="962866"/>
            <a:chOff x="-720900" y="1958300"/>
            <a:chExt cx="462900" cy="1190488"/>
          </a:xfrm>
        </p:grpSpPr>
        <p:sp>
          <p:nvSpPr>
            <p:cNvPr id="239" name="Google Shape;239;p1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0" name="Google Shape;240;p1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1" name="Google Shape;241;p1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2" name="Google Shape;242;p1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3" name="Google Shape;243;p1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4" name="Google Shape;244;p1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5" name="Google Shape;245;p1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6" name="Google Shape;246;p1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7" name="Google Shape;247;p1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8" name="Google Shape;248;p1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9" name="Google Shape;249;p1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0" name="Google Shape;250;p1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1" name="Google Shape;251;p1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2" name="Google Shape;252;p1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3" name="Google Shape;253;p1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4" name="Google Shape;254;p17"/>
          <p:cNvGrpSpPr/>
          <p:nvPr/>
        </p:nvGrpSpPr>
        <p:grpSpPr>
          <a:xfrm rot="5400000">
            <a:off x="8322971" y="-141834"/>
            <a:ext cx="374394" cy="962866"/>
            <a:chOff x="-720900" y="1958300"/>
            <a:chExt cx="462900" cy="1190488"/>
          </a:xfrm>
        </p:grpSpPr>
        <p:sp>
          <p:nvSpPr>
            <p:cNvPr id="255" name="Google Shape;255;p1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6" name="Google Shape;256;p1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7" name="Google Shape;257;p1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8" name="Google Shape;258;p1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9" name="Google Shape;259;p1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0" name="Google Shape;260;p1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1" name="Google Shape;261;p1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2" name="Google Shape;262;p1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3" name="Google Shape;263;p1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4" name="Google Shape;264;p1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5" name="Google Shape;265;p1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6" name="Google Shape;266;p1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7" name="Google Shape;267;p1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8" name="Google Shape;268;p1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9" name="Google Shape;269;p1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0" name="Shape 270"/>
        <p:cNvGrpSpPr/>
        <p:nvPr/>
      </p:nvGrpSpPr>
      <p:grpSpPr>
        <a:xfrm>
          <a:off x="0" y="0"/>
          <a:ext cx="0" cy="0"/>
          <a:chOff x="0" y="0"/>
          <a:chExt cx="0" cy="0"/>
        </a:xfrm>
      </p:grpSpPr>
      <p:sp>
        <p:nvSpPr>
          <p:cNvPr id="271" name="Google Shape;271;p2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2" name="Google Shape;272;p24"/>
          <p:cNvSpPr txBox="1"/>
          <p:nvPr>
            <p:ph idx="1" type="body"/>
          </p:nvPr>
        </p:nvSpPr>
        <p:spPr>
          <a:xfrm>
            <a:off x="720000" y="1410425"/>
            <a:ext cx="7704000" cy="2124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2"/>
              </a:buClr>
              <a:buSzPts val="1200"/>
              <a:buChar char="●"/>
              <a:defRPr>
                <a:solidFill>
                  <a:srgbClr val="333333"/>
                </a:solidFill>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grpSp>
        <p:nvGrpSpPr>
          <p:cNvPr id="273" name="Google Shape;273;p24"/>
          <p:cNvGrpSpPr/>
          <p:nvPr/>
        </p:nvGrpSpPr>
        <p:grpSpPr>
          <a:xfrm rot="10800000">
            <a:off x="8617208" y="152402"/>
            <a:ext cx="374394" cy="962866"/>
            <a:chOff x="-720900" y="1958300"/>
            <a:chExt cx="462900" cy="1190488"/>
          </a:xfrm>
        </p:grpSpPr>
        <p:sp>
          <p:nvSpPr>
            <p:cNvPr id="274" name="Google Shape;274;p2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5" name="Google Shape;275;p2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6" name="Google Shape;276;p2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7" name="Google Shape;277;p2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8" name="Google Shape;278;p2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9" name="Google Shape;279;p2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0" name="Google Shape;280;p2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1" name="Google Shape;281;p2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2" name="Google Shape;282;p2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3" name="Google Shape;283;p2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4" name="Google Shape;284;p2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5" name="Google Shape;285;p2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6" name="Google Shape;286;p2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7" name="Google Shape;287;p2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8" name="Google Shape;288;p2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89" name="Google Shape;289;p24"/>
          <p:cNvGrpSpPr/>
          <p:nvPr/>
        </p:nvGrpSpPr>
        <p:grpSpPr>
          <a:xfrm rot="-5400000">
            <a:off x="446608" y="4322577"/>
            <a:ext cx="374394" cy="962866"/>
            <a:chOff x="-720900" y="1958300"/>
            <a:chExt cx="462900" cy="1190488"/>
          </a:xfrm>
        </p:grpSpPr>
        <p:sp>
          <p:nvSpPr>
            <p:cNvPr id="290" name="Google Shape;290;p2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1" name="Google Shape;291;p2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2" name="Google Shape;292;p2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3" name="Google Shape;293;p2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4" name="Google Shape;294;p2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5" name="Google Shape;295;p2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6" name="Google Shape;296;p2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7" name="Google Shape;297;p2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8" name="Google Shape;298;p2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9" name="Google Shape;299;p2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0" name="Google Shape;300;p2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1" name="Google Shape;301;p2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2" name="Google Shape;302;p2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3" name="Google Shape;303;p2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4" name="Google Shape;304;p2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5" name="Shape 305"/>
        <p:cNvGrpSpPr/>
        <p:nvPr/>
      </p:nvGrpSpPr>
      <p:grpSpPr>
        <a:xfrm>
          <a:off x="0" y="0"/>
          <a:ext cx="0" cy="0"/>
          <a:chOff x="0" y="0"/>
          <a:chExt cx="0" cy="0"/>
        </a:xfrm>
      </p:grpSpPr>
      <p:sp>
        <p:nvSpPr>
          <p:cNvPr id="306" name="Google Shape;306;p2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07" name="Google Shape;307;p25"/>
          <p:cNvGrpSpPr/>
          <p:nvPr/>
        </p:nvGrpSpPr>
        <p:grpSpPr>
          <a:xfrm flipH="1" rot="10800000">
            <a:off x="152371" y="152402"/>
            <a:ext cx="374394" cy="962866"/>
            <a:chOff x="-720900" y="1958300"/>
            <a:chExt cx="462900" cy="1190488"/>
          </a:xfrm>
        </p:grpSpPr>
        <p:sp>
          <p:nvSpPr>
            <p:cNvPr id="308" name="Google Shape;308;p25"/>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9" name="Google Shape;309;p25"/>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0" name="Google Shape;310;p25"/>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1" name="Google Shape;311;p25"/>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2" name="Google Shape;312;p25"/>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3" name="Google Shape;313;p25"/>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4" name="Google Shape;314;p25"/>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5" name="Google Shape;315;p25"/>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6" name="Google Shape;316;p25"/>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7" name="Google Shape;317;p25"/>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8" name="Google Shape;318;p25"/>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9" name="Google Shape;319;p25"/>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0" name="Google Shape;320;p25"/>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1" name="Google Shape;321;p25"/>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2" name="Google Shape;322;p25"/>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23" name="Google Shape;323;p25"/>
          <p:cNvGrpSpPr/>
          <p:nvPr/>
        </p:nvGrpSpPr>
        <p:grpSpPr>
          <a:xfrm flipH="1" rot="5400000">
            <a:off x="8322971" y="4322577"/>
            <a:ext cx="374394" cy="962866"/>
            <a:chOff x="-720900" y="1958300"/>
            <a:chExt cx="462900" cy="1190488"/>
          </a:xfrm>
        </p:grpSpPr>
        <p:sp>
          <p:nvSpPr>
            <p:cNvPr id="324" name="Google Shape;324;p25"/>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5" name="Google Shape;325;p25"/>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6" name="Google Shape;326;p25"/>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7" name="Google Shape;327;p25"/>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8" name="Google Shape;328;p25"/>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9" name="Google Shape;329;p25"/>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0" name="Google Shape;330;p25"/>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1" name="Google Shape;331;p25"/>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2" name="Google Shape;332;p25"/>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3" name="Google Shape;333;p25"/>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4" name="Google Shape;334;p25"/>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5" name="Google Shape;335;p25"/>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6" name="Google Shape;336;p25"/>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7" name="Google Shape;337;p25"/>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8" name="Google Shape;338;p25"/>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1pPr>
            <a:lvl2pPr lvl="1"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9pPr>
          </a:lstStyle>
          <a:p/>
        </p:txBody>
      </p:sp>
      <p:sp>
        <p:nvSpPr>
          <p:cNvPr id="7" name="Google Shape;7;p1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1pPr>
            <a:lvl2pPr indent="-304800" lvl="1" marL="914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2pPr>
            <a:lvl3pPr indent="-304800" lvl="2" marL="1371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3pPr>
            <a:lvl4pPr indent="-304800" lvl="3" marL="18288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4pPr>
            <a:lvl5pPr indent="-304800" lvl="4" marL="22860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5pPr>
            <a:lvl6pPr indent="-304800" lvl="5" marL="27432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6pPr>
            <a:lvl7pPr indent="-304800" lvl="6" marL="3200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7pPr>
            <a:lvl8pPr indent="-304800" lvl="7" marL="3657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8pPr>
            <a:lvl9pPr indent="-304800" lvl="8" marL="4114800" marR="0" rtl="0" algn="l">
              <a:lnSpc>
                <a:spcPct val="100000"/>
              </a:lnSpc>
              <a:spcBef>
                <a:spcPts val="1600"/>
              </a:spcBef>
              <a:spcAft>
                <a:spcPts val="160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pic>
        <p:nvPicPr>
          <p:cNvPr descr="Interfaz de usuario gráfica, Aplicación&#10;&#10;Descripción generada automáticamente" id="655" name="Google Shape;655;p1"/>
          <p:cNvPicPr preferRelativeResize="0"/>
          <p:nvPr/>
        </p:nvPicPr>
        <p:blipFill rotWithShape="1">
          <a:blip r:embed="rId3">
            <a:alphaModFix/>
          </a:blip>
          <a:srcRect b="0" l="0" r="0" t="0"/>
          <a:stretch/>
        </p:blipFill>
        <p:spPr>
          <a:xfrm>
            <a:off x="4736060" y="2193640"/>
            <a:ext cx="3952738" cy="2761861"/>
          </a:xfrm>
          <a:prstGeom prst="rect">
            <a:avLst/>
          </a:prstGeom>
          <a:noFill/>
          <a:ln>
            <a:noFill/>
          </a:ln>
        </p:spPr>
      </p:pic>
      <p:cxnSp>
        <p:nvCxnSpPr>
          <p:cNvPr id="656" name="Google Shape;656;p1"/>
          <p:cNvCxnSpPr/>
          <p:nvPr/>
        </p:nvCxnSpPr>
        <p:spPr>
          <a:xfrm>
            <a:off x="4030550" y="5056887"/>
            <a:ext cx="4669800" cy="0"/>
          </a:xfrm>
          <a:prstGeom prst="straightConnector1">
            <a:avLst/>
          </a:prstGeom>
          <a:noFill/>
          <a:ln cap="flat" cmpd="sng" w="19050">
            <a:solidFill>
              <a:schemeClr val="dk1"/>
            </a:solidFill>
            <a:prstDash val="solid"/>
            <a:round/>
            <a:headEnd len="sm" w="sm" type="none"/>
            <a:tailEnd len="sm" w="sm" type="none"/>
          </a:ln>
        </p:spPr>
      </p:cxnSp>
      <p:sp>
        <p:nvSpPr>
          <p:cNvPr id="657" name="Google Shape;657;p1"/>
          <p:cNvSpPr txBox="1"/>
          <p:nvPr>
            <p:ph type="ctrTitle"/>
          </p:nvPr>
        </p:nvSpPr>
        <p:spPr>
          <a:xfrm>
            <a:off x="258313" y="749734"/>
            <a:ext cx="5458500" cy="19116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rgbClr val="191919"/>
              </a:buClr>
              <a:buSzPts val="5200"/>
              <a:buNone/>
            </a:pPr>
            <a:r>
              <a:rPr lang="es-ES" sz="3200">
                <a:solidFill>
                  <a:srgbClr val="000000"/>
                </a:solidFill>
                <a:latin typeface="Times New Roman"/>
                <a:ea typeface="Times New Roman"/>
                <a:cs typeface="Times New Roman"/>
                <a:sym typeface="Times New Roman"/>
              </a:rPr>
              <a:t>Implementación de un Sistema de Gestión de Inventario para la empresa PATY SPORT</a:t>
            </a:r>
            <a:endParaRPr sz="3200">
              <a:solidFill>
                <a:schemeClr val="dk2"/>
              </a:solidFill>
              <a:latin typeface="Times New Roman"/>
              <a:ea typeface="Times New Roman"/>
              <a:cs typeface="Times New Roman"/>
              <a:sym typeface="Times New Roman"/>
            </a:endParaRPr>
          </a:p>
        </p:txBody>
      </p:sp>
      <p:grpSp>
        <p:nvGrpSpPr>
          <p:cNvPr id="658" name="Google Shape;658;p1"/>
          <p:cNvGrpSpPr/>
          <p:nvPr/>
        </p:nvGrpSpPr>
        <p:grpSpPr>
          <a:xfrm>
            <a:off x="3832448" y="3736578"/>
            <a:ext cx="592216" cy="864508"/>
            <a:chOff x="4393218" y="3866890"/>
            <a:chExt cx="567799" cy="828867"/>
          </a:xfrm>
        </p:grpSpPr>
        <p:sp>
          <p:nvSpPr>
            <p:cNvPr id="659" name="Google Shape;659;p1"/>
            <p:cNvSpPr/>
            <p:nvPr/>
          </p:nvSpPr>
          <p:spPr>
            <a:xfrm>
              <a:off x="4659314" y="3866890"/>
              <a:ext cx="162218" cy="562801"/>
            </a:xfrm>
            <a:custGeom>
              <a:rect b="b" l="l" r="r" t="t"/>
              <a:pathLst>
                <a:path extrusionOk="0" h="16785" w="4838">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rgbClr val="FFA4A7"/>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4393218" y="4221405"/>
              <a:ext cx="358570" cy="294326"/>
            </a:xfrm>
            <a:custGeom>
              <a:rect b="b" l="l" r="r" t="t"/>
              <a:pathLst>
                <a:path extrusionOk="0" h="8778" w="10694">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4721479" y="4233341"/>
              <a:ext cx="239538" cy="329231"/>
            </a:xfrm>
            <a:custGeom>
              <a:rect b="b" l="l" r="r" t="t"/>
              <a:pathLst>
                <a:path extrusionOk="0" h="9819" w="7144">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4587861" y="4473887"/>
              <a:ext cx="279037" cy="220192"/>
            </a:xfrm>
            <a:custGeom>
              <a:rect b="b" l="l" r="r" t="t"/>
              <a:pathLst>
                <a:path extrusionOk="0" h="6567" w="8322">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4603017" y="4511709"/>
              <a:ext cx="249597" cy="34"/>
            </a:xfrm>
            <a:custGeom>
              <a:rect b="b" l="l" r="r" t="t"/>
              <a:pathLst>
                <a:path extrusionOk="0" fill="none" h="1" w="7444">
                  <a:moveTo>
                    <a:pt x="0" y="0"/>
                  </a:moveTo>
                  <a:lnTo>
                    <a:pt x="7444" y="0"/>
                  </a:ln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4669373" y="4695723"/>
              <a:ext cx="262238" cy="34"/>
            </a:xfrm>
            <a:custGeom>
              <a:rect b="b" l="l" r="r" t="t"/>
              <a:pathLst>
                <a:path extrusionOk="0" h="1" w="7821">
                  <a:moveTo>
                    <a:pt x="1" y="1"/>
                  </a:moveTo>
                  <a:lnTo>
                    <a:pt x="7821" y="1"/>
                  </a:lnTo>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5" name="Google Shape;665;p1"/>
          <p:cNvGrpSpPr/>
          <p:nvPr/>
        </p:nvGrpSpPr>
        <p:grpSpPr>
          <a:xfrm>
            <a:off x="6171613" y="0"/>
            <a:ext cx="422503" cy="1832059"/>
            <a:chOff x="7093138" y="727500"/>
            <a:chExt cx="422503" cy="1832059"/>
          </a:xfrm>
        </p:grpSpPr>
        <p:sp>
          <p:nvSpPr>
            <p:cNvPr id="666" name="Google Shape;666;p1"/>
            <p:cNvSpPr/>
            <p:nvPr/>
          </p:nvSpPr>
          <p:spPr>
            <a:xfrm>
              <a:off x="7246525" y="2440303"/>
              <a:ext cx="119221" cy="119256"/>
            </a:xfrm>
            <a:custGeom>
              <a:rect b="b" l="l" r="r" t="t"/>
              <a:pathLst>
                <a:path extrusionOk="0" h="3410" w="3409">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7093138" y="2264989"/>
              <a:ext cx="422503" cy="213052"/>
            </a:xfrm>
            <a:custGeom>
              <a:rect b="b" l="l" r="r" t="t"/>
              <a:pathLst>
                <a:path extrusionOk="0" h="6092" w="12081">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8" name="Google Shape;668;p1"/>
            <p:cNvCxnSpPr/>
            <p:nvPr/>
          </p:nvCxnSpPr>
          <p:spPr>
            <a:xfrm rot="10800000">
              <a:off x="7304385" y="727500"/>
              <a:ext cx="0" cy="1537500"/>
            </a:xfrm>
            <a:prstGeom prst="straightConnector1">
              <a:avLst/>
            </a:prstGeom>
            <a:noFill/>
            <a:ln cap="flat" cmpd="sng" w="19050">
              <a:solidFill>
                <a:schemeClr val="dk1"/>
              </a:solidFill>
              <a:prstDash val="solid"/>
              <a:round/>
              <a:headEnd len="sm" w="sm" type="none"/>
              <a:tailEnd len="sm" w="sm" type="none"/>
            </a:ln>
          </p:spPr>
        </p:cxnSp>
      </p:grpSp>
      <p:grpSp>
        <p:nvGrpSpPr>
          <p:cNvPr id="669" name="Google Shape;669;p1"/>
          <p:cNvGrpSpPr/>
          <p:nvPr/>
        </p:nvGrpSpPr>
        <p:grpSpPr>
          <a:xfrm>
            <a:off x="7047923" y="0"/>
            <a:ext cx="422503" cy="1286059"/>
            <a:chOff x="7856998" y="456300"/>
            <a:chExt cx="422503" cy="1286059"/>
          </a:xfrm>
        </p:grpSpPr>
        <p:sp>
          <p:nvSpPr>
            <p:cNvPr id="670" name="Google Shape;670;p1"/>
            <p:cNvSpPr/>
            <p:nvPr/>
          </p:nvSpPr>
          <p:spPr>
            <a:xfrm>
              <a:off x="8011260" y="1623103"/>
              <a:ext cx="119256" cy="119256"/>
            </a:xfrm>
            <a:custGeom>
              <a:rect b="b" l="l" r="r" t="t"/>
              <a:pathLst>
                <a:path extrusionOk="0" h="3410" w="341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7856998" y="1447789"/>
              <a:ext cx="422503" cy="213052"/>
            </a:xfrm>
            <a:custGeom>
              <a:rect b="b" l="l" r="r" t="t"/>
              <a:pathLst>
                <a:path extrusionOk="0" h="6092" w="12081">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dk1"/>
            </a:solidFill>
            <a:ln cap="flat" cmpd="sng" w="9525">
              <a:solidFill>
                <a:srgbClr val="FED1D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2" name="Google Shape;672;p1"/>
            <p:cNvCxnSpPr/>
            <p:nvPr/>
          </p:nvCxnSpPr>
          <p:spPr>
            <a:xfrm rot="10800000">
              <a:off x="8068260" y="456300"/>
              <a:ext cx="0" cy="991500"/>
            </a:xfrm>
            <a:prstGeom prst="straightConnector1">
              <a:avLst/>
            </a:prstGeom>
            <a:noFill/>
            <a:ln cap="flat" cmpd="sng" w="19050">
              <a:solidFill>
                <a:schemeClr val="dk1"/>
              </a:solidFill>
              <a:prstDash val="solid"/>
              <a:round/>
              <a:headEnd len="sm" w="sm" type="none"/>
              <a:tailEnd len="sm" w="sm" type="none"/>
            </a:ln>
          </p:spPr>
        </p:cxnSp>
      </p:grpSp>
      <p:cxnSp>
        <p:nvCxnSpPr>
          <p:cNvPr id="673" name="Google Shape;673;p1"/>
          <p:cNvCxnSpPr/>
          <p:nvPr/>
        </p:nvCxnSpPr>
        <p:spPr>
          <a:xfrm>
            <a:off x="6972847" y="2095597"/>
            <a:ext cx="1732800" cy="0"/>
          </a:xfrm>
          <a:prstGeom prst="straightConnector1">
            <a:avLst/>
          </a:prstGeom>
          <a:noFill/>
          <a:ln cap="flat" cmpd="sng" w="19050">
            <a:solidFill>
              <a:schemeClr val="dk1"/>
            </a:solidFill>
            <a:prstDash val="solid"/>
            <a:round/>
            <a:headEnd len="sm" w="sm" type="none"/>
            <a:tailEnd len="sm" w="sm" type="none"/>
          </a:ln>
        </p:spPr>
      </p:cxnSp>
      <p:sp>
        <p:nvSpPr>
          <p:cNvPr id="674" name="Google Shape;674;p1"/>
          <p:cNvSpPr txBox="1"/>
          <p:nvPr>
            <p:ph idx="1" type="subTitle"/>
          </p:nvPr>
        </p:nvSpPr>
        <p:spPr>
          <a:xfrm>
            <a:off x="409275" y="2959854"/>
            <a:ext cx="3214398" cy="60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a:t>Jonny Alejandro Pulido Pulido</a:t>
            </a:r>
            <a:endParaRPr/>
          </a:p>
          <a:p>
            <a:pPr indent="-304800" lvl="0" marL="457200" rtl="0" algn="l">
              <a:lnSpc>
                <a:spcPct val="100000"/>
              </a:lnSpc>
              <a:spcBef>
                <a:spcPts val="0"/>
              </a:spcBef>
              <a:spcAft>
                <a:spcPts val="0"/>
              </a:spcAft>
              <a:buSzPts val="1200"/>
              <a:buNone/>
            </a:pPr>
            <a:r>
              <a:rPr lang="es-ES"/>
              <a:t>Nayarit Glet Gutiérrez Nieto</a:t>
            </a:r>
            <a:endParaRPr/>
          </a:p>
          <a:p>
            <a:pPr indent="-304800" lvl="0" marL="457200" rtl="0" algn="l">
              <a:lnSpc>
                <a:spcPct val="100000"/>
              </a:lnSpc>
              <a:spcBef>
                <a:spcPts val="0"/>
              </a:spcBef>
              <a:spcAft>
                <a:spcPts val="0"/>
              </a:spcAft>
              <a:buSzPts val="1200"/>
              <a:buNone/>
            </a:pPr>
            <a:r>
              <a:rPr lang="es-ES"/>
              <a:t>Angel Daniel Puentes Ardila</a:t>
            </a:r>
            <a:endParaRPr/>
          </a:p>
          <a:p>
            <a:pPr indent="-304800" lvl="0" marL="457200" rtl="0" algn="l">
              <a:lnSpc>
                <a:spcPct val="100000"/>
              </a:lnSpc>
              <a:spcBef>
                <a:spcPts val="0"/>
              </a:spcBef>
              <a:spcAft>
                <a:spcPts val="0"/>
              </a:spcAft>
              <a:buSzPts val="1200"/>
              <a:buNone/>
            </a:pPr>
            <a:r>
              <a:rPr lang="es-ES"/>
              <a:t>Lilley Caicedo Nieto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g2d6b0a0b556_0_4"/>
          <p:cNvSpPr txBox="1"/>
          <p:nvPr/>
        </p:nvSpPr>
        <p:spPr>
          <a:xfrm>
            <a:off x="6412675" y="1680225"/>
            <a:ext cx="2617500" cy="2387400"/>
          </a:xfrm>
          <a:prstGeom prst="rect">
            <a:avLst/>
          </a:prstGeom>
          <a:noFill/>
          <a:ln>
            <a:noFill/>
          </a:ln>
        </p:spPr>
        <p:txBody>
          <a:bodyPr anchorCtr="0" anchor="t" bIns="91425" lIns="91425" spcFirstLastPara="1" rIns="91425" wrap="square" tIns="91425">
            <a:spAutoFit/>
          </a:bodyPr>
          <a:lstStyle/>
          <a:p>
            <a:pPr indent="0" lvl="0" marL="0" rtl="0" algn="l">
              <a:lnSpc>
                <a:spcPct val="115833"/>
              </a:lnSpc>
              <a:spcBef>
                <a:spcPts val="0"/>
              </a:spcBef>
              <a:spcAft>
                <a:spcPts val="800"/>
              </a:spcAft>
              <a:buNone/>
            </a:pPr>
            <a:r>
              <a:rPr lang="es-ES" sz="1800">
                <a:latin typeface="Times New Roman"/>
                <a:ea typeface="Times New Roman"/>
                <a:cs typeface="Times New Roman"/>
                <a:sym typeface="Times New Roman"/>
              </a:rPr>
              <a:t>En esta vista vemos el DELETE identificado con el </a:t>
            </a:r>
            <a:r>
              <a:rPr lang="es-ES" sz="1800">
                <a:latin typeface="Times New Roman"/>
                <a:ea typeface="Times New Roman"/>
                <a:cs typeface="Times New Roman"/>
                <a:sym typeface="Times New Roman"/>
              </a:rPr>
              <a:t>botón</a:t>
            </a:r>
            <a:r>
              <a:rPr lang="es-ES" sz="1800">
                <a:latin typeface="Times New Roman"/>
                <a:ea typeface="Times New Roman"/>
                <a:cs typeface="Times New Roman"/>
                <a:sym typeface="Times New Roman"/>
              </a:rPr>
              <a:t> de eliminar, este tiene una </a:t>
            </a:r>
            <a:r>
              <a:rPr lang="es-ES" sz="1800">
                <a:latin typeface="Times New Roman"/>
                <a:ea typeface="Times New Roman"/>
                <a:cs typeface="Times New Roman"/>
                <a:sym typeface="Times New Roman"/>
              </a:rPr>
              <a:t>restricción</a:t>
            </a:r>
            <a:r>
              <a:rPr lang="es-ES" sz="1800">
                <a:latin typeface="Times New Roman"/>
                <a:ea typeface="Times New Roman"/>
                <a:cs typeface="Times New Roman"/>
                <a:sym typeface="Times New Roman"/>
              </a:rPr>
              <a:t> si ya el administrador </a:t>
            </a:r>
            <a:r>
              <a:rPr lang="es-ES" sz="1800">
                <a:latin typeface="Times New Roman"/>
                <a:ea typeface="Times New Roman"/>
                <a:cs typeface="Times New Roman"/>
                <a:sym typeface="Times New Roman"/>
              </a:rPr>
              <a:t>realizó</a:t>
            </a:r>
            <a:r>
              <a:rPr lang="es-ES" sz="1800">
                <a:latin typeface="Times New Roman"/>
                <a:ea typeface="Times New Roman"/>
                <a:cs typeface="Times New Roman"/>
                <a:sym typeface="Times New Roman"/>
              </a:rPr>
              <a:t> un entrada de ese </a:t>
            </a:r>
            <a:r>
              <a:rPr lang="es-ES" sz="1800">
                <a:latin typeface="Times New Roman"/>
                <a:ea typeface="Times New Roman"/>
                <a:cs typeface="Times New Roman"/>
                <a:sym typeface="Times New Roman"/>
              </a:rPr>
              <a:t>producto</a:t>
            </a:r>
            <a:r>
              <a:rPr lang="es-ES" sz="1800">
                <a:latin typeface="Times New Roman"/>
                <a:ea typeface="Times New Roman"/>
                <a:cs typeface="Times New Roman"/>
                <a:sym typeface="Times New Roman"/>
              </a:rPr>
              <a:t> no se </a:t>
            </a:r>
            <a:r>
              <a:rPr lang="es-ES" sz="1800">
                <a:latin typeface="Times New Roman"/>
                <a:ea typeface="Times New Roman"/>
                <a:cs typeface="Times New Roman"/>
                <a:sym typeface="Times New Roman"/>
              </a:rPr>
              <a:t>eliminará</a:t>
            </a:r>
            <a:r>
              <a:rPr lang="es-E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pic>
        <p:nvPicPr>
          <p:cNvPr id="746" name="Google Shape;746;g2d6b0a0b556_0_4"/>
          <p:cNvPicPr preferRelativeResize="0"/>
          <p:nvPr/>
        </p:nvPicPr>
        <p:blipFill>
          <a:blip r:embed="rId3">
            <a:alphaModFix/>
          </a:blip>
          <a:stretch>
            <a:fillRect/>
          </a:stretch>
        </p:blipFill>
        <p:spPr>
          <a:xfrm>
            <a:off x="152400" y="152400"/>
            <a:ext cx="1854246" cy="4838700"/>
          </a:xfrm>
          <a:prstGeom prst="rect">
            <a:avLst/>
          </a:prstGeom>
          <a:noFill/>
          <a:ln>
            <a:noFill/>
          </a:ln>
        </p:spPr>
      </p:pic>
      <p:pic>
        <p:nvPicPr>
          <p:cNvPr id="747" name="Google Shape;747;g2d6b0a0b556_0_4"/>
          <p:cNvPicPr preferRelativeResize="0"/>
          <p:nvPr/>
        </p:nvPicPr>
        <p:blipFill>
          <a:blip r:embed="rId4">
            <a:alphaModFix/>
          </a:blip>
          <a:stretch>
            <a:fillRect/>
          </a:stretch>
        </p:blipFill>
        <p:spPr>
          <a:xfrm>
            <a:off x="2159046" y="916850"/>
            <a:ext cx="4101228" cy="30231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g2d61e4bdb83_1_13"/>
          <p:cNvSpPr txBox="1"/>
          <p:nvPr/>
        </p:nvSpPr>
        <p:spPr>
          <a:xfrm>
            <a:off x="5742300" y="1894750"/>
            <a:ext cx="3190200" cy="1424400"/>
          </a:xfrm>
          <a:prstGeom prst="rect">
            <a:avLst/>
          </a:prstGeom>
          <a:noFill/>
          <a:ln>
            <a:noFill/>
          </a:ln>
        </p:spPr>
        <p:txBody>
          <a:bodyPr anchorCtr="0" anchor="t" bIns="91425" lIns="91425" spcFirstLastPara="1" rIns="91425" wrap="square" tIns="91425">
            <a:spAutoFit/>
          </a:bodyPr>
          <a:lstStyle/>
          <a:p>
            <a:pPr indent="0" lvl="0" marL="0" rtl="0" algn="l">
              <a:lnSpc>
                <a:spcPct val="115833"/>
              </a:lnSpc>
              <a:spcBef>
                <a:spcPts val="0"/>
              </a:spcBef>
              <a:spcAft>
                <a:spcPts val="800"/>
              </a:spcAft>
              <a:buNone/>
            </a:pPr>
            <a:r>
              <a:rPr lang="es-ES" sz="1800">
                <a:latin typeface="Times New Roman"/>
                <a:ea typeface="Times New Roman"/>
                <a:cs typeface="Times New Roman"/>
                <a:sym typeface="Times New Roman"/>
              </a:rPr>
              <a:t>En la parte derecha de la vista se puede visualizar el formulario en el que </a:t>
            </a:r>
            <a:r>
              <a:rPr lang="es-ES" sz="1800">
                <a:latin typeface="Times New Roman"/>
                <a:ea typeface="Times New Roman"/>
                <a:cs typeface="Times New Roman"/>
                <a:sym typeface="Times New Roman"/>
              </a:rPr>
              <a:t>está</a:t>
            </a:r>
            <a:r>
              <a:rPr lang="es-ES" sz="1800">
                <a:latin typeface="Times New Roman"/>
                <a:ea typeface="Times New Roman"/>
                <a:cs typeface="Times New Roman"/>
                <a:sym typeface="Times New Roman"/>
              </a:rPr>
              <a:t> implementado el </a:t>
            </a:r>
            <a:r>
              <a:rPr lang="es-ES" sz="1800">
                <a:latin typeface="Times New Roman"/>
                <a:ea typeface="Times New Roman"/>
                <a:cs typeface="Times New Roman"/>
                <a:sym typeface="Times New Roman"/>
              </a:rPr>
              <a:t>método POST.</a:t>
            </a:r>
            <a:endParaRPr sz="1800">
              <a:latin typeface="Times New Roman"/>
              <a:ea typeface="Times New Roman"/>
              <a:cs typeface="Times New Roman"/>
              <a:sym typeface="Times New Roman"/>
            </a:endParaRPr>
          </a:p>
        </p:txBody>
      </p:sp>
      <p:pic>
        <p:nvPicPr>
          <p:cNvPr id="753" name="Google Shape;753;g2d61e4bdb83_1_13"/>
          <p:cNvPicPr preferRelativeResize="0"/>
          <p:nvPr/>
        </p:nvPicPr>
        <p:blipFill>
          <a:blip r:embed="rId3">
            <a:alphaModFix/>
          </a:blip>
          <a:stretch>
            <a:fillRect/>
          </a:stretch>
        </p:blipFill>
        <p:spPr>
          <a:xfrm>
            <a:off x="1288850" y="245000"/>
            <a:ext cx="3124200" cy="443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
          <p:cNvSpPr txBox="1"/>
          <p:nvPr>
            <p:ph idx="1" type="subTitle"/>
          </p:nvPr>
        </p:nvSpPr>
        <p:spPr>
          <a:xfrm>
            <a:off x="668111" y="1981422"/>
            <a:ext cx="7187700" cy="81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500">
                <a:solidFill>
                  <a:srgbClr val="222222"/>
                </a:solidFill>
                <a:latin typeface="Times New Roman"/>
                <a:ea typeface="Times New Roman"/>
                <a:cs typeface="Times New Roman"/>
                <a:sym typeface="Times New Roman"/>
              </a:rPr>
              <a:t>Estamos utilizando los 5 </a:t>
            </a:r>
            <a:r>
              <a:rPr lang="es-ES" sz="1500">
                <a:solidFill>
                  <a:srgbClr val="222222"/>
                </a:solidFill>
                <a:latin typeface="Times New Roman"/>
                <a:ea typeface="Times New Roman"/>
                <a:cs typeface="Times New Roman"/>
                <a:sym typeface="Times New Roman"/>
              </a:rPr>
              <a:t>métodos</a:t>
            </a:r>
            <a:r>
              <a:rPr lang="es-ES" sz="1500">
                <a:solidFill>
                  <a:srgbClr val="222222"/>
                </a:solidFill>
                <a:latin typeface="Times New Roman"/>
                <a:ea typeface="Times New Roman"/>
                <a:cs typeface="Times New Roman"/>
                <a:sym typeface="Times New Roman"/>
              </a:rPr>
              <a:t> en total que son: GET, POST, PUT,PATCH y DELETE.</a:t>
            </a:r>
            <a:endParaRPr sz="15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5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500">
                <a:solidFill>
                  <a:srgbClr val="222222"/>
                </a:solidFill>
                <a:latin typeface="Times New Roman"/>
                <a:ea typeface="Times New Roman"/>
                <a:cs typeface="Times New Roman"/>
                <a:sym typeface="Times New Roman"/>
              </a:rPr>
              <a:t>cabe recalcar </a:t>
            </a:r>
            <a:r>
              <a:rPr lang="es-ES" sz="1500">
                <a:solidFill>
                  <a:srgbClr val="222222"/>
                </a:solidFill>
                <a:latin typeface="Times New Roman"/>
                <a:ea typeface="Times New Roman"/>
                <a:cs typeface="Times New Roman"/>
                <a:sym typeface="Times New Roman"/>
              </a:rPr>
              <a:t>que</a:t>
            </a:r>
            <a:r>
              <a:rPr lang="es-ES" sz="1500">
                <a:solidFill>
                  <a:srgbClr val="222222"/>
                </a:solidFill>
                <a:latin typeface="Times New Roman"/>
                <a:ea typeface="Times New Roman"/>
                <a:cs typeface="Times New Roman"/>
                <a:sym typeface="Times New Roman"/>
              </a:rPr>
              <a:t> hace cosumo de base de datos MysQL por lo que el consumo lo realiza desde </a:t>
            </a:r>
            <a:r>
              <a:rPr lang="es-ES" sz="1500">
                <a:solidFill>
                  <a:srgbClr val="222222"/>
                </a:solidFill>
                <a:latin typeface="Times New Roman"/>
                <a:ea typeface="Times New Roman"/>
                <a:cs typeface="Times New Roman"/>
                <a:sym typeface="Times New Roman"/>
              </a:rPr>
              <a:t>allí</a:t>
            </a:r>
            <a:r>
              <a:rPr lang="es-ES" sz="1500">
                <a:solidFill>
                  <a:srgbClr val="222222"/>
                </a:solidFill>
                <a:latin typeface="Times New Roman"/>
                <a:ea typeface="Times New Roman"/>
                <a:cs typeface="Times New Roman"/>
                <a:sym typeface="Times New Roman"/>
              </a:rPr>
              <a:t>.</a:t>
            </a:r>
            <a:endParaRPr sz="15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600">
              <a:solidFill>
                <a:srgbClr val="222222"/>
              </a:solidFill>
              <a:latin typeface="Times New Roman"/>
              <a:ea typeface="Times New Roman"/>
              <a:cs typeface="Times New Roman"/>
              <a:sym typeface="Times New Roman"/>
            </a:endParaRPr>
          </a:p>
        </p:txBody>
      </p:sp>
      <p:sp>
        <p:nvSpPr>
          <p:cNvPr id="759" name="Google Shape;759;p3"/>
          <p:cNvSpPr txBox="1"/>
          <p:nvPr/>
        </p:nvSpPr>
        <p:spPr>
          <a:xfrm>
            <a:off x="668111" y="1388269"/>
            <a:ext cx="3085800" cy="3471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1200"/>
              <a:buFont typeface="DM Sans"/>
              <a:buNone/>
            </a:pPr>
            <a:r>
              <a:rPr lang="es-ES" sz="2000">
                <a:solidFill>
                  <a:schemeClr val="dk1"/>
                </a:solidFill>
                <a:latin typeface="DM Sans"/>
                <a:ea typeface="DM Sans"/>
                <a:cs typeface="DM Sans"/>
                <a:sym typeface="DM Sans"/>
              </a:rPr>
              <a:t>MÉTODOS</a:t>
            </a:r>
            <a:r>
              <a:rPr b="0" i="0" lang="es-ES" sz="2000" u="none" cap="none" strike="noStrike">
                <a:solidFill>
                  <a:schemeClr val="dk1"/>
                </a:solidFill>
                <a:latin typeface="DM Sans"/>
                <a:ea typeface="DM Sans"/>
                <a:cs typeface="DM Sans"/>
                <a:sym typeface="DM Sans"/>
              </a:rPr>
              <a:t> UTILIZADOS: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2d61e4bdb83_0_0"/>
          <p:cNvSpPr txBox="1"/>
          <p:nvPr>
            <p:ph type="title"/>
          </p:nvPr>
        </p:nvSpPr>
        <p:spPr>
          <a:xfrm>
            <a:off x="1208250" y="324075"/>
            <a:ext cx="30858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lang="es-ES" sz="3200">
                <a:latin typeface="Times New Roman"/>
                <a:ea typeface="Times New Roman"/>
                <a:cs typeface="Times New Roman"/>
                <a:sym typeface="Times New Roman"/>
              </a:rPr>
              <a:t>API</a:t>
            </a:r>
            <a:r>
              <a:rPr lang="es-ES"/>
              <a:t> </a:t>
            </a:r>
            <a:r>
              <a:rPr lang="es-ES" sz="3200">
                <a:latin typeface="Times New Roman"/>
                <a:ea typeface="Times New Roman"/>
                <a:cs typeface="Times New Roman"/>
                <a:sym typeface="Times New Roman"/>
              </a:rPr>
              <a:t>EXTERNA</a:t>
            </a:r>
            <a:endParaRPr/>
          </a:p>
        </p:txBody>
      </p:sp>
      <p:pic>
        <p:nvPicPr>
          <p:cNvPr id="765" name="Google Shape;765;g2d61e4bdb83_0_0"/>
          <p:cNvPicPr preferRelativeResize="0"/>
          <p:nvPr/>
        </p:nvPicPr>
        <p:blipFill rotWithShape="1">
          <a:blip r:embed="rId3">
            <a:alphaModFix/>
          </a:blip>
          <a:srcRect b="5736" l="4359" r="6122" t="23622"/>
          <a:stretch/>
        </p:blipFill>
        <p:spPr>
          <a:xfrm>
            <a:off x="135500" y="1159200"/>
            <a:ext cx="5832998" cy="3169500"/>
          </a:xfrm>
          <a:prstGeom prst="rect">
            <a:avLst/>
          </a:prstGeom>
          <a:noFill/>
          <a:ln>
            <a:noFill/>
          </a:ln>
        </p:spPr>
      </p:pic>
      <p:sp>
        <p:nvSpPr>
          <p:cNvPr id="766" name="Google Shape;766;g2d61e4bdb83_0_0"/>
          <p:cNvSpPr txBox="1"/>
          <p:nvPr/>
        </p:nvSpPr>
        <p:spPr>
          <a:xfrm>
            <a:off x="5968500" y="896775"/>
            <a:ext cx="3000000" cy="2952000"/>
          </a:xfrm>
          <a:prstGeom prst="rect">
            <a:avLst/>
          </a:prstGeom>
          <a:noFill/>
          <a:ln>
            <a:noFill/>
          </a:ln>
        </p:spPr>
        <p:txBody>
          <a:bodyPr anchorCtr="0" anchor="t" bIns="91425" lIns="91425" spcFirstLastPara="1" rIns="91425" wrap="square" tIns="91425">
            <a:spAutoFit/>
          </a:bodyPr>
          <a:lstStyle/>
          <a:p>
            <a:pPr indent="0" lvl="0" marL="0" rtl="0" algn="ctr">
              <a:lnSpc>
                <a:spcPct val="115833"/>
              </a:lnSpc>
              <a:spcBef>
                <a:spcPts val="0"/>
              </a:spcBef>
              <a:spcAft>
                <a:spcPts val="0"/>
              </a:spcAft>
              <a:buNone/>
            </a:pPr>
            <a:r>
              <a:rPr lang="es-ES" sz="2000">
                <a:solidFill>
                  <a:schemeClr val="dk1"/>
                </a:solidFill>
                <a:latin typeface="DM Sans"/>
                <a:ea typeface="DM Sans"/>
                <a:cs typeface="DM Sans"/>
                <a:sym typeface="DM Sans"/>
              </a:rPr>
              <a:t>Api Contacto</a:t>
            </a:r>
            <a:endParaRPr sz="2000">
              <a:solidFill>
                <a:schemeClr val="dk1"/>
              </a:solidFill>
              <a:latin typeface="DM Sans"/>
              <a:ea typeface="DM Sans"/>
              <a:cs typeface="DM Sans"/>
              <a:sym typeface="DM Sans"/>
            </a:endParaRPr>
          </a:p>
          <a:p>
            <a:pPr indent="0" lvl="0" marL="0" rtl="0" algn="ctr">
              <a:lnSpc>
                <a:spcPct val="115833"/>
              </a:lnSpc>
              <a:spcBef>
                <a:spcPts val="800"/>
              </a:spcBef>
              <a:spcAft>
                <a:spcPts val="0"/>
              </a:spcAft>
              <a:buNone/>
            </a:pPr>
            <a:r>
              <a:rPr lang="es-ES" sz="1500">
                <a:solidFill>
                  <a:srgbClr val="222222"/>
                </a:solidFill>
                <a:latin typeface="Times New Roman"/>
                <a:ea typeface="Times New Roman"/>
                <a:cs typeface="Times New Roman"/>
                <a:sym typeface="Times New Roman"/>
              </a:rPr>
              <a:t>Esta API surge de la necesidad de los clientes por saber donde se pueden contactar con el vendedor por si surge alguna novedad. </a:t>
            </a:r>
            <a:endParaRPr sz="1500">
              <a:solidFill>
                <a:srgbClr val="222222"/>
              </a:solidFill>
              <a:latin typeface="Times New Roman"/>
              <a:ea typeface="Times New Roman"/>
              <a:cs typeface="Times New Roman"/>
              <a:sym typeface="Times New Roman"/>
            </a:endParaRPr>
          </a:p>
          <a:p>
            <a:pPr indent="0" lvl="0" marL="0" rtl="0" algn="ctr">
              <a:lnSpc>
                <a:spcPct val="115833"/>
              </a:lnSpc>
              <a:spcBef>
                <a:spcPts val="800"/>
              </a:spcBef>
              <a:spcAft>
                <a:spcPts val="0"/>
              </a:spcAft>
              <a:buNone/>
            </a:pPr>
            <a:r>
              <a:t/>
            </a:r>
            <a:endParaRPr sz="1500">
              <a:solidFill>
                <a:srgbClr val="222222"/>
              </a:solidFill>
              <a:latin typeface="Times New Roman"/>
              <a:ea typeface="Times New Roman"/>
              <a:cs typeface="Times New Roman"/>
              <a:sym typeface="Times New Roman"/>
            </a:endParaRPr>
          </a:p>
          <a:p>
            <a:pPr indent="-298450" lvl="0" marL="457200" rtl="0" algn="l">
              <a:lnSpc>
                <a:spcPct val="115833"/>
              </a:lnSpc>
              <a:spcBef>
                <a:spcPts val="800"/>
              </a:spcBef>
              <a:spcAft>
                <a:spcPts val="0"/>
              </a:spcAft>
              <a:buClr>
                <a:schemeClr val="dk1"/>
              </a:buClr>
              <a:buSzPts val="1100"/>
              <a:buFont typeface="Aptos"/>
              <a:buChar char="●"/>
            </a:pPr>
            <a:r>
              <a:rPr lang="es-ES" sz="1500">
                <a:solidFill>
                  <a:srgbClr val="222222"/>
                </a:solidFill>
                <a:latin typeface="Times New Roman"/>
                <a:ea typeface="Times New Roman"/>
                <a:cs typeface="Times New Roman"/>
                <a:sym typeface="Times New Roman"/>
              </a:rPr>
              <a:t>Para agregar esta API primeramente se necesita tener creado un formulario.</a:t>
            </a:r>
            <a:endParaRPr sz="1500">
              <a:solidFill>
                <a:srgbClr val="22222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pic>
        <p:nvPicPr>
          <p:cNvPr id="771" name="Google Shape;771;g2d61e4bdb83_1_22"/>
          <p:cNvPicPr preferRelativeResize="0"/>
          <p:nvPr/>
        </p:nvPicPr>
        <p:blipFill rotWithShape="1">
          <a:blip r:embed="rId3">
            <a:alphaModFix/>
          </a:blip>
          <a:srcRect b="6692" l="11693" r="11176" t="21349"/>
          <a:stretch/>
        </p:blipFill>
        <p:spPr>
          <a:xfrm>
            <a:off x="329125" y="924800"/>
            <a:ext cx="5774875" cy="3218700"/>
          </a:xfrm>
          <a:prstGeom prst="rect">
            <a:avLst/>
          </a:prstGeom>
          <a:noFill/>
          <a:ln>
            <a:noFill/>
          </a:ln>
        </p:spPr>
      </p:pic>
      <p:sp>
        <p:nvSpPr>
          <p:cNvPr id="772" name="Google Shape;772;g2d61e4bdb83_1_22"/>
          <p:cNvSpPr txBox="1"/>
          <p:nvPr/>
        </p:nvSpPr>
        <p:spPr>
          <a:xfrm>
            <a:off x="6373350" y="1612325"/>
            <a:ext cx="2343300" cy="1745400"/>
          </a:xfrm>
          <a:prstGeom prst="rect">
            <a:avLst/>
          </a:prstGeom>
          <a:noFill/>
          <a:ln>
            <a:noFill/>
          </a:ln>
        </p:spPr>
        <p:txBody>
          <a:bodyPr anchorCtr="0" anchor="t" bIns="91425" lIns="91425" spcFirstLastPara="1" rIns="91425" wrap="square" tIns="91425">
            <a:spAutoFit/>
          </a:bodyPr>
          <a:lstStyle/>
          <a:p>
            <a:pPr indent="0" lvl="0" marL="0" rtl="0" algn="l">
              <a:lnSpc>
                <a:spcPct val="115833"/>
              </a:lnSpc>
              <a:spcBef>
                <a:spcPts val="0"/>
              </a:spcBef>
              <a:spcAft>
                <a:spcPts val="800"/>
              </a:spcAft>
              <a:buNone/>
            </a:pPr>
            <a:r>
              <a:rPr lang="es-ES" sz="1800">
                <a:solidFill>
                  <a:srgbClr val="222222"/>
                </a:solidFill>
                <a:latin typeface="Times New Roman"/>
                <a:ea typeface="Times New Roman"/>
                <a:cs typeface="Times New Roman"/>
                <a:sym typeface="Times New Roman"/>
              </a:rPr>
              <a:t>Así es como se visualiza el formulario al momento de que se llena y </a:t>
            </a:r>
            <a:r>
              <a:rPr lang="es-ES" sz="1800">
                <a:solidFill>
                  <a:srgbClr val="222222"/>
                </a:solidFill>
                <a:latin typeface="Times New Roman"/>
                <a:ea typeface="Times New Roman"/>
                <a:cs typeface="Times New Roman"/>
                <a:sym typeface="Times New Roman"/>
              </a:rPr>
              <a:t>envía</a:t>
            </a:r>
            <a:r>
              <a:rPr lang="es-ES" sz="1800">
                <a:solidFill>
                  <a:srgbClr val="222222"/>
                </a:solidFill>
                <a:latin typeface="Times New Roman"/>
                <a:ea typeface="Times New Roman"/>
                <a:cs typeface="Times New Roman"/>
                <a:sym typeface="Times New Roman"/>
              </a:rPr>
              <a:t> un formulario.</a:t>
            </a:r>
            <a:endParaRPr sz="1800">
              <a:solidFill>
                <a:srgbClr val="22222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pic>
        <p:nvPicPr>
          <p:cNvPr id="777" name="Google Shape;777;g2d61e4bdb83_1_28"/>
          <p:cNvPicPr preferRelativeResize="0"/>
          <p:nvPr/>
        </p:nvPicPr>
        <p:blipFill rotWithShape="1">
          <a:blip r:embed="rId3">
            <a:alphaModFix/>
          </a:blip>
          <a:srcRect b="14065" l="12982" r="699" t="6870"/>
          <a:stretch/>
        </p:blipFill>
        <p:spPr>
          <a:xfrm>
            <a:off x="228100" y="913375"/>
            <a:ext cx="6263126" cy="3137500"/>
          </a:xfrm>
          <a:prstGeom prst="rect">
            <a:avLst/>
          </a:prstGeom>
          <a:noFill/>
          <a:ln>
            <a:noFill/>
          </a:ln>
        </p:spPr>
      </p:pic>
      <p:sp>
        <p:nvSpPr>
          <p:cNvPr id="778" name="Google Shape;778;g2d61e4bdb83_1_28"/>
          <p:cNvSpPr txBox="1"/>
          <p:nvPr/>
        </p:nvSpPr>
        <p:spPr>
          <a:xfrm>
            <a:off x="6634325" y="1288425"/>
            <a:ext cx="2115900" cy="2387400"/>
          </a:xfrm>
          <a:prstGeom prst="rect">
            <a:avLst/>
          </a:prstGeom>
          <a:noFill/>
          <a:ln>
            <a:noFill/>
          </a:ln>
        </p:spPr>
        <p:txBody>
          <a:bodyPr anchorCtr="0" anchor="t" bIns="91425" lIns="91425" spcFirstLastPara="1" rIns="91425" wrap="square" tIns="91425">
            <a:spAutoFit/>
          </a:bodyPr>
          <a:lstStyle/>
          <a:p>
            <a:pPr indent="0" lvl="0" marL="0" rtl="0" algn="l">
              <a:lnSpc>
                <a:spcPct val="115833"/>
              </a:lnSpc>
              <a:spcBef>
                <a:spcPts val="0"/>
              </a:spcBef>
              <a:spcAft>
                <a:spcPts val="800"/>
              </a:spcAft>
              <a:buNone/>
            </a:pPr>
            <a:r>
              <a:rPr lang="es-ES" sz="1800">
                <a:solidFill>
                  <a:srgbClr val="222222"/>
                </a:solidFill>
                <a:latin typeface="Times New Roman"/>
                <a:ea typeface="Times New Roman"/>
                <a:cs typeface="Times New Roman"/>
                <a:sym typeface="Times New Roman"/>
              </a:rPr>
              <a:t>Esta es la vista de la información que </a:t>
            </a:r>
            <a:r>
              <a:rPr lang="es-ES" sz="1800">
                <a:solidFill>
                  <a:srgbClr val="222222"/>
                </a:solidFill>
                <a:latin typeface="Times New Roman"/>
                <a:ea typeface="Times New Roman"/>
                <a:cs typeface="Times New Roman"/>
                <a:sym typeface="Times New Roman"/>
              </a:rPr>
              <a:t>proporciona</a:t>
            </a:r>
            <a:r>
              <a:rPr lang="es-ES" sz="1800">
                <a:solidFill>
                  <a:srgbClr val="222222"/>
                </a:solidFill>
                <a:latin typeface="Times New Roman"/>
                <a:ea typeface="Times New Roman"/>
                <a:cs typeface="Times New Roman"/>
                <a:sym typeface="Times New Roman"/>
              </a:rPr>
              <a:t> el usuario en el formulario, donde se </a:t>
            </a:r>
            <a:r>
              <a:rPr lang="es-ES" sz="1800">
                <a:solidFill>
                  <a:srgbClr val="222222"/>
                </a:solidFill>
                <a:latin typeface="Times New Roman"/>
                <a:ea typeface="Times New Roman"/>
                <a:cs typeface="Times New Roman"/>
                <a:sym typeface="Times New Roman"/>
              </a:rPr>
              <a:t>envía</a:t>
            </a:r>
            <a:r>
              <a:rPr lang="es-ES" sz="1800">
                <a:solidFill>
                  <a:srgbClr val="222222"/>
                </a:solidFill>
                <a:latin typeface="Times New Roman"/>
                <a:ea typeface="Times New Roman"/>
                <a:cs typeface="Times New Roman"/>
                <a:sym typeface="Times New Roman"/>
              </a:rPr>
              <a:t> al correo de la empresa.</a:t>
            </a:r>
            <a:endParaRPr sz="1800">
              <a:solidFill>
                <a:srgbClr val="22222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pic>
        <p:nvPicPr>
          <p:cNvPr id="783" name="Google Shape;783;g2d61e4bdb83_1_34"/>
          <p:cNvPicPr preferRelativeResize="0"/>
          <p:nvPr/>
        </p:nvPicPr>
        <p:blipFill>
          <a:blip r:embed="rId3">
            <a:alphaModFix/>
          </a:blip>
          <a:stretch>
            <a:fillRect/>
          </a:stretch>
        </p:blipFill>
        <p:spPr>
          <a:xfrm>
            <a:off x="219075" y="1219200"/>
            <a:ext cx="5610225" cy="3162300"/>
          </a:xfrm>
          <a:prstGeom prst="rect">
            <a:avLst/>
          </a:prstGeom>
          <a:noFill/>
          <a:ln>
            <a:noFill/>
          </a:ln>
        </p:spPr>
      </p:pic>
      <p:sp>
        <p:nvSpPr>
          <p:cNvPr id="784" name="Google Shape;784;g2d61e4bdb83_1_34"/>
          <p:cNvSpPr txBox="1"/>
          <p:nvPr/>
        </p:nvSpPr>
        <p:spPr>
          <a:xfrm>
            <a:off x="1136450" y="589275"/>
            <a:ext cx="3000000" cy="492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None/>
            </a:pPr>
            <a:r>
              <a:rPr lang="es-ES" sz="2000">
                <a:solidFill>
                  <a:schemeClr val="dk1"/>
                </a:solidFill>
                <a:latin typeface="DM Sans"/>
                <a:ea typeface="DM Sans"/>
                <a:cs typeface="DM Sans"/>
                <a:sym typeface="DM Sans"/>
              </a:rPr>
              <a:t>FORMSPREE</a:t>
            </a:r>
            <a:endParaRPr/>
          </a:p>
        </p:txBody>
      </p:sp>
      <p:sp>
        <p:nvSpPr>
          <p:cNvPr id="785" name="Google Shape;785;g2d61e4bdb83_1_34"/>
          <p:cNvSpPr txBox="1"/>
          <p:nvPr/>
        </p:nvSpPr>
        <p:spPr>
          <a:xfrm>
            <a:off x="6002950" y="1227450"/>
            <a:ext cx="2702400" cy="3145800"/>
          </a:xfrm>
          <a:prstGeom prst="rect">
            <a:avLst/>
          </a:prstGeom>
          <a:noFill/>
          <a:ln>
            <a:noFill/>
          </a:ln>
        </p:spPr>
        <p:txBody>
          <a:bodyPr anchorCtr="0" anchor="t" bIns="91425" lIns="91425" spcFirstLastPara="1" rIns="91425" wrap="square" tIns="91425">
            <a:spAutoFit/>
          </a:bodyPr>
          <a:lstStyle/>
          <a:p>
            <a:pPr indent="0" lvl="0" marL="0" rtl="0" algn="l">
              <a:lnSpc>
                <a:spcPct val="115833"/>
              </a:lnSpc>
              <a:spcBef>
                <a:spcPts val="0"/>
              </a:spcBef>
              <a:spcAft>
                <a:spcPts val="800"/>
              </a:spcAft>
              <a:buNone/>
            </a:pPr>
            <a:r>
              <a:rPr lang="es-ES">
                <a:solidFill>
                  <a:srgbClr val="222222"/>
                </a:solidFill>
                <a:latin typeface="Times New Roman"/>
                <a:ea typeface="Times New Roman"/>
                <a:cs typeface="Times New Roman"/>
                <a:sym typeface="Times New Roman"/>
              </a:rPr>
              <a:t>Es una página web que se encarga de recolectar la información de los formularios que se llenan y me la manda al correo que le </a:t>
            </a:r>
            <a:r>
              <a:rPr lang="es-ES">
                <a:solidFill>
                  <a:srgbClr val="222222"/>
                </a:solidFill>
                <a:latin typeface="Times New Roman"/>
                <a:ea typeface="Times New Roman"/>
                <a:cs typeface="Times New Roman"/>
                <a:sym typeface="Times New Roman"/>
              </a:rPr>
              <a:t>ordenó</a:t>
            </a:r>
            <a:r>
              <a:rPr lang="es-ES">
                <a:solidFill>
                  <a:srgbClr val="222222"/>
                </a:solidFill>
                <a:latin typeface="Times New Roman"/>
                <a:ea typeface="Times New Roman"/>
                <a:cs typeface="Times New Roman"/>
                <a:sym typeface="Times New Roman"/>
              </a:rPr>
              <a:t>, a parte de esto </a:t>
            </a:r>
            <a:r>
              <a:rPr lang="es-ES">
                <a:solidFill>
                  <a:srgbClr val="222222"/>
                </a:solidFill>
                <a:latin typeface="Times New Roman"/>
                <a:ea typeface="Times New Roman"/>
                <a:cs typeface="Times New Roman"/>
                <a:sym typeface="Times New Roman"/>
              </a:rPr>
              <a:t>Formspring</a:t>
            </a:r>
            <a:r>
              <a:rPr lang="es-ES">
                <a:solidFill>
                  <a:srgbClr val="222222"/>
                </a:solidFill>
                <a:latin typeface="Times New Roman"/>
                <a:ea typeface="Times New Roman"/>
                <a:cs typeface="Times New Roman"/>
                <a:sym typeface="Times New Roman"/>
              </a:rPr>
              <a:t> me permite ver la información de los correo mandados como por ejemplo desde donde se </a:t>
            </a:r>
            <a:r>
              <a:rPr lang="es-ES">
                <a:solidFill>
                  <a:srgbClr val="222222"/>
                </a:solidFill>
                <a:latin typeface="Times New Roman"/>
                <a:ea typeface="Times New Roman"/>
                <a:cs typeface="Times New Roman"/>
                <a:sym typeface="Times New Roman"/>
              </a:rPr>
              <a:t>llenó</a:t>
            </a:r>
            <a:r>
              <a:rPr lang="es-ES">
                <a:solidFill>
                  <a:srgbClr val="222222"/>
                </a:solidFill>
                <a:latin typeface="Times New Roman"/>
                <a:ea typeface="Times New Roman"/>
                <a:cs typeface="Times New Roman"/>
                <a:sym typeface="Times New Roman"/>
              </a:rPr>
              <a:t> el formulario, la cantidad de personas que han mandado el formulario, la fecha en la que se mandan los formularios, etc.</a:t>
            </a:r>
            <a:endParaRPr>
              <a:solidFill>
                <a:srgbClr val="22222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g2d61e4bdb83_1_41"/>
          <p:cNvSpPr txBox="1"/>
          <p:nvPr>
            <p:ph type="title"/>
          </p:nvPr>
        </p:nvSpPr>
        <p:spPr>
          <a:xfrm>
            <a:off x="767225" y="691900"/>
            <a:ext cx="7704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lang="es-ES" sz="3200">
                <a:latin typeface="Times New Roman"/>
                <a:ea typeface="Times New Roman"/>
                <a:cs typeface="Times New Roman"/>
                <a:sym typeface="Times New Roman"/>
              </a:rPr>
              <a:t>SEGURIDAD</a:t>
            </a:r>
            <a:endParaRPr/>
          </a:p>
        </p:txBody>
      </p:sp>
      <p:sp>
        <p:nvSpPr>
          <p:cNvPr id="791" name="Google Shape;791;g2d61e4bdb83_1_41"/>
          <p:cNvSpPr txBox="1"/>
          <p:nvPr>
            <p:ph idx="1" type="subTitle"/>
          </p:nvPr>
        </p:nvSpPr>
        <p:spPr>
          <a:xfrm>
            <a:off x="460725" y="1754550"/>
            <a:ext cx="4107600" cy="163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600">
                <a:solidFill>
                  <a:srgbClr val="222222"/>
                </a:solidFill>
                <a:latin typeface="Times New Roman"/>
                <a:ea typeface="Times New Roman"/>
                <a:cs typeface="Times New Roman"/>
                <a:sym typeface="Times New Roman"/>
              </a:rPr>
              <a:t>La seguridad de nuestra página la estamos manejando con </a:t>
            </a:r>
            <a:r>
              <a:rPr b="1" lang="es-ES" sz="1600">
                <a:solidFill>
                  <a:srgbClr val="222222"/>
                </a:solidFill>
                <a:latin typeface="Times New Roman"/>
                <a:ea typeface="Times New Roman"/>
                <a:cs typeface="Times New Roman"/>
                <a:sym typeface="Times New Roman"/>
              </a:rPr>
              <a:t>AES_ENCRYPT</a:t>
            </a:r>
            <a:r>
              <a:rPr lang="es-ES" sz="1600">
                <a:solidFill>
                  <a:srgbClr val="222222"/>
                </a:solidFill>
                <a:latin typeface="Times New Roman"/>
                <a:ea typeface="Times New Roman"/>
                <a:cs typeface="Times New Roman"/>
                <a:sym typeface="Times New Roman"/>
              </a:rPr>
              <a:t> y </a:t>
            </a:r>
            <a:r>
              <a:rPr b="1" lang="es-ES" sz="1600">
                <a:solidFill>
                  <a:srgbClr val="222222"/>
                </a:solidFill>
                <a:latin typeface="Times New Roman"/>
                <a:ea typeface="Times New Roman"/>
                <a:cs typeface="Times New Roman"/>
                <a:sym typeface="Times New Roman"/>
              </a:rPr>
              <a:t>AES_DECRYPT</a:t>
            </a:r>
            <a:r>
              <a:rPr lang="es-ES" sz="1600">
                <a:solidFill>
                  <a:srgbClr val="222222"/>
                </a:solidFill>
                <a:latin typeface="Times New Roman"/>
                <a:ea typeface="Times New Roman"/>
                <a:cs typeface="Times New Roman"/>
                <a:sym typeface="Times New Roman"/>
              </a:rPr>
              <a:t> para que nos </a:t>
            </a:r>
            <a:r>
              <a:rPr lang="es-ES" sz="1600">
                <a:solidFill>
                  <a:srgbClr val="222222"/>
                </a:solidFill>
                <a:latin typeface="Times New Roman"/>
                <a:ea typeface="Times New Roman"/>
                <a:cs typeface="Times New Roman"/>
                <a:sym typeface="Times New Roman"/>
              </a:rPr>
              <a:t>encripte</a:t>
            </a:r>
            <a:r>
              <a:rPr lang="es-ES" sz="1600">
                <a:solidFill>
                  <a:srgbClr val="222222"/>
                </a:solidFill>
                <a:latin typeface="Times New Roman"/>
                <a:ea typeface="Times New Roman"/>
                <a:cs typeface="Times New Roman"/>
                <a:sym typeface="Times New Roman"/>
              </a:rPr>
              <a:t> las contraseñas registradas por el usuario al momento de registrarse en la página.</a:t>
            </a:r>
            <a:endParaRPr sz="1600">
              <a:solidFill>
                <a:srgbClr val="222222"/>
              </a:solidFill>
              <a:latin typeface="Times New Roman"/>
              <a:ea typeface="Times New Roman"/>
              <a:cs typeface="Times New Roman"/>
              <a:sym typeface="Times New Roman"/>
            </a:endParaRPr>
          </a:p>
        </p:txBody>
      </p:sp>
      <p:pic>
        <p:nvPicPr>
          <p:cNvPr id="792" name="Google Shape;792;g2d61e4bdb83_1_41"/>
          <p:cNvPicPr preferRelativeResize="0"/>
          <p:nvPr/>
        </p:nvPicPr>
        <p:blipFill rotWithShape="1">
          <a:blip r:embed="rId3">
            <a:alphaModFix/>
          </a:blip>
          <a:srcRect b="14568" l="12449" r="59029" t="22144"/>
          <a:stretch/>
        </p:blipFill>
        <p:spPr>
          <a:xfrm>
            <a:off x="5533625" y="312925"/>
            <a:ext cx="2817802" cy="3517074"/>
          </a:xfrm>
          <a:prstGeom prst="rect">
            <a:avLst/>
          </a:prstGeom>
          <a:noFill/>
          <a:ln>
            <a:noFill/>
          </a:ln>
        </p:spPr>
      </p:pic>
      <p:pic>
        <p:nvPicPr>
          <p:cNvPr id="793" name="Google Shape;793;g2d61e4bdb83_1_41"/>
          <p:cNvPicPr preferRelativeResize="0"/>
          <p:nvPr/>
        </p:nvPicPr>
        <p:blipFill>
          <a:blip r:embed="rId4">
            <a:alphaModFix/>
          </a:blip>
          <a:stretch>
            <a:fillRect/>
          </a:stretch>
        </p:blipFill>
        <p:spPr>
          <a:xfrm>
            <a:off x="408325" y="3360950"/>
            <a:ext cx="4837550" cy="841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g2d61e4bdb83_2_18"/>
          <p:cNvSpPr txBox="1"/>
          <p:nvPr>
            <p:ph type="title"/>
          </p:nvPr>
        </p:nvSpPr>
        <p:spPr>
          <a:xfrm>
            <a:off x="767225" y="691900"/>
            <a:ext cx="7704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lang="es-ES" sz="3200">
                <a:latin typeface="Times New Roman"/>
                <a:ea typeface="Times New Roman"/>
                <a:cs typeface="Times New Roman"/>
                <a:sym typeface="Times New Roman"/>
              </a:rPr>
              <a:t>SEGURIDAD</a:t>
            </a:r>
            <a:endParaRPr/>
          </a:p>
        </p:txBody>
      </p:sp>
      <p:sp>
        <p:nvSpPr>
          <p:cNvPr id="799" name="Google Shape;799;g2d61e4bdb83_2_18"/>
          <p:cNvSpPr txBox="1"/>
          <p:nvPr>
            <p:ph idx="1" type="subTitle"/>
          </p:nvPr>
        </p:nvSpPr>
        <p:spPr>
          <a:xfrm>
            <a:off x="487800" y="1323250"/>
            <a:ext cx="8229000" cy="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es-ES" sz="1600">
                <a:solidFill>
                  <a:srgbClr val="222222"/>
                </a:solidFill>
                <a:latin typeface="Times New Roman"/>
                <a:ea typeface="Times New Roman"/>
                <a:cs typeface="Times New Roman"/>
                <a:sym typeface="Times New Roman"/>
              </a:rPr>
              <a:t>Si en dado caso al usuario se le llega a olvidar la contraseña, tendrá la oportunidad de recuperarla, añadiendo que cada usuario </a:t>
            </a:r>
            <a:r>
              <a:rPr lang="es-ES" sz="1600">
                <a:solidFill>
                  <a:srgbClr val="222222"/>
                </a:solidFill>
                <a:latin typeface="Times New Roman"/>
                <a:ea typeface="Times New Roman"/>
                <a:cs typeface="Times New Roman"/>
                <a:sym typeface="Times New Roman"/>
              </a:rPr>
              <a:t>tendrá</a:t>
            </a:r>
            <a:r>
              <a:rPr lang="es-ES" sz="1600">
                <a:solidFill>
                  <a:srgbClr val="222222"/>
                </a:solidFill>
                <a:latin typeface="Times New Roman"/>
                <a:ea typeface="Times New Roman"/>
                <a:cs typeface="Times New Roman"/>
                <a:sym typeface="Times New Roman"/>
              </a:rPr>
              <a:t> un token y un token de </a:t>
            </a:r>
            <a:r>
              <a:rPr lang="es-ES" sz="1600">
                <a:solidFill>
                  <a:srgbClr val="222222"/>
                </a:solidFill>
                <a:latin typeface="Times New Roman"/>
                <a:ea typeface="Times New Roman"/>
                <a:cs typeface="Times New Roman"/>
                <a:sym typeface="Times New Roman"/>
              </a:rPr>
              <a:t>expiración</a:t>
            </a:r>
            <a:r>
              <a:rPr lang="es-ES" sz="1600">
                <a:solidFill>
                  <a:srgbClr val="222222"/>
                </a:solidFill>
                <a:latin typeface="Times New Roman"/>
                <a:ea typeface="Times New Roman"/>
                <a:cs typeface="Times New Roman"/>
                <a:sym typeface="Times New Roman"/>
              </a:rPr>
              <a:t> </a:t>
            </a:r>
            <a:endParaRPr sz="1600">
              <a:solidFill>
                <a:srgbClr val="222222"/>
              </a:solidFill>
              <a:latin typeface="Times New Roman"/>
              <a:ea typeface="Times New Roman"/>
              <a:cs typeface="Times New Roman"/>
              <a:sym typeface="Times New Roman"/>
            </a:endParaRPr>
          </a:p>
        </p:txBody>
      </p:sp>
      <p:pic>
        <p:nvPicPr>
          <p:cNvPr id="800" name="Google Shape;800;g2d61e4bdb83_2_18"/>
          <p:cNvPicPr preferRelativeResize="0"/>
          <p:nvPr/>
        </p:nvPicPr>
        <p:blipFill>
          <a:blip r:embed="rId3">
            <a:alphaModFix/>
          </a:blip>
          <a:stretch>
            <a:fillRect/>
          </a:stretch>
        </p:blipFill>
        <p:spPr>
          <a:xfrm>
            <a:off x="596075" y="2214350"/>
            <a:ext cx="3723300" cy="2459950"/>
          </a:xfrm>
          <a:prstGeom prst="rect">
            <a:avLst/>
          </a:prstGeom>
          <a:noFill/>
          <a:ln>
            <a:noFill/>
          </a:ln>
        </p:spPr>
      </p:pic>
      <p:pic>
        <p:nvPicPr>
          <p:cNvPr id="801" name="Google Shape;801;g2d61e4bdb83_2_18"/>
          <p:cNvPicPr preferRelativeResize="0"/>
          <p:nvPr/>
        </p:nvPicPr>
        <p:blipFill>
          <a:blip r:embed="rId4">
            <a:alphaModFix/>
          </a:blip>
          <a:stretch>
            <a:fillRect/>
          </a:stretch>
        </p:blipFill>
        <p:spPr>
          <a:xfrm>
            <a:off x="4593625" y="2457025"/>
            <a:ext cx="4086225" cy="1247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g2d61e4bdb83_2_10"/>
          <p:cNvSpPr txBox="1"/>
          <p:nvPr>
            <p:ph type="title"/>
          </p:nvPr>
        </p:nvSpPr>
        <p:spPr>
          <a:xfrm>
            <a:off x="767225" y="691900"/>
            <a:ext cx="7704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lang="es-ES" sz="3200">
                <a:latin typeface="Times New Roman"/>
                <a:ea typeface="Times New Roman"/>
                <a:cs typeface="Times New Roman"/>
                <a:sym typeface="Times New Roman"/>
              </a:rPr>
              <a:t>SEGURIDAD</a:t>
            </a:r>
            <a:endParaRPr/>
          </a:p>
        </p:txBody>
      </p:sp>
      <p:sp>
        <p:nvSpPr>
          <p:cNvPr id="807" name="Google Shape;807;g2d61e4bdb83_2_10"/>
          <p:cNvSpPr txBox="1"/>
          <p:nvPr>
            <p:ph idx="1" type="subTitle"/>
          </p:nvPr>
        </p:nvSpPr>
        <p:spPr>
          <a:xfrm>
            <a:off x="487800" y="1323250"/>
            <a:ext cx="8168400" cy="84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400">
                <a:solidFill>
                  <a:srgbClr val="222222"/>
                </a:solidFill>
                <a:latin typeface="Times New Roman"/>
                <a:ea typeface="Times New Roman"/>
                <a:cs typeface="Times New Roman"/>
                <a:sym typeface="Times New Roman"/>
              </a:rPr>
              <a:t>Por medio del correo </a:t>
            </a:r>
            <a:r>
              <a:rPr lang="es-ES" sz="1400">
                <a:solidFill>
                  <a:srgbClr val="222222"/>
                </a:solidFill>
                <a:latin typeface="Times New Roman"/>
                <a:ea typeface="Times New Roman"/>
                <a:cs typeface="Times New Roman"/>
                <a:sym typeface="Times New Roman"/>
              </a:rPr>
              <a:t>electrónico</a:t>
            </a:r>
            <a:r>
              <a:rPr lang="es-ES" sz="1400">
                <a:solidFill>
                  <a:srgbClr val="222222"/>
                </a:solidFill>
                <a:latin typeface="Times New Roman"/>
                <a:ea typeface="Times New Roman"/>
                <a:cs typeface="Times New Roman"/>
                <a:sym typeface="Times New Roman"/>
              </a:rPr>
              <a:t> que el usuario </a:t>
            </a:r>
            <a:r>
              <a:rPr lang="es-ES" sz="1400">
                <a:solidFill>
                  <a:srgbClr val="222222"/>
                </a:solidFill>
                <a:latin typeface="Times New Roman"/>
                <a:ea typeface="Times New Roman"/>
                <a:cs typeface="Times New Roman"/>
                <a:sym typeface="Times New Roman"/>
              </a:rPr>
              <a:t>designó</a:t>
            </a:r>
            <a:r>
              <a:rPr lang="es-ES" sz="1400">
                <a:solidFill>
                  <a:srgbClr val="222222"/>
                </a:solidFill>
                <a:latin typeface="Times New Roman"/>
                <a:ea typeface="Times New Roman"/>
                <a:cs typeface="Times New Roman"/>
                <a:sym typeface="Times New Roman"/>
              </a:rPr>
              <a:t> al momento de registrarse, le llegara un mensaje con un link directo para que pueda recuperar la contraseña, cuando el usuario reciba el correo </a:t>
            </a:r>
            <a:r>
              <a:rPr lang="es-ES" sz="1400">
                <a:solidFill>
                  <a:srgbClr val="222222"/>
                </a:solidFill>
                <a:latin typeface="Times New Roman"/>
                <a:ea typeface="Times New Roman"/>
                <a:cs typeface="Times New Roman"/>
                <a:sym typeface="Times New Roman"/>
              </a:rPr>
              <a:t>automáticamente</a:t>
            </a:r>
            <a:r>
              <a:rPr lang="es-ES" sz="1400">
                <a:solidFill>
                  <a:srgbClr val="222222"/>
                </a:solidFill>
                <a:latin typeface="Times New Roman"/>
                <a:ea typeface="Times New Roman"/>
                <a:cs typeface="Times New Roman"/>
                <a:sym typeface="Times New Roman"/>
              </a:rPr>
              <a:t> se genera el token y el token de </a:t>
            </a:r>
            <a:r>
              <a:rPr lang="es-ES" sz="1400">
                <a:solidFill>
                  <a:srgbClr val="222222"/>
                </a:solidFill>
                <a:latin typeface="Times New Roman"/>
                <a:ea typeface="Times New Roman"/>
                <a:cs typeface="Times New Roman"/>
                <a:sym typeface="Times New Roman"/>
              </a:rPr>
              <a:t>expiración</a:t>
            </a:r>
            <a:r>
              <a:rPr lang="es-ES" sz="1500">
                <a:solidFill>
                  <a:srgbClr val="222222"/>
                </a:solidFill>
                <a:latin typeface="Times New Roman"/>
                <a:ea typeface="Times New Roman"/>
                <a:cs typeface="Times New Roman"/>
                <a:sym typeface="Times New Roman"/>
              </a:rPr>
              <a:t> </a:t>
            </a:r>
            <a:endParaRPr sz="1500">
              <a:solidFill>
                <a:srgbClr val="222222"/>
              </a:solidFill>
              <a:latin typeface="Times New Roman"/>
              <a:ea typeface="Times New Roman"/>
              <a:cs typeface="Times New Roman"/>
              <a:sym typeface="Times New Roman"/>
            </a:endParaRPr>
          </a:p>
        </p:txBody>
      </p:sp>
      <p:pic>
        <p:nvPicPr>
          <p:cNvPr id="808" name="Google Shape;808;g2d61e4bdb83_2_10"/>
          <p:cNvPicPr preferRelativeResize="0"/>
          <p:nvPr/>
        </p:nvPicPr>
        <p:blipFill rotWithShape="1">
          <a:blip r:embed="rId3">
            <a:alphaModFix/>
          </a:blip>
          <a:srcRect b="0" l="2321" r="26907" t="3316"/>
          <a:stretch/>
        </p:blipFill>
        <p:spPr>
          <a:xfrm>
            <a:off x="305075" y="2171950"/>
            <a:ext cx="2984575" cy="2578275"/>
          </a:xfrm>
          <a:prstGeom prst="rect">
            <a:avLst/>
          </a:prstGeom>
          <a:noFill/>
          <a:ln>
            <a:noFill/>
          </a:ln>
        </p:spPr>
      </p:pic>
      <p:pic>
        <p:nvPicPr>
          <p:cNvPr id="809" name="Google Shape;809;g2d61e4bdb83_2_10"/>
          <p:cNvPicPr preferRelativeResize="0"/>
          <p:nvPr/>
        </p:nvPicPr>
        <p:blipFill>
          <a:blip r:embed="rId4">
            <a:alphaModFix/>
          </a:blip>
          <a:stretch>
            <a:fillRect/>
          </a:stretch>
        </p:blipFill>
        <p:spPr>
          <a:xfrm>
            <a:off x="3955372" y="2144625"/>
            <a:ext cx="4452226" cy="651200"/>
          </a:xfrm>
          <a:prstGeom prst="rect">
            <a:avLst/>
          </a:prstGeom>
          <a:noFill/>
          <a:ln>
            <a:noFill/>
          </a:ln>
        </p:spPr>
      </p:pic>
      <p:pic>
        <p:nvPicPr>
          <p:cNvPr id="810" name="Google Shape;810;g2d61e4bdb83_2_10"/>
          <p:cNvPicPr preferRelativeResize="0"/>
          <p:nvPr/>
        </p:nvPicPr>
        <p:blipFill>
          <a:blip r:embed="rId5">
            <a:alphaModFix/>
          </a:blip>
          <a:stretch>
            <a:fillRect/>
          </a:stretch>
        </p:blipFill>
        <p:spPr>
          <a:xfrm>
            <a:off x="3894950" y="2958025"/>
            <a:ext cx="3303839" cy="194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
          <p:cNvSpPr txBox="1"/>
          <p:nvPr>
            <p:ph type="title"/>
          </p:nvPr>
        </p:nvSpPr>
        <p:spPr>
          <a:xfrm>
            <a:off x="470146" y="305600"/>
            <a:ext cx="6317100" cy="79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Plante</a:t>
            </a:r>
            <a:r>
              <a:rPr lang="es-ES" sz="3200">
                <a:latin typeface="Times New Roman"/>
                <a:ea typeface="Times New Roman"/>
                <a:cs typeface="Times New Roman"/>
                <a:sym typeface="Times New Roman"/>
              </a:rPr>
              <a:t>amiento</a:t>
            </a:r>
            <a:r>
              <a:rPr lang="es-ES" sz="3200">
                <a:solidFill>
                  <a:schemeClr val="dk2"/>
                </a:solidFill>
                <a:latin typeface="Times New Roman"/>
                <a:ea typeface="Times New Roman"/>
                <a:cs typeface="Times New Roman"/>
                <a:sym typeface="Times New Roman"/>
              </a:rPr>
              <a:t> de</a:t>
            </a:r>
            <a:r>
              <a:rPr lang="es-ES" sz="3200">
                <a:latin typeface="Times New Roman"/>
                <a:ea typeface="Times New Roman"/>
                <a:cs typeface="Times New Roman"/>
                <a:sym typeface="Times New Roman"/>
              </a:rPr>
              <a:t>l probl</a:t>
            </a:r>
            <a:r>
              <a:rPr lang="es-ES" sz="3200">
                <a:solidFill>
                  <a:schemeClr val="dk2"/>
                </a:solidFill>
                <a:latin typeface="Times New Roman"/>
                <a:ea typeface="Times New Roman"/>
                <a:cs typeface="Times New Roman"/>
                <a:sym typeface="Times New Roman"/>
              </a:rPr>
              <a:t>ema</a:t>
            </a:r>
            <a:r>
              <a:rPr lang="es-ES" sz="3200">
                <a:solidFill>
                  <a:srgbClr val="0101FE"/>
                </a:solidFill>
                <a:latin typeface="Times New Roman"/>
                <a:ea typeface="Times New Roman"/>
                <a:cs typeface="Times New Roman"/>
                <a:sym typeface="Times New Roman"/>
              </a:rPr>
              <a:t> </a:t>
            </a:r>
            <a:endParaRPr>
              <a:solidFill>
                <a:srgbClr val="0101FE"/>
              </a:solidFill>
            </a:endParaRPr>
          </a:p>
        </p:txBody>
      </p:sp>
      <p:sp>
        <p:nvSpPr>
          <p:cNvPr id="680" name="Google Shape;680;p6"/>
          <p:cNvSpPr txBox="1"/>
          <p:nvPr>
            <p:ph idx="1" type="subTitle"/>
          </p:nvPr>
        </p:nvSpPr>
        <p:spPr>
          <a:xfrm>
            <a:off x="470150" y="1091637"/>
            <a:ext cx="7866906" cy="3278383"/>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s-ES" sz="1500">
                <a:solidFill>
                  <a:schemeClr val="dk1"/>
                </a:solidFill>
                <a:latin typeface="Times New Roman"/>
                <a:ea typeface="Times New Roman"/>
                <a:cs typeface="Times New Roman"/>
                <a:sym typeface="Times New Roman"/>
              </a:rPr>
              <a:t>La empresa PATY SPORT se dedica a la venta de ropa deportiva para dama y caballero. Esta cuenta con un inventario de productos tales como (chaquetas, buzos, sudaderas, conjuntos, entre otros.), que son llevados manualmente en un cuaderno y que incluyen la entrada y la salida de productos. Sin embargo, la empresa enfrenta ciertos desafíos relacionados con la gestión del inventario, lo que afecta la eficiencia de sus operaciones y la satisfacción de los clientes con la desorganización de las ventas, al momento de llevar a cabo este inventario  no se tiene una buena digitalización de productos, ya que cuando ingresan no se tiene una organización exacta en donde va cada categorización de producto y cuando se venden los productos se pierde un control lo que lleva al robo de prendas por parte de los empleados.</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500">
                <a:solidFill>
                  <a:schemeClr val="dk1"/>
                </a:solidFill>
                <a:latin typeface="Times New Roman"/>
                <a:ea typeface="Times New Roman"/>
                <a:cs typeface="Times New Roman"/>
                <a:sym typeface="Times New Roman"/>
              </a:rPr>
              <a:t>Al realizar el levantamiento de información identificamos que  la empresa necesita urgentemente una implementación de gestión de inventario, para que se pueda establecer un orden de la entrada y salida de cada producto, donde se le </a:t>
            </a:r>
            <a:r>
              <a:rPr lang="es-ES" sz="1500">
                <a:latin typeface="Times New Roman"/>
                <a:ea typeface="Times New Roman"/>
                <a:cs typeface="Times New Roman"/>
                <a:sym typeface="Times New Roman"/>
              </a:rPr>
              <a:t>facilita</a:t>
            </a:r>
            <a:r>
              <a:rPr lang="es-ES" sz="1500">
                <a:solidFill>
                  <a:schemeClr val="dk1"/>
                </a:solidFill>
                <a:latin typeface="Times New Roman"/>
                <a:ea typeface="Times New Roman"/>
                <a:cs typeface="Times New Roman"/>
                <a:sym typeface="Times New Roman"/>
              </a:rPr>
              <a:t> al administrador llevar un buen control de todas las prendas que se encuentran en la empresa.</a:t>
            </a:r>
            <a:endParaRPr>
              <a:solidFill>
                <a:schemeClr val="dk1"/>
              </a:solidFill>
            </a:endParaRPr>
          </a:p>
        </p:txBody>
      </p:sp>
      <p:grpSp>
        <p:nvGrpSpPr>
          <p:cNvPr id="681" name="Google Shape;681;p6"/>
          <p:cNvGrpSpPr/>
          <p:nvPr/>
        </p:nvGrpSpPr>
        <p:grpSpPr>
          <a:xfrm rot="10800000">
            <a:off x="8625196" y="135041"/>
            <a:ext cx="374394" cy="962866"/>
            <a:chOff x="-720900" y="1958300"/>
            <a:chExt cx="462900" cy="1190488"/>
          </a:xfrm>
        </p:grpSpPr>
        <p:sp>
          <p:nvSpPr>
            <p:cNvPr id="682" name="Google Shape;682;p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g2d61e4bdb83_2_1"/>
          <p:cNvSpPr txBox="1"/>
          <p:nvPr>
            <p:ph type="title"/>
          </p:nvPr>
        </p:nvSpPr>
        <p:spPr>
          <a:xfrm>
            <a:off x="767225" y="691900"/>
            <a:ext cx="7704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lang="es-ES" sz="3200">
                <a:latin typeface="Times New Roman"/>
                <a:ea typeface="Times New Roman"/>
                <a:cs typeface="Times New Roman"/>
                <a:sym typeface="Times New Roman"/>
              </a:rPr>
              <a:t>SEGURIDAD</a:t>
            </a:r>
            <a:endParaRPr/>
          </a:p>
        </p:txBody>
      </p:sp>
      <p:sp>
        <p:nvSpPr>
          <p:cNvPr id="816" name="Google Shape;816;g2d61e4bdb83_2_1"/>
          <p:cNvSpPr txBox="1"/>
          <p:nvPr/>
        </p:nvSpPr>
        <p:spPr>
          <a:xfrm>
            <a:off x="767223" y="1164203"/>
            <a:ext cx="6502200" cy="429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t/>
            </a:r>
            <a:endParaRPr sz="950">
              <a:solidFill>
                <a:srgbClr val="444444"/>
              </a:solidFill>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t/>
            </a:r>
            <a:endParaRPr sz="1100">
              <a:latin typeface="Times New Roman"/>
              <a:ea typeface="Times New Roman"/>
              <a:cs typeface="Times New Roman"/>
              <a:sym typeface="Times New Roman"/>
            </a:endParaRPr>
          </a:p>
        </p:txBody>
      </p:sp>
      <p:sp>
        <p:nvSpPr>
          <p:cNvPr id="817" name="Google Shape;817;g2d61e4bdb83_2_1"/>
          <p:cNvSpPr txBox="1"/>
          <p:nvPr>
            <p:ph idx="1" type="subTitle"/>
          </p:nvPr>
        </p:nvSpPr>
        <p:spPr>
          <a:xfrm>
            <a:off x="863225" y="1397700"/>
            <a:ext cx="7512000" cy="91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600">
                <a:solidFill>
                  <a:srgbClr val="222222"/>
                </a:solidFill>
                <a:latin typeface="Times New Roman"/>
                <a:ea typeface="Times New Roman"/>
                <a:cs typeface="Times New Roman"/>
                <a:sym typeface="Times New Roman"/>
              </a:rPr>
              <a:t>Cuando le </a:t>
            </a:r>
            <a:r>
              <a:rPr lang="es-ES" sz="1600">
                <a:solidFill>
                  <a:srgbClr val="222222"/>
                </a:solidFill>
                <a:latin typeface="Times New Roman"/>
                <a:ea typeface="Times New Roman"/>
                <a:cs typeface="Times New Roman"/>
                <a:sym typeface="Times New Roman"/>
              </a:rPr>
              <a:t>llegue</a:t>
            </a:r>
            <a:r>
              <a:rPr lang="es-ES" sz="1600">
                <a:solidFill>
                  <a:srgbClr val="222222"/>
                </a:solidFill>
                <a:latin typeface="Times New Roman"/>
                <a:ea typeface="Times New Roman"/>
                <a:cs typeface="Times New Roman"/>
                <a:sym typeface="Times New Roman"/>
              </a:rPr>
              <a:t> el correo al usuario, lo </a:t>
            </a:r>
            <a:r>
              <a:rPr lang="es-ES" sz="1600">
                <a:solidFill>
                  <a:srgbClr val="222222"/>
                </a:solidFill>
                <a:latin typeface="Times New Roman"/>
                <a:ea typeface="Times New Roman"/>
                <a:cs typeface="Times New Roman"/>
                <a:sym typeface="Times New Roman"/>
              </a:rPr>
              <a:t>redirige</a:t>
            </a:r>
            <a:r>
              <a:rPr lang="es-ES" sz="1600">
                <a:solidFill>
                  <a:srgbClr val="222222"/>
                </a:solidFill>
                <a:latin typeface="Times New Roman"/>
                <a:ea typeface="Times New Roman"/>
                <a:cs typeface="Times New Roman"/>
                <a:sym typeface="Times New Roman"/>
              </a:rPr>
              <a:t> a un formulario para que pueda poner la contraseña nueva  </a:t>
            </a:r>
            <a:endParaRPr/>
          </a:p>
          <a:p>
            <a:pPr indent="0" lvl="0" marL="0" rtl="0" algn="l">
              <a:lnSpc>
                <a:spcPct val="100000"/>
              </a:lnSpc>
              <a:spcBef>
                <a:spcPts val="0"/>
              </a:spcBef>
              <a:spcAft>
                <a:spcPts val="0"/>
              </a:spcAft>
              <a:buSzPts val="1200"/>
              <a:buNone/>
            </a:pPr>
            <a:r>
              <a:rPr lang="es-ES" sz="1600">
                <a:solidFill>
                  <a:srgbClr val="222222"/>
                </a:solidFill>
                <a:latin typeface="Times New Roman"/>
                <a:ea typeface="Times New Roman"/>
                <a:cs typeface="Times New Roman"/>
                <a:sym typeface="Times New Roman"/>
              </a:rPr>
              <a:t> </a:t>
            </a:r>
            <a:endParaRPr sz="1600">
              <a:solidFill>
                <a:srgbClr val="222222"/>
              </a:solidFill>
              <a:latin typeface="Times New Roman"/>
              <a:ea typeface="Times New Roman"/>
              <a:cs typeface="Times New Roman"/>
              <a:sym typeface="Times New Roman"/>
            </a:endParaRPr>
          </a:p>
        </p:txBody>
      </p:sp>
      <p:pic>
        <p:nvPicPr>
          <p:cNvPr id="818" name="Google Shape;818;g2d61e4bdb83_2_1"/>
          <p:cNvPicPr preferRelativeResize="0"/>
          <p:nvPr/>
        </p:nvPicPr>
        <p:blipFill>
          <a:blip r:embed="rId3">
            <a:alphaModFix/>
          </a:blip>
          <a:stretch>
            <a:fillRect/>
          </a:stretch>
        </p:blipFill>
        <p:spPr>
          <a:xfrm>
            <a:off x="362175" y="2194425"/>
            <a:ext cx="2893325" cy="1654650"/>
          </a:xfrm>
          <a:prstGeom prst="rect">
            <a:avLst/>
          </a:prstGeom>
          <a:noFill/>
          <a:ln>
            <a:noFill/>
          </a:ln>
        </p:spPr>
      </p:pic>
      <p:pic>
        <p:nvPicPr>
          <p:cNvPr id="819" name="Google Shape;819;g2d61e4bdb83_2_1"/>
          <p:cNvPicPr preferRelativeResize="0"/>
          <p:nvPr/>
        </p:nvPicPr>
        <p:blipFill>
          <a:blip r:embed="rId4">
            <a:alphaModFix/>
          </a:blip>
          <a:stretch>
            <a:fillRect/>
          </a:stretch>
        </p:blipFill>
        <p:spPr>
          <a:xfrm>
            <a:off x="3516225" y="2343325"/>
            <a:ext cx="5218225" cy="18947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g2d61e4bdb83_2_33"/>
          <p:cNvSpPr txBox="1"/>
          <p:nvPr>
            <p:ph type="title"/>
          </p:nvPr>
        </p:nvSpPr>
        <p:spPr>
          <a:xfrm>
            <a:off x="767225" y="691900"/>
            <a:ext cx="77040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lang="es-ES" sz="3200">
                <a:latin typeface="Times New Roman"/>
                <a:ea typeface="Times New Roman"/>
                <a:cs typeface="Times New Roman"/>
                <a:sym typeface="Times New Roman"/>
              </a:rPr>
              <a:t>SEGURIDAD</a:t>
            </a:r>
            <a:endParaRPr/>
          </a:p>
        </p:txBody>
      </p:sp>
      <p:sp>
        <p:nvSpPr>
          <p:cNvPr id="825" name="Google Shape;825;g2d61e4bdb83_2_33"/>
          <p:cNvSpPr txBox="1"/>
          <p:nvPr/>
        </p:nvSpPr>
        <p:spPr>
          <a:xfrm>
            <a:off x="767223" y="1164203"/>
            <a:ext cx="6502200" cy="429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t/>
            </a:r>
            <a:endParaRPr sz="950">
              <a:solidFill>
                <a:srgbClr val="444444"/>
              </a:solidFill>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t/>
            </a:r>
            <a:endParaRPr sz="1100">
              <a:latin typeface="Times New Roman"/>
              <a:ea typeface="Times New Roman"/>
              <a:cs typeface="Times New Roman"/>
              <a:sym typeface="Times New Roman"/>
            </a:endParaRPr>
          </a:p>
        </p:txBody>
      </p:sp>
      <p:sp>
        <p:nvSpPr>
          <p:cNvPr id="826" name="Google Shape;826;g2d61e4bdb83_2_33"/>
          <p:cNvSpPr txBox="1"/>
          <p:nvPr>
            <p:ph idx="1" type="subTitle"/>
          </p:nvPr>
        </p:nvSpPr>
        <p:spPr>
          <a:xfrm>
            <a:off x="863225" y="1397700"/>
            <a:ext cx="7512000" cy="91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600">
                <a:solidFill>
                  <a:srgbClr val="222222"/>
                </a:solidFill>
                <a:latin typeface="Times New Roman"/>
                <a:ea typeface="Times New Roman"/>
                <a:cs typeface="Times New Roman"/>
                <a:sym typeface="Times New Roman"/>
              </a:rPr>
              <a:t>Cuando el usuario haya cambiado la contraseña y haya puesto la nueva, se vuelve a poner el token en null, para que si el usuario vuelve a olvidar la contraseña de nuevo la pueda recuperar. </a:t>
            </a:r>
            <a:endParaRPr/>
          </a:p>
          <a:p>
            <a:pPr indent="0" lvl="0" marL="0" rtl="0" algn="l">
              <a:lnSpc>
                <a:spcPct val="100000"/>
              </a:lnSpc>
              <a:spcBef>
                <a:spcPts val="0"/>
              </a:spcBef>
              <a:spcAft>
                <a:spcPts val="0"/>
              </a:spcAft>
              <a:buSzPts val="1200"/>
              <a:buNone/>
            </a:pPr>
            <a:r>
              <a:rPr lang="es-ES" sz="1600">
                <a:solidFill>
                  <a:srgbClr val="222222"/>
                </a:solidFill>
                <a:latin typeface="Times New Roman"/>
                <a:ea typeface="Times New Roman"/>
                <a:cs typeface="Times New Roman"/>
                <a:sym typeface="Times New Roman"/>
              </a:rPr>
              <a:t> </a:t>
            </a:r>
            <a:endParaRPr sz="1600">
              <a:solidFill>
                <a:srgbClr val="222222"/>
              </a:solidFill>
              <a:latin typeface="Times New Roman"/>
              <a:ea typeface="Times New Roman"/>
              <a:cs typeface="Times New Roman"/>
              <a:sym typeface="Times New Roman"/>
            </a:endParaRPr>
          </a:p>
        </p:txBody>
      </p:sp>
      <p:pic>
        <p:nvPicPr>
          <p:cNvPr id="827" name="Google Shape;827;g2d61e4bdb83_2_33"/>
          <p:cNvPicPr preferRelativeResize="0"/>
          <p:nvPr/>
        </p:nvPicPr>
        <p:blipFill>
          <a:blip r:embed="rId3">
            <a:alphaModFix/>
          </a:blip>
          <a:stretch>
            <a:fillRect/>
          </a:stretch>
        </p:blipFill>
        <p:spPr>
          <a:xfrm>
            <a:off x="4382275" y="2447600"/>
            <a:ext cx="4143375" cy="704850"/>
          </a:xfrm>
          <a:prstGeom prst="rect">
            <a:avLst/>
          </a:prstGeom>
          <a:noFill/>
          <a:ln>
            <a:noFill/>
          </a:ln>
        </p:spPr>
      </p:pic>
      <p:pic>
        <p:nvPicPr>
          <p:cNvPr id="828" name="Google Shape;828;g2d61e4bdb83_2_33"/>
          <p:cNvPicPr preferRelativeResize="0"/>
          <p:nvPr/>
        </p:nvPicPr>
        <p:blipFill>
          <a:blip r:embed="rId4">
            <a:alphaModFix/>
          </a:blip>
          <a:stretch>
            <a:fillRect/>
          </a:stretch>
        </p:blipFill>
        <p:spPr>
          <a:xfrm>
            <a:off x="767225" y="2314500"/>
            <a:ext cx="3388651" cy="2524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g2d6b0a0b556_1_2"/>
          <p:cNvSpPr txBox="1"/>
          <p:nvPr>
            <p:ph type="title"/>
          </p:nvPr>
        </p:nvSpPr>
        <p:spPr>
          <a:xfrm>
            <a:off x="1201375" y="2268400"/>
            <a:ext cx="35058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500"/>
              <a:buFont typeface="Arial"/>
              <a:buNone/>
            </a:pPr>
            <a:r>
              <a:rPr lang="es-ES" sz="3200">
                <a:latin typeface="Times New Roman"/>
                <a:ea typeface="Times New Roman"/>
                <a:cs typeface="Times New Roman"/>
                <a:sym typeface="Times New Roman"/>
              </a:rPr>
              <a:t>Muchas 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
          <p:cNvSpPr txBox="1"/>
          <p:nvPr>
            <p:ph type="title"/>
          </p:nvPr>
        </p:nvSpPr>
        <p:spPr>
          <a:xfrm>
            <a:off x="800325" y="6700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 </a:t>
            </a:r>
            <a:r>
              <a:rPr lang="es-ES" sz="3200">
                <a:solidFill>
                  <a:schemeClr val="dk1"/>
                </a:solidFill>
                <a:latin typeface="Times New Roman"/>
                <a:ea typeface="Times New Roman"/>
                <a:cs typeface="Times New Roman"/>
                <a:sym typeface="Times New Roman"/>
              </a:rPr>
              <a:t>general</a:t>
            </a:r>
            <a:endParaRPr/>
          </a:p>
        </p:txBody>
      </p:sp>
      <p:sp>
        <p:nvSpPr>
          <p:cNvPr id="702" name="Google Shape;702;p5"/>
          <p:cNvSpPr txBox="1"/>
          <p:nvPr/>
        </p:nvSpPr>
        <p:spPr>
          <a:xfrm>
            <a:off x="795788" y="2116706"/>
            <a:ext cx="7444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s-ES" sz="1800" u="none" cap="none" strike="noStrike">
                <a:solidFill>
                  <a:srgbClr val="000000"/>
                </a:solidFill>
                <a:latin typeface="Times New Roman"/>
                <a:ea typeface="Times New Roman"/>
                <a:cs typeface="Times New Roman"/>
                <a:sym typeface="Times New Roman"/>
              </a:rPr>
              <a:t>Desarrollar un sistema de gestión de inventario para la empresa PATY SPORT eficiente y adaptable que optimice los procesos de almacenamiento, seguimiento y control de los productos, con el fin de mejorar la precisión, la disponibilidad y la eficiencia operativa en toda la cadena de suministro.</a:t>
            </a:r>
            <a:endParaRPr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g2d6b602243e_0_0"/>
          <p:cNvSpPr txBox="1"/>
          <p:nvPr>
            <p:ph type="title"/>
          </p:nvPr>
        </p:nvSpPr>
        <p:spPr>
          <a:xfrm>
            <a:off x="687651" y="28070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Objetivos </a:t>
            </a:r>
            <a:r>
              <a:rPr lang="es-ES" sz="3200">
                <a:latin typeface="Times New Roman"/>
                <a:ea typeface="Times New Roman"/>
                <a:cs typeface="Times New Roman"/>
                <a:sym typeface="Times New Roman"/>
              </a:rPr>
              <a:t>específicos</a:t>
            </a:r>
            <a:endParaRPr/>
          </a:p>
        </p:txBody>
      </p:sp>
      <p:sp>
        <p:nvSpPr>
          <p:cNvPr id="708" name="Google Shape;708;g2d6b602243e_0_0"/>
          <p:cNvSpPr txBox="1"/>
          <p:nvPr>
            <p:ph idx="1" type="subTitle"/>
          </p:nvPr>
        </p:nvSpPr>
        <p:spPr>
          <a:xfrm>
            <a:off x="-2362" y="752539"/>
            <a:ext cx="9148800" cy="39387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228600" lvl="0" marL="457200" rtl="0" algn="l">
              <a:lnSpc>
                <a:spcPct val="100000"/>
              </a:lnSpc>
              <a:spcBef>
                <a:spcPts val="0"/>
              </a:spcBef>
              <a:spcAft>
                <a:spcPts val="0"/>
              </a:spcAft>
              <a:buSzPts val="1200"/>
              <a:buFont typeface="Arial"/>
              <a:buNone/>
            </a:pPr>
            <a:r>
              <a:t/>
            </a:r>
            <a:endParaRPr sz="18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 Realizar un seguimiento preciso del inventario en tiempo real.</a:t>
            </a:r>
            <a:endParaRPr/>
          </a:p>
          <a:p>
            <a:pPr indent="-228600" lvl="0" marL="457200" rtl="0" algn="l">
              <a:lnSpc>
                <a:spcPct val="100000"/>
              </a:lnSpc>
              <a:spcBef>
                <a:spcPts val="0"/>
              </a:spcBef>
              <a:spcAft>
                <a:spcPts val="0"/>
              </a:spcAft>
              <a:buSzPts val="1200"/>
              <a:buFont typeface="Arial"/>
              <a:buNone/>
            </a:pPr>
            <a:r>
              <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Gestionar en el sistema donde sea únicamente el administrador el que pueda modificar cada producto en el Inventario.</a:t>
            </a:r>
            <a:endParaRPr/>
          </a:p>
          <a:p>
            <a:pPr indent="-228600" lvl="0" marL="457200" rtl="0" algn="l">
              <a:lnSpc>
                <a:spcPct val="100000"/>
              </a:lnSpc>
              <a:spcBef>
                <a:spcPts val="0"/>
              </a:spcBef>
              <a:spcAft>
                <a:spcPts val="0"/>
              </a:spcAft>
              <a:buSzPts val="1200"/>
              <a:buFont typeface="Arial"/>
              <a:buNone/>
            </a:pPr>
            <a:r>
              <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Construir alertas automatizadas para notificar sobre niveles bajos de existencias de productos. </a:t>
            </a:r>
            <a:endParaRPr/>
          </a:p>
          <a:p>
            <a:pPr indent="-228600" lvl="0" marL="457200" rtl="0" algn="l">
              <a:lnSpc>
                <a:spcPct val="100000"/>
              </a:lnSpc>
              <a:spcBef>
                <a:spcPts val="0"/>
              </a:spcBef>
              <a:spcAft>
                <a:spcPts val="0"/>
              </a:spcAft>
              <a:buSzPts val="1200"/>
              <a:buFont typeface="Arial"/>
              <a:buNone/>
            </a:pPr>
            <a:r>
              <a:t/>
            </a:r>
            <a:endParaRPr sz="16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Arial"/>
              <a:buChar char="•"/>
            </a:pPr>
            <a:r>
              <a:rPr lang="es-ES" sz="1600">
                <a:latin typeface="Times New Roman"/>
                <a:ea typeface="Times New Roman"/>
                <a:cs typeface="Times New Roman"/>
                <a:sym typeface="Times New Roman"/>
              </a:rPr>
              <a:t>Implementar un módulo para la gestión de usuarios dentro del aplicativo para agilizar la reposición de productos. </a:t>
            </a:r>
            <a:endParaRPr/>
          </a:p>
          <a:p>
            <a:pPr indent="-3048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None/>
            </a:pPr>
            <a:r>
              <a:t/>
            </a:r>
            <a:endParaRPr>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
          <p:cNvSpPr txBox="1"/>
          <p:nvPr>
            <p:ph type="title"/>
          </p:nvPr>
        </p:nvSpPr>
        <p:spPr>
          <a:xfrm>
            <a:off x="633736" y="67968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latin typeface="Times New Roman"/>
                <a:ea typeface="Times New Roman"/>
                <a:cs typeface="Times New Roman"/>
                <a:sym typeface="Times New Roman"/>
              </a:rPr>
              <a:t>Alca</a:t>
            </a:r>
            <a:r>
              <a:rPr lang="es-ES" sz="3200">
                <a:solidFill>
                  <a:schemeClr val="dk2"/>
                </a:solidFill>
                <a:latin typeface="Times New Roman"/>
                <a:ea typeface="Times New Roman"/>
                <a:cs typeface="Times New Roman"/>
                <a:sym typeface="Times New Roman"/>
              </a:rPr>
              <a:t>nce</a:t>
            </a:r>
            <a:endParaRPr/>
          </a:p>
        </p:txBody>
      </p:sp>
      <p:sp>
        <p:nvSpPr>
          <p:cNvPr id="714" name="Google Shape;714;p9"/>
          <p:cNvSpPr txBox="1"/>
          <p:nvPr>
            <p:ph idx="1" type="subTitle"/>
          </p:nvPr>
        </p:nvSpPr>
        <p:spPr>
          <a:xfrm>
            <a:off x="508950" y="1284880"/>
            <a:ext cx="7187700" cy="332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ES" sz="1600">
                <a:solidFill>
                  <a:srgbClr val="222222"/>
                </a:solidFill>
                <a:latin typeface="Times New Roman"/>
                <a:ea typeface="Times New Roman"/>
                <a:cs typeface="Times New Roman"/>
                <a:sym typeface="Times New Roman"/>
              </a:rPr>
              <a:t>Diseñar un aplicativo web centralizado donde se registren todos los productos disponibles en la tienda de ropa deportiva, incluyendo información detallada como (nombre, descripción, categoría, precio, marca, talla, proveedor, entre otros), con la posibilidad de realizar búsquedas por diferentes criterios para facilitar la ubicación de productos específicos en el inventario.</a:t>
            </a:r>
            <a:endParaRPr sz="1600">
              <a:solidFill>
                <a:srgbClr val="22222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s-ES" sz="1600">
                <a:solidFill>
                  <a:srgbClr val="222222"/>
                </a:solidFill>
                <a:latin typeface="Times New Roman"/>
                <a:ea typeface="Times New Roman"/>
                <a:cs typeface="Times New Roman"/>
                <a:sym typeface="Times New Roman"/>
              </a:rPr>
              <a:t>De igual forma, implementaremos funciones que permitan llevar un control preciso del stock disponible de cada producto, incluyendo la cantidad actual, entradas y salidas, ubicación en almacén, y niveles de alerta por producto, para así también añadir un registro automático de las entradas de mercancía por compras a proveedores, devoluciones, transferencias entre almacenes, y las salidas por ventas, devoluciones de clientes, y ajustes de inventario.</a:t>
            </a:r>
            <a:endParaRPr sz="1600">
              <a:solidFill>
                <a:srgbClr val="222222"/>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200"/>
              <a:buNone/>
            </a:pPr>
            <a:r>
              <a:t/>
            </a:r>
            <a:endParaRPr sz="16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a:solidFill>
                <a:srgbClr val="0D0D0D"/>
              </a:solidFill>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a:solidFill>
                <a:schemeClr val="dk1"/>
              </a:solidFill>
            </a:endParaRPr>
          </a:p>
          <a:p>
            <a:pPr indent="0" lvl="0" marL="0" rtl="0" algn="l">
              <a:lnSpc>
                <a:spcPct val="100000"/>
              </a:lnSpc>
              <a:spcBef>
                <a:spcPts val="0"/>
              </a:spcBef>
              <a:spcAft>
                <a:spcPts val="0"/>
              </a:spcAft>
              <a:buSzPts val="1200"/>
              <a:buNone/>
            </a:pPr>
            <a:r>
              <a:t/>
            </a:r>
            <a:endParaRPr/>
          </a:p>
          <a:p>
            <a:pPr indent="0" lvl="0" marL="0" rtl="0" algn="l">
              <a:lnSpc>
                <a:spcPct val="100000"/>
              </a:lnSpc>
              <a:spcBef>
                <a:spcPts val="0"/>
              </a:spcBef>
              <a:spcAft>
                <a:spcPts val="0"/>
              </a:spcAft>
              <a:buSzPts val="1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2d32e4728a5_0_0"/>
          <p:cNvSpPr txBox="1"/>
          <p:nvPr>
            <p:ph type="title"/>
          </p:nvPr>
        </p:nvSpPr>
        <p:spPr>
          <a:xfrm>
            <a:off x="633736" y="67968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latin typeface="Times New Roman"/>
                <a:ea typeface="Times New Roman"/>
                <a:cs typeface="Times New Roman"/>
                <a:sym typeface="Times New Roman"/>
              </a:rPr>
              <a:t>API</a:t>
            </a:r>
            <a:endParaRPr/>
          </a:p>
        </p:txBody>
      </p:sp>
      <p:sp>
        <p:nvSpPr>
          <p:cNvPr id="720" name="Google Shape;720;g2d32e4728a5_0_0"/>
          <p:cNvSpPr txBox="1"/>
          <p:nvPr>
            <p:ph idx="1" type="subTitle"/>
          </p:nvPr>
        </p:nvSpPr>
        <p:spPr>
          <a:xfrm>
            <a:off x="891874" y="2156323"/>
            <a:ext cx="7187700" cy="1546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600">
                <a:solidFill>
                  <a:srgbClr val="222222"/>
                </a:solidFill>
                <a:latin typeface="Times New Roman"/>
                <a:ea typeface="Times New Roman"/>
                <a:cs typeface="Times New Roman"/>
                <a:sym typeface="Times New Roman"/>
              </a:rPr>
              <a:t>La implementación de la API surge por la necesidad de los proveedores del </a:t>
            </a:r>
            <a:r>
              <a:rPr lang="es-ES" sz="1600">
                <a:solidFill>
                  <a:srgbClr val="222222"/>
                </a:solidFill>
                <a:latin typeface="Times New Roman"/>
                <a:ea typeface="Times New Roman"/>
                <a:cs typeface="Times New Roman"/>
                <a:sym typeface="Times New Roman"/>
              </a:rPr>
              <a:t>almacén</a:t>
            </a:r>
            <a:r>
              <a:rPr lang="es-ES" sz="1600">
                <a:solidFill>
                  <a:srgbClr val="222222"/>
                </a:solidFill>
                <a:latin typeface="Times New Roman"/>
                <a:ea typeface="Times New Roman"/>
                <a:cs typeface="Times New Roman"/>
                <a:sym typeface="Times New Roman"/>
              </a:rPr>
              <a:t> por subir sus productos esto con el fin de darlos a conocer y </a:t>
            </a:r>
            <a:r>
              <a:rPr lang="es-ES" sz="1600">
                <a:solidFill>
                  <a:srgbClr val="222222"/>
                </a:solidFill>
                <a:latin typeface="Times New Roman"/>
                <a:ea typeface="Times New Roman"/>
                <a:cs typeface="Times New Roman"/>
                <a:sym typeface="Times New Roman"/>
              </a:rPr>
              <a:t>así mismo</a:t>
            </a:r>
            <a:r>
              <a:rPr lang="es-ES" sz="1600">
                <a:solidFill>
                  <a:srgbClr val="222222"/>
                </a:solidFill>
                <a:latin typeface="Times New Roman"/>
                <a:ea typeface="Times New Roman"/>
                <a:cs typeface="Times New Roman"/>
                <a:sym typeface="Times New Roman"/>
              </a:rPr>
              <a:t>  mejorar el rendimiento de de los empleados, este apartado con vista y crud propio le </a:t>
            </a:r>
            <a:r>
              <a:rPr lang="es-ES" sz="1600">
                <a:solidFill>
                  <a:srgbClr val="222222"/>
                </a:solidFill>
                <a:latin typeface="Times New Roman"/>
                <a:ea typeface="Times New Roman"/>
                <a:cs typeface="Times New Roman"/>
                <a:sym typeface="Times New Roman"/>
              </a:rPr>
              <a:t>permitirá</a:t>
            </a:r>
            <a:r>
              <a:rPr lang="es-ES" sz="1600">
                <a:solidFill>
                  <a:srgbClr val="222222"/>
                </a:solidFill>
                <a:latin typeface="Times New Roman"/>
                <a:ea typeface="Times New Roman"/>
                <a:cs typeface="Times New Roman"/>
                <a:sym typeface="Times New Roman"/>
              </a:rPr>
              <a:t> al proveedor  tener su catalogo para </a:t>
            </a:r>
            <a:r>
              <a:rPr lang="es-ES" sz="1600">
                <a:solidFill>
                  <a:srgbClr val="222222"/>
                </a:solidFill>
                <a:latin typeface="Times New Roman"/>
                <a:ea typeface="Times New Roman"/>
                <a:cs typeface="Times New Roman"/>
                <a:sym typeface="Times New Roman"/>
              </a:rPr>
              <a:t>que</a:t>
            </a:r>
            <a:r>
              <a:rPr lang="es-ES" sz="1600">
                <a:solidFill>
                  <a:srgbClr val="222222"/>
                </a:solidFill>
                <a:latin typeface="Times New Roman"/>
                <a:ea typeface="Times New Roman"/>
                <a:cs typeface="Times New Roman"/>
                <a:sym typeface="Times New Roman"/>
              </a:rPr>
              <a:t> los productos sean adquiridos </a:t>
            </a:r>
            <a:r>
              <a:rPr lang="es-ES" sz="1600">
                <a:solidFill>
                  <a:srgbClr val="222222"/>
                </a:solidFill>
                <a:latin typeface="Times New Roman"/>
                <a:ea typeface="Times New Roman"/>
                <a:cs typeface="Times New Roman"/>
                <a:sym typeface="Times New Roman"/>
              </a:rPr>
              <a:t>más</a:t>
            </a:r>
            <a:r>
              <a:rPr lang="es-ES" sz="1600">
                <a:solidFill>
                  <a:srgbClr val="222222"/>
                </a:solidFill>
                <a:latin typeface="Times New Roman"/>
                <a:ea typeface="Times New Roman"/>
                <a:cs typeface="Times New Roman"/>
                <a:sym typeface="Times New Roman"/>
              </a:rPr>
              <a:t> </a:t>
            </a:r>
            <a:r>
              <a:rPr lang="es-ES" sz="1600">
                <a:solidFill>
                  <a:srgbClr val="222222"/>
                </a:solidFill>
                <a:latin typeface="Times New Roman"/>
                <a:ea typeface="Times New Roman"/>
                <a:cs typeface="Times New Roman"/>
                <a:sym typeface="Times New Roman"/>
              </a:rPr>
              <a:t>fácilmente</a:t>
            </a:r>
            <a:r>
              <a:rPr lang="es-ES" sz="1600">
                <a:solidFill>
                  <a:srgbClr val="222222"/>
                </a:solidFill>
                <a:latin typeface="Times New Roman"/>
                <a:ea typeface="Times New Roman"/>
                <a:cs typeface="Times New Roman"/>
                <a:sym typeface="Times New Roman"/>
              </a:rPr>
              <a:t> por el administrador.</a:t>
            </a:r>
            <a:endParaRPr sz="1600">
              <a:solidFill>
                <a:srgbClr val="222222"/>
              </a:solidFill>
              <a:latin typeface="Times New Roman"/>
              <a:ea typeface="Times New Roman"/>
              <a:cs typeface="Times New Roman"/>
              <a:sym typeface="Times New Roman"/>
            </a:endParaRPr>
          </a:p>
        </p:txBody>
      </p:sp>
      <p:sp>
        <p:nvSpPr>
          <p:cNvPr id="721" name="Google Shape;721;g2d32e4728a5_0_0"/>
          <p:cNvSpPr txBox="1"/>
          <p:nvPr/>
        </p:nvSpPr>
        <p:spPr>
          <a:xfrm>
            <a:off x="654362" y="1632942"/>
            <a:ext cx="4316400" cy="347112"/>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1200"/>
              <a:buFont typeface="DM Sans"/>
              <a:buNone/>
            </a:pPr>
            <a:r>
              <a:rPr b="0" i="0" lang="es-ES" sz="2000" u="none" cap="none" strike="noStrike">
                <a:solidFill>
                  <a:schemeClr val="dk1"/>
                </a:solidFill>
                <a:latin typeface="DM Sans"/>
                <a:ea typeface="DM Sans"/>
                <a:cs typeface="DM Sans"/>
                <a:sym typeface="DM Sans"/>
              </a:rPr>
              <a:t>¿</a:t>
            </a:r>
            <a:r>
              <a:rPr lang="es-ES" sz="2000">
                <a:solidFill>
                  <a:schemeClr val="dk1"/>
                </a:solidFill>
                <a:latin typeface="DM Sans"/>
                <a:ea typeface="DM Sans"/>
                <a:cs typeface="DM Sans"/>
                <a:sym typeface="DM Sans"/>
              </a:rPr>
              <a:t>POR QUÉ</a:t>
            </a:r>
            <a:r>
              <a:rPr b="0" i="0" lang="es-ES" sz="2000" u="none" cap="none" strike="noStrike">
                <a:solidFill>
                  <a:schemeClr val="dk1"/>
                </a:solidFill>
                <a:latin typeface="DM Sans"/>
                <a:ea typeface="DM Sans"/>
                <a:cs typeface="DM Sans"/>
                <a:sym typeface="DM Sans"/>
              </a:rPr>
              <a:t> LA IMPLEMENTAMOS?</a:t>
            </a:r>
            <a:endParaRPr b="0" i="0" sz="1200" u="none" cap="none" strike="noStrike">
              <a:solidFill>
                <a:schemeClr val="dk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g2d32e4728a5_0_6"/>
          <p:cNvSpPr txBox="1"/>
          <p:nvPr>
            <p:ph idx="1" type="subTitle"/>
          </p:nvPr>
        </p:nvSpPr>
        <p:spPr>
          <a:xfrm>
            <a:off x="790824" y="1753236"/>
            <a:ext cx="7187700" cy="2371877"/>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ES" sz="1600">
                <a:solidFill>
                  <a:srgbClr val="222222"/>
                </a:solidFill>
                <a:latin typeface="Times New Roman"/>
                <a:ea typeface="Times New Roman"/>
                <a:cs typeface="Times New Roman"/>
                <a:sym typeface="Times New Roman"/>
              </a:rPr>
              <a:t>La API se encarga de mostrar todos los productos que previamente el proveedor sube al inventario, sin embargo, este tiene ciertas restricciones al momento en que sube un producto al inventario. </a:t>
            </a:r>
            <a:endParaRPr sz="1600">
              <a:solidFill>
                <a:srgbClr val="22222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s-ES" sz="1600">
                <a:solidFill>
                  <a:srgbClr val="222222"/>
                </a:solidFill>
                <a:latin typeface="Times New Roman"/>
                <a:ea typeface="Times New Roman"/>
                <a:cs typeface="Times New Roman"/>
                <a:sym typeface="Times New Roman"/>
              </a:rPr>
              <a:t>La restricciones que este tiene son que puede agregar productos pero no los puede eliminar y no puede poner el stock ni verificar el estado en el que se encuentran los productos.</a:t>
            </a:r>
            <a:endParaRPr sz="1600">
              <a:solidFill>
                <a:srgbClr val="222222"/>
              </a:solidFill>
              <a:latin typeface="Times New Roman"/>
              <a:ea typeface="Times New Roman"/>
              <a:cs typeface="Times New Roman"/>
              <a:sym typeface="Times New Roman"/>
            </a:endParaRPr>
          </a:p>
        </p:txBody>
      </p:sp>
      <p:sp>
        <p:nvSpPr>
          <p:cNvPr id="727" name="Google Shape;727;g2d32e4728a5_0_6"/>
          <p:cNvSpPr txBox="1"/>
          <p:nvPr/>
        </p:nvSpPr>
        <p:spPr>
          <a:xfrm>
            <a:off x="662023" y="1018975"/>
            <a:ext cx="2384100" cy="3471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1"/>
              </a:buClr>
              <a:buSzPts val="1200"/>
              <a:buFont typeface="DM Sans"/>
              <a:buNone/>
            </a:pPr>
            <a:r>
              <a:rPr b="1" i="0" lang="es-ES" sz="2000" u="none" cap="none" strike="noStrike">
                <a:solidFill>
                  <a:schemeClr val="dk1"/>
                </a:solidFill>
                <a:latin typeface="DM Sans"/>
                <a:ea typeface="DM Sans"/>
                <a:cs typeface="DM Sans"/>
                <a:sym typeface="DM Sans"/>
              </a:rPr>
              <a:t>EXPLICACIÓN: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g2d61e4bdb83_1_1"/>
          <p:cNvSpPr txBox="1"/>
          <p:nvPr>
            <p:ph type="title"/>
          </p:nvPr>
        </p:nvSpPr>
        <p:spPr>
          <a:xfrm>
            <a:off x="599536" y="67968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latin typeface="Times New Roman"/>
                <a:ea typeface="Times New Roman"/>
                <a:cs typeface="Times New Roman"/>
                <a:sym typeface="Times New Roman"/>
              </a:rPr>
              <a:t>Vistas de la API REST</a:t>
            </a:r>
            <a:endParaRPr/>
          </a:p>
        </p:txBody>
      </p:sp>
      <p:sp>
        <p:nvSpPr>
          <p:cNvPr id="733" name="Google Shape;733;g2d61e4bdb83_1_1"/>
          <p:cNvSpPr txBox="1"/>
          <p:nvPr/>
        </p:nvSpPr>
        <p:spPr>
          <a:xfrm>
            <a:off x="6042975" y="1975475"/>
            <a:ext cx="3000000" cy="2066400"/>
          </a:xfrm>
          <a:prstGeom prst="rect">
            <a:avLst/>
          </a:prstGeom>
          <a:noFill/>
          <a:ln>
            <a:noFill/>
          </a:ln>
        </p:spPr>
        <p:txBody>
          <a:bodyPr anchorCtr="0" anchor="t" bIns="91425" lIns="91425" spcFirstLastPara="1" rIns="91425" wrap="square" tIns="91425">
            <a:spAutoFit/>
          </a:bodyPr>
          <a:lstStyle/>
          <a:p>
            <a:pPr indent="0" lvl="0" marL="0" rtl="0" algn="ctr">
              <a:lnSpc>
                <a:spcPct val="115833"/>
              </a:lnSpc>
              <a:spcBef>
                <a:spcPts val="0"/>
              </a:spcBef>
              <a:spcAft>
                <a:spcPts val="800"/>
              </a:spcAft>
              <a:buNone/>
            </a:pPr>
            <a:r>
              <a:rPr lang="es-ES" sz="1800">
                <a:latin typeface="Times New Roman"/>
                <a:ea typeface="Times New Roman"/>
                <a:cs typeface="Times New Roman"/>
                <a:sym typeface="Times New Roman"/>
              </a:rPr>
              <a:t>Esta vista podemos ver la </a:t>
            </a:r>
            <a:r>
              <a:rPr lang="es-ES" sz="1800">
                <a:latin typeface="Times New Roman"/>
                <a:ea typeface="Times New Roman"/>
                <a:cs typeface="Times New Roman"/>
                <a:sym typeface="Times New Roman"/>
              </a:rPr>
              <a:t>implementación</a:t>
            </a:r>
            <a:r>
              <a:rPr lang="es-ES" sz="1800">
                <a:latin typeface="Times New Roman"/>
                <a:ea typeface="Times New Roman"/>
                <a:cs typeface="Times New Roman"/>
                <a:sym typeface="Times New Roman"/>
              </a:rPr>
              <a:t> del </a:t>
            </a:r>
            <a:r>
              <a:rPr lang="es-ES" sz="1800">
                <a:latin typeface="Times New Roman"/>
                <a:ea typeface="Times New Roman"/>
                <a:cs typeface="Times New Roman"/>
                <a:sym typeface="Times New Roman"/>
              </a:rPr>
              <a:t>método</a:t>
            </a:r>
            <a:r>
              <a:rPr lang="es-ES" sz="1800">
                <a:latin typeface="Times New Roman"/>
                <a:ea typeface="Times New Roman"/>
                <a:cs typeface="Times New Roman"/>
                <a:sym typeface="Times New Roman"/>
              </a:rPr>
              <a:t> GET el cual es el que nos trae todos los productos que se encuentran almacenados en la base de datos.</a:t>
            </a:r>
            <a:endParaRPr sz="1800">
              <a:latin typeface="Times New Roman"/>
              <a:ea typeface="Times New Roman"/>
              <a:cs typeface="Times New Roman"/>
              <a:sym typeface="Times New Roman"/>
            </a:endParaRPr>
          </a:p>
        </p:txBody>
      </p:sp>
      <p:pic>
        <p:nvPicPr>
          <p:cNvPr id="734" name="Google Shape;734;g2d61e4bdb83_1_1"/>
          <p:cNvPicPr preferRelativeResize="0"/>
          <p:nvPr/>
        </p:nvPicPr>
        <p:blipFill>
          <a:blip r:embed="rId3">
            <a:alphaModFix/>
          </a:blip>
          <a:stretch>
            <a:fillRect/>
          </a:stretch>
        </p:blipFill>
        <p:spPr>
          <a:xfrm>
            <a:off x="152400" y="1404780"/>
            <a:ext cx="5738173" cy="28753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g2d61e4bdb83_1_8"/>
          <p:cNvSpPr txBox="1"/>
          <p:nvPr/>
        </p:nvSpPr>
        <p:spPr>
          <a:xfrm>
            <a:off x="6365475" y="1859550"/>
            <a:ext cx="2617500" cy="1424400"/>
          </a:xfrm>
          <a:prstGeom prst="rect">
            <a:avLst/>
          </a:prstGeom>
          <a:noFill/>
          <a:ln>
            <a:noFill/>
          </a:ln>
        </p:spPr>
        <p:txBody>
          <a:bodyPr anchorCtr="0" anchor="t" bIns="91425" lIns="91425" spcFirstLastPara="1" rIns="91425" wrap="square" tIns="91425">
            <a:spAutoFit/>
          </a:bodyPr>
          <a:lstStyle/>
          <a:p>
            <a:pPr indent="0" lvl="0" marL="0" rtl="0" algn="l">
              <a:lnSpc>
                <a:spcPct val="115833"/>
              </a:lnSpc>
              <a:spcBef>
                <a:spcPts val="0"/>
              </a:spcBef>
              <a:spcAft>
                <a:spcPts val="800"/>
              </a:spcAft>
              <a:buNone/>
            </a:pPr>
            <a:r>
              <a:rPr lang="es-ES" sz="1800">
                <a:latin typeface="Times New Roman"/>
                <a:ea typeface="Times New Roman"/>
                <a:cs typeface="Times New Roman"/>
                <a:sym typeface="Times New Roman"/>
              </a:rPr>
              <a:t>En esta vista vemos el PUT al momento en el que se actualiza el producto seleccionado.</a:t>
            </a:r>
            <a:endParaRPr sz="1800">
              <a:latin typeface="Times New Roman"/>
              <a:ea typeface="Times New Roman"/>
              <a:cs typeface="Times New Roman"/>
              <a:sym typeface="Times New Roman"/>
            </a:endParaRPr>
          </a:p>
        </p:txBody>
      </p:sp>
      <p:pic>
        <p:nvPicPr>
          <p:cNvPr id="740" name="Google Shape;740;g2d61e4bdb83_1_8"/>
          <p:cNvPicPr preferRelativeResize="0"/>
          <p:nvPr/>
        </p:nvPicPr>
        <p:blipFill>
          <a:blip r:embed="rId3">
            <a:alphaModFix/>
          </a:blip>
          <a:stretch>
            <a:fillRect/>
          </a:stretch>
        </p:blipFill>
        <p:spPr>
          <a:xfrm>
            <a:off x="202925" y="1236500"/>
            <a:ext cx="6085926" cy="30630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