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8" r:id="rId3"/>
    <p:sldId id="259" r:id="rId4"/>
    <p:sldId id="261" r:id="rId5"/>
    <p:sldId id="298" r:id="rId6"/>
    <p:sldId id="262" r:id="rId7"/>
    <p:sldId id="302" r:id="rId8"/>
    <p:sldId id="263" r:id="rId9"/>
    <p:sldId id="300" r:id="rId10"/>
    <p:sldId id="264" r:id="rId11"/>
    <p:sldId id="299" r:id="rId12"/>
    <p:sldId id="296" r:id="rId13"/>
    <p:sldId id="301" r:id="rId14"/>
    <p:sldId id="297" r:id="rId15"/>
  </p:sldIdLst>
  <p:sldSz cx="9144000" cy="5143500" type="screen16x9"/>
  <p:notesSz cx="6858000" cy="9144000"/>
  <p:embeddedFontLst>
    <p:embeddedFont>
      <p:font typeface="Anaheim" panose="020B0604020202020204" charset="0"/>
      <p:regular r:id="rId17"/>
    </p:embeddedFont>
    <p:embeddedFont>
      <p:font typeface="DM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2EFF4-0B78-09C3-E952-1781BD548F2A}" v="1006" dt="2024-02-29T14:25:09.122"/>
    <p1510:client id="{05DE2533-D1CE-1893-E9AD-9556597C8D17}" v="666" dt="2024-02-27T20:58:35.393"/>
    <p1510:client id="{103F71A7-2F53-5AE7-2F21-5CABF63A7F16}" v="3" dt="2024-02-28T18:59:48.872"/>
    <p1510:client id="{1964F6E9-96FC-4E62-387B-8B04C36CB3F2}" v="118" dt="2024-02-27T19:34:02.132"/>
    <p1510:client id="{2DEA4CC5-7B3B-9C3E-77B8-59E0810E1A50}" v="6" dt="2024-02-27T21:31:53.827"/>
    <p1510:client id="{377DFFE2-F847-4F53-95E6-DAF7183B7E2D}" v="197" dt="2024-02-28T18:26:04.434"/>
    <p1510:client id="{48F5CFBA-31AE-D59B-7BE6-0A356A263495}" v="576" dt="2024-02-27T23:31:11.138"/>
    <p1510:client id="{97D14097-AE0F-B411-3223-8E1E9AB628E5}" v="75" dt="2024-02-29T14:50:12.933"/>
    <p1510:client id="{A407B1A8-ED12-91AF-06C7-8D110AD17283}" v="1012" dt="2024-02-27T21:33:35.639"/>
    <p1510:client id="{C062E54F-8A37-4E73-A786-753194C4766C}" v="26" dt="2024-02-27T18:54:47.651"/>
    <p1510:client id="{CA8D6798-D680-A989-030F-CC22B665CCF0}" v="723" dt="2024-02-29T00:51:33.656"/>
    <p1510:client id="{D13375CE-85EA-FC58-E1CA-D87217640255}" v="40" dt="2024-02-29T02:01:57.633"/>
    <p1510:client id="{D44AC3AE-42D5-9BA4-D79F-9A849300060C}" v="175" dt="2024-02-29T14:26:27.191"/>
  </p1510:revLst>
</p1510:revInfo>
</file>

<file path=ppt/tableStyles.xml><?xml version="1.0" encoding="utf-8"?>
<a:tblStyleLst xmlns:a="http://schemas.openxmlformats.org/drawingml/2006/main" def="{01B6744D-BDF3-4667-8E7E-D9E5D175FCF3}">
  <a:tblStyle styleId="{01B6744D-BDF3-4667-8E7E-D9E5D175FC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B356B9C-5AC4-44D9-90AA-761F7B57D59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ley Caicedo Nieto" userId="S::lilley_caicedo@soy.sena.edu.co::6b64002a-60ef-495c-bf5b-47c61ad2775b" providerId="AD" clId="Web-{0342EFF4-0B78-09C3-E952-1781BD548F2A}"/>
    <pc:docChg chg="addSld modSld">
      <pc:chgData name="Lilley Caicedo Nieto" userId="S::lilley_caicedo@soy.sena.edu.co::6b64002a-60ef-495c-bf5b-47c61ad2775b" providerId="AD" clId="Web-{0342EFF4-0B78-09C3-E952-1781BD548F2A}" dt="2024-02-29T14:25:09.107" v="972" actId="1076"/>
      <pc:docMkLst>
        <pc:docMk/>
      </pc:docMkLst>
      <pc:sldChg chg="addSp delSp modSp">
        <pc:chgData name="Lilley Caicedo Nieto" userId="S::lilley_caicedo@soy.sena.edu.co::6b64002a-60ef-495c-bf5b-47c61ad2775b" providerId="AD" clId="Web-{0342EFF4-0B78-09C3-E952-1781BD548F2A}" dt="2024-02-29T14:25:09.107" v="972" actId="1076"/>
        <pc:sldMkLst>
          <pc:docMk/>
          <pc:sldMk cId="0" sldId="262"/>
        </pc:sldMkLst>
        <pc:spChg chg="add mod">
          <ac:chgData name="Lilley Caicedo Nieto" userId="S::lilley_caicedo@soy.sena.edu.co::6b64002a-60ef-495c-bf5b-47c61ad2775b" providerId="AD" clId="Web-{0342EFF4-0B78-09C3-E952-1781BD548F2A}" dt="2024-02-29T14:25:09.107" v="972" actId="1076"/>
          <ac:spMkLst>
            <pc:docMk/>
            <pc:sldMk cId="0" sldId="262"/>
            <ac:spMk id="2" creationId="{610BDB44-A4F9-A1BE-44A9-EE490761140D}"/>
          </ac:spMkLst>
        </pc:spChg>
        <pc:spChg chg="del">
          <ac:chgData name="Lilley Caicedo Nieto" userId="S::lilley_caicedo@soy.sena.edu.co::6b64002a-60ef-495c-bf5b-47c61ad2775b" providerId="AD" clId="Web-{0342EFF4-0B78-09C3-E952-1781BD548F2A}" dt="2024-02-29T14:04:02.956" v="763"/>
          <ac:spMkLst>
            <pc:docMk/>
            <pc:sldMk cId="0" sldId="262"/>
            <ac:spMk id="11" creationId="{B9C9D153-FE07-917C-F057-FA8756173063}"/>
          </ac:spMkLst>
        </pc:spChg>
        <pc:spChg chg="mod">
          <ac:chgData name="Lilley Caicedo Nieto" userId="S::lilley_caicedo@soy.sena.edu.co::6b64002a-60ef-495c-bf5b-47c61ad2775b" providerId="AD" clId="Web-{0342EFF4-0B78-09C3-E952-1781BD548F2A}" dt="2024-02-29T14:19:12.720" v="932" actId="20577"/>
          <ac:spMkLst>
            <pc:docMk/>
            <pc:sldMk cId="0" sldId="262"/>
            <ac:spMk id="13" creationId="{1F828005-15DA-E96F-A68C-07D678D6FFE2}"/>
          </ac:spMkLst>
        </pc:spChg>
        <pc:spChg chg="mod">
          <ac:chgData name="Lilley Caicedo Nieto" userId="S::lilley_caicedo@soy.sena.edu.co::6b64002a-60ef-495c-bf5b-47c61ad2775b" providerId="AD" clId="Web-{0342EFF4-0B78-09C3-E952-1781BD548F2A}" dt="2024-02-29T14:12:59.630" v="861" actId="1076"/>
          <ac:spMkLst>
            <pc:docMk/>
            <pc:sldMk cId="0" sldId="262"/>
            <ac:spMk id="915" creationId="{00000000-0000-0000-0000-000000000000}"/>
          </ac:spMkLst>
        </pc:spChg>
      </pc:sldChg>
      <pc:sldChg chg="delSp modSp">
        <pc:chgData name="Lilley Caicedo Nieto" userId="S::lilley_caicedo@soy.sena.edu.co::6b64002a-60ef-495c-bf5b-47c61ad2775b" providerId="AD" clId="Web-{0342EFF4-0B78-09C3-E952-1781BD548F2A}" dt="2024-02-29T13:37:47.905" v="479" actId="1076"/>
        <pc:sldMkLst>
          <pc:docMk/>
          <pc:sldMk cId="1577360312" sldId="299"/>
        </pc:sldMkLst>
        <pc:spChg chg="del mod">
          <ac:chgData name="Lilley Caicedo Nieto" userId="S::lilley_caicedo@soy.sena.edu.co::6b64002a-60ef-495c-bf5b-47c61ad2775b" providerId="AD" clId="Web-{0342EFF4-0B78-09C3-E952-1781BD548F2A}" dt="2024-02-29T13:17:16.194" v="17"/>
          <ac:spMkLst>
            <pc:docMk/>
            <pc:sldMk cId="1577360312" sldId="299"/>
            <ac:spMk id="6" creationId="{FF9887DA-977F-5392-4D5C-E831E2094809}"/>
          </ac:spMkLst>
        </pc:spChg>
        <pc:spChg chg="del mod">
          <ac:chgData name="Lilley Caicedo Nieto" userId="S::lilley_caicedo@soy.sena.edu.co::6b64002a-60ef-495c-bf5b-47c61ad2775b" providerId="AD" clId="Web-{0342EFF4-0B78-09C3-E952-1781BD548F2A}" dt="2024-02-29T13:16:52.427" v="1"/>
          <ac:spMkLst>
            <pc:docMk/>
            <pc:sldMk cId="1577360312" sldId="299"/>
            <ac:spMk id="8" creationId="{E0893C7E-00B2-F519-DB0B-F61136B990B2}"/>
          </ac:spMkLst>
        </pc:spChg>
        <pc:spChg chg="mod">
          <ac:chgData name="Lilley Caicedo Nieto" userId="S::lilley_caicedo@soy.sena.edu.co::6b64002a-60ef-495c-bf5b-47c61ad2775b" providerId="AD" clId="Web-{0342EFF4-0B78-09C3-E952-1781BD548F2A}" dt="2024-02-29T13:37:47.905" v="479" actId="1076"/>
          <ac:spMkLst>
            <pc:docMk/>
            <pc:sldMk cId="1577360312" sldId="299"/>
            <ac:spMk id="960" creationId="{00000000-0000-0000-0000-000000000000}"/>
          </ac:spMkLst>
        </pc:spChg>
        <pc:spChg chg="mod">
          <ac:chgData name="Lilley Caicedo Nieto" userId="S::lilley_caicedo@soy.sena.edu.co::6b64002a-60ef-495c-bf5b-47c61ad2775b" providerId="AD" clId="Web-{0342EFF4-0B78-09C3-E952-1781BD548F2A}" dt="2024-02-29T13:37:37.749" v="478" actId="20577"/>
          <ac:spMkLst>
            <pc:docMk/>
            <pc:sldMk cId="1577360312" sldId="299"/>
            <ac:spMk id="961" creationId="{00000000-0000-0000-0000-000000000000}"/>
          </ac:spMkLst>
        </pc:spChg>
      </pc:sldChg>
      <pc:sldChg chg="delSp modSp add replId">
        <pc:chgData name="Lilley Caicedo Nieto" userId="S::lilley_caicedo@soy.sena.edu.co::6b64002a-60ef-495c-bf5b-47c61ad2775b" providerId="AD" clId="Web-{0342EFF4-0B78-09C3-E952-1781BD548F2A}" dt="2024-02-29T13:55:09.392" v="762" actId="20577"/>
        <pc:sldMkLst>
          <pc:docMk/>
          <pc:sldMk cId="1045480850" sldId="301"/>
        </pc:sldMkLst>
        <pc:spChg chg="del">
          <ac:chgData name="Lilley Caicedo Nieto" userId="S::lilley_caicedo@soy.sena.edu.co::6b64002a-60ef-495c-bf5b-47c61ad2775b" providerId="AD" clId="Web-{0342EFF4-0B78-09C3-E952-1781BD548F2A}" dt="2024-02-29T13:42:37.696" v="485"/>
          <ac:spMkLst>
            <pc:docMk/>
            <pc:sldMk cId="1045480850" sldId="301"/>
            <ac:spMk id="3" creationId="{60B9E69F-CA9A-803E-5CA2-07CB421EDDCD}"/>
          </ac:spMkLst>
        </pc:spChg>
        <pc:spChg chg="del">
          <ac:chgData name="Lilley Caicedo Nieto" userId="S::lilley_caicedo@soy.sena.edu.co::6b64002a-60ef-495c-bf5b-47c61ad2775b" providerId="AD" clId="Web-{0342EFF4-0B78-09C3-E952-1781BD548F2A}" dt="2024-02-29T13:42:27.930" v="482"/>
          <ac:spMkLst>
            <pc:docMk/>
            <pc:sldMk cId="1045480850" sldId="301"/>
            <ac:spMk id="8" creationId="{50A519BD-3ACD-28A5-43FB-6B480EB61F52}"/>
          </ac:spMkLst>
        </pc:spChg>
        <pc:spChg chg="del mod">
          <ac:chgData name="Lilley Caicedo Nieto" userId="S::lilley_caicedo@soy.sena.edu.co::6b64002a-60ef-495c-bf5b-47c61ad2775b" providerId="AD" clId="Web-{0342EFF4-0B78-09C3-E952-1781BD548F2A}" dt="2024-02-29T13:42:32.368" v="484"/>
          <ac:spMkLst>
            <pc:docMk/>
            <pc:sldMk cId="1045480850" sldId="301"/>
            <ac:spMk id="12" creationId="{5A5940FF-D805-BD29-F2EE-54C41AEBECFF}"/>
          </ac:spMkLst>
        </pc:spChg>
        <pc:spChg chg="mod">
          <ac:chgData name="Lilley Caicedo Nieto" userId="S::lilley_caicedo@soy.sena.edu.co::6b64002a-60ef-495c-bf5b-47c61ad2775b" providerId="AD" clId="Web-{0342EFF4-0B78-09C3-E952-1781BD548F2A}" dt="2024-02-29T13:55:09.392" v="762" actId="20577"/>
          <ac:spMkLst>
            <pc:docMk/>
            <pc:sldMk cId="1045480850" sldId="301"/>
            <ac:spMk id="961" creationId="{00000000-0000-0000-0000-000000000000}"/>
          </ac:spMkLst>
        </pc:spChg>
        <pc:picChg chg="del">
          <ac:chgData name="Lilley Caicedo Nieto" userId="S::lilley_caicedo@soy.sena.edu.co::6b64002a-60ef-495c-bf5b-47c61ad2775b" providerId="AD" clId="Web-{0342EFF4-0B78-09C3-E952-1781BD548F2A}" dt="2024-02-29T13:42:25.289" v="481"/>
          <ac:picMkLst>
            <pc:docMk/>
            <pc:sldMk cId="1045480850" sldId="301"/>
            <ac:picMk id="4" creationId="{D467912F-6442-D450-E020-0BC7961001E2}"/>
          </ac:picMkLst>
        </pc:picChg>
      </pc:sldChg>
    </pc:docChg>
  </pc:docChgLst>
  <pc:docChgLst>
    <pc:chgData name="Usuario invitado" userId="S::urn:spo:anon#e3853fd21b31e5021338931155793d575a7bf769636ecc440888ca97e6e7cead::" providerId="AD" clId="Web-{C062E54F-8A37-4E73-A786-753194C4766C}"/>
    <pc:docChg chg="modSld">
      <pc:chgData name="Usuario invitado" userId="S::urn:spo:anon#e3853fd21b31e5021338931155793d575a7bf769636ecc440888ca97e6e7cead::" providerId="AD" clId="Web-{C062E54F-8A37-4E73-A786-753194C4766C}" dt="2024-02-27T18:54:45.932" v="24" actId="20577"/>
      <pc:docMkLst>
        <pc:docMk/>
      </pc:docMkLst>
      <pc:sldChg chg="modSp">
        <pc:chgData name="Usuario invitado" userId="S::urn:spo:anon#e3853fd21b31e5021338931155793d575a7bf769636ecc440888ca97e6e7cead::" providerId="AD" clId="Web-{C062E54F-8A37-4E73-A786-753194C4766C}" dt="2024-02-27T18:54:45.932" v="24" actId="20577"/>
        <pc:sldMkLst>
          <pc:docMk/>
          <pc:sldMk cId="0" sldId="256"/>
        </pc:sldMkLst>
        <pc:spChg chg="mod">
          <ac:chgData name="Usuario invitado" userId="S::urn:spo:anon#e3853fd21b31e5021338931155793d575a7bf769636ecc440888ca97e6e7cead::" providerId="AD" clId="Web-{C062E54F-8A37-4E73-A786-753194C4766C}" dt="2024-02-27T18:54:45.932" v="24" actId="20577"/>
          <ac:spMkLst>
            <pc:docMk/>
            <pc:sldMk cId="0" sldId="256"/>
            <ac:spMk id="663" creationId="{00000000-0000-0000-0000-000000000000}"/>
          </ac:spMkLst>
        </pc:spChg>
      </pc:sldChg>
    </pc:docChg>
  </pc:docChgLst>
  <pc:docChgLst>
    <pc:chgData name="Lilley Caicedo Nieto" userId="S::lilley_caicedo@soy.sena.edu.co::6b64002a-60ef-495c-bf5b-47c61ad2775b" providerId="AD" clId="Web-{05DE2533-D1CE-1893-E9AD-9556597C8D17}"/>
    <pc:docChg chg="modSld">
      <pc:chgData name="Lilley Caicedo Nieto" userId="S::lilley_caicedo@soy.sena.edu.co::6b64002a-60ef-495c-bf5b-47c61ad2775b" providerId="AD" clId="Web-{05DE2533-D1CE-1893-E9AD-9556597C8D17}" dt="2024-02-27T20:58:34.393" v="564" actId="20577"/>
      <pc:docMkLst>
        <pc:docMk/>
      </pc:docMkLst>
      <pc:sldChg chg="addSp delSp modSp">
        <pc:chgData name="Lilley Caicedo Nieto" userId="S::lilley_caicedo@soy.sena.edu.co::6b64002a-60ef-495c-bf5b-47c61ad2775b" providerId="AD" clId="Web-{05DE2533-D1CE-1893-E9AD-9556597C8D17}" dt="2024-02-27T20:58:34.393" v="564" actId="20577"/>
        <pc:sldMkLst>
          <pc:docMk/>
          <pc:sldMk cId="0" sldId="261"/>
        </pc:sldMkLst>
        <pc:spChg chg="add mod">
          <ac:chgData name="Lilley Caicedo Nieto" userId="S::lilley_caicedo@soy.sena.edu.co::6b64002a-60ef-495c-bf5b-47c61ad2775b" providerId="AD" clId="Web-{05DE2533-D1CE-1893-E9AD-9556597C8D17}" dt="2024-02-27T20:13:20.307" v="258" actId="20577"/>
          <ac:spMkLst>
            <pc:docMk/>
            <pc:sldMk cId="0" sldId="261"/>
            <ac:spMk id="3" creationId="{7097FF28-9A1D-681A-8052-D19E59718C73}"/>
          </ac:spMkLst>
        </pc:spChg>
        <pc:spChg chg="add mod">
          <ac:chgData name="Lilley Caicedo Nieto" userId="S::lilley_caicedo@soy.sena.edu.co::6b64002a-60ef-495c-bf5b-47c61ad2775b" providerId="AD" clId="Web-{05DE2533-D1CE-1893-E9AD-9556597C8D17}" dt="2024-02-27T20:55:18.949" v="521" actId="1076"/>
          <ac:spMkLst>
            <pc:docMk/>
            <pc:sldMk cId="0" sldId="261"/>
            <ac:spMk id="5" creationId="{E47A8B56-F216-4D58-D52C-9544D5B11BA0}"/>
          </ac:spMkLst>
        </pc:spChg>
        <pc:spChg chg="add mod">
          <ac:chgData name="Lilley Caicedo Nieto" userId="S::lilley_caicedo@soy.sena.edu.co::6b64002a-60ef-495c-bf5b-47c61ad2775b" providerId="AD" clId="Web-{05DE2533-D1CE-1893-E9AD-9556597C8D17}" dt="2024-02-27T20:58:21.064" v="562" actId="1076"/>
          <ac:spMkLst>
            <pc:docMk/>
            <pc:sldMk cId="0" sldId="261"/>
            <ac:spMk id="8" creationId="{475430BB-6134-4C29-3EAC-8802D0A57FD7}"/>
          </ac:spMkLst>
        </pc:spChg>
        <pc:spChg chg="add mod">
          <ac:chgData name="Lilley Caicedo Nieto" userId="S::lilley_caicedo@soy.sena.edu.co::6b64002a-60ef-495c-bf5b-47c61ad2775b" providerId="AD" clId="Web-{05DE2533-D1CE-1893-E9AD-9556597C8D17}" dt="2024-02-27T20:58:34.393" v="564" actId="20577"/>
          <ac:spMkLst>
            <pc:docMk/>
            <pc:sldMk cId="0" sldId="261"/>
            <ac:spMk id="10" creationId="{050A6B40-CA24-F2B0-336A-AA68BFD4CD73}"/>
          </ac:spMkLst>
        </pc:spChg>
        <pc:spChg chg="mod">
          <ac:chgData name="Lilley Caicedo Nieto" userId="S::lilley_caicedo@soy.sena.edu.co::6b64002a-60ef-495c-bf5b-47c61ad2775b" providerId="AD" clId="Web-{05DE2533-D1CE-1893-E9AD-9556597C8D17}" dt="2024-02-27T20:55:18.949" v="522" actId="1076"/>
          <ac:spMkLst>
            <pc:docMk/>
            <pc:sldMk cId="0" sldId="261"/>
            <ac:spMk id="900" creationId="{00000000-0000-0000-0000-000000000000}"/>
          </ac:spMkLst>
        </pc:spChg>
        <pc:spChg chg="mod">
          <ac:chgData name="Lilley Caicedo Nieto" userId="S::lilley_caicedo@soy.sena.edu.co::6b64002a-60ef-495c-bf5b-47c61ad2775b" providerId="AD" clId="Web-{05DE2533-D1CE-1893-E9AD-9556597C8D17}" dt="2024-02-27T20:51:19.942" v="449" actId="20577"/>
          <ac:spMkLst>
            <pc:docMk/>
            <pc:sldMk cId="0" sldId="261"/>
            <ac:spMk id="902" creationId="{00000000-0000-0000-0000-000000000000}"/>
          </ac:spMkLst>
        </pc:spChg>
        <pc:spChg chg="mod">
          <ac:chgData name="Lilley Caicedo Nieto" userId="S::lilley_caicedo@soy.sena.edu.co::6b64002a-60ef-495c-bf5b-47c61ad2775b" providerId="AD" clId="Web-{05DE2533-D1CE-1893-E9AD-9556597C8D17}" dt="2024-02-27T20:12:49.353" v="210" actId="20577"/>
          <ac:spMkLst>
            <pc:docMk/>
            <pc:sldMk cId="0" sldId="261"/>
            <ac:spMk id="903" creationId="{00000000-0000-0000-0000-000000000000}"/>
          </ac:spMkLst>
        </pc:spChg>
        <pc:spChg chg="mod">
          <ac:chgData name="Lilley Caicedo Nieto" userId="S::lilley_caicedo@soy.sena.edu.co::6b64002a-60ef-495c-bf5b-47c61ad2775b" providerId="AD" clId="Web-{05DE2533-D1CE-1893-E9AD-9556597C8D17}" dt="2024-02-27T20:13:45.027" v="260" actId="20577"/>
          <ac:spMkLst>
            <pc:docMk/>
            <pc:sldMk cId="0" sldId="261"/>
            <ac:spMk id="904" creationId="{00000000-0000-0000-0000-000000000000}"/>
          </ac:spMkLst>
        </pc:spChg>
        <pc:grpChg chg="del">
          <ac:chgData name="Lilley Caicedo Nieto" userId="S::lilley_caicedo@soy.sena.edu.co::6b64002a-60ef-495c-bf5b-47c61ad2775b" providerId="AD" clId="Web-{05DE2533-D1CE-1893-E9AD-9556597C8D17}" dt="2024-02-27T19:49:24.153" v="5"/>
          <ac:grpSpMkLst>
            <pc:docMk/>
            <pc:sldMk cId="0" sldId="261"/>
            <ac:grpSpMk id="905" creationId="{00000000-0000-0000-0000-000000000000}"/>
          </ac:grpSpMkLst>
        </pc:grpChg>
        <pc:grpChg chg="del">
          <ac:chgData name="Lilley Caicedo Nieto" userId="S::lilley_caicedo@soy.sena.edu.co::6b64002a-60ef-495c-bf5b-47c61ad2775b" providerId="AD" clId="Web-{05DE2533-D1CE-1893-E9AD-9556597C8D17}" dt="2024-02-27T19:49:22.621" v="4"/>
          <ac:grpSpMkLst>
            <pc:docMk/>
            <pc:sldMk cId="0" sldId="261"/>
            <ac:grpSpMk id="908" creationId="{00000000-0000-0000-0000-000000000000}"/>
          </ac:grpSpMkLst>
        </pc:grpChg>
        <pc:picChg chg="add mod">
          <ac:chgData name="Lilley Caicedo Nieto" userId="S::lilley_caicedo@soy.sena.edu.co::6b64002a-60ef-495c-bf5b-47c61ad2775b" providerId="AD" clId="Web-{05DE2533-D1CE-1893-E9AD-9556597C8D17}" dt="2024-02-27T20:55:32.606" v="524" actId="1076"/>
          <ac:picMkLst>
            <pc:docMk/>
            <pc:sldMk cId="0" sldId="261"/>
            <ac:picMk id="6" creationId="{BDB47A4A-2B87-0E84-36D5-3DF5EC80D699}"/>
          </ac:picMkLst>
        </pc:picChg>
      </pc:sldChg>
    </pc:docChg>
  </pc:docChgLst>
  <pc:docChgLst>
    <pc:chgData name="Jonny Alejandro Pulido Escobar" userId="S::jonny_pulido@soy.sena.edu.co::d1446f11-166a-4a8b-948a-920392a144d1" providerId="AD" clId="Web-{1964F6E9-96FC-4E62-387B-8B04C36CB3F2}"/>
    <pc:docChg chg="modSld">
      <pc:chgData name="Jonny Alejandro Pulido Escobar" userId="S::jonny_pulido@soy.sena.edu.co::d1446f11-166a-4a8b-948a-920392a144d1" providerId="AD" clId="Web-{1964F6E9-96FC-4E62-387B-8B04C36CB3F2}" dt="2024-02-27T19:34:02.007" v="109" actId="20577"/>
      <pc:docMkLst>
        <pc:docMk/>
      </pc:docMkLst>
      <pc:sldChg chg="modSp">
        <pc:chgData name="Jonny Alejandro Pulido Escobar" userId="S::jonny_pulido@soy.sena.edu.co::d1446f11-166a-4a8b-948a-920392a144d1" providerId="AD" clId="Web-{1964F6E9-96FC-4E62-387B-8B04C36CB3F2}" dt="2024-02-27T19:14:42.304" v="53" actId="20577"/>
        <pc:sldMkLst>
          <pc:docMk/>
          <pc:sldMk cId="0" sldId="256"/>
        </pc:sldMkLst>
        <pc:spChg chg="mod">
          <ac:chgData name="Jonny Alejandro Pulido Escobar" userId="S::jonny_pulido@soy.sena.edu.co::d1446f11-166a-4a8b-948a-920392a144d1" providerId="AD" clId="Web-{1964F6E9-96FC-4E62-387B-8B04C36CB3F2}" dt="2024-02-27T19:14:42.304" v="53" actId="20577"/>
          <ac:spMkLst>
            <pc:docMk/>
            <pc:sldMk cId="0" sldId="256"/>
            <ac:spMk id="662" creationId="{00000000-0000-0000-0000-000000000000}"/>
          </ac:spMkLst>
        </pc:spChg>
      </pc:sldChg>
      <pc:sldChg chg="modSp">
        <pc:chgData name="Jonny Alejandro Pulido Escobar" userId="S::jonny_pulido@soy.sena.edu.co::d1446f11-166a-4a8b-948a-920392a144d1" providerId="AD" clId="Web-{1964F6E9-96FC-4E62-387B-8B04C36CB3F2}" dt="2024-02-27T19:22:32.067" v="62" actId="20577"/>
        <pc:sldMkLst>
          <pc:docMk/>
          <pc:sldMk cId="0" sldId="258"/>
        </pc:sldMkLst>
        <pc:spChg chg="mod">
          <ac:chgData name="Jonny Alejandro Pulido Escobar" userId="S::jonny_pulido@soy.sena.edu.co::d1446f11-166a-4a8b-948a-920392a144d1" providerId="AD" clId="Web-{1964F6E9-96FC-4E62-387B-8B04C36CB3F2}" dt="2024-02-27T19:22:32.067" v="62" actId="20577"/>
          <ac:spMkLst>
            <pc:docMk/>
            <pc:sldMk cId="0" sldId="258"/>
            <ac:spMk id="786" creationId="{00000000-0000-0000-0000-000000000000}"/>
          </ac:spMkLst>
        </pc:spChg>
      </pc:sldChg>
      <pc:sldChg chg="addSp delSp modSp">
        <pc:chgData name="Jonny Alejandro Pulido Escobar" userId="S::jonny_pulido@soy.sena.edu.co::d1446f11-166a-4a8b-948a-920392a144d1" providerId="AD" clId="Web-{1964F6E9-96FC-4E62-387B-8B04C36CB3F2}" dt="2024-02-27T19:28:56.186" v="71"/>
        <pc:sldMkLst>
          <pc:docMk/>
          <pc:sldMk cId="0" sldId="259"/>
        </pc:sldMkLst>
        <pc:spChg chg="mod">
          <ac:chgData name="Jonny Alejandro Pulido Escobar" userId="S::jonny_pulido@soy.sena.edu.co::d1446f11-166a-4a8b-948a-920392a144d1" providerId="AD" clId="Web-{1964F6E9-96FC-4E62-387B-8B04C36CB3F2}" dt="2024-02-27T19:28:41.389" v="68" actId="1076"/>
          <ac:spMkLst>
            <pc:docMk/>
            <pc:sldMk cId="0" sldId="259"/>
            <ac:spMk id="20" creationId="{BCE7A2F9-9246-7627-C416-F75EB7A0672A}"/>
          </ac:spMkLst>
        </pc:spChg>
        <pc:spChg chg="ord">
          <ac:chgData name="Jonny Alejandro Pulido Escobar" userId="S::jonny_pulido@soy.sena.edu.co::d1446f11-166a-4a8b-948a-920392a144d1" providerId="AD" clId="Web-{1964F6E9-96FC-4E62-387B-8B04C36CB3F2}" dt="2024-02-27T19:28:21.201" v="66"/>
          <ac:spMkLst>
            <pc:docMk/>
            <pc:sldMk cId="0" sldId="259"/>
            <ac:spMk id="808" creationId="{00000000-0000-0000-0000-000000000000}"/>
          </ac:spMkLst>
        </pc:spChg>
        <pc:grpChg chg="mod ord">
          <ac:chgData name="Jonny Alejandro Pulido Escobar" userId="S::jonny_pulido@soy.sena.edu.co::d1446f11-166a-4a8b-948a-920392a144d1" providerId="AD" clId="Web-{1964F6E9-96FC-4E62-387B-8B04C36CB3F2}" dt="2024-02-27T19:28:56.186" v="71"/>
          <ac:grpSpMkLst>
            <pc:docMk/>
            <pc:sldMk cId="0" sldId="259"/>
            <ac:grpSpMk id="806" creationId="{00000000-0000-0000-0000-000000000000}"/>
          </ac:grpSpMkLst>
        </pc:grpChg>
        <pc:picChg chg="add del mod">
          <ac:chgData name="Jonny Alejandro Pulido Escobar" userId="S::jonny_pulido@soy.sena.edu.co::d1446f11-166a-4a8b-948a-920392a144d1" providerId="AD" clId="Web-{1964F6E9-96FC-4E62-387B-8B04C36CB3F2}" dt="2024-02-27T19:22:19.973" v="60"/>
          <ac:picMkLst>
            <pc:docMk/>
            <pc:sldMk cId="0" sldId="259"/>
            <ac:picMk id="2" creationId="{90E53CDF-F5ED-E8C5-1D80-757CAF76A892}"/>
          </ac:picMkLst>
        </pc:picChg>
        <pc:picChg chg="mod">
          <ac:chgData name="Jonny Alejandro Pulido Escobar" userId="S::jonny_pulido@soy.sena.edu.co::d1446f11-166a-4a8b-948a-920392a144d1" providerId="AD" clId="Web-{1964F6E9-96FC-4E62-387B-8B04C36CB3F2}" dt="2024-02-27T19:23:55.506" v="64"/>
          <ac:picMkLst>
            <pc:docMk/>
            <pc:sldMk cId="0" sldId="259"/>
            <ac:picMk id="13" creationId="{CB75DFA2-BDE1-89E4-BAD5-3F0CF8D0BFD8}"/>
          </ac:picMkLst>
        </pc:picChg>
        <pc:picChg chg="mod">
          <ac:chgData name="Jonny Alejandro Pulido Escobar" userId="S::jonny_pulido@soy.sena.edu.co::d1446f11-166a-4a8b-948a-920392a144d1" providerId="AD" clId="Web-{1964F6E9-96FC-4E62-387B-8B04C36CB3F2}" dt="2024-02-27T19:28:44.514" v="69" actId="1076"/>
          <ac:picMkLst>
            <pc:docMk/>
            <pc:sldMk cId="0" sldId="259"/>
            <ac:picMk id="19" creationId="{F9FA74D0-D7BA-E92A-0E4F-33ED640729BC}"/>
          </ac:picMkLst>
        </pc:picChg>
        <pc:picChg chg="mod">
          <ac:chgData name="Jonny Alejandro Pulido Escobar" userId="S::jonny_pulido@soy.sena.edu.co::d1446f11-166a-4a8b-948a-920392a144d1" providerId="AD" clId="Web-{1964F6E9-96FC-4E62-387B-8B04C36CB3F2}" dt="2024-02-27T19:19:04.811" v="58"/>
          <ac:picMkLst>
            <pc:docMk/>
            <pc:sldMk cId="0" sldId="259"/>
            <ac:picMk id="805" creationId="{00000000-0000-0000-0000-000000000000}"/>
          </ac:picMkLst>
        </pc:picChg>
      </pc:sldChg>
      <pc:sldChg chg="modSp">
        <pc:chgData name="Jonny Alejandro Pulido Escobar" userId="S::jonny_pulido@soy.sena.edu.co::d1446f11-166a-4a8b-948a-920392a144d1" providerId="AD" clId="Web-{1964F6E9-96FC-4E62-387B-8B04C36CB3F2}" dt="2024-02-27T19:34:02.007" v="109" actId="20577"/>
        <pc:sldMkLst>
          <pc:docMk/>
          <pc:sldMk cId="0" sldId="263"/>
        </pc:sldMkLst>
        <pc:spChg chg="mod">
          <ac:chgData name="Jonny Alejandro Pulido Escobar" userId="S::jonny_pulido@soy.sena.edu.co::d1446f11-166a-4a8b-948a-920392a144d1" providerId="AD" clId="Web-{1964F6E9-96FC-4E62-387B-8B04C36CB3F2}" dt="2024-02-27T19:34:02.007" v="109" actId="20577"/>
          <ac:spMkLst>
            <pc:docMk/>
            <pc:sldMk cId="0" sldId="263"/>
            <ac:spMk id="948" creationId="{00000000-0000-0000-0000-000000000000}"/>
          </ac:spMkLst>
        </pc:spChg>
      </pc:sldChg>
    </pc:docChg>
  </pc:docChgLst>
  <pc:docChgLst>
    <pc:chgData name="Nayarit Glet Gutierrez Nieto" userId="S::nayarit.gurierrez@soy.sena.edu.co::46dd5ca9-41f9-41fa-a795-cd6919a299a4" providerId="AD" clId="Web-{48F5CFBA-31AE-D59B-7BE6-0A356A263495}"/>
    <pc:docChg chg="delSld modSld">
      <pc:chgData name="Nayarit Glet Gutierrez Nieto" userId="S::nayarit.gurierrez@soy.sena.edu.co::46dd5ca9-41f9-41fa-a795-cd6919a299a4" providerId="AD" clId="Web-{48F5CFBA-31AE-D59B-7BE6-0A356A263495}" dt="2024-02-27T23:31:11.138" v="397"/>
      <pc:docMkLst>
        <pc:docMk/>
      </pc:docMkLst>
      <pc:sldChg chg="modSp">
        <pc:chgData name="Nayarit Glet Gutierrez Nieto" userId="S::nayarit.gurierrez@soy.sena.edu.co::46dd5ca9-41f9-41fa-a795-cd6919a299a4" providerId="AD" clId="Web-{48F5CFBA-31AE-D59B-7BE6-0A356A263495}" dt="2024-02-27T19:57:49.131" v="46" actId="20577"/>
        <pc:sldMkLst>
          <pc:docMk/>
          <pc:sldMk cId="0" sldId="256"/>
        </pc:sldMkLst>
        <pc:spChg chg="mod">
          <ac:chgData name="Nayarit Glet Gutierrez Nieto" userId="S::nayarit.gurierrez@soy.sena.edu.co::46dd5ca9-41f9-41fa-a795-cd6919a299a4" providerId="AD" clId="Web-{48F5CFBA-31AE-D59B-7BE6-0A356A263495}" dt="2024-02-27T19:57:49.131" v="46" actId="20577"/>
          <ac:spMkLst>
            <pc:docMk/>
            <pc:sldMk cId="0" sldId="256"/>
            <ac:spMk id="662" creationId="{00000000-0000-0000-0000-000000000000}"/>
          </ac:spMkLst>
        </pc:spChg>
      </pc:sldChg>
      <pc:sldChg chg="modSp">
        <pc:chgData name="Nayarit Glet Gutierrez Nieto" userId="S::nayarit.gurierrez@soy.sena.edu.co::46dd5ca9-41f9-41fa-a795-cd6919a299a4" providerId="AD" clId="Web-{48F5CFBA-31AE-D59B-7BE6-0A356A263495}" dt="2024-02-27T19:57:09.270" v="43" actId="20577"/>
        <pc:sldMkLst>
          <pc:docMk/>
          <pc:sldMk cId="0" sldId="258"/>
        </pc:sldMkLst>
        <pc:spChg chg="mod">
          <ac:chgData name="Nayarit Glet Gutierrez Nieto" userId="S::nayarit.gurierrez@soy.sena.edu.co::46dd5ca9-41f9-41fa-a795-cd6919a299a4" providerId="AD" clId="Web-{48F5CFBA-31AE-D59B-7BE6-0A356A263495}" dt="2024-02-27T19:57:09.270" v="43" actId="20577"/>
          <ac:spMkLst>
            <pc:docMk/>
            <pc:sldMk cId="0" sldId="258"/>
            <ac:spMk id="794" creationId="{00000000-0000-0000-0000-000000000000}"/>
          </ac:spMkLst>
        </pc:spChg>
      </pc:sldChg>
      <pc:sldChg chg="modSp">
        <pc:chgData name="Nayarit Glet Gutierrez Nieto" userId="S::nayarit.gurierrez@soy.sena.edu.co::46dd5ca9-41f9-41fa-a795-cd6919a299a4" providerId="AD" clId="Web-{48F5CFBA-31AE-D59B-7BE6-0A356A263495}" dt="2024-02-27T21:05:07.624" v="253"/>
        <pc:sldMkLst>
          <pc:docMk/>
          <pc:sldMk cId="0" sldId="259"/>
        </pc:sldMkLst>
        <pc:spChg chg="mod">
          <ac:chgData name="Nayarit Glet Gutierrez Nieto" userId="S::nayarit.gurierrez@soy.sena.edu.co::46dd5ca9-41f9-41fa-a795-cd6919a299a4" providerId="AD" clId="Web-{48F5CFBA-31AE-D59B-7BE6-0A356A263495}" dt="2024-02-27T20:51:01.534" v="124" actId="1076"/>
          <ac:spMkLst>
            <pc:docMk/>
            <pc:sldMk cId="0" sldId="259"/>
            <ac:spMk id="803" creationId="{00000000-0000-0000-0000-000000000000}"/>
          </ac:spMkLst>
        </pc:spChg>
        <pc:spChg chg="mod">
          <ac:chgData name="Nayarit Glet Gutierrez Nieto" userId="S::nayarit.gurierrez@soy.sena.edu.co::46dd5ca9-41f9-41fa-a795-cd6919a299a4" providerId="AD" clId="Web-{48F5CFBA-31AE-D59B-7BE6-0A356A263495}" dt="2024-02-27T20:51:07.221" v="125" actId="1076"/>
          <ac:spMkLst>
            <pc:docMk/>
            <pc:sldMk cId="0" sldId="259"/>
            <ac:spMk id="804" creationId="{00000000-0000-0000-0000-000000000000}"/>
          </ac:spMkLst>
        </pc:spChg>
        <pc:picChg chg="mod">
          <ac:chgData name="Nayarit Glet Gutierrez Nieto" userId="S::nayarit.gurierrez@soy.sena.edu.co::46dd5ca9-41f9-41fa-a795-cd6919a299a4" providerId="AD" clId="Web-{48F5CFBA-31AE-D59B-7BE6-0A356A263495}" dt="2024-02-27T21:05:07.624" v="253"/>
          <ac:picMkLst>
            <pc:docMk/>
            <pc:sldMk cId="0" sldId="259"/>
            <ac:picMk id="19" creationId="{F9FA74D0-D7BA-E92A-0E4F-33ED640729BC}"/>
          </ac:picMkLst>
        </pc:picChg>
      </pc:sldChg>
      <pc:sldChg chg="modSp">
        <pc:chgData name="Nayarit Glet Gutierrez Nieto" userId="S::nayarit.gurierrez@soy.sena.edu.co::46dd5ca9-41f9-41fa-a795-cd6919a299a4" providerId="AD" clId="Web-{48F5CFBA-31AE-D59B-7BE6-0A356A263495}" dt="2024-02-27T21:04:54.967" v="252"/>
        <pc:sldMkLst>
          <pc:docMk/>
          <pc:sldMk cId="0" sldId="261"/>
        </pc:sldMkLst>
        <pc:spChg chg="mod">
          <ac:chgData name="Nayarit Glet Gutierrez Nieto" userId="S::nayarit.gurierrez@soy.sena.edu.co::46dd5ca9-41f9-41fa-a795-cd6919a299a4" providerId="AD" clId="Web-{48F5CFBA-31AE-D59B-7BE6-0A356A263495}" dt="2024-02-27T20:51:24.269" v="126" actId="20577"/>
          <ac:spMkLst>
            <pc:docMk/>
            <pc:sldMk cId="0" sldId="261"/>
            <ac:spMk id="901" creationId="{00000000-0000-0000-0000-000000000000}"/>
          </ac:spMkLst>
        </pc:spChg>
        <pc:picChg chg="mod">
          <ac:chgData name="Nayarit Glet Gutierrez Nieto" userId="S::nayarit.gurierrez@soy.sena.edu.co::46dd5ca9-41f9-41fa-a795-cd6919a299a4" providerId="AD" clId="Web-{48F5CFBA-31AE-D59B-7BE6-0A356A263495}" dt="2024-02-27T21:04:54.967" v="252"/>
          <ac:picMkLst>
            <pc:docMk/>
            <pc:sldMk cId="0" sldId="261"/>
            <ac:picMk id="6" creationId="{BDB47A4A-2B87-0E84-36D5-3DF5EC80D699}"/>
          </ac:picMkLst>
        </pc:picChg>
      </pc:sldChg>
      <pc:sldChg chg="modSp">
        <pc:chgData name="Nayarit Glet Gutierrez Nieto" userId="S::nayarit.gurierrez@soy.sena.edu.co::46dd5ca9-41f9-41fa-a795-cd6919a299a4" providerId="AD" clId="Web-{48F5CFBA-31AE-D59B-7BE6-0A356A263495}" dt="2024-02-27T20:51:34.613" v="127" actId="20577"/>
        <pc:sldMkLst>
          <pc:docMk/>
          <pc:sldMk cId="0" sldId="262"/>
        </pc:sldMkLst>
        <pc:spChg chg="mod">
          <ac:chgData name="Nayarit Glet Gutierrez Nieto" userId="S::nayarit.gurierrez@soy.sena.edu.co::46dd5ca9-41f9-41fa-a795-cd6919a299a4" providerId="AD" clId="Web-{48F5CFBA-31AE-D59B-7BE6-0A356A263495}" dt="2024-02-27T20:51:34.613" v="127" actId="20577"/>
          <ac:spMkLst>
            <pc:docMk/>
            <pc:sldMk cId="0" sldId="262"/>
            <ac:spMk id="915" creationId="{00000000-0000-0000-0000-000000000000}"/>
          </ac:spMkLst>
        </pc:spChg>
      </pc:sldChg>
      <pc:sldChg chg="addSp delSp modSp">
        <pc:chgData name="Nayarit Glet Gutierrez Nieto" userId="S::nayarit.gurierrez@soy.sena.edu.co::46dd5ca9-41f9-41fa-a795-cd6919a299a4" providerId="AD" clId="Web-{48F5CFBA-31AE-D59B-7BE6-0A356A263495}" dt="2024-02-27T21:41:25.003" v="388" actId="14100"/>
        <pc:sldMkLst>
          <pc:docMk/>
          <pc:sldMk cId="0" sldId="263"/>
        </pc:sldMkLst>
        <pc:spChg chg="add del mod">
          <ac:chgData name="Nayarit Glet Gutierrez Nieto" userId="S::nayarit.gurierrez@soy.sena.edu.co::46dd5ca9-41f9-41fa-a795-cd6919a299a4" providerId="AD" clId="Web-{48F5CFBA-31AE-D59B-7BE6-0A356A263495}" dt="2024-02-27T20:54:24.165" v="143"/>
          <ac:spMkLst>
            <pc:docMk/>
            <pc:sldMk cId="0" sldId="263"/>
            <ac:spMk id="2" creationId="{FE95DC1B-0CB5-FF67-8001-EBD17726723F}"/>
          </ac:spMkLst>
        </pc:spChg>
        <pc:spChg chg="add del mod">
          <ac:chgData name="Nayarit Glet Gutierrez Nieto" userId="S::nayarit.gurierrez@soy.sena.edu.co::46dd5ca9-41f9-41fa-a795-cd6919a299a4" providerId="AD" clId="Web-{48F5CFBA-31AE-D59B-7BE6-0A356A263495}" dt="2024-02-27T19:55:53.374" v="13"/>
          <ac:spMkLst>
            <pc:docMk/>
            <pc:sldMk cId="0" sldId="263"/>
            <ac:spMk id="3" creationId="{78631797-7DDD-CF6A-9A74-EC60C595B6AB}"/>
          </ac:spMkLst>
        </pc:spChg>
        <pc:spChg chg="add mod">
          <ac:chgData name="Nayarit Glet Gutierrez Nieto" userId="S::nayarit.gurierrez@soy.sena.edu.co::46dd5ca9-41f9-41fa-a795-cd6919a299a4" providerId="AD" clId="Web-{48F5CFBA-31AE-D59B-7BE6-0A356A263495}" dt="2024-02-27T21:39:45.407" v="359" actId="1076"/>
          <ac:spMkLst>
            <pc:docMk/>
            <pc:sldMk cId="0" sldId="263"/>
            <ac:spMk id="3" creationId="{D33B406E-1A06-9518-CCFB-5B3331EB0078}"/>
          </ac:spMkLst>
        </pc:spChg>
        <pc:spChg chg="add mod">
          <ac:chgData name="Nayarit Glet Gutierrez Nieto" userId="S::nayarit.gurierrez@soy.sena.edu.co::46dd5ca9-41f9-41fa-a795-cd6919a299a4" providerId="AD" clId="Web-{48F5CFBA-31AE-D59B-7BE6-0A356A263495}" dt="2024-02-27T20:57:11.264" v="232"/>
          <ac:spMkLst>
            <pc:docMk/>
            <pc:sldMk cId="0" sldId="263"/>
            <ac:spMk id="4" creationId="{4E11B534-3154-2F86-A05C-976C41743A2B}"/>
          </ac:spMkLst>
        </pc:spChg>
        <pc:spChg chg="add del mod">
          <ac:chgData name="Nayarit Glet Gutierrez Nieto" userId="S::nayarit.gurierrez@soy.sena.edu.co::46dd5ca9-41f9-41fa-a795-cd6919a299a4" providerId="AD" clId="Web-{48F5CFBA-31AE-D59B-7BE6-0A356A263495}" dt="2024-02-27T19:55:56.453" v="14"/>
          <ac:spMkLst>
            <pc:docMk/>
            <pc:sldMk cId="0" sldId="263"/>
            <ac:spMk id="5" creationId="{E89FD14A-5311-7DDA-8E2B-010AE872ED55}"/>
          </ac:spMkLst>
        </pc:spChg>
        <pc:spChg chg="add del mod">
          <ac:chgData name="Nayarit Glet Gutierrez Nieto" userId="S::nayarit.gurierrez@soy.sena.edu.co::46dd5ca9-41f9-41fa-a795-cd6919a299a4" providerId="AD" clId="Web-{48F5CFBA-31AE-D59B-7BE6-0A356A263495}" dt="2024-02-27T19:56:07.297" v="20"/>
          <ac:spMkLst>
            <pc:docMk/>
            <pc:sldMk cId="0" sldId="263"/>
            <ac:spMk id="7" creationId="{85402EE4-6F29-7B73-408D-C70DD40817AC}"/>
          </ac:spMkLst>
        </pc:spChg>
        <pc:spChg chg="add del mod">
          <ac:chgData name="Nayarit Glet Gutierrez Nieto" userId="S::nayarit.gurierrez@soy.sena.edu.co::46dd5ca9-41f9-41fa-a795-cd6919a299a4" providerId="AD" clId="Web-{48F5CFBA-31AE-D59B-7BE6-0A356A263495}" dt="2024-02-27T21:39:17.671" v="355"/>
          <ac:spMkLst>
            <pc:docMk/>
            <pc:sldMk cId="0" sldId="263"/>
            <ac:spMk id="7" creationId="{C4BAAAB7-C029-5780-4F23-1F8DE6259095}"/>
          </ac:spMkLst>
        </pc:spChg>
        <pc:spChg chg="add mod">
          <ac:chgData name="Nayarit Glet Gutierrez Nieto" userId="S::nayarit.gurierrez@soy.sena.edu.co::46dd5ca9-41f9-41fa-a795-cd6919a299a4" providerId="AD" clId="Web-{48F5CFBA-31AE-D59B-7BE6-0A356A263495}" dt="2024-02-27T21:41:25.003" v="388" actId="14100"/>
          <ac:spMkLst>
            <pc:docMk/>
            <pc:sldMk cId="0" sldId="263"/>
            <ac:spMk id="9" creationId="{18E3A81D-82F4-9812-8665-396299051E6B}"/>
          </ac:spMkLst>
        </pc:spChg>
        <pc:spChg chg="add del mod">
          <ac:chgData name="Nayarit Glet Gutierrez Nieto" userId="S::nayarit.gurierrez@soy.sena.edu.co::46dd5ca9-41f9-41fa-a795-cd6919a299a4" providerId="AD" clId="Web-{48F5CFBA-31AE-D59B-7BE6-0A356A263495}" dt="2024-02-27T19:56:09.313" v="21"/>
          <ac:spMkLst>
            <pc:docMk/>
            <pc:sldMk cId="0" sldId="263"/>
            <ac:spMk id="9" creationId="{5B390227-6E38-C956-D984-736E80747459}"/>
          </ac:spMkLst>
        </pc:spChg>
        <pc:spChg chg="add del mod">
          <ac:chgData name="Nayarit Glet Gutierrez Nieto" userId="S::nayarit.gurierrez@soy.sena.edu.co::46dd5ca9-41f9-41fa-a795-cd6919a299a4" providerId="AD" clId="Web-{48F5CFBA-31AE-D59B-7BE6-0A356A263495}" dt="2024-02-27T19:56:16.532" v="25"/>
          <ac:spMkLst>
            <pc:docMk/>
            <pc:sldMk cId="0" sldId="263"/>
            <ac:spMk id="11" creationId="{1ADF9639-995D-F0BF-0F66-33D2E2C28993}"/>
          </ac:spMkLst>
        </pc:spChg>
        <pc:spChg chg="add del mod">
          <ac:chgData name="Nayarit Glet Gutierrez Nieto" userId="S::nayarit.gurierrez@soy.sena.edu.co::46dd5ca9-41f9-41fa-a795-cd6919a299a4" providerId="AD" clId="Web-{48F5CFBA-31AE-D59B-7BE6-0A356A263495}" dt="2024-02-27T19:56:18.595" v="26"/>
          <ac:spMkLst>
            <pc:docMk/>
            <pc:sldMk cId="0" sldId="263"/>
            <ac:spMk id="13" creationId="{3F2F53DF-C77A-47C2-07B2-4EA4E8604AF3}"/>
          </ac:spMkLst>
        </pc:spChg>
        <pc:spChg chg="add del mod">
          <ac:chgData name="Nayarit Glet Gutierrez Nieto" userId="S::nayarit.gurierrez@soy.sena.edu.co::46dd5ca9-41f9-41fa-a795-cd6919a299a4" providerId="AD" clId="Web-{48F5CFBA-31AE-D59B-7BE6-0A356A263495}" dt="2024-02-27T19:56:24.486" v="28"/>
          <ac:spMkLst>
            <pc:docMk/>
            <pc:sldMk cId="0" sldId="263"/>
            <ac:spMk id="15" creationId="{657825B1-DAAC-C991-D511-D46DF2177DD4}"/>
          </ac:spMkLst>
        </pc:spChg>
        <pc:spChg chg="del">
          <ac:chgData name="Nayarit Glet Gutierrez Nieto" userId="S::nayarit.gurierrez@soy.sena.edu.co::46dd5ca9-41f9-41fa-a795-cd6919a299a4" providerId="AD" clId="Web-{48F5CFBA-31AE-D59B-7BE6-0A356A263495}" dt="2024-02-27T19:56:04.672" v="19"/>
          <ac:spMkLst>
            <pc:docMk/>
            <pc:sldMk cId="0" sldId="263"/>
            <ac:spMk id="947" creationId="{00000000-0000-0000-0000-000000000000}"/>
          </ac:spMkLst>
        </pc:spChg>
        <pc:spChg chg="mod">
          <ac:chgData name="Nayarit Glet Gutierrez Nieto" userId="S::nayarit.gurierrez@soy.sena.edu.co::46dd5ca9-41f9-41fa-a795-cd6919a299a4" providerId="AD" clId="Web-{48F5CFBA-31AE-D59B-7BE6-0A356A263495}" dt="2024-02-27T21:39:32.656" v="356" actId="1076"/>
          <ac:spMkLst>
            <pc:docMk/>
            <pc:sldMk cId="0" sldId="263"/>
            <ac:spMk id="948" creationId="{00000000-0000-0000-0000-000000000000}"/>
          </ac:spMkLst>
        </pc:spChg>
        <pc:spChg chg="mod">
          <ac:chgData name="Nayarit Glet Gutierrez Nieto" userId="S::nayarit.gurierrez@soy.sena.edu.co::46dd5ca9-41f9-41fa-a795-cd6919a299a4" providerId="AD" clId="Web-{48F5CFBA-31AE-D59B-7BE6-0A356A263495}" dt="2024-02-27T21:39:40.156" v="357" actId="1076"/>
          <ac:spMkLst>
            <pc:docMk/>
            <pc:sldMk cId="0" sldId="263"/>
            <ac:spMk id="949" creationId="{00000000-0000-0000-0000-000000000000}"/>
          </ac:spMkLst>
        </pc:spChg>
        <pc:spChg chg="del">
          <ac:chgData name="Nayarit Glet Gutierrez Nieto" userId="S::nayarit.gurierrez@soy.sena.edu.co::46dd5ca9-41f9-41fa-a795-cd6919a299a4" providerId="AD" clId="Web-{48F5CFBA-31AE-D59B-7BE6-0A356A263495}" dt="2024-02-27T19:55:48.327" v="11"/>
          <ac:spMkLst>
            <pc:docMk/>
            <pc:sldMk cId="0" sldId="263"/>
            <ac:spMk id="950" creationId="{00000000-0000-0000-0000-000000000000}"/>
          </ac:spMkLst>
        </pc:spChg>
        <pc:spChg chg="del mod">
          <ac:chgData name="Nayarit Glet Gutierrez Nieto" userId="S::nayarit.gurierrez@soy.sena.edu.co::46dd5ca9-41f9-41fa-a795-cd6919a299a4" providerId="AD" clId="Web-{48F5CFBA-31AE-D59B-7BE6-0A356A263495}" dt="2024-02-27T19:56:02.531" v="18"/>
          <ac:spMkLst>
            <pc:docMk/>
            <pc:sldMk cId="0" sldId="263"/>
            <ac:spMk id="951" creationId="{00000000-0000-0000-0000-000000000000}"/>
          </ac:spMkLst>
        </pc:spChg>
        <pc:spChg chg="del mod">
          <ac:chgData name="Nayarit Glet Gutierrez Nieto" userId="S::nayarit.gurierrez@soy.sena.edu.co::46dd5ca9-41f9-41fa-a795-cd6919a299a4" providerId="AD" clId="Web-{48F5CFBA-31AE-D59B-7BE6-0A356A263495}" dt="2024-02-27T19:56:12.547" v="23"/>
          <ac:spMkLst>
            <pc:docMk/>
            <pc:sldMk cId="0" sldId="263"/>
            <ac:spMk id="952" creationId="{00000000-0000-0000-0000-000000000000}"/>
          </ac:spMkLst>
        </pc:spChg>
        <pc:spChg chg="del">
          <ac:chgData name="Nayarit Glet Gutierrez Nieto" userId="S::nayarit.gurierrez@soy.sena.edu.co::46dd5ca9-41f9-41fa-a795-cd6919a299a4" providerId="AD" clId="Web-{48F5CFBA-31AE-D59B-7BE6-0A356A263495}" dt="2024-02-27T19:56:22.142" v="27"/>
          <ac:spMkLst>
            <pc:docMk/>
            <pc:sldMk cId="0" sldId="263"/>
            <ac:spMk id="953" creationId="{00000000-0000-0000-0000-000000000000}"/>
          </ac:spMkLst>
        </pc:spChg>
        <pc:spChg chg="del">
          <ac:chgData name="Nayarit Glet Gutierrez Nieto" userId="S::nayarit.gurierrez@soy.sena.edu.co::46dd5ca9-41f9-41fa-a795-cd6919a299a4" providerId="AD" clId="Web-{48F5CFBA-31AE-D59B-7BE6-0A356A263495}" dt="2024-02-27T19:55:50.624" v="12"/>
          <ac:spMkLst>
            <pc:docMk/>
            <pc:sldMk cId="0" sldId="263"/>
            <ac:spMk id="954" creationId="{00000000-0000-0000-0000-000000000000}"/>
          </ac:spMkLst>
        </pc:spChg>
        <pc:spChg chg="del">
          <ac:chgData name="Nayarit Glet Gutierrez Nieto" userId="S::nayarit.gurierrez@soy.sena.edu.co::46dd5ca9-41f9-41fa-a795-cd6919a299a4" providerId="AD" clId="Web-{48F5CFBA-31AE-D59B-7BE6-0A356A263495}" dt="2024-02-27T19:56:14.704" v="24"/>
          <ac:spMkLst>
            <pc:docMk/>
            <pc:sldMk cId="0" sldId="263"/>
            <ac:spMk id="955" creationId="{00000000-0000-0000-0000-000000000000}"/>
          </ac:spMkLst>
        </pc:spChg>
        <pc:picChg chg="add mod modCrop">
          <ac:chgData name="Nayarit Glet Gutierrez Nieto" userId="S::nayarit.gurierrez@soy.sena.edu.co::46dd5ca9-41f9-41fa-a795-cd6919a299a4" providerId="AD" clId="Web-{48F5CFBA-31AE-D59B-7BE6-0A356A263495}" dt="2024-02-27T21:39:48.985" v="360" actId="1076"/>
          <ac:picMkLst>
            <pc:docMk/>
            <pc:sldMk cId="0" sldId="263"/>
            <ac:picMk id="5" creationId="{C2D3B838-D2D0-7C84-4972-4CA9564F14CB}"/>
          </ac:picMkLst>
        </pc:picChg>
      </pc:sldChg>
      <pc:sldChg chg="modSp">
        <pc:chgData name="Nayarit Glet Gutierrez Nieto" userId="S::nayarit.gurierrez@soy.sena.edu.co::46dd5ca9-41f9-41fa-a795-cd6919a299a4" providerId="AD" clId="Web-{48F5CFBA-31AE-D59B-7BE6-0A356A263495}" dt="2024-02-27T21:04:42.170" v="251" actId="1076"/>
        <pc:sldMkLst>
          <pc:docMk/>
          <pc:sldMk cId="0" sldId="264"/>
        </pc:sldMkLst>
        <pc:spChg chg="mod">
          <ac:chgData name="Nayarit Glet Gutierrez Nieto" userId="S::nayarit.gurierrez@soy.sena.edu.co::46dd5ca9-41f9-41fa-a795-cd6919a299a4" providerId="AD" clId="Web-{48F5CFBA-31AE-D59B-7BE6-0A356A263495}" dt="2024-02-27T20:52:06.145" v="131" actId="20577"/>
          <ac:spMkLst>
            <pc:docMk/>
            <pc:sldMk cId="0" sldId="264"/>
            <ac:spMk id="960" creationId="{00000000-0000-0000-0000-000000000000}"/>
          </ac:spMkLst>
        </pc:spChg>
        <pc:picChg chg="mod">
          <ac:chgData name="Nayarit Glet Gutierrez Nieto" userId="S::nayarit.gurierrez@soy.sena.edu.co::46dd5ca9-41f9-41fa-a795-cd6919a299a4" providerId="AD" clId="Web-{48F5CFBA-31AE-D59B-7BE6-0A356A263495}" dt="2024-02-27T21:04:42.170" v="251" actId="1076"/>
          <ac:picMkLst>
            <pc:docMk/>
            <pc:sldMk cId="0" sldId="264"/>
            <ac:picMk id="3" creationId="{ACB32871-23F3-A2C0-FDD6-83AD7A274541}"/>
          </ac:picMkLst>
        </pc:picChg>
      </pc:sldChg>
      <pc:sldChg chg="del">
        <pc:chgData name="Nayarit Glet Gutierrez Nieto" userId="S::nayarit.gurierrez@soy.sena.edu.co::46dd5ca9-41f9-41fa-a795-cd6919a299a4" providerId="AD" clId="Web-{48F5CFBA-31AE-D59B-7BE6-0A356A263495}" dt="2024-02-27T23:31:11.138" v="397"/>
        <pc:sldMkLst>
          <pc:docMk/>
          <pc:sldMk cId="0" sldId="265"/>
        </pc:sldMkLst>
      </pc:sldChg>
      <pc:sldChg chg="del">
        <pc:chgData name="Nayarit Glet Gutierrez Nieto" userId="S::nayarit.gurierrez@soy.sena.edu.co::46dd5ca9-41f9-41fa-a795-cd6919a299a4" providerId="AD" clId="Web-{48F5CFBA-31AE-D59B-7BE6-0A356A263495}" dt="2024-02-27T23:31:08.294" v="396"/>
        <pc:sldMkLst>
          <pc:docMk/>
          <pc:sldMk cId="0" sldId="266"/>
        </pc:sldMkLst>
      </pc:sldChg>
      <pc:sldChg chg="del">
        <pc:chgData name="Nayarit Glet Gutierrez Nieto" userId="S::nayarit.gurierrez@soy.sena.edu.co::46dd5ca9-41f9-41fa-a795-cd6919a299a4" providerId="AD" clId="Web-{48F5CFBA-31AE-D59B-7BE6-0A356A263495}" dt="2024-02-27T23:31:07.122" v="395"/>
        <pc:sldMkLst>
          <pc:docMk/>
          <pc:sldMk cId="0" sldId="267"/>
        </pc:sldMkLst>
      </pc:sldChg>
      <pc:sldChg chg="del">
        <pc:chgData name="Nayarit Glet Gutierrez Nieto" userId="S::nayarit.gurierrez@soy.sena.edu.co::46dd5ca9-41f9-41fa-a795-cd6919a299a4" providerId="AD" clId="Web-{48F5CFBA-31AE-D59B-7BE6-0A356A263495}" dt="2024-02-27T23:31:05.341" v="394"/>
        <pc:sldMkLst>
          <pc:docMk/>
          <pc:sldMk cId="0" sldId="268"/>
        </pc:sldMkLst>
      </pc:sldChg>
      <pc:sldChg chg="del">
        <pc:chgData name="Nayarit Glet Gutierrez Nieto" userId="S::nayarit.gurierrez@soy.sena.edu.co::46dd5ca9-41f9-41fa-a795-cd6919a299a4" providerId="AD" clId="Web-{48F5CFBA-31AE-D59B-7BE6-0A356A263495}" dt="2024-02-27T23:31:04.622" v="393"/>
        <pc:sldMkLst>
          <pc:docMk/>
          <pc:sldMk cId="0" sldId="269"/>
        </pc:sldMkLst>
      </pc:sldChg>
      <pc:sldChg chg="del">
        <pc:chgData name="Nayarit Glet Gutierrez Nieto" userId="S::nayarit.gurierrez@soy.sena.edu.co::46dd5ca9-41f9-41fa-a795-cd6919a299a4" providerId="AD" clId="Web-{48F5CFBA-31AE-D59B-7BE6-0A356A263495}" dt="2024-02-27T23:31:03.137" v="392"/>
        <pc:sldMkLst>
          <pc:docMk/>
          <pc:sldMk cId="0" sldId="270"/>
        </pc:sldMkLst>
      </pc:sldChg>
      <pc:sldChg chg="del">
        <pc:chgData name="Nayarit Glet Gutierrez Nieto" userId="S::nayarit.gurierrez@soy.sena.edu.co::46dd5ca9-41f9-41fa-a795-cd6919a299a4" providerId="AD" clId="Web-{48F5CFBA-31AE-D59B-7BE6-0A356A263495}" dt="2024-02-27T23:31:02.700" v="391"/>
        <pc:sldMkLst>
          <pc:docMk/>
          <pc:sldMk cId="0" sldId="271"/>
        </pc:sldMkLst>
      </pc:sldChg>
      <pc:sldChg chg="del">
        <pc:chgData name="Nayarit Glet Gutierrez Nieto" userId="S::nayarit.gurierrez@soy.sena.edu.co::46dd5ca9-41f9-41fa-a795-cd6919a299a4" providerId="AD" clId="Web-{48F5CFBA-31AE-D59B-7BE6-0A356A263495}" dt="2024-02-27T23:30:59.340" v="389"/>
        <pc:sldMkLst>
          <pc:docMk/>
          <pc:sldMk cId="0" sldId="272"/>
        </pc:sldMkLst>
      </pc:sldChg>
      <pc:sldChg chg="del">
        <pc:chgData name="Nayarit Glet Gutierrez Nieto" userId="S::nayarit.gurierrez@soy.sena.edu.co::46dd5ca9-41f9-41fa-a795-cd6919a299a4" providerId="AD" clId="Web-{48F5CFBA-31AE-D59B-7BE6-0A356A263495}" dt="2024-02-27T19:58:50.432" v="68"/>
        <pc:sldMkLst>
          <pc:docMk/>
          <pc:sldMk cId="0" sldId="273"/>
        </pc:sldMkLst>
      </pc:sldChg>
      <pc:sldChg chg="del">
        <pc:chgData name="Nayarit Glet Gutierrez Nieto" userId="S::nayarit.gurierrez@soy.sena.edu.co::46dd5ca9-41f9-41fa-a795-cd6919a299a4" providerId="AD" clId="Web-{48F5CFBA-31AE-D59B-7BE6-0A356A263495}" dt="2024-02-27T19:58:48.323" v="67"/>
        <pc:sldMkLst>
          <pc:docMk/>
          <pc:sldMk cId="0" sldId="274"/>
        </pc:sldMkLst>
      </pc:sldChg>
      <pc:sldChg chg="del">
        <pc:chgData name="Nayarit Glet Gutierrez Nieto" userId="S::nayarit.gurierrez@soy.sena.edu.co::46dd5ca9-41f9-41fa-a795-cd6919a299a4" providerId="AD" clId="Web-{48F5CFBA-31AE-D59B-7BE6-0A356A263495}" dt="2024-02-27T19:58:46.557" v="66"/>
        <pc:sldMkLst>
          <pc:docMk/>
          <pc:sldMk cId="0" sldId="275"/>
        </pc:sldMkLst>
      </pc:sldChg>
      <pc:sldChg chg="del">
        <pc:chgData name="Nayarit Glet Gutierrez Nieto" userId="S::nayarit.gurierrez@soy.sena.edu.co::46dd5ca9-41f9-41fa-a795-cd6919a299a4" providerId="AD" clId="Web-{48F5CFBA-31AE-D59B-7BE6-0A356A263495}" dt="2024-02-27T19:58:44.260" v="65"/>
        <pc:sldMkLst>
          <pc:docMk/>
          <pc:sldMk cId="0" sldId="276"/>
        </pc:sldMkLst>
      </pc:sldChg>
      <pc:sldChg chg="del">
        <pc:chgData name="Nayarit Glet Gutierrez Nieto" userId="S::nayarit.gurierrez@soy.sena.edu.co::46dd5ca9-41f9-41fa-a795-cd6919a299a4" providerId="AD" clId="Web-{48F5CFBA-31AE-D59B-7BE6-0A356A263495}" dt="2024-02-27T23:31:01.887" v="390"/>
        <pc:sldMkLst>
          <pc:docMk/>
          <pc:sldMk cId="0" sldId="277"/>
        </pc:sldMkLst>
      </pc:sldChg>
      <pc:sldChg chg="del">
        <pc:chgData name="Nayarit Glet Gutierrez Nieto" userId="S::nayarit.gurierrez@soy.sena.edu.co::46dd5ca9-41f9-41fa-a795-cd6919a299a4" providerId="AD" clId="Web-{48F5CFBA-31AE-D59B-7BE6-0A356A263495}" dt="2024-02-27T19:58:38.978" v="64"/>
        <pc:sldMkLst>
          <pc:docMk/>
          <pc:sldMk cId="0" sldId="278"/>
        </pc:sldMkLst>
      </pc:sldChg>
      <pc:sldChg chg="del">
        <pc:chgData name="Nayarit Glet Gutierrez Nieto" userId="S::nayarit.gurierrez@soy.sena.edu.co::46dd5ca9-41f9-41fa-a795-cd6919a299a4" providerId="AD" clId="Web-{48F5CFBA-31AE-D59B-7BE6-0A356A263495}" dt="2024-02-27T19:58:38.353" v="63"/>
        <pc:sldMkLst>
          <pc:docMk/>
          <pc:sldMk cId="0" sldId="279"/>
        </pc:sldMkLst>
      </pc:sldChg>
      <pc:sldChg chg="del">
        <pc:chgData name="Nayarit Glet Gutierrez Nieto" userId="S::nayarit.gurierrez@soy.sena.edu.co::46dd5ca9-41f9-41fa-a795-cd6919a299a4" providerId="AD" clId="Web-{48F5CFBA-31AE-D59B-7BE6-0A356A263495}" dt="2024-02-27T19:58:37.306" v="62"/>
        <pc:sldMkLst>
          <pc:docMk/>
          <pc:sldMk cId="0" sldId="280"/>
        </pc:sldMkLst>
      </pc:sldChg>
      <pc:sldChg chg="del">
        <pc:chgData name="Nayarit Glet Gutierrez Nieto" userId="S::nayarit.gurierrez@soy.sena.edu.co::46dd5ca9-41f9-41fa-a795-cd6919a299a4" providerId="AD" clId="Web-{48F5CFBA-31AE-D59B-7BE6-0A356A263495}" dt="2024-02-27T19:58:36.759" v="61"/>
        <pc:sldMkLst>
          <pc:docMk/>
          <pc:sldMk cId="0" sldId="281"/>
        </pc:sldMkLst>
      </pc:sldChg>
      <pc:sldChg chg="del">
        <pc:chgData name="Nayarit Glet Gutierrez Nieto" userId="S::nayarit.gurierrez@soy.sena.edu.co::46dd5ca9-41f9-41fa-a795-cd6919a299a4" providerId="AD" clId="Web-{48F5CFBA-31AE-D59B-7BE6-0A356A263495}" dt="2024-02-27T19:58:36.228" v="60"/>
        <pc:sldMkLst>
          <pc:docMk/>
          <pc:sldMk cId="0" sldId="282"/>
        </pc:sldMkLst>
      </pc:sldChg>
      <pc:sldChg chg="del">
        <pc:chgData name="Nayarit Glet Gutierrez Nieto" userId="S::nayarit.gurierrez@soy.sena.edu.co::46dd5ca9-41f9-41fa-a795-cd6919a299a4" providerId="AD" clId="Web-{48F5CFBA-31AE-D59B-7BE6-0A356A263495}" dt="2024-02-27T19:58:35.697" v="59"/>
        <pc:sldMkLst>
          <pc:docMk/>
          <pc:sldMk cId="0" sldId="283"/>
        </pc:sldMkLst>
      </pc:sldChg>
      <pc:sldChg chg="del">
        <pc:chgData name="Nayarit Glet Gutierrez Nieto" userId="S::nayarit.gurierrez@soy.sena.edu.co::46dd5ca9-41f9-41fa-a795-cd6919a299a4" providerId="AD" clId="Web-{48F5CFBA-31AE-D59B-7BE6-0A356A263495}" dt="2024-02-27T19:58:34.697" v="58"/>
        <pc:sldMkLst>
          <pc:docMk/>
          <pc:sldMk cId="0" sldId="284"/>
        </pc:sldMkLst>
      </pc:sldChg>
      <pc:sldChg chg="del">
        <pc:chgData name="Nayarit Glet Gutierrez Nieto" userId="S::nayarit.gurierrez@soy.sena.edu.co::46dd5ca9-41f9-41fa-a795-cd6919a299a4" providerId="AD" clId="Web-{48F5CFBA-31AE-D59B-7BE6-0A356A263495}" dt="2024-02-27T19:58:34.166" v="57"/>
        <pc:sldMkLst>
          <pc:docMk/>
          <pc:sldMk cId="0" sldId="285"/>
        </pc:sldMkLst>
      </pc:sldChg>
      <pc:sldChg chg="del">
        <pc:chgData name="Nayarit Glet Gutierrez Nieto" userId="S::nayarit.gurierrez@soy.sena.edu.co::46dd5ca9-41f9-41fa-a795-cd6919a299a4" providerId="AD" clId="Web-{48F5CFBA-31AE-D59B-7BE6-0A356A263495}" dt="2024-02-27T19:58:33.165" v="56"/>
        <pc:sldMkLst>
          <pc:docMk/>
          <pc:sldMk cId="0" sldId="286"/>
        </pc:sldMkLst>
      </pc:sldChg>
      <pc:sldChg chg="del">
        <pc:chgData name="Nayarit Glet Gutierrez Nieto" userId="S::nayarit.gurierrez@soy.sena.edu.co::46dd5ca9-41f9-41fa-a795-cd6919a299a4" providerId="AD" clId="Web-{48F5CFBA-31AE-D59B-7BE6-0A356A263495}" dt="2024-02-27T19:58:32.478" v="55"/>
        <pc:sldMkLst>
          <pc:docMk/>
          <pc:sldMk cId="0" sldId="287"/>
        </pc:sldMkLst>
      </pc:sldChg>
      <pc:sldChg chg="del">
        <pc:chgData name="Nayarit Glet Gutierrez Nieto" userId="S::nayarit.gurierrez@soy.sena.edu.co::46dd5ca9-41f9-41fa-a795-cd6919a299a4" providerId="AD" clId="Web-{48F5CFBA-31AE-D59B-7BE6-0A356A263495}" dt="2024-02-27T19:58:31.822" v="54"/>
        <pc:sldMkLst>
          <pc:docMk/>
          <pc:sldMk cId="0" sldId="288"/>
        </pc:sldMkLst>
      </pc:sldChg>
      <pc:sldChg chg="del">
        <pc:chgData name="Nayarit Glet Gutierrez Nieto" userId="S::nayarit.gurierrez@soy.sena.edu.co::46dd5ca9-41f9-41fa-a795-cd6919a299a4" providerId="AD" clId="Web-{48F5CFBA-31AE-D59B-7BE6-0A356A263495}" dt="2024-02-27T19:58:31.197" v="53"/>
        <pc:sldMkLst>
          <pc:docMk/>
          <pc:sldMk cId="0" sldId="289"/>
        </pc:sldMkLst>
      </pc:sldChg>
      <pc:sldChg chg="del">
        <pc:chgData name="Nayarit Glet Gutierrez Nieto" userId="S::nayarit.gurierrez@soy.sena.edu.co::46dd5ca9-41f9-41fa-a795-cd6919a299a4" providerId="AD" clId="Web-{48F5CFBA-31AE-D59B-7BE6-0A356A263495}" dt="2024-02-27T19:58:30.447" v="52"/>
        <pc:sldMkLst>
          <pc:docMk/>
          <pc:sldMk cId="0" sldId="290"/>
        </pc:sldMkLst>
      </pc:sldChg>
      <pc:sldChg chg="del">
        <pc:chgData name="Nayarit Glet Gutierrez Nieto" userId="S::nayarit.gurierrez@soy.sena.edu.co::46dd5ca9-41f9-41fa-a795-cd6919a299a4" providerId="AD" clId="Web-{48F5CFBA-31AE-D59B-7BE6-0A356A263495}" dt="2024-02-27T19:58:29.900" v="51"/>
        <pc:sldMkLst>
          <pc:docMk/>
          <pc:sldMk cId="0" sldId="291"/>
        </pc:sldMkLst>
      </pc:sldChg>
      <pc:sldChg chg="del">
        <pc:chgData name="Nayarit Glet Gutierrez Nieto" userId="S::nayarit.gurierrez@soy.sena.edu.co::46dd5ca9-41f9-41fa-a795-cd6919a299a4" providerId="AD" clId="Web-{48F5CFBA-31AE-D59B-7BE6-0A356A263495}" dt="2024-02-27T19:58:29.353" v="50"/>
        <pc:sldMkLst>
          <pc:docMk/>
          <pc:sldMk cId="0" sldId="292"/>
        </pc:sldMkLst>
      </pc:sldChg>
      <pc:sldChg chg="del">
        <pc:chgData name="Nayarit Glet Gutierrez Nieto" userId="S::nayarit.gurierrez@soy.sena.edu.co::46dd5ca9-41f9-41fa-a795-cd6919a299a4" providerId="AD" clId="Web-{48F5CFBA-31AE-D59B-7BE6-0A356A263495}" dt="2024-02-27T19:58:28.712" v="49"/>
        <pc:sldMkLst>
          <pc:docMk/>
          <pc:sldMk cId="0" sldId="293"/>
        </pc:sldMkLst>
      </pc:sldChg>
      <pc:sldChg chg="del">
        <pc:chgData name="Nayarit Glet Gutierrez Nieto" userId="S::nayarit.gurierrez@soy.sena.edu.co::46dd5ca9-41f9-41fa-a795-cd6919a299a4" providerId="AD" clId="Web-{48F5CFBA-31AE-D59B-7BE6-0A356A263495}" dt="2024-02-27T19:58:25.931" v="48"/>
        <pc:sldMkLst>
          <pc:docMk/>
          <pc:sldMk cId="0" sldId="294"/>
        </pc:sldMkLst>
      </pc:sldChg>
      <pc:sldChg chg="del">
        <pc:chgData name="Nayarit Glet Gutierrez Nieto" userId="S::nayarit.gurierrez@soy.sena.edu.co::46dd5ca9-41f9-41fa-a795-cd6919a299a4" providerId="AD" clId="Web-{48F5CFBA-31AE-D59B-7BE6-0A356A263495}" dt="2024-02-27T19:58:25.056" v="47"/>
        <pc:sldMkLst>
          <pc:docMk/>
          <pc:sldMk cId="0" sldId="295"/>
        </pc:sldMkLst>
      </pc:sldChg>
      <pc:sldChg chg="addSp delSp modSp">
        <pc:chgData name="Nayarit Glet Gutierrez Nieto" userId="S::nayarit.gurierrez@soy.sena.edu.co::46dd5ca9-41f9-41fa-a795-cd6919a299a4" providerId="AD" clId="Web-{48F5CFBA-31AE-D59B-7BE6-0A356A263495}" dt="2024-02-27T21:35:13.805" v="283"/>
        <pc:sldMkLst>
          <pc:docMk/>
          <pc:sldMk cId="3324395302" sldId="296"/>
        </pc:sldMkLst>
        <pc:spChg chg="add del mod">
          <ac:chgData name="Nayarit Glet Gutierrez Nieto" userId="S::nayarit.gurierrez@soy.sena.edu.co::46dd5ca9-41f9-41fa-a795-cd6919a299a4" providerId="AD" clId="Web-{48F5CFBA-31AE-D59B-7BE6-0A356A263495}" dt="2024-02-27T21:21:26.078" v="259"/>
          <ac:spMkLst>
            <pc:docMk/>
            <pc:sldMk cId="3324395302" sldId="296"/>
            <ac:spMk id="3" creationId="{01502236-2EBD-3FF4-0216-FD42433529AA}"/>
          </ac:spMkLst>
        </pc:spChg>
        <pc:spChg chg="add del mod">
          <ac:chgData name="Nayarit Glet Gutierrez Nieto" userId="S::nayarit.gurierrez@soy.sena.edu.co::46dd5ca9-41f9-41fa-a795-cd6919a299a4" providerId="AD" clId="Web-{48F5CFBA-31AE-D59B-7BE6-0A356A263495}" dt="2024-02-27T21:21:27.907" v="260"/>
          <ac:spMkLst>
            <pc:docMk/>
            <pc:sldMk cId="3324395302" sldId="296"/>
            <ac:spMk id="5" creationId="{5C313010-2C7F-41F8-BF1E-89530024FD39}"/>
          </ac:spMkLst>
        </pc:spChg>
        <pc:spChg chg="add del mod">
          <ac:chgData name="Nayarit Glet Gutierrez Nieto" userId="S::nayarit.gurierrez@soy.sena.edu.co::46dd5ca9-41f9-41fa-a795-cd6919a299a4" providerId="AD" clId="Web-{48F5CFBA-31AE-D59B-7BE6-0A356A263495}" dt="2024-02-27T21:21:35.751" v="262"/>
          <ac:spMkLst>
            <pc:docMk/>
            <pc:sldMk cId="3324395302" sldId="296"/>
            <ac:spMk id="7" creationId="{D9808352-AC9D-2C75-A2A0-78FC90A05208}"/>
          </ac:spMkLst>
        </pc:spChg>
        <pc:spChg chg="add del mod">
          <ac:chgData name="Nayarit Glet Gutierrez Nieto" userId="S::nayarit.gurierrez@soy.sena.edu.co::46dd5ca9-41f9-41fa-a795-cd6919a299a4" providerId="AD" clId="Web-{48F5CFBA-31AE-D59B-7BE6-0A356A263495}" dt="2024-02-27T21:21:44.298" v="266"/>
          <ac:spMkLst>
            <pc:docMk/>
            <pc:sldMk cId="3324395302" sldId="296"/>
            <ac:spMk id="9" creationId="{CB5556D3-3124-3130-6B53-D2E761F2A720}"/>
          </ac:spMkLst>
        </pc:spChg>
        <pc:spChg chg="add del mod">
          <ac:chgData name="Nayarit Glet Gutierrez Nieto" userId="S::nayarit.gurierrez@soy.sena.edu.co::46dd5ca9-41f9-41fa-a795-cd6919a299a4" providerId="AD" clId="Web-{48F5CFBA-31AE-D59B-7BE6-0A356A263495}" dt="2024-02-27T21:21:42.126" v="265"/>
          <ac:spMkLst>
            <pc:docMk/>
            <pc:sldMk cId="3324395302" sldId="296"/>
            <ac:spMk id="11" creationId="{E0EC9FA7-507E-5192-08E1-1C08700D5CD6}"/>
          </ac:spMkLst>
        </pc:spChg>
        <pc:spChg chg="add del mod">
          <ac:chgData name="Nayarit Glet Gutierrez Nieto" userId="S::nayarit.gurierrez@soy.sena.edu.co::46dd5ca9-41f9-41fa-a795-cd6919a299a4" providerId="AD" clId="Web-{48F5CFBA-31AE-D59B-7BE6-0A356A263495}" dt="2024-02-27T21:21:46.360" v="267"/>
          <ac:spMkLst>
            <pc:docMk/>
            <pc:sldMk cId="3324395302" sldId="296"/>
            <ac:spMk id="13" creationId="{8EED9C22-B6AD-8C5F-2510-A93CED3EC1F1}"/>
          </ac:spMkLst>
        </pc:spChg>
        <pc:spChg chg="add del mod">
          <ac:chgData name="Nayarit Glet Gutierrez Nieto" userId="S::nayarit.gurierrez@soy.sena.edu.co::46dd5ca9-41f9-41fa-a795-cd6919a299a4" providerId="AD" clId="Web-{48F5CFBA-31AE-D59B-7BE6-0A356A263495}" dt="2024-02-27T21:21:50.626" v="269"/>
          <ac:spMkLst>
            <pc:docMk/>
            <pc:sldMk cId="3324395302" sldId="296"/>
            <ac:spMk id="15" creationId="{01E266CF-A4FF-CB45-59EE-F233D95B74FA}"/>
          </ac:spMkLst>
        </pc:spChg>
        <pc:spChg chg="add del mod">
          <ac:chgData name="Nayarit Glet Gutierrez Nieto" userId="S::nayarit.gurierrez@soy.sena.edu.co::46dd5ca9-41f9-41fa-a795-cd6919a299a4" providerId="AD" clId="Web-{48F5CFBA-31AE-D59B-7BE6-0A356A263495}" dt="2024-02-27T21:22:01.189" v="273"/>
          <ac:spMkLst>
            <pc:docMk/>
            <pc:sldMk cId="3324395302" sldId="296"/>
            <ac:spMk id="17" creationId="{1B595170-19CF-3916-C064-F8445A6B55B6}"/>
          </ac:spMkLst>
        </pc:spChg>
        <pc:spChg chg="add del mod">
          <ac:chgData name="Nayarit Glet Gutierrez Nieto" userId="S::nayarit.gurierrez@soy.sena.edu.co::46dd5ca9-41f9-41fa-a795-cd6919a299a4" providerId="AD" clId="Web-{48F5CFBA-31AE-D59B-7BE6-0A356A263495}" dt="2024-02-27T21:22:03.236" v="274"/>
          <ac:spMkLst>
            <pc:docMk/>
            <pc:sldMk cId="3324395302" sldId="296"/>
            <ac:spMk id="19" creationId="{A98C246C-436C-C07E-7A2F-60360F1770EE}"/>
          </ac:spMkLst>
        </pc:spChg>
        <pc:spChg chg="add del mod">
          <ac:chgData name="Nayarit Glet Gutierrez Nieto" userId="S::nayarit.gurierrez@soy.sena.edu.co::46dd5ca9-41f9-41fa-a795-cd6919a299a4" providerId="AD" clId="Web-{48F5CFBA-31AE-D59B-7BE6-0A356A263495}" dt="2024-02-27T21:22:08.876" v="276"/>
          <ac:spMkLst>
            <pc:docMk/>
            <pc:sldMk cId="3324395302" sldId="296"/>
            <ac:spMk id="21" creationId="{FCB9AC19-C825-9E7F-DE74-E658547813DB}"/>
          </ac:spMkLst>
        </pc:spChg>
        <pc:spChg chg="add del mod">
          <ac:chgData name="Nayarit Glet Gutierrez Nieto" userId="S::nayarit.gurierrez@soy.sena.edu.co::46dd5ca9-41f9-41fa-a795-cd6919a299a4" providerId="AD" clId="Web-{48F5CFBA-31AE-D59B-7BE6-0A356A263495}" dt="2024-02-27T21:22:18.799" v="279"/>
          <ac:spMkLst>
            <pc:docMk/>
            <pc:sldMk cId="3324395302" sldId="296"/>
            <ac:spMk id="23" creationId="{30E4FDDA-1621-7483-B5E7-792819DAEAF4}"/>
          </ac:spMkLst>
        </pc:spChg>
        <pc:spChg chg="mod">
          <ac:chgData name="Nayarit Glet Gutierrez Nieto" userId="S::nayarit.gurierrez@soy.sena.edu.co::46dd5ca9-41f9-41fa-a795-cd6919a299a4" providerId="AD" clId="Web-{48F5CFBA-31AE-D59B-7BE6-0A356A263495}" dt="2024-02-27T20:52:39.146" v="136" actId="20577"/>
          <ac:spMkLst>
            <pc:docMk/>
            <pc:sldMk cId="3324395302" sldId="296"/>
            <ac:spMk id="960" creationId="{00000000-0000-0000-0000-000000000000}"/>
          </ac:spMkLst>
        </pc:spChg>
        <pc:spChg chg="mod">
          <ac:chgData name="Nayarit Glet Gutierrez Nieto" userId="S::nayarit.gurierrez@soy.sena.edu.co::46dd5ca9-41f9-41fa-a795-cd6919a299a4" providerId="AD" clId="Web-{48F5CFBA-31AE-D59B-7BE6-0A356A263495}" dt="2024-02-27T21:22:27.611" v="281" actId="14100"/>
          <ac:spMkLst>
            <pc:docMk/>
            <pc:sldMk cId="3324395302" sldId="296"/>
            <ac:spMk id="961" creationId="{00000000-0000-0000-0000-000000000000}"/>
          </ac:spMkLst>
        </pc:spChg>
        <pc:spChg chg="del">
          <ac:chgData name="Nayarit Glet Gutierrez Nieto" userId="S::nayarit.gurierrez@soy.sena.edu.co::46dd5ca9-41f9-41fa-a795-cd6919a299a4" providerId="AD" clId="Web-{48F5CFBA-31AE-D59B-7BE6-0A356A263495}" dt="2024-02-27T21:21:53.439" v="270"/>
          <ac:spMkLst>
            <pc:docMk/>
            <pc:sldMk cId="3324395302" sldId="296"/>
            <ac:spMk id="962" creationId="{00000000-0000-0000-0000-000000000000}"/>
          </ac:spMkLst>
        </pc:spChg>
        <pc:spChg chg="del">
          <ac:chgData name="Nayarit Glet Gutierrez Nieto" userId="S::nayarit.gurierrez@soy.sena.edu.co::46dd5ca9-41f9-41fa-a795-cd6919a299a4" providerId="AD" clId="Web-{48F5CFBA-31AE-D59B-7BE6-0A356A263495}" dt="2024-02-27T21:21:37.737" v="263"/>
          <ac:spMkLst>
            <pc:docMk/>
            <pc:sldMk cId="3324395302" sldId="296"/>
            <ac:spMk id="963" creationId="{00000000-0000-0000-0000-000000000000}"/>
          </ac:spMkLst>
        </pc:spChg>
        <pc:spChg chg="del">
          <ac:chgData name="Nayarit Glet Gutierrez Nieto" userId="S::nayarit.gurierrez@soy.sena.edu.co::46dd5ca9-41f9-41fa-a795-cd6919a299a4" providerId="AD" clId="Web-{48F5CFBA-31AE-D59B-7BE6-0A356A263495}" dt="2024-02-27T21:20:54.984" v="258"/>
          <ac:spMkLst>
            <pc:docMk/>
            <pc:sldMk cId="3324395302" sldId="296"/>
            <ac:spMk id="964" creationId="{00000000-0000-0000-0000-000000000000}"/>
          </ac:spMkLst>
        </pc:spChg>
        <pc:spChg chg="del mod">
          <ac:chgData name="Nayarit Glet Gutierrez Nieto" userId="S::nayarit.gurierrez@soy.sena.edu.co::46dd5ca9-41f9-41fa-a795-cd6919a299a4" providerId="AD" clId="Web-{48F5CFBA-31AE-D59B-7BE6-0A356A263495}" dt="2024-02-27T21:22:15.048" v="278"/>
          <ac:spMkLst>
            <pc:docMk/>
            <pc:sldMk cId="3324395302" sldId="296"/>
            <ac:spMk id="965" creationId="{00000000-0000-0000-0000-000000000000}"/>
          </ac:spMkLst>
        </pc:spChg>
        <pc:spChg chg="del">
          <ac:chgData name="Nayarit Glet Gutierrez Nieto" userId="S::nayarit.gurierrez@soy.sena.edu.co::46dd5ca9-41f9-41fa-a795-cd6919a299a4" providerId="AD" clId="Web-{48F5CFBA-31AE-D59B-7BE6-0A356A263495}" dt="2024-02-27T21:21:49.204" v="268"/>
          <ac:spMkLst>
            <pc:docMk/>
            <pc:sldMk cId="3324395302" sldId="296"/>
            <ac:spMk id="966" creationId="{00000000-0000-0000-0000-000000000000}"/>
          </ac:spMkLst>
        </pc:spChg>
        <pc:spChg chg="del mod">
          <ac:chgData name="Nayarit Glet Gutierrez Nieto" userId="S::nayarit.gurierrez@soy.sena.edu.co::46dd5ca9-41f9-41fa-a795-cd6919a299a4" providerId="AD" clId="Web-{48F5CFBA-31AE-D59B-7BE6-0A356A263495}" dt="2024-02-27T21:22:05.658" v="275"/>
          <ac:spMkLst>
            <pc:docMk/>
            <pc:sldMk cId="3324395302" sldId="296"/>
            <ac:spMk id="967" creationId="{00000000-0000-0000-0000-000000000000}"/>
          </ac:spMkLst>
        </pc:spChg>
        <pc:spChg chg="del">
          <ac:chgData name="Nayarit Glet Gutierrez Nieto" userId="S::nayarit.gurierrez@soy.sena.edu.co::46dd5ca9-41f9-41fa-a795-cd6919a299a4" providerId="AD" clId="Web-{48F5CFBA-31AE-D59B-7BE6-0A356A263495}" dt="2024-02-27T21:21:57.282" v="271"/>
          <ac:spMkLst>
            <pc:docMk/>
            <pc:sldMk cId="3324395302" sldId="296"/>
            <ac:spMk id="968" creationId="{00000000-0000-0000-0000-000000000000}"/>
          </ac:spMkLst>
        </pc:spChg>
        <pc:spChg chg="del">
          <ac:chgData name="Nayarit Glet Gutierrez Nieto" userId="S::nayarit.gurierrez@soy.sena.edu.co::46dd5ca9-41f9-41fa-a795-cd6919a299a4" providerId="AD" clId="Web-{48F5CFBA-31AE-D59B-7BE6-0A356A263495}" dt="2024-02-27T21:20:49.937" v="256"/>
          <ac:spMkLst>
            <pc:docMk/>
            <pc:sldMk cId="3324395302" sldId="296"/>
            <ac:spMk id="969" creationId="{00000000-0000-0000-0000-000000000000}"/>
          </ac:spMkLst>
        </pc:spChg>
        <pc:spChg chg="del">
          <ac:chgData name="Nayarit Glet Gutierrez Nieto" userId="S::nayarit.gurierrez@soy.sena.edu.co::46dd5ca9-41f9-41fa-a795-cd6919a299a4" providerId="AD" clId="Web-{48F5CFBA-31AE-D59B-7BE6-0A356A263495}" dt="2024-02-27T21:21:41.485" v="264"/>
          <ac:spMkLst>
            <pc:docMk/>
            <pc:sldMk cId="3324395302" sldId="296"/>
            <ac:spMk id="970" creationId="{00000000-0000-0000-0000-000000000000}"/>
          </ac:spMkLst>
        </pc:spChg>
        <pc:spChg chg="del">
          <ac:chgData name="Nayarit Glet Gutierrez Nieto" userId="S::nayarit.gurierrez@soy.sena.edu.co::46dd5ca9-41f9-41fa-a795-cd6919a299a4" providerId="AD" clId="Web-{48F5CFBA-31AE-D59B-7BE6-0A356A263495}" dt="2024-02-27T21:21:33.907" v="261"/>
          <ac:spMkLst>
            <pc:docMk/>
            <pc:sldMk cId="3324395302" sldId="296"/>
            <ac:spMk id="971" creationId="{00000000-0000-0000-0000-000000000000}"/>
          </ac:spMkLst>
        </pc:spChg>
        <pc:spChg chg="del">
          <ac:chgData name="Nayarit Glet Gutierrez Nieto" userId="S::nayarit.gurierrez@soy.sena.edu.co::46dd5ca9-41f9-41fa-a795-cd6919a299a4" providerId="AD" clId="Web-{48F5CFBA-31AE-D59B-7BE6-0A356A263495}" dt="2024-02-27T21:20:52.968" v="257"/>
          <ac:spMkLst>
            <pc:docMk/>
            <pc:sldMk cId="3324395302" sldId="296"/>
            <ac:spMk id="972" creationId="{00000000-0000-0000-0000-000000000000}"/>
          </ac:spMkLst>
        </pc:spChg>
        <pc:picChg chg="mod">
          <ac:chgData name="Nayarit Glet Gutierrez Nieto" userId="S::nayarit.gurierrez@soy.sena.edu.co::46dd5ca9-41f9-41fa-a795-cd6919a299a4" providerId="AD" clId="Web-{48F5CFBA-31AE-D59B-7BE6-0A356A263495}" dt="2024-02-27T21:35:13.805" v="283"/>
          <ac:picMkLst>
            <pc:docMk/>
            <pc:sldMk cId="3324395302" sldId="296"/>
            <ac:picMk id="4" creationId="{D467912F-6442-D450-E020-0BC7961001E2}"/>
          </ac:picMkLst>
        </pc:picChg>
      </pc:sldChg>
    </pc:docChg>
  </pc:docChgLst>
  <pc:docChgLst>
    <pc:chgData name="Lilley Caicedo Nieto" userId="S::lilley_caicedo@soy.sena.edu.co::6b64002a-60ef-495c-bf5b-47c61ad2775b" providerId="AD" clId="Web-{A407B1A8-ED12-91AF-06C7-8D110AD17283}"/>
    <pc:docChg chg="addSld delSld modSld">
      <pc:chgData name="Lilley Caicedo Nieto" userId="S::lilley_caicedo@soy.sena.edu.co::6b64002a-60ef-495c-bf5b-47c61ad2775b" providerId="AD" clId="Web-{A407B1A8-ED12-91AF-06C7-8D110AD17283}" dt="2024-02-27T21:33:35.639" v="775" actId="20577"/>
      <pc:docMkLst>
        <pc:docMk/>
      </pc:docMkLst>
      <pc:sldChg chg="addSp delSp modSp">
        <pc:chgData name="Lilley Caicedo Nieto" userId="S::lilley_caicedo@soy.sena.edu.co::6b64002a-60ef-495c-bf5b-47c61ad2775b" providerId="AD" clId="Web-{A407B1A8-ED12-91AF-06C7-8D110AD17283}" dt="2024-02-27T18:56:27.446" v="55" actId="20577"/>
        <pc:sldMkLst>
          <pc:docMk/>
          <pc:sldMk cId="0" sldId="256"/>
        </pc:sldMkLst>
        <pc:spChg chg="add mod">
          <ac:chgData name="Lilley Caicedo Nieto" userId="S::lilley_caicedo@soy.sena.edu.co::6b64002a-60ef-495c-bf5b-47c61ad2775b" providerId="AD" clId="Web-{A407B1A8-ED12-91AF-06C7-8D110AD17283}" dt="2024-02-27T18:56:27.446" v="55" actId="20577"/>
          <ac:spMkLst>
            <pc:docMk/>
            <pc:sldMk cId="0" sldId="256"/>
            <ac:spMk id="3" creationId="{73193F9D-65F7-6584-C9F3-2DBE09940034}"/>
          </ac:spMkLst>
        </pc:spChg>
        <pc:spChg chg="del mod">
          <ac:chgData name="Lilley Caicedo Nieto" userId="S::lilley_caicedo@soy.sena.edu.co::6b64002a-60ef-495c-bf5b-47c61ad2775b" providerId="AD" clId="Web-{A407B1A8-ED12-91AF-06C7-8D110AD17283}" dt="2024-02-27T18:55:33.116" v="25"/>
          <ac:spMkLst>
            <pc:docMk/>
            <pc:sldMk cId="0" sldId="256"/>
            <ac:spMk id="663" creationId="{00000000-0000-0000-0000-000000000000}"/>
          </ac:spMkLst>
        </pc:spChg>
      </pc:sldChg>
      <pc:sldChg chg="del">
        <pc:chgData name="Lilley Caicedo Nieto" userId="S::lilley_caicedo@soy.sena.edu.co::6b64002a-60ef-495c-bf5b-47c61ad2775b" providerId="AD" clId="Web-{A407B1A8-ED12-91AF-06C7-8D110AD17283}" dt="2024-02-27T18:57:13.884" v="56"/>
        <pc:sldMkLst>
          <pc:docMk/>
          <pc:sldMk cId="0" sldId="257"/>
        </pc:sldMkLst>
      </pc:sldChg>
      <pc:sldChg chg="addSp delSp modSp">
        <pc:chgData name="Lilley Caicedo Nieto" userId="S::lilley_caicedo@soy.sena.edu.co::6b64002a-60ef-495c-bf5b-47c61ad2775b" providerId="AD" clId="Web-{A407B1A8-ED12-91AF-06C7-8D110AD17283}" dt="2024-02-27T19:01:31.985" v="131" actId="20577"/>
        <pc:sldMkLst>
          <pc:docMk/>
          <pc:sldMk cId="0" sldId="258"/>
        </pc:sldMkLst>
        <pc:spChg chg="add del mod">
          <ac:chgData name="Lilley Caicedo Nieto" userId="S::lilley_caicedo@soy.sena.edu.co::6b64002a-60ef-495c-bf5b-47c61ad2775b" providerId="AD" clId="Web-{A407B1A8-ED12-91AF-06C7-8D110AD17283}" dt="2024-02-27T18:58:38.637" v="72"/>
          <ac:spMkLst>
            <pc:docMk/>
            <pc:sldMk cId="0" sldId="258"/>
            <ac:spMk id="3" creationId="{6423975C-6CA3-4A3E-5407-98285459DCE7}"/>
          </ac:spMkLst>
        </pc:spChg>
        <pc:spChg chg="mod">
          <ac:chgData name="Lilley Caicedo Nieto" userId="S::lilley_caicedo@soy.sena.edu.co::6b64002a-60ef-495c-bf5b-47c61ad2775b" providerId="AD" clId="Web-{A407B1A8-ED12-91AF-06C7-8D110AD17283}" dt="2024-02-27T19:01:04.890" v="126" actId="20577"/>
          <ac:spMkLst>
            <pc:docMk/>
            <pc:sldMk cId="0" sldId="258"/>
            <ac:spMk id="786" creationId="{00000000-0000-0000-0000-000000000000}"/>
          </ac:spMkLst>
        </pc:spChg>
        <pc:spChg chg="mod">
          <ac:chgData name="Lilley Caicedo Nieto" userId="S::lilley_caicedo@soy.sena.edu.co::6b64002a-60ef-495c-bf5b-47c61ad2775b" providerId="AD" clId="Web-{A407B1A8-ED12-91AF-06C7-8D110AD17283}" dt="2024-02-27T19:01:10.015" v="127" actId="20577"/>
          <ac:spMkLst>
            <pc:docMk/>
            <pc:sldMk cId="0" sldId="258"/>
            <ac:spMk id="793" creationId="{00000000-0000-0000-0000-000000000000}"/>
          </ac:spMkLst>
        </pc:spChg>
        <pc:spChg chg="mod">
          <ac:chgData name="Lilley Caicedo Nieto" userId="S::lilley_caicedo@soy.sena.edu.co::6b64002a-60ef-495c-bf5b-47c61ad2775b" providerId="AD" clId="Web-{A407B1A8-ED12-91AF-06C7-8D110AD17283}" dt="2024-02-27T19:01:15.391" v="128" actId="20577"/>
          <ac:spMkLst>
            <pc:docMk/>
            <pc:sldMk cId="0" sldId="258"/>
            <ac:spMk id="794" creationId="{00000000-0000-0000-0000-000000000000}"/>
          </ac:spMkLst>
        </pc:spChg>
        <pc:spChg chg="add del mod">
          <ac:chgData name="Lilley Caicedo Nieto" userId="S::lilley_caicedo@soy.sena.edu.co::6b64002a-60ef-495c-bf5b-47c61ad2775b" providerId="AD" clId="Web-{A407B1A8-ED12-91AF-06C7-8D110AD17283}" dt="2024-02-27T19:01:21.625" v="129" actId="20577"/>
          <ac:spMkLst>
            <pc:docMk/>
            <pc:sldMk cId="0" sldId="258"/>
            <ac:spMk id="795" creationId="{00000000-0000-0000-0000-000000000000}"/>
          </ac:spMkLst>
        </pc:spChg>
        <pc:spChg chg="mod">
          <ac:chgData name="Lilley Caicedo Nieto" userId="S::lilley_caicedo@soy.sena.edu.co::6b64002a-60ef-495c-bf5b-47c61ad2775b" providerId="AD" clId="Web-{A407B1A8-ED12-91AF-06C7-8D110AD17283}" dt="2024-02-27T19:01:31.985" v="131" actId="20577"/>
          <ac:spMkLst>
            <pc:docMk/>
            <pc:sldMk cId="0" sldId="258"/>
            <ac:spMk id="796" creationId="{00000000-0000-0000-0000-000000000000}"/>
          </ac:spMkLst>
        </pc:spChg>
        <pc:spChg chg="mod">
          <ac:chgData name="Lilley Caicedo Nieto" userId="S::lilley_caicedo@soy.sena.edu.co::6b64002a-60ef-495c-bf5b-47c61ad2775b" providerId="AD" clId="Web-{A407B1A8-ED12-91AF-06C7-8D110AD17283}" dt="2024-02-27T19:00:16.311" v="115" actId="20577"/>
          <ac:spMkLst>
            <pc:docMk/>
            <pc:sldMk cId="0" sldId="258"/>
            <ac:spMk id="797" creationId="{00000000-0000-0000-0000-000000000000}"/>
          </ac:spMkLst>
        </pc:spChg>
        <pc:spChg chg="mod">
          <ac:chgData name="Lilley Caicedo Nieto" userId="S::lilley_caicedo@soy.sena.edu.co::6b64002a-60ef-495c-bf5b-47c61ad2775b" providerId="AD" clId="Web-{A407B1A8-ED12-91AF-06C7-8D110AD17283}" dt="2024-02-27T19:01:25.907" v="130" actId="20577"/>
          <ac:spMkLst>
            <pc:docMk/>
            <pc:sldMk cId="0" sldId="258"/>
            <ac:spMk id="798" creationId="{00000000-0000-0000-0000-000000000000}"/>
          </ac:spMkLst>
        </pc:spChg>
      </pc:sldChg>
      <pc:sldChg chg="addSp delSp modSp">
        <pc:chgData name="Lilley Caicedo Nieto" userId="S::lilley_caicedo@soy.sena.edu.co::6b64002a-60ef-495c-bf5b-47c61ad2775b" providerId="AD" clId="Web-{A407B1A8-ED12-91AF-06C7-8D110AD17283}" dt="2024-02-27T19:33:45.082" v="335" actId="20577"/>
        <pc:sldMkLst>
          <pc:docMk/>
          <pc:sldMk cId="0" sldId="259"/>
        </pc:sldMkLst>
        <pc:spChg chg="add del mod">
          <ac:chgData name="Lilley Caicedo Nieto" userId="S::lilley_caicedo@soy.sena.edu.co::6b64002a-60ef-495c-bf5b-47c61ad2775b" providerId="AD" clId="Web-{A407B1A8-ED12-91AF-06C7-8D110AD17283}" dt="2024-02-27T19:20:50.859" v="206"/>
          <ac:spMkLst>
            <pc:docMk/>
            <pc:sldMk cId="0" sldId="259"/>
            <ac:spMk id="5" creationId="{0F5BAC75-1A0E-84BD-13AA-ABDCBDBD95C7}"/>
          </ac:spMkLst>
        </pc:spChg>
        <pc:spChg chg="add del mod">
          <ac:chgData name="Lilley Caicedo Nieto" userId="S::lilley_caicedo@soy.sena.edu.co::6b64002a-60ef-495c-bf5b-47c61ad2775b" providerId="AD" clId="Web-{A407B1A8-ED12-91AF-06C7-8D110AD17283}" dt="2024-02-27T19:21:26.672" v="216"/>
          <ac:spMkLst>
            <pc:docMk/>
            <pc:sldMk cId="0" sldId="259"/>
            <ac:spMk id="7" creationId="{88A98D30-CF22-FE71-C717-DA8B69713570}"/>
          </ac:spMkLst>
        </pc:spChg>
        <pc:spChg chg="add del mod">
          <ac:chgData name="Lilley Caicedo Nieto" userId="S::lilley_caicedo@soy.sena.edu.co::6b64002a-60ef-495c-bf5b-47c61ad2775b" providerId="AD" clId="Web-{A407B1A8-ED12-91AF-06C7-8D110AD17283}" dt="2024-02-27T19:21:37.391" v="220"/>
          <ac:spMkLst>
            <pc:docMk/>
            <pc:sldMk cId="0" sldId="259"/>
            <ac:spMk id="9" creationId="{D092A6F9-CDE3-7548-E1F6-86A7AA67E868}"/>
          </ac:spMkLst>
        </pc:spChg>
        <pc:spChg chg="add del mod">
          <ac:chgData name="Lilley Caicedo Nieto" userId="S::lilley_caicedo@soy.sena.edu.co::6b64002a-60ef-495c-bf5b-47c61ad2775b" providerId="AD" clId="Web-{A407B1A8-ED12-91AF-06C7-8D110AD17283}" dt="2024-02-27T19:22:47.096" v="222"/>
          <ac:spMkLst>
            <pc:docMk/>
            <pc:sldMk cId="0" sldId="259"/>
            <ac:spMk id="12" creationId="{BD94C010-3E17-5888-AA9D-4BDDBC9E5DC3}"/>
          </ac:spMkLst>
        </pc:spChg>
        <pc:spChg chg="add del mod">
          <ac:chgData name="Lilley Caicedo Nieto" userId="S::lilley_caicedo@soy.sena.edu.co::6b64002a-60ef-495c-bf5b-47c61ad2775b" providerId="AD" clId="Web-{A407B1A8-ED12-91AF-06C7-8D110AD17283}" dt="2024-02-27T19:25:07.740" v="233"/>
          <ac:spMkLst>
            <pc:docMk/>
            <pc:sldMk cId="0" sldId="259"/>
            <ac:spMk id="15" creationId="{A9647CD9-E1EE-B8A7-6709-5B1D7D2ED95E}"/>
          </ac:spMkLst>
        </pc:spChg>
        <pc:spChg chg="add del mod">
          <ac:chgData name="Lilley Caicedo Nieto" userId="S::lilley_caicedo@soy.sena.edu.co::6b64002a-60ef-495c-bf5b-47c61ad2775b" providerId="AD" clId="Web-{A407B1A8-ED12-91AF-06C7-8D110AD17283}" dt="2024-02-27T19:25:37.116" v="239"/>
          <ac:spMkLst>
            <pc:docMk/>
            <pc:sldMk cId="0" sldId="259"/>
            <ac:spMk id="18" creationId="{523A3CEF-A226-F3AD-CD58-DE6DB42C859F}"/>
          </ac:spMkLst>
        </pc:spChg>
        <pc:spChg chg="add mod">
          <ac:chgData name="Lilley Caicedo Nieto" userId="S::lilley_caicedo@soy.sena.edu.co::6b64002a-60ef-495c-bf5b-47c61ad2775b" providerId="AD" clId="Web-{A407B1A8-ED12-91AF-06C7-8D110AD17283}" dt="2024-02-27T19:29:27.388" v="293" actId="1076"/>
          <ac:spMkLst>
            <pc:docMk/>
            <pc:sldMk cId="0" sldId="259"/>
            <ac:spMk id="20" creationId="{BCE7A2F9-9246-7627-C416-F75EB7A0672A}"/>
          </ac:spMkLst>
        </pc:spChg>
        <pc:spChg chg="add mod">
          <ac:chgData name="Lilley Caicedo Nieto" userId="S::lilley_caicedo@soy.sena.edu.co::6b64002a-60ef-495c-bf5b-47c61ad2775b" providerId="AD" clId="Web-{A407B1A8-ED12-91AF-06C7-8D110AD17283}" dt="2024-02-27T19:30:58.624" v="326" actId="20577"/>
          <ac:spMkLst>
            <pc:docMk/>
            <pc:sldMk cId="0" sldId="259"/>
            <ac:spMk id="21" creationId="{C4FA1E2F-7783-5AC6-888B-C56F31987822}"/>
          </ac:spMkLst>
        </pc:spChg>
        <pc:spChg chg="mod">
          <ac:chgData name="Lilley Caicedo Nieto" userId="S::lilley_caicedo@soy.sena.edu.co::6b64002a-60ef-495c-bf5b-47c61ad2775b" providerId="AD" clId="Web-{A407B1A8-ED12-91AF-06C7-8D110AD17283}" dt="2024-02-27T19:33:45.082" v="335" actId="20577"/>
          <ac:spMkLst>
            <pc:docMk/>
            <pc:sldMk cId="0" sldId="259"/>
            <ac:spMk id="803" creationId="{00000000-0000-0000-0000-000000000000}"/>
          </ac:spMkLst>
        </pc:spChg>
        <pc:spChg chg="mod">
          <ac:chgData name="Lilley Caicedo Nieto" userId="S::lilley_caicedo@soy.sena.edu.co::6b64002a-60ef-495c-bf5b-47c61ad2775b" providerId="AD" clId="Web-{A407B1A8-ED12-91AF-06C7-8D110AD17283}" dt="2024-02-27T19:10:50.749" v="162" actId="20577"/>
          <ac:spMkLst>
            <pc:docMk/>
            <pc:sldMk cId="0" sldId="259"/>
            <ac:spMk id="804" creationId="{00000000-0000-0000-0000-000000000000}"/>
          </ac:spMkLst>
        </pc:spChg>
        <pc:grpChg chg="mod">
          <ac:chgData name="Lilley Caicedo Nieto" userId="S::lilley_caicedo@soy.sena.edu.co::6b64002a-60ef-495c-bf5b-47c61ad2775b" providerId="AD" clId="Web-{A407B1A8-ED12-91AF-06C7-8D110AD17283}" dt="2024-02-27T19:25:15.600" v="234" actId="1076"/>
          <ac:grpSpMkLst>
            <pc:docMk/>
            <pc:sldMk cId="0" sldId="259"/>
            <ac:grpSpMk id="806" creationId="{00000000-0000-0000-0000-000000000000}"/>
          </ac:grpSpMkLst>
        </pc:grpChg>
        <pc:picChg chg="add del mod">
          <ac:chgData name="Lilley Caicedo Nieto" userId="S::lilley_caicedo@soy.sena.edu.co::6b64002a-60ef-495c-bf5b-47c61ad2775b" providerId="AD" clId="Web-{A407B1A8-ED12-91AF-06C7-8D110AD17283}" dt="2024-02-27T19:21:30.016" v="218"/>
          <ac:picMkLst>
            <pc:docMk/>
            <pc:sldMk cId="0" sldId="259"/>
            <ac:picMk id="3" creationId="{AEC58B8B-1924-9B85-4F98-7042F72B358A}"/>
          </ac:picMkLst>
        </pc:picChg>
        <pc:picChg chg="add del mod ord">
          <ac:chgData name="Lilley Caicedo Nieto" userId="S::lilley_caicedo@soy.sena.edu.co::6b64002a-60ef-495c-bf5b-47c61ad2775b" providerId="AD" clId="Web-{A407B1A8-ED12-91AF-06C7-8D110AD17283}" dt="2024-02-27T19:22:39.080" v="221"/>
          <ac:picMkLst>
            <pc:docMk/>
            <pc:sldMk cId="0" sldId="259"/>
            <ac:picMk id="10" creationId="{E9F64035-8747-DF86-F4D8-0D03C28F59E2}"/>
          </ac:picMkLst>
        </pc:picChg>
        <pc:picChg chg="add del mod ord modCrop">
          <ac:chgData name="Lilley Caicedo Nieto" userId="S::lilley_caicedo@soy.sena.edu.co::6b64002a-60ef-495c-bf5b-47c61ad2775b" providerId="AD" clId="Web-{A407B1A8-ED12-91AF-06C7-8D110AD17283}" dt="2024-02-27T19:25:02.693" v="232"/>
          <ac:picMkLst>
            <pc:docMk/>
            <pc:sldMk cId="0" sldId="259"/>
            <ac:picMk id="13" creationId="{CB75DFA2-BDE1-89E4-BAD5-3F0CF8D0BFD8}"/>
          </ac:picMkLst>
        </pc:picChg>
        <pc:picChg chg="add del mod ord modCrop">
          <ac:chgData name="Lilley Caicedo Nieto" userId="S::lilley_caicedo@soy.sena.edu.co::6b64002a-60ef-495c-bf5b-47c61ad2775b" providerId="AD" clId="Web-{A407B1A8-ED12-91AF-06C7-8D110AD17283}" dt="2024-02-27T19:25:32.460" v="238"/>
          <ac:picMkLst>
            <pc:docMk/>
            <pc:sldMk cId="0" sldId="259"/>
            <ac:picMk id="16" creationId="{C632A051-C3DA-8DFE-1027-26DA780578CD}"/>
          </ac:picMkLst>
        </pc:picChg>
        <pc:picChg chg="add mod ord">
          <ac:chgData name="Lilley Caicedo Nieto" userId="S::lilley_caicedo@soy.sena.edu.co::6b64002a-60ef-495c-bf5b-47c61ad2775b" providerId="AD" clId="Web-{A407B1A8-ED12-91AF-06C7-8D110AD17283}" dt="2024-02-27T19:29:29.231" v="294" actId="1076"/>
          <ac:picMkLst>
            <pc:docMk/>
            <pc:sldMk cId="0" sldId="259"/>
            <ac:picMk id="19" creationId="{F9FA74D0-D7BA-E92A-0E4F-33ED640729BC}"/>
          </ac:picMkLst>
        </pc:picChg>
        <pc:picChg chg="add del">
          <ac:chgData name="Lilley Caicedo Nieto" userId="S::lilley_caicedo@soy.sena.edu.co::6b64002a-60ef-495c-bf5b-47c61ad2775b" providerId="AD" clId="Web-{A407B1A8-ED12-91AF-06C7-8D110AD17283}" dt="2024-02-27T19:21:31.250" v="219"/>
          <ac:picMkLst>
            <pc:docMk/>
            <pc:sldMk cId="0" sldId="259"/>
            <ac:picMk id="805" creationId="{00000000-0000-0000-0000-000000000000}"/>
          </ac:picMkLst>
        </pc:picChg>
      </pc:sldChg>
      <pc:sldChg chg="del">
        <pc:chgData name="Lilley Caicedo Nieto" userId="S::lilley_caicedo@soy.sena.edu.co::6b64002a-60ef-495c-bf5b-47c61ad2775b" providerId="AD" clId="Web-{A407B1A8-ED12-91AF-06C7-8D110AD17283}" dt="2024-02-27T19:16:25.508" v="163"/>
        <pc:sldMkLst>
          <pc:docMk/>
          <pc:sldMk cId="0" sldId="260"/>
        </pc:sldMkLst>
      </pc:sldChg>
      <pc:sldChg chg="modSp">
        <pc:chgData name="Lilley Caicedo Nieto" userId="S::lilley_caicedo@soy.sena.edu.co::6b64002a-60ef-495c-bf5b-47c61ad2775b" providerId="AD" clId="Web-{A407B1A8-ED12-91AF-06C7-8D110AD17283}" dt="2024-02-27T21:33:35.639" v="775" actId="20577"/>
        <pc:sldMkLst>
          <pc:docMk/>
          <pc:sldMk cId="0" sldId="261"/>
        </pc:sldMkLst>
        <pc:spChg chg="mod">
          <ac:chgData name="Lilley Caicedo Nieto" userId="S::lilley_caicedo@soy.sena.edu.co::6b64002a-60ef-495c-bf5b-47c61ad2775b" providerId="AD" clId="Web-{A407B1A8-ED12-91AF-06C7-8D110AD17283}" dt="2024-02-27T21:33:35.639" v="775" actId="20577"/>
          <ac:spMkLst>
            <pc:docMk/>
            <pc:sldMk cId="0" sldId="261"/>
            <ac:spMk id="8" creationId="{475430BB-6134-4C29-3EAC-8802D0A57FD7}"/>
          </ac:spMkLst>
        </pc:spChg>
        <pc:spChg chg="mod">
          <ac:chgData name="Lilley Caicedo Nieto" userId="S::lilley_caicedo@soy.sena.edu.co::6b64002a-60ef-495c-bf5b-47c61ad2775b" providerId="AD" clId="Web-{A407B1A8-ED12-91AF-06C7-8D110AD17283}" dt="2024-02-27T19:20:02.014" v="202" actId="20577"/>
          <ac:spMkLst>
            <pc:docMk/>
            <pc:sldMk cId="0" sldId="261"/>
            <ac:spMk id="901" creationId="{00000000-0000-0000-0000-000000000000}"/>
          </ac:spMkLst>
        </pc:spChg>
      </pc:sldChg>
      <pc:sldChg chg="modSp">
        <pc:chgData name="Lilley Caicedo Nieto" userId="S::lilley_caicedo@soy.sena.edu.co::6b64002a-60ef-495c-bf5b-47c61ad2775b" providerId="AD" clId="Web-{A407B1A8-ED12-91AF-06C7-8D110AD17283}" dt="2024-02-27T19:19:55.904" v="201" actId="20577"/>
        <pc:sldMkLst>
          <pc:docMk/>
          <pc:sldMk cId="0" sldId="262"/>
        </pc:sldMkLst>
        <pc:spChg chg="mod">
          <ac:chgData name="Lilley Caicedo Nieto" userId="S::lilley_caicedo@soy.sena.edu.co::6b64002a-60ef-495c-bf5b-47c61ad2775b" providerId="AD" clId="Web-{A407B1A8-ED12-91AF-06C7-8D110AD17283}" dt="2024-02-27T19:19:55.904" v="201" actId="20577"/>
          <ac:spMkLst>
            <pc:docMk/>
            <pc:sldMk cId="0" sldId="262"/>
            <ac:spMk id="915" creationId="{00000000-0000-0000-0000-000000000000}"/>
          </ac:spMkLst>
        </pc:spChg>
      </pc:sldChg>
      <pc:sldChg chg="modSp">
        <pc:chgData name="Lilley Caicedo Nieto" userId="S::lilley_caicedo@soy.sena.edu.co::6b64002a-60ef-495c-bf5b-47c61ad2775b" providerId="AD" clId="Web-{A407B1A8-ED12-91AF-06C7-8D110AD17283}" dt="2024-02-27T21:31:08.229" v="773" actId="14100"/>
        <pc:sldMkLst>
          <pc:docMk/>
          <pc:sldMk cId="0" sldId="263"/>
        </pc:sldMkLst>
        <pc:picChg chg="mod">
          <ac:chgData name="Lilley Caicedo Nieto" userId="S::lilley_caicedo@soy.sena.edu.co::6b64002a-60ef-495c-bf5b-47c61ad2775b" providerId="AD" clId="Web-{A407B1A8-ED12-91AF-06C7-8D110AD17283}" dt="2024-02-27T21:31:08.229" v="773" actId="14100"/>
          <ac:picMkLst>
            <pc:docMk/>
            <pc:sldMk cId="0" sldId="263"/>
            <ac:picMk id="5" creationId="{C2D3B838-D2D0-7C84-4972-4CA9564F14CB}"/>
          </ac:picMkLst>
        </pc:picChg>
      </pc:sldChg>
      <pc:sldChg chg="addSp delSp modSp">
        <pc:chgData name="Lilley Caicedo Nieto" userId="S::lilley_caicedo@soy.sena.edu.co::6b64002a-60ef-495c-bf5b-47c61ad2775b" providerId="AD" clId="Web-{A407B1A8-ED12-91AF-06C7-8D110AD17283}" dt="2024-02-27T20:53:35.621" v="710" actId="14100"/>
        <pc:sldMkLst>
          <pc:docMk/>
          <pc:sldMk cId="0" sldId="264"/>
        </pc:sldMkLst>
        <pc:spChg chg="add mod">
          <ac:chgData name="Lilley Caicedo Nieto" userId="S::lilley_caicedo@soy.sena.edu.co::6b64002a-60ef-495c-bf5b-47c61ad2775b" providerId="AD" clId="Web-{A407B1A8-ED12-91AF-06C7-8D110AD17283}" dt="2024-02-27T20:50:12.756" v="674" actId="1076"/>
          <ac:spMkLst>
            <pc:docMk/>
            <pc:sldMk cId="0" sldId="264"/>
            <ac:spMk id="2" creationId="{566D0CBA-2123-5300-F203-85F654D49747}"/>
          </ac:spMkLst>
        </pc:spChg>
        <pc:spChg chg="add del mod">
          <ac:chgData name="Lilley Caicedo Nieto" userId="S::lilley_caicedo@soy.sena.edu.co::6b64002a-60ef-495c-bf5b-47c61ad2775b" providerId="AD" clId="Web-{A407B1A8-ED12-91AF-06C7-8D110AD17283}" dt="2024-02-27T19:47:15.884" v="364"/>
          <ac:spMkLst>
            <pc:docMk/>
            <pc:sldMk cId="0" sldId="264"/>
            <ac:spMk id="3" creationId="{F8DDDE27-4FB7-F8BB-95C2-3FF45E78B65B}"/>
          </ac:spMkLst>
        </pc:spChg>
        <pc:spChg chg="add del mod">
          <ac:chgData name="Lilley Caicedo Nieto" userId="S::lilley_caicedo@soy.sena.edu.co::6b64002a-60ef-495c-bf5b-47c61ad2775b" providerId="AD" clId="Web-{A407B1A8-ED12-91AF-06C7-8D110AD17283}" dt="2024-02-27T19:47:23.759" v="365"/>
          <ac:spMkLst>
            <pc:docMk/>
            <pc:sldMk cId="0" sldId="264"/>
            <ac:spMk id="5" creationId="{88AE5EAF-2263-3E08-6CD9-F1C03B20C303}"/>
          </ac:spMkLst>
        </pc:spChg>
        <pc:spChg chg="add mod">
          <ac:chgData name="Lilley Caicedo Nieto" userId="S::lilley_caicedo@soy.sena.edu.co::6b64002a-60ef-495c-bf5b-47c61ad2775b" providerId="AD" clId="Web-{A407B1A8-ED12-91AF-06C7-8D110AD17283}" dt="2024-02-27T20:51:28.696" v="685" actId="1076"/>
          <ac:spMkLst>
            <pc:docMk/>
            <pc:sldMk cId="0" sldId="264"/>
            <ac:spMk id="5" creationId="{C2D0A619-3A73-F497-67D5-3ED4D71D1C19}"/>
          </ac:spMkLst>
        </pc:spChg>
        <pc:spChg chg="add del mod">
          <ac:chgData name="Lilley Caicedo Nieto" userId="S::lilley_caicedo@soy.sena.edu.co::6b64002a-60ef-495c-bf5b-47c61ad2775b" providerId="AD" clId="Web-{A407B1A8-ED12-91AF-06C7-8D110AD17283}" dt="2024-02-27T19:47:35.197" v="370"/>
          <ac:spMkLst>
            <pc:docMk/>
            <pc:sldMk cId="0" sldId="264"/>
            <ac:spMk id="7" creationId="{46D59E47-76DD-AB80-E3DF-F9FE6B5205F2}"/>
          </ac:spMkLst>
        </pc:spChg>
        <pc:spChg chg="add mod">
          <ac:chgData name="Lilley Caicedo Nieto" userId="S::lilley_caicedo@soy.sena.edu.co::6b64002a-60ef-495c-bf5b-47c61ad2775b" providerId="AD" clId="Web-{A407B1A8-ED12-91AF-06C7-8D110AD17283}" dt="2024-02-27T20:53:05.636" v="707" actId="20577"/>
          <ac:spMkLst>
            <pc:docMk/>
            <pc:sldMk cId="0" sldId="264"/>
            <ac:spMk id="7" creationId="{8C6EC3AF-8B77-5C91-44E9-13B43F896DFB}"/>
          </ac:spMkLst>
        </pc:spChg>
        <pc:spChg chg="add del mod">
          <ac:chgData name="Lilley Caicedo Nieto" userId="S::lilley_caicedo@soy.sena.edu.co::6b64002a-60ef-495c-bf5b-47c61ad2775b" providerId="AD" clId="Web-{A407B1A8-ED12-91AF-06C7-8D110AD17283}" dt="2024-02-27T19:47:37.931" v="371"/>
          <ac:spMkLst>
            <pc:docMk/>
            <pc:sldMk cId="0" sldId="264"/>
            <ac:spMk id="9" creationId="{B8021CCB-327F-2759-AC58-1C1780E345CC}"/>
          </ac:spMkLst>
        </pc:spChg>
        <pc:spChg chg="add del mod">
          <ac:chgData name="Lilley Caicedo Nieto" userId="S::lilley_caicedo@soy.sena.edu.co::6b64002a-60ef-495c-bf5b-47c61ad2775b" providerId="AD" clId="Web-{A407B1A8-ED12-91AF-06C7-8D110AD17283}" dt="2024-02-27T19:47:42.432" v="373"/>
          <ac:spMkLst>
            <pc:docMk/>
            <pc:sldMk cId="0" sldId="264"/>
            <ac:spMk id="11" creationId="{755FFE8F-CD9A-AA1C-AD20-F625F9841598}"/>
          </ac:spMkLst>
        </pc:spChg>
        <pc:spChg chg="add del mod">
          <ac:chgData name="Lilley Caicedo Nieto" userId="S::lilley_caicedo@soy.sena.edu.co::6b64002a-60ef-495c-bf5b-47c61ad2775b" providerId="AD" clId="Web-{A407B1A8-ED12-91AF-06C7-8D110AD17283}" dt="2024-02-27T19:48:04.401" v="379"/>
          <ac:spMkLst>
            <pc:docMk/>
            <pc:sldMk cId="0" sldId="264"/>
            <ac:spMk id="13" creationId="{28A024B0-20E2-9F34-17BA-CA2115F7BBB9}"/>
          </ac:spMkLst>
        </pc:spChg>
        <pc:spChg chg="add del mod">
          <ac:chgData name="Lilley Caicedo Nieto" userId="S::lilley_caicedo@soy.sena.edu.co::6b64002a-60ef-495c-bf5b-47c61ad2775b" providerId="AD" clId="Web-{A407B1A8-ED12-91AF-06C7-8D110AD17283}" dt="2024-02-27T19:47:52.713" v="376"/>
          <ac:spMkLst>
            <pc:docMk/>
            <pc:sldMk cId="0" sldId="264"/>
            <ac:spMk id="15" creationId="{481C8C3E-322C-CB84-7465-91507ED121CF}"/>
          </ac:spMkLst>
        </pc:spChg>
        <pc:spChg chg="add del mod">
          <ac:chgData name="Lilley Caicedo Nieto" userId="S::lilley_caicedo@soy.sena.edu.co::6b64002a-60ef-495c-bf5b-47c61ad2775b" providerId="AD" clId="Web-{A407B1A8-ED12-91AF-06C7-8D110AD17283}" dt="2024-02-27T19:48:01.260" v="378"/>
          <ac:spMkLst>
            <pc:docMk/>
            <pc:sldMk cId="0" sldId="264"/>
            <ac:spMk id="17" creationId="{320F4A73-1EDD-CB87-79F5-C6E56F22BD9C}"/>
          </ac:spMkLst>
        </pc:spChg>
        <pc:spChg chg="add del mod">
          <ac:chgData name="Lilley Caicedo Nieto" userId="S::lilley_caicedo@soy.sena.edu.co::6b64002a-60ef-495c-bf5b-47c61ad2775b" providerId="AD" clId="Web-{A407B1A8-ED12-91AF-06C7-8D110AD17283}" dt="2024-02-27T19:48:14.026" v="381"/>
          <ac:spMkLst>
            <pc:docMk/>
            <pc:sldMk cId="0" sldId="264"/>
            <ac:spMk id="19" creationId="{D936811F-1B5D-A65B-37C8-E94EAD2396C9}"/>
          </ac:spMkLst>
        </pc:spChg>
        <pc:spChg chg="add del mod">
          <ac:chgData name="Lilley Caicedo Nieto" userId="S::lilley_caicedo@soy.sena.edu.co::6b64002a-60ef-495c-bf5b-47c61ad2775b" providerId="AD" clId="Web-{A407B1A8-ED12-91AF-06C7-8D110AD17283}" dt="2024-02-27T19:48:23.355" v="383"/>
          <ac:spMkLst>
            <pc:docMk/>
            <pc:sldMk cId="0" sldId="264"/>
            <ac:spMk id="21" creationId="{BFDB4985-67E9-3A80-4C5E-ABC235B7C921}"/>
          </ac:spMkLst>
        </pc:spChg>
        <pc:spChg chg="mod">
          <ac:chgData name="Lilley Caicedo Nieto" userId="S::lilley_caicedo@soy.sena.edu.co::6b64002a-60ef-495c-bf5b-47c61ad2775b" providerId="AD" clId="Web-{A407B1A8-ED12-91AF-06C7-8D110AD17283}" dt="2024-02-27T20:51:10.805" v="681" actId="1076"/>
          <ac:spMkLst>
            <pc:docMk/>
            <pc:sldMk cId="0" sldId="264"/>
            <ac:spMk id="960" creationId="{00000000-0000-0000-0000-000000000000}"/>
          </ac:spMkLst>
        </pc:spChg>
        <pc:spChg chg="mod">
          <ac:chgData name="Lilley Caicedo Nieto" userId="S::lilley_caicedo@soy.sena.edu.co::6b64002a-60ef-495c-bf5b-47c61ad2775b" providerId="AD" clId="Web-{A407B1A8-ED12-91AF-06C7-8D110AD17283}" dt="2024-02-27T20:53:35.621" v="710" actId="14100"/>
          <ac:spMkLst>
            <pc:docMk/>
            <pc:sldMk cId="0" sldId="264"/>
            <ac:spMk id="961" creationId="{00000000-0000-0000-0000-000000000000}"/>
          </ac:spMkLst>
        </pc:spChg>
        <pc:spChg chg="del">
          <ac:chgData name="Lilley Caicedo Nieto" userId="S::lilley_caicedo@soy.sena.edu.co::6b64002a-60ef-495c-bf5b-47c61ad2775b" providerId="AD" clId="Web-{A407B1A8-ED12-91AF-06C7-8D110AD17283}" dt="2024-02-27T19:47:43.994" v="374"/>
          <ac:spMkLst>
            <pc:docMk/>
            <pc:sldMk cId="0" sldId="264"/>
            <ac:spMk id="962" creationId="{00000000-0000-0000-0000-000000000000}"/>
          </ac:spMkLst>
        </pc:spChg>
        <pc:spChg chg="del">
          <ac:chgData name="Lilley Caicedo Nieto" userId="S::lilley_caicedo@soy.sena.edu.co::6b64002a-60ef-495c-bf5b-47c61ad2775b" providerId="AD" clId="Web-{A407B1A8-ED12-91AF-06C7-8D110AD17283}" dt="2024-02-27T19:48:16.370" v="382"/>
          <ac:spMkLst>
            <pc:docMk/>
            <pc:sldMk cId="0" sldId="264"/>
            <ac:spMk id="963" creationId="{00000000-0000-0000-0000-000000000000}"/>
          </ac:spMkLst>
        </pc:spChg>
        <pc:spChg chg="del">
          <ac:chgData name="Lilley Caicedo Nieto" userId="S::lilley_caicedo@soy.sena.edu.co::6b64002a-60ef-495c-bf5b-47c61ad2775b" providerId="AD" clId="Web-{A407B1A8-ED12-91AF-06C7-8D110AD17283}" dt="2024-02-27T19:47:51.322" v="375"/>
          <ac:spMkLst>
            <pc:docMk/>
            <pc:sldMk cId="0" sldId="264"/>
            <ac:spMk id="964" creationId="{00000000-0000-0000-0000-000000000000}"/>
          </ac:spMkLst>
        </pc:spChg>
        <pc:spChg chg="del mod">
          <ac:chgData name="Lilley Caicedo Nieto" userId="S::lilley_caicedo@soy.sena.edu.co::6b64002a-60ef-495c-bf5b-47c61ad2775b" providerId="AD" clId="Web-{A407B1A8-ED12-91AF-06C7-8D110AD17283}" dt="2024-02-27T19:50:53.890" v="386"/>
          <ac:spMkLst>
            <pc:docMk/>
            <pc:sldMk cId="0" sldId="264"/>
            <ac:spMk id="965" creationId="{00000000-0000-0000-0000-000000000000}"/>
          </ac:spMkLst>
        </pc:spChg>
        <pc:spChg chg="del">
          <ac:chgData name="Lilley Caicedo Nieto" userId="S::lilley_caicedo@soy.sena.edu.co::6b64002a-60ef-495c-bf5b-47c61ad2775b" providerId="AD" clId="Web-{A407B1A8-ED12-91AF-06C7-8D110AD17283}" dt="2024-02-27T19:47:41.166" v="372"/>
          <ac:spMkLst>
            <pc:docMk/>
            <pc:sldMk cId="0" sldId="264"/>
            <ac:spMk id="966" creationId="{00000000-0000-0000-0000-000000000000}"/>
          </ac:spMkLst>
        </pc:spChg>
        <pc:spChg chg="del mod">
          <ac:chgData name="Lilley Caicedo Nieto" userId="S::lilley_caicedo@soy.sena.edu.co::6b64002a-60ef-495c-bf5b-47c61ad2775b" providerId="AD" clId="Web-{A407B1A8-ED12-91AF-06C7-8D110AD17283}" dt="2024-02-27T19:47:28.009" v="367"/>
          <ac:spMkLst>
            <pc:docMk/>
            <pc:sldMk cId="0" sldId="264"/>
            <ac:spMk id="967" creationId="{00000000-0000-0000-0000-000000000000}"/>
          </ac:spMkLst>
        </pc:spChg>
        <pc:spChg chg="del mod">
          <ac:chgData name="Lilley Caicedo Nieto" userId="S::lilley_caicedo@soy.sena.edu.co::6b64002a-60ef-495c-bf5b-47c61ad2775b" providerId="AD" clId="Web-{A407B1A8-ED12-91AF-06C7-8D110AD17283}" dt="2024-02-27T19:47:31.697" v="369"/>
          <ac:spMkLst>
            <pc:docMk/>
            <pc:sldMk cId="0" sldId="264"/>
            <ac:spMk id="968" creationId="{00000000-0000-0000-0000-000000000000}"/>
          </ac:spMkLst>
        </pc:spChg>
        <pc:spChg chg="del mod">
          <ac:chgData name="Lilley Caicedo Nieto" userId="S::lilley_caicedo@soy.sena.edu.co::6b64002a-60ef-495c-bf5b-47c61ad2775b" providerId="AD" clId="Web-{A407B1A8-ED12-91AF-06C7-8D110AD17283}" dt="2024-02-27T19:47:10.071" v="363"/>
          <ac:spMkLst>
            <pc:docMk/>
            <pc:sldMk cId="0" sldId="264"/>
            <ac:spMk id="969" creationId="{00000000-0000-0000-0000-000000000000}"/>
          </ac:spMkLst>
        </pc:spChg>
        <pc:spChg chg="del">
          <ac:chgData name="Lilley Caicedo Nieto" userId="S::lilley_caicedo@soy.sena.edu.co::6b64002a-60ef-495c-bf5b-47c61ad2775b" providerId="AD" clId="Web-{A407B1A8-ED12-91AF-06C7-8D110AD17283}" dt="2024-02-27T19:48:07.854" v="380"/>
          <ac:spMkLst>
            <pc:docMk/>
            <pc:sldMk cId="0" sldId="264"/>
            <ac:spMk id="970" creationId="{00000000-0000-0000-0000-000000000000}"/>
          </ac:spMkLst>
        </pc:spChg>
        <pc:spChg chg="del">
          <ac:chgData name="Lilley Caicedo Nieto" userId="S::lilley_caicedo@soy.sena.edu.co::6b64002a-60ef-495c-bf5b-47c61ad2775b" providerId="AD" clId="Web-{A407B1A8-ED12-91AF-06C7-8D110AD17283}" dt="2024-02-27T19:47:53.682" v="377"/>
          <ac:spMkLst>
            <pc:docMk/>
            <pc:sldMk cId="0" sldId="264"/>
            <ac:spMk id="971" creationId="{00000000-0000-0000-0000-000000000000}"/>
          </ac:spMkLst>
        </pc:spChg>
        <pc:spChg chg="del mod">
          <ac:chgData name="Lilley Caicedo Nieto" userId="S::lilley_caicedo@soy.sena.edu.co::6b64002a-60ef-495c-bf5b-47c61ad2775b" providerId="AD" clId="Web-{A407B1A8-ED12-91AF-06C7-8D110AD17283}" dt="2024-02-27T19:47:01.759" v="359"/>
          <ac:spMkLst>
            <pc:docMk/>
            <pc:sldMk cId="0" sldId="264"/>
            <ac:spMk id="972" creationId="{00000000-0000-0000-0000-000000000000}"/>
          </ac:spMkLst>
        </pc:spChg>
        <pc:picChg chg="add mod">
          <ac:chgData name="Lilley Caicedo Nieto" userId="S::lilley_caicedo@soy.sena.edu.co::6b64002a-60ef-495c-bf5b-47c61ad2775b" providerId="AD" clId="Web-{A407B1A8-ED12-91AF-06C7-8D110AD17283}" dt="2024-02-27T20:51:02.992" v="680" actId="14100"/>
          <ac:picMkLst>
            <pc:docMk/>
            <pc:sldMk cId="0" sldId="264"/>
            <ac:picMk id="3" creationId="{ACB32871-23F3-A2C0-FDD6-83AD7A274541}"/>
          </ac:picMkLst>
        </pc:picChg>
      </pc:sldChg>
      <pc:sldChg chg="add del replId">
        <pc:chgData name="Lilley Caicedo Nieto" userId="S::lilley_caicedo@soy.sena.edu.co::6b64002a-60ef-495c-bf5b-47c61ad2775b" providerId="AD" clId="Web-{A407B1A8-ED12-91AF-06C7-8D110AD17283}" dt="2024-02-27T19:34:33.286" v="337"/>
        <pc:sldMkLst>
          <pc:docMk/>
          <pc:sldMk cId="2431395055" sldId="296"/>
        </pc:sldMkLst>
      </pc:sldChg>
      <pc:sldChg chg="addSp delSp modSp add replId">
        <pc:chgData name="Lilley Caicedo Nieto" userId="S::lilley_caicedo@soy.sena.edu.co::6b64002a-60ef-495c-bf5b-47c61ad2775b" providerId="AD" clId="Web-{A407B1A8-ED12-91AF-06C7-8D110AD17283}" dt="2024-02-27T21:30:06.852" v="769" actId="20577"/>
        <pc:sldMkLst>
          <pc:docMk/>
          <pc:sldMk cId="3324395302" sldId="296"/>
        </pc:sldMkLst>
        <pc:spChg chg="add mod">
          <ac:chgData name="Lilley Caicedo Nieto" userId="S::lilley_caicedo@soy.sena.edu.co::6b64002a-60ef-495c-bf5b-47c61ad2775b" providerId="AD" clId="Web-{A407B1A8-ED12-91AF-06C7-8D110AD17283}" dt="2024-02-27T21:27:10.113" v="749" actId="20577"/>
          <ac:spMkLst>
            <pc:docMk/>
            <pc:sldMk cId="3324395302" sldId="296"/>
            <ac:spMk id="8" creationId="{50A519BD-3ACD-28A5-43FB-6B480EB61F52}"/>
          </ac:spMkLst>
        </pc:spChg>
        <pc:spChg chg="add mod">
          <ac:chgData name="Lilley Caicedo Nieto" userId="S::lilley_caicedo@soy.sena.edu.co::6b64002a-60ef-495c-bf5b-47c61ad2775b" providerId="AD" clId="Web-{A407B1A8-ED12-91AF-06C7-8D110AD17283}" dt="2024-02-27T21:30:06.852" v="769" actId="20577"/>
          <ac:spMkLst>
            <pc:docMk/>
            <pc:sldMk cId="3324395302" sldId="296"/>
            <ac:spMk id="12" creationId="{5A5940FF-D805-BD29-F2EE-54C41AEBECFF}"/>
          </ac:spMkLst>
        </pc:spChg>
        <pc:spChg chg="mod">
          <ac:chgData name="Lilley Caicedo Nieto" userId="S::lilley_caicedo@soy.sena.edu.co::6b64002a-60ef-495c-bf5b-47c61ad2775b" providerId="AD" clId="Web-{A407B1A8-ED12-91AF-06C7-8D110AD17283}" dt="2024-02-27T19:35:11.865" v="356" actId="20577"/>
          <ac:spMkLst>
            <pc:docMk/>
            <pc:sldMk cId="3324395302" sldId="296"/>
            <ac:spMk id="960" creationId="{00000000-0000-0000-0000-000000000000}"/>
          </ac:spMkLst>
        </pc:spChg>
        <pc:picChg chg="add del mod">
          <ac:chgData name="Lilley Caicedo Nieto" userId="S::lilley_caicedo@soy.sena.edu.co::6b64002a-60ef-495c-bf5b-47c61ad2775b" providerId="AD" clId="Web-{A407B1A8-ED12-91AF-06C7-8D110AD17283}" dt="2024-02-27T21:24:53.437" v="714"/>
          <ac:picMkLst>
            <pc:docMk/>
            <pc:sldMk cId="3324395302" sldId="296"/>
            <ac:picMk id="2" creationId="{2425BF7C-685B-1207-8BB3-818781E60FA2}"/>
          </ac:picMkLst>
        </pc:picChg>
        <pc:picChg chg="add mod">
          <ac:chgData name="Lilley Caicedo Nieto" userId="S::lilley_caicedo@soy.sena.edu.co::6b64002a-60ef-495c-bf5b-47c61ad2775b" providerId="AD" clId="Web-{A407B1A8-ED12-91AF-06C7-8D110AD17283}" dt="2024-02-27T21:25:07.172" v="719" actId="1076"/>
          <ac:picMkLst>
            <pc:docMk/>
            <pc:sldMk cId="3324395302" sldId="296"/>
            <ac:picMk id="4" creationId="{D467912F-6442-D450-E020-0BC7961001E2}"/>
          </ac:picMkLst>
        </pc:picChg>
      </pc:sldChg>
      <pc:sldChg chg="addSp delSp modSp add del replId">
        <pc:chgData name="Lilley Caicedo Nieto" userId="S::lilley_caicedo@soy.sena.edu.co::6b64002a-60ef-495c-bf5b-47c61ad2775b" providerId="AD" clId="Web-{A407B1A8-ED12-91AF-06C7-8D110AD17283}" dt="2024-02-27T21:09:30.834" v="711"/>
        <pc:sldMkLst>
          <pc:docMk/>
          <pc:sldMk cId="569101593" sldId="297"/>
        </pc:sldMkLst>
        <pc:spChg chg="add del mod">
          <ac:chgData name="Lilley Caicedo Nieto" userId="S::lilley_caicedo@soy.sena.edu.co::6b64002a-60ef-495c-bf5b-47c61ad2775b" providerId="AD" clId="Web-{A407B1A8-ED12-91AF-06C7-8D110AD17283}" dt="2024-02-27T20:37:06.626" v="604"/>
          <ac:spMkLst>
            <pc:docMk/>
            <pc:sldMk cId="569101593" sldId="297"/>
            <ac:spMk id="4" creationId="{6C2CFD50-1A8F-CED4-A374-AA781A86B145}"/>
          </ac:spMkLst>
        </pc:spChg>
        <pc:spChg chg="del">
          <ac:chgData name="Lilley Caicedo Nieto" userId="S::lilley_caicedo@soy.sena.edu.co::6b64002a-60ef-495c-bf5b-47c61ad2775b" providerId="AD" clId="Web-{A407B1A8-ED12-91AF-06C7-8D110AD17283}" dt="2024-02-27T20:37:01.329" v="602"/>
          <ac:spMkLst>
            <pc:docMk/>
            <pc:sldMk cId="569101593" sldId="297"/>
            <ac:spMk id="960" creationId="{00000000-0000-0000-0000-000000000000}"/>
          </ac:spMkLst>
        </pc:spChg>
        <pc:spChg chg="mod">
          <ac:chgData name="Lilley Caicedo Nieto" userId="S::lilley_caicedo@soy.sena.edu.co::6b64002a-60ef-495c-bf5b-47c61ad2775b" providerId="AD" clId="Web-{A407B1A8-ED12-91AF-06C7-8D110AD17283}" dt="2024-02-27T20:37:14.032" v="617" actId="20577"/>
          <ac:spMkLst>
            <pc:docMk/>
            <pc:sldMk cId="569101593" sldId="297"/>
            <ac:spMk id="961" creationId="{00000000-0000-0000-0000-000000000000}"/>
          </ac:spMkLst>
        </pc:spChg>
      </pc:sldChg>
      <pc:sldChg chg="add del replId">
        <pc:chgData name="Lilley Caicedo Nieto" userId="S::lilley_caicedo@soy.sena.edu.co::6b64002a-60ef-495c-bf5b-47c61ad2775b" providerId="AD" clId="Web-{A407B1A8-ED12-91AF-06C7-8D110AD17283}" dt="2024-02-27T20:37:17.735" v="619"/>
        <pc:sldMkLst>
          <pc:docMk/>
          <pc:sldMk cId="3433928933" sldId="298"/>
        </pc:sldMkLst>
      </pc:sldChg>
    </pc:docChg>
  </pc:docChgLst>
  <pc:docChgLst>
    <pc:chgData name="Usuario invitado" userId="S::urn:spo:anon#e3853fd21b31e5021338931155793d575a7bf769636ecc440888ca97e6e7cead::" providerId="AD" clId="Web-{377DFFE2-F847-4F53-95E6-DAF7183B7E2D}"/>
    <pc:docChg chg="addSld delSld modSld">
      <pc:chgData name="Usuario invitado" userId="S::urn:spo:anon#e3853fd21b31e5021338931155793d575a7bf769636ecc440888ca97e6e7cead::" providerId="AD" clId="Web-{377DFFE2-F847-4F53-95E6-DAF7183B7E2D}" dt="2024-02-28T18:26:04.434" v="147" actId="20577"/>
      <pc:docMkLst>
        <pc:docMk/>
      </pc:docMkLst>
      <pc:sldChg chg="addSp modSp">
        <pc:chgData name="Usuario invitado" userId="S::urn:spo:anon#e3853fd21b31e5021338931155793d575a7bf769636ecc440888ca97e6e7cead::" providerId="AD" clId="Web-{377DFFE2-F847-4F53-95E6-DAF7183B7E2D}" dt="2024-02-28T18:25:45.354" v="145" actId="20577"/>
        <pc:sldMkLst>
          <pc:docMk/>
          <pc:sldMk cId="3324395302" sldId="296"/>
        </pc:sldMkLst>
        <pc:spChg chg="add mod">
          <ac:chgData name="Usuario invitado" userId="S::urn:spo:anon#e3853fd21b31e5021338931155793d575a7bf769636ecc440888ca97e6e7cead::" providerId="AD" clId="Web-{377DFFE2-F847-4F53-95E6-DAF7183B7E2D}" dt="2024-02-28T18:25:45.354" v="145" actId="20577"/>
          <ac:spMkLst>
            <pc:docMk/>
            <pc:sldMk cId="3324395302" sldId="296"/>
            <ac:spMk id="3" creationId="{60B9E69F-CA9A-803E-5CA2-07CB421EDDCD}"/>
          </ac:spMkLst>
        </pc:spChg>
        <pc:spChg chg="mod">
          <ac:chgData name="Usuario invitado" userId="S::urn:spo:anon#e3853fd21b31e5021338931155793d575a7bf769636ecc440888ca97e6e7cead::" providerId="AD" clId="Web-{377DFFE2-F847-4F53-95E6-DAF7183B7E2D}" dt="2024-02-28T18:24:28.130" v="110" actId="20577"/>
          <ac:spMkLst>
            <pc:docMk/>
            <pc:sldMk cId="3324395302" sldId="296"/>
            <ac:spMk id="961" creationId="{00000000-0000-0000-0000-000000000000}"/>
          </ac:spMkLst>
        </pc:spChg>
      </pc:sldChg>
      <pc:sldChg chg="addSp delSp modSp new del">
        <pc:chgData name="Usuario invitado" userId="S::urn:spo:anon#e3853fd21b31e5021338931155793d575a7bf769636ecc440888ca97e6e7cead::" providerId="AD" clId="Web-{377DFFE2-F847-4F53-95E6-DAF7183B7E2D}" dt="2024-02-28T17:59:42.762" v="4"/>
        <pc:sldMkLst>
          <pc:docMk/>
          <pc:sldMk cId="1116960629" sldId="297"/>
        </pc:sldMkLst>
        <pc:picChg chg="add del mod">
          <ac:chgData name="Usuario invitado" userId="S::urn:spo:anon#e3853fd21b31e5021338931155793d575a7bf769636ecc440888ca97e6e7cead::" providerId="AD" clId="Web-{377DFFE2-F847-4F53-95E6-DAF7183B7E2D}" dt="2024-02-28T17:59:34.199" v="3"/>
          <ac:picMkLst>
            <pc:docMk/>
            <pc:sldMk cId="1116960629" sldId="297"/>
            <ac:picMk id="4" creationId="{C40024F1-50F3-983C-0CAF-65AE8DCA6C6D}"/>
          </ac:picMkLst>
        </pc:picChg>
      </pc:sldChg>
      <pc:sldChg chg="delSp modSp add replId">
        <pc:chgData name="Usuario invitado" userId="S::urn:spo:anon#e3853fd21b31e5021338931155793d575a7bf769636ecc440888ca97e6e7cead::" providerId="AD" clId="Web-{377DFFE2-F847-4F53-95E6-DAF7183B7E2D}" dt="2024-02-28T18:26:04.434" v="147" actId="20577"/>
        <pc:sldMkLst>
          <pc:docMk/>
          <pc:sldMk cId="3537356713" sldId="297"/>
        </pc:sldMkLst>
        <pc:spChg chg="del">
          <ac:chgData name="Usuario invitado" userId="S::urn:spo:anon#e3853fd21b31e5021338931155793d575a7bf769636ecc440888ca97e6e7cead::" providerId="AD" clId="Web-{377DFFE2-F847-4F53-95E6-DAF7183B7E2D}" dt="2024-02-28T18:00:31.672" v="18"/>
          <ac:spMkLst>
            <pc:docMk/>
            <pc:sldMk cId="3537356713" sldId="297"/>
            <ac:spMk id="8" creationId="{50A519BD-3ACD-28A5-43FB-6B480EB61F52}"/>
          </ac:spMkLst>
        </pc:spChg>
        <pc:spChg chg="del mod">
          <ac:chgData name="Usuario invitado" userId="S::urn:spo:anon#e3853fd21b31e5021338931155793d575a7bf769636ecc440888ca97e6e7cead::" providerId="AD" clId="Web-{377DFFE2-F847-4F53-95E6-DAF7183B7E2D}" dt="2024-02-28T18:00:38.860" v="21"/>
          <ac:spMkLst>
            <pc:docMk/>
            <pc:sldMk cId="3537356713" sldId="297"/>
            <ac:spMk id="12" creationId="{5A5940FF-D805-BD29-F2EE-54C41AEBECFF}"/>
          </ac:spMkLst>
        </pc:spChg>
        <pc:spChg chg="mod">
          <ac:chgData name="Usuario invitado" userId="S::urn:spo:anon#e3853fd21b31e5021338931155793d575a7bf769636ecc440888ca97e6e7cead::" providerId="AD" clId="Web-{377DFFE2-F847-4F53-95E6-DAF7183B7E2D}" dt="2024-02-28T18:00:28.046" v="16" actId="20577"/>
          <ac:spMkLst>
            <pc:docMk/>
            <pc:sldMk cId="3537356713" sldId="297"/>
            <ac:spMk id="960" creationId="{00000000-0000-0000-0000-000000000000}"/>
          </ac:spMkLst>
        </pc:spChg>
        <pc:spChg chg="mod">
          <ac:chgData name="Usuario invitado" userId="S::urn:spo:anon#e3853fd21b31e5021338931155793d575a7bf769636ecc440888ca97e6e7cead::" providerId="AD" clId="Web-{377DFFE2-F847-4F53-95E6-DAF7183B7E2D}" dt="2024-02-28T18:26:04.434" v="147" actId="20577"/>
          <ac:spMkLst>
            <pc:docMk/>
            <pc:sldMk cId="3537356713" sldId="297"/>
            <ac:spMk id="961" creationId="{00000000-0000-0000-0000-000000000000}"/>
          </ac:spMkLst>
        </pc:spChg>
        <pc:picChg chg="del">
          <ac:chgData name="Usuario invitado" userId="S::urn:spo:anon#e3853fd21b31e5021338931155793d575a7bf769636ecc440888ca97e6e7cead::" providerId="AD" clId="Web-{377DFFE2-F847-4F53-95E6-DAF7183B7E2D}" dt="2024-02-28T18:00:29.796" v="17"/>
          <ac:picMkLst>
            <pc:docMk/>
            <pc:sldMk cId="3537356713" sldId="297"/>
            <ac:picMk id="4" creationId="{D467912F-6442-D450-E020-0BC7961001E2}"/>
          </ac:picMkLst>
        </pc:picChg>
      </pc:sldChg>
    </pc:docChg>
  </pc:docChgLst>
  <pc:docChgLst>
    <pc:chgData name="Nayarit Glet Gutierrez Nieto" userId="S::nayarit.gurierrez@soy.sena.edu.co::46dd5ca9-41f9-41fa-a795-cd6919a299a4" providerId="AD" clId="Web-{D44AC3AE-42D5-9BA4-D79F-9A849300060C}"/>
    <pc:docChg chg="modSld">
      <pc:chgData name="Nayarit Glet Gutierrez Nieto" userId="S::nayarit.gurierrez@soy.sena.edu.co::46dd5ca9-41f9-41fa-a795-cd6919a299a4" providerId="AD" clId="Web-{D44AC3AE-42D5-9BA4-D79F-9A849300060C}" dt="2024-02-29T14:26:27.191" v="175" actId="20577"/>
      <pc:docMkLst>
        <pc:docMk/>
      </pc:docMkLst>
      <pc:sldChg chg="modSp">
        <pc:chgData name="Nayarit Glet Gutierrez Nieto" userId="S::nayarit.gurierrez@soy.sena.edu.co::46dd5ca9-41f9-41fa-a795-cd6919a299a4" providerId="AD" clId="Web-{D44AC3AE-42D5-9BA4-D79F-9A849300060C}" dt="2024-02-29T14:26:27.191" v="175" actId="20577"/>
        <pc:sldMkLst>
          <pc:docMk/>
          <pc:sldMk cId="0" sldId="256"/>
        </pc:sldMkLst>
        <pc:spChg chg="mod">
          <ac:chgData name="Nayarit Glet Gutierrez Nieto" userId="S::nayarit.gurierrez@soy.sena.edu.co::46dd5ca9-41f9-41fa-a795-cd6919a299a4" providerId="AD" clId="Web-{D44AC3AE-42D5-9BA4-D79F-9A849300060C}" dt="2024-02-29T14:26:27.191" v="175" actId="20577"/>
          <ac:spMkLst>
            <pc:docMk/>
            <pc:sldMk cId="0" sldId="256"/>
            <ac:spMk id="662" creationId="{00000000-0000-0000-0000-000000000000}"/>
          </ac:spMkLst>
        </pc:spChg>
      </pc:sldChg>
      <pc:sldChg chg="addSp delSp modSp">
        <pc:chgData name="Nayarit Glet Gutierrez Nieto" userId="S::nayarit.gurierrez@soy.sena.edu.co::46dd5ca9-41f9-41fa-a795-cd6919a299a4" providerId="AD" clId="Web-{D44AC3AE-42D5-9BA4-D79F-9A849300060C}" dt="2024-02-29T13:10:09.895" v="14" actId="14100"/>
        <pc:sldMkLst>
          <pc:docMk/>
          <pc:sldMk cId="0" sldId="262"/>
        </pc:sldMkLst>
        <pc:spChg chg="add del mod">
          <ac:chgData name="Nayarit Glet Gutierrez Nieto" userId="S::nayarit.gurierrez@soy.sena.edu.co::46dd5ca9-41f9-41fa-a795-cd6919a299a4" providerId="AD" clId="Web-{D44AC3AE-42D5-9BA4-D79F-9A849300060C}" dt="2024-02-29T13:09:38.378" v="3"/>
          <ac:spMkLst>
            <pc:docMk/>
            <pc:sldMk cId="0" sldId="262"/>
            <ac:spMk id="3" creationId="{CA9D247B-63B0-7B69-742B-1EED428E9AE6}"/>
          </ac:spMkLst>
        </pc:spChg>
        <pc:spChg chg="add del mod">
          <ac:chgData name="Nayarit Glet Gutierrez Nieto" userId="S::nayarit.gurierrez@soy.sena.edu.co::46dd5ca9-41f9-41fa-a795-cd6919a299a4" providerId="AD" clId="Web-{D44AC3AE-42D5-9BA4-D79F-9A849300060C}" dt="2024-02-29T13:09:36.706" v="2"/>
          <ac:spMkLst>
            <pc:docMk/>
            <pc:sldMk cId="0" sldId="262"/>
            <ac:spMk id="5" creationId="{9AF5F3A5-E09E-36D9-1B59-BB22D8895D16}"/>
          </ac:spMkLst>
        </pc:spChg>
        <pc:spChg chg="add del mod">
          <ac:chgData name="Nayarit Glet Gutierrez Nieto" userId="S::nayarit.gurierrez@soy.sena.edu.co::46dd5ca9-41f9-41fa-a795-cd6919a299a4" providerId="AD" clId="Web-{D44AC3AE-42D5-9BA4-D79F-9A849300060C}" dt="2024-02-29T13:09:43.800" v="5"/>
          <ac:spMkLst>
            <pc:docMk/>
            <pc:sldMk cId="0" sldId="262"/>
            <ac:spMk id="7" creationId="{B625ED07-28EE-3C67-348A-B47DC740311F}"/>
          </ac:spMkLst>
        </pc:spChg>
        <pc:spChg chg="add del mod">
          <ac:chgData name="Nayarit Glet Gutierrez Nieto" userId="S::nayarit.gurierrez@soy.sena.edu.co::46dd5ca9-41f9-41fa-a795-cd6919a299a4" providerId="AD" clId="Web-{D44AC3AE-42D5-9BA4-D79F-9A849300060C}" dt="2024-02-29T13:09:51.800" v="8"/>
          <ac:spMkLst>
            <pc:docMk/>
            <pc:sldMk cId="0" sldId="262"/>
            <ac:spMk id="9" creationId="{4CAB2396-EA4F-52BE-3E9E-9BC9BD4E8017}"/>
          </ac:spMkLst>
        </pc:spChg>
        <pc:spChg chg="add mod">
          <ac:chgData name="Nayarit Glet Gutierrez Nieto" userId="S::nayarit.gurierrez@soy.sena.edu.co::46dd5ca9-41f9-41fa-a795-cd6919a299a4" providerId="AD" clId="Web-{D44AC3AE-42D5-9BA4-D79F-9A849300060C}" dt="2024-02-29T13:10:02.926" v="12" actId="1076"/>
          <ac:spMkLst>
            <pc:docMk/>
            <pc:sldMk cId="0" sldId="262"/>
            <ac:spMk id="11" creationId="{B9C9D153-FE07-917C-F057-FA8756173063}"/>
          </ac:spMkLst>
        </pc:spChg>
        <pc:spChg chg="add mod">
          <ac:chgData name="Nayarit Glet Gutierrez Nieto" userId="S::nayarit.gurierrez@soy.sena.edu.co::46dd5ca9-41f9-41fa-a795-cd6919a299a4" providerId="AD" clId="Web-{D44AC3AE-42D5-9BA4-D79F-9A849300060C}" dt="2024-02-29T13:10:09.895" v="14" actId="14100"/>
          <ac:spMkLst>
            <pc:docMk/>
            <pc:sldMk cId="0" sldId="262"/>
            <ac:spMk id="13" creationId="{1F828005-15DA-E96F-A68C-07D678D6FFE2}"/>
          </ac:spMkLst>
        </pc:spChg>
        <pc:spChg chg="del">
          <ac:chgData name="Nayarit Glet Gutierrez Nieto" userId="S::nayarit.gurierrez@soy.sena.edu.co::46dd5ca9-41f9-41fa-a795-cd6919a299a4" providerId="AD" clId="Web-{D44AC3AE-42D5-9BA4-D79F-9A849300060C}" dt="2024-02-29T13:09:54.082" v="9"/>
          <ac:spMkLst>
            <pc:docMk/>
            <pc:sldMk cId="0" sldId="262"/>
            <ac:spMk id="916" creationId="{00000000-0000-0000-0000-000000000000}"/>
          </ac:spMkLst>
        </pc:spChg>
        <pc:spChg chg="del">
          <ac:chgData name="Nayarit Glet Gutierrez Nieto" userId="S::nayarit.gurierrez@soy.sena.edu.co::46dd5ca9-41f9-41fa-a795-cd6919a299a4" providerId="AD" clId="Web-{D44AC3AE-42D5-9BA4-D79F-9A849300060C}" dt="2024-02-29T13:09:31.784" v="1"/>
          <ac:spMkLst>
            <pc:docMk/>
            <pc:sldMk cId="0" sldId="262"/>
            <ac:spMk id="917" creationId="{00000000-0000-0000-0000-000000000000}"/>
          </ac:spMkLst>
        </pc:spChg>
        <pc:spChg chg="del">
          <ac:chgData name="Nayarit Glet Gutierrez Nieto" userId="S::nayarit.gurierrez@soy.sena.edu.co::46dd5ca9-41f9-41fa-a795-cd6919a299a4" providerId="AD" clId="Web-{D44AC3AE-42D5-9BA4-D79F-9A849300060C}" dt="2024-02-29T13:09:56.191" v="10"/>
          <ac:spMkLst>
            <pc:docMk/>
            <pc:sldMk cId="0" sldId="262"/>
            <ac:spMk id="918" creationId="{00000000-0000-0000-0000-000000000000}"/>
          </ac:spMkLst>
        </pc:spChg>
        <pc:spChg chg="del">
          <ac:chgData name="Nayarit Glet Gutierrez Nieto" userId="S::nayarit.gurierrez@soy.sena.edu.co::46dd5ca9-41f9-41fa-a795-cd6919a299a4" providerId="AD" clId="Web-{D44AC3AE-42D5-9BA4-D79F-9A849300060C}" dt="2024-02-29T13:09:28.956" v="0"/>
          <ac:spMkLst>
            <pc:docMk/>
            <pc:sldMk cId="0" sldId="262"/>
            <ac:spMk id="919" creationId="{00000000-0000-0000-0000-000000000000}"/>
          </ac:spMkLst>
        </pc:spChg>
        <pc:spChg chg="del">
          <ac:chgData name="Nayarit Glet Gutierrez Nieto" userId="S::nayarit.gurierrez@soy.sena.edu.co::46dd5ca9-41f9-41fa-a795-cd6919a299a4" providerId="AD" clId="Web-{D44AC3AE-42D5-9BA4-D79F-9A849300060C}" dt="2024-02-29T13:09:47.207" v="7"/>
          <ac:spMkLst>
            <pc:docMk/>
            <pc:sldMk cId="0" sldId="262"/>
            <ac:spMk id="920" creationId="{00000000-0000-0000-0000-000000000000}"/>
          </ac:spMkLst>
        </pc:spChg>
        <pc:spChg chg="del">
          <ac:chgData name="Nayarit Glet Gutierrez Nieto" userId="S::nayarit.gurierrez@soy.sena.edu.co::46dd5ca9-41f9-41fa-a795-cd6919a299a4" providerId="AD" clId="Web-{D44AC3AE-42D5-9BA4-D79F-9A849300060C}" dt="2024-02-29T13:09:40.878" v="4"/>
          <ac:spMkLst>
            <pc:docMk/>
            <pc:sldMk cId="0" sldId="262"/>
            <ac:spMk id="921" creationId="{00000000-0000-0000-0000-000000000000}"/>
          </ac:spMkLst>
        </pc:spChg>
        <pc:grpChg chg="del">
          <ac:chgData name="Nayarit Glet Gutierrez Nieto" userId="S::nayarit.gurierrez@soy.sena.edu.co::46dd5ca9-41f9-41fa-a795-cd6919a299a4" providerId="AD" clId="Web-{D44AC3AE-42D5-9BA4-D79F-9A849300060C}" dt="2024-02-29T13:09:45.081" v="6"/>
          <ac:grpSpMkLst>
            <pc:docMk/>
            <pc:sldMk cId="0" sldId="262"/>
            <ac:grpSpMk id="939" creationId="{00000000-0000-0000-0000-000000000000}"/>
          </ac:grpSpMkLst>
        </pc:grpChg>
      </pc:sldChg>
      <pc:sldChg chg="delSp modSp">
        <pc:chgData name="Nayarit Glet Gutierrez Nieto" userId="S::nayarit.gurierrez@soy.sena.edu.co::46dd5ca9-41f9-41fa-a795-cd6919a299a4" providerId="AD" clId="Web-{D44AC3AE-42D5-9BA4-D79F-9A849300060C}" dt="2024-02-29T14:23:11.123" v="170" actId="20577"/>
        <pc:sldMkLst>
          <pc:docMk/>
          <pc:sldMk cId="2636425423" sldId="300"/>
        </pc:sldMkLst>
        <pc:spChg chg="del">
          <ac:chgData name="Nayarit Glet Gutierrez Nieto" userId="S::nayarit.gurierrez@soy.sena.edu.co::46dd5ca9-41f9-41fa-a795-cd6919a299a4" providerId="AD" clId="Web-{D44AC3AE-42D5-9BA4-D79F-9A849300060C}" dt="2024-02-29T14:22:57.013" v="166"/>
          <ac:spMkLst>
            <pc:docMk/>
            <pc:sldMk cId="2636425423" sldId="300"/>
            <ac:spMk id="3" creationId="{D33B406E-1A06-9518-CCFB-5B3331EB0078}"/>
          </ac:spMkLst>
        </pc:spChg>
        <pc:spChg chg="del">
          <ac:chgData name="Nayarit Glet Gutierrez Nieto" userId="S::nayarit.gurierrez@soy.sena.edu.co::46dd5ca9-41f9-41fa-a795-cd6919a299a4" providerId="AD" clId="Web-{D44AC3AE-42D5-9BA4-D79F-9A849300060C}" dt="2024-02-29T14:23:01.779" v="168"/>
          <ac:spMkLst>
            <pc:docMk/>
            <pc:sldMk cId="2636425423" sldId="300"/>
            <ac:spMk id="4" creationId="{4E11B534-3154-2F86-A05C-976C41743A2B}"/>
          </ac:spMkLst>
        </pc:spChg>
        <pc:spChg chg="mod">
          <ac:chgData name="Nayarit Glet Gutierrez Nieto" userId="S::nayarit.gurierrez@soy.sena.edu.co::46dd5ca9-41f9-41fa-a795-cd6919a299a4" providerId="AD" clId="Web-{D44AC3AE-42D5-9BA4-D79F-9A849300060C}" dt="2024-02-29T14:23:11.123" v="170" actId="20577"/>
          <ac:spMkLst>
            <pc:docMk/>
            <pc:sldMk cId="2636425423" sldId="300"/>
            <ac:spMk id="6" creationId="{16D7D90F-CA6D-5D01-AD18-775A4D609954}"/>
          </ac:spMkLst>
        </pc:spChg>
        <pc:spChg chg="del">
          <ac:chgData name="Nayarit Glet Gutierrez Nieto" userId="S::nayarit.gurierrez@soy.sena.edu.co::46dd5ca9-41f9-41fa-a795-cd6919a299a4" providerId="AD" clId="Web-{D44AC3AE-42D5-9BA4-D79F-9A849300060C}" dt="2024-02-29T14:22:59.435" v="167"/>
          <ac:spMkLst>
            <pc:docMk/>
            <pc:sldMk cId="2636425423" sldId="300"/>
            <ac:spMk id="9" creationId="{18E3A81D-82F4-9812-8665-396299051E6B}"/>
          </ac:spMkLst>
        </pc:spChg>
        <pc:picChg chg="del">
          <ac:chgData name="Nayarit Glet Gutierrez Nieto" userId="S::nayarit.gurierrez@soy.sena.edu.co::46dd5ca9-41f9-41fa-a795-cd6919a299a4" providerId="AD" clId="Web-{D44AC3AE-42D5-9BA4-D79F-9A849300060C}" dt="2024-02-29T14:22:53.982" v="165"/>
          <ac:picMkLst>
            <pc:docMk/>
            <pc:sldMk cId="2636425423" sldId="300"/>
            <ac:picMk id="5" creationId="{C2D3B838-D2D0-7C84-4972-4CA9564F14CB}"/>
          </ac:picMkLst>
        </pc:picChg>
      </pc:sldChg>
      <pc:sldChg chg="modSp">
        <pc:chgData name="Nayarit Glet Gutierrez Nieto" userId="S::nayarit.gurierrez@soy.sena.edu.co::46dd5ca9-41f9-41fa-a795-cd6919a299a4" providerId="AD" clId="Web-{D44AC3AE-42D5-9BA4-D79F-9A849300060C}" dt="2024-02-29T14:26:05.659" v="173" actId="20577"/>
        <pc:sldMkLst>
          <pc:docMk/>
          <pc:sldMk cId="1045480850" sldId="301"/>
        </pc:sldMkLst>
        <pc:spChg chg="mod">
          <ac:chgData name="Nayarit Glet Gutierrez Nieto" userId="S::nayarit.gurierrez@soy.sena.edu.co::46dd5ca9-41f9-41fa-a795-cd6919a299a4" providerId="AD" clId="Web-{D44AC3AE-42D5-9BA4-D79F-9A849300060C}" dt="2024-02-29T14:26:05.659" v="173" actId="20577"/>
          <ac:spMkLst>
            <pc:docMk/>
            <pc:sldMk cId="1045480850" sldId="301"/>
            <ac:spMk id="961" creationId="{00000000-0000-0000-0000-000000000000}"/>
          </ac:spMkLst>
        </pc:spChg>
      </pc:sldChg>
    </pc:docChg>
  </pc:docChgLst>
  <pc:docChgLst>
    <pc:chgData name="Nayarit Glet Gutierrez Nieto" userId="S::nayarit.gurierrez@soy.sena.edu.co::46dd5ca9-41f9-41fa-a795-cd6919a299a4" providerId="AD" clId="Web-{103F71A7-2F53-5AE7-2F21-5CABF63A7F16}"/>
    <pc:docChg chg="modSld">
      <pc:chgData name="Nayarit Glet Gutierrez Nieto" userId="S::nayarit.gurierrez@soy.sena.edu.co::46dd5ca9-41f9-41fa-a795-cd6919a299a4" providerId="AD" clId="Web-{103F71A7-2F53-5AE7-2F21-5CABF63A7F16}" dt="2024-02-28T18:59:48.872" v="2"/>
      <pc:docMkLst>
        <pc:docMk/>
      </pc:docMkLst>
      <pc:sldChg chg="modSp">
        <pc:chgData name="Nayarit Glet Gutierrez Nieto" userId="S::nayarit.gurierrez@soy.sena.edu.co::46dd5ca9-41f9-41fa-a795-cd6919a299a4" providerId="AD" clId="Web-{103F71A7-2F53-5AE7-2F21-5CABF63A7F16}" dt="2024-02-28T18:59:48.872" v="2"/>
        <pc:sldMkLst>
          <pc:docMk/>
          <pc:sldMk cId="3324395302" sldId="296"/>
        </pc:sldMkLst>
        <pc:picChg chg="mod">
          <ac:chgData name="Nayarit Glet Gutierrez Nieto" userId="S::nayarit.gurierrez@soy.sena.edu.co::46dd5ca9-41f9-41fa-a795-cd6919a299a4" providerId="AD" clId="Web-{103F71A7-2F53-5AE7-2F21-5CABF63A7F16}" dt="2024-02-28T18:59:48.872" v="2"/>
          <ac:picMkLst>
            <pc:docMk/>
            <pc:sldMk cId="3324395302" sldId="296"/>
            <ac:picMk id="4" creationId="{D467912F-6442-D450-E020-0BC7961001E2}"/>
          </ac:picMkLst>
        </pc:picChg>
      </pc:sldChg>
    </pc:docChg>
  </pc:docChgLst>
  <pc:docChgLst>
    <pc:chgData name="Nayarit Glet Gutierrez Nieto" userId="S::nayarit.gurierrez@soy.sena.edu.co::46dd5ca9-41f9-41fa-a795-cd6919a299a4" providerId="AD" clId="Web-{D13375CE-85EA-FC58-E1CA-D87217640255}"/>
    <pc:docChg chg="addSld delSld modSld">
      <pc:chgData name="Nayarit Glet Gutierrez Nieto" userId="S::nayarit.gurierrez@soy.sena.edu.co::46dd5ca9-41f9-41fa-a795-cd6919a299a4" providerId="AD" clId="Web-{D13375CE-85EA-FC58-E1CA-D87217640255}" dt="2024-02-29T02:01:57.633" v="39"/>
      <pc:docMkLst>
        <pc:docMk/>
      </pc:docMkLst>
      <pc:sldChg chg="addSp delSp modSp add replId">
        <pc:chgData name="Nayarit Glet Gutierrez Nieto" userId="S::nayarit.gurierrez@soy.sena.edu.co::46dd5ca9-41f9-41fa-a795-cd6919a299a4" providerId="AD" clId="Web-{D13375CE-85EA-FC58-E1CA-D87217640255}" dt="2024-02-29T00:49:08.450" v="38" actId="20577"/>
        <pc:sldMkLst>
          <pc:docMk/>
          <pc:sldMk cId="2636425423" sldId="300"/>
        </pc:sldMkLst>
        <pc:spChg chg="add mod">
          <ac:chgData name="Nayarit Glet Gutierrez Nieto" userId="S::nayarit.gurierrez@soy.sena.edu.co::46dd5ca9-41f9-41fa-a795-cd6919a299a4" providerId="AD" clId="Web-{D13375CE-85EA-FC58-E1CA-D87217640255}" dt="2024-02-29T00:49:08.450" v="38" actId="20577"/>
          <ac:spMkLst>
            <pc:docMk/>
            <pc:sldMk cId="2636425423" sldId="300"/>
            <ac:spMk id="6" creationId="{16D7D90F-CA6D-5D01-AD18-775A4D609954}"/>
          </ac:spMkLst>
        </pc:spChg>
        <pc:spChg chg="del mod">
          <ac:chgData name="Nayarit Glet Gutierrez Nieto" userId="S::nayarit.gurierrez@soy.sena.edu.co::46dd5ca9-41f9-41fa-a795-cd6919a299a4" providerId="AD" clId="Web-{D13375CE-85EA-FC58-E1CA-D87217640255}" dt="2024-02-29T00:37:22.306" v="3"/>
          <ac:spMkLst>
            <pc:docMk/>
            <pc:sldMk cId="2636425423" sldId="300"/>
            <ac:spMk id="949" creationId="{00000000-0000-0000-0000-000000000000}"/>
          </ac:spMkLst>
        </pc:spChg>
      </pc:sldChg>
      <pc:sldChg chg="del">
        <pc:chgData name="Nayarit Glet Gutierrez Nieto" userId="S::nayarit.gurierrez@soy.sena.edu.co::46dd5ca9-41f9-41fa-a795-cd6919a299a4" providerId="AD" clId="Web-{D13375CE-85EA-FC58-E1CA-D87217640255}" dt="2024-02-29T02:01:57.633" v="39"/>
        <pc:sldMkLst>
          <pc:docMk/>
          <pc:sldMk cId="989359145" sldId="301"/>
        </pc:sldMkLst>
      </pc:sldChg>
    </pc:docChg>
  </pc:docChgLst>
  <pc:docChgLst>
    <pc:chgData name="Jonny Alejandro Pulido Escobar" userId="S::jonny_pulido@soy.sena.edu.co::d1446f11-166a-4a8b-948a-920392a144d1" providerId="AD" clId="Web-{2DEA4CC5-7B3B-9C3E-77B8-59E0810E1A50}"/>
    <pc:docChg chg="modSld">
      <pc:chgData name="Jonny Alejandro Pulido Escobar" userId="S::jonny_pulido@soy.sena.edu.co::d1446f11-166a-4a8b-948a-920392a144d1" providerId="AD" clId="Web-{2DEA4CC5-7B3B-9C3E-77B8-59E0810E1A50}" dt="2024-02-27T21:31:53.827" v="5"/>
      <pc:docMkLst>
        <pc:docMk/>
      </pc:docMkLst>
      <pc:sldChg chg="delSp">
        <pc:chgData name="Jonny Alejandro Pulido Escobar" userId="S::jonny_pulido@soy.sena.edu.co::d1446f11-166a-4a8b-948a-920392a144d1" providerId="AD" clId="Web-{2DEA4CC5-7B3B-9C3E-77B8-59E0810E1A50}" dt="2024-02-27T21:31:53.827" v="5"/>
        <pc:sldMkLst>
          <pc:docMk/>
          <pc:sldMk cId="0" sldId="262"/>
        </pc:sldMkLst>
        <pc:spChg chg="del">
          <ac:chgData name="Jonny Alejandro Pulido Escobar" userId="S::jonny_pulido@soy.sena.edu.co::d1446f11-166a-4a8b-948a-920392a144d1" providerId="AD" clId="Web-{2DEA4CC5-7B3B-9C3E-77B8-59E0810E1A50}" dt="2024-02-27T21:31:32.233" v="0"/>
          <ac:spMkLst>
            <pc:docMk/>
            <pc:sldMk cId="0" sldId="262"/>
            <ac:spMk id="923" creationId="{00000000-0000-0000-0000-000000000000}"/>
          </ac:spMkLst>
        </pc:spChg>
        <pc:spChg chg="del">
          <ac:chgData name="Jonny Alejandro Pulido Escobar" userId="S::jonny_pulido@soy.sena.edu.co::d1446f11-166a-4a8b-948a-920392a144d1" providerId="AD" clId="Web-{2DEA4CC5-7B3B-9C3E-77B8-59E0810E1A50}" dt="2024-02-27T21:31:40.608" v="2"/>
          <ac:spMkLst>
            <pc:docMk/>
            <pc:sldMk cId="0" sldId="262"/>
            <ac:spMk id="933" creationId="{00000000-0000-0000-0000-000000000000}"/>
          </ac:spMkLst>
        </pc:spChg>
        <pc:spChg chg="del">
          <ac:chgData name="Jonny Alejandro Pulido Escobar" userId="S::jonny_pulido@soy.sena.edu.co::d1446f11-166a-4a8b-948a-920392a144d1" providerId="AD" clId="Web-{2DEA4CC5-7B3B-9C3E-77B8-59E0810E1A50}" dt="2024-02-27T21:31:35.811" v="1"/>
          <ac:spMkLst>
            <pc:docMk/>
            <pc:sldMk cId="0" sldId="262"/>
            <ac:spMk id="934" creationId="{00000000-0000-0000-0000-000000000000}"/>
          </ac:spMkLst>
        </pc:spChg>
        <pc:spChg chg="del topLvl">
          <ac:chgData name="Jonny Alejandro Pulido Escobar" userId="S::jonny_pulido@soy.sena.edu.co::d1446f11-166a-4a8b-948a-920392a144d1" providerId="AD" clId="Web-{2DEA4CC5-7B3B-9C3E-77B8-59E0810E1A50}" dt="2024-02-27T21:31:48.952" v="4"/>
          <ac:spMkLst>
            <pc:docMk/>
            <pc:sldMk cId="0" sldId="262"/>
            <ac:spMk id="936" creationId="{00000000-0000-0000-0000-000000000000}"/>
          </ac:spMkLst>
        </pc:spChg>
        <pc:spChg chg="del">
          <ac:chgData name="Jonny Alejandro Pulido Escobar" userId="S::jonny_pulido@soy.sena.edu.co::d1446f11-166a-4a8b-948a-920392a144d1" providerId="AD" clId="Web-{2DEA4CC5-7B3B-9C3E-77B8-59E0810E1A50}" dt="2024-02-27T21:31:44.499" v="3"/>
          <ac:spMkLst>
            <pc:docMk/>
            <pc:sldMk cId="0" sldId="262"/>
            <ac:spMk id="937" creationId="{00000000-0000-0000-0000-000000000000}"/>
          </ac:spMkLst>
        </pc:spChg>
        <pc:spChg chg="del topLvl">
          <ac:chgData name="Jonny Alejandro Pulido Escobar" userId="S::jonny_pulido@soy.sena.edu.co::d1446f11-166a-4a8b-948a-920392a144d1" providerId="AD" clId="Web-{2DEA4CC5-7B3B-9C3E-77B8-59E0810E1A50}" dt="2024-02-27T21:31:53.827" v="5"/>
          <ac:spMkLst>
            <pc:docMk/>
            <pc:sldMk cId="0" sldId="262"/>
            <ac:spMk id="938" creationId="{00000000-0000-0000-0000-000000000000}"/>
          </ac:spMkLst>
        </pc:spChg>
        <pc:grpChg chg="del">
          <ac:chgData name="Jonny Alejandro Pulido Escobar" userId="S::jonny_pulido@soy.sena.edu.co::d1446f11-166a-4a8b-948a-920392a144d1" providerId="AD" clId="Web-{2DEA4CC5-7B3B-9C3E-77B8-59E0810E1A50}" dt="2024-02-27T21:31:48.952" v="4"/>
          <ac:grpSpMkLst>
            <pc:docMk/>
            <pc:sldMk cId="0" sldId="262"/>
            <ac:grpSpMk id="935" creationId="{00000000-0000-0000-0000-000000000000}"/>
          </ac:grpSpMkLst>
        </pc:grpChg>
      </pc:sldChg>
    </pc:docChg>
  </pc:docChgLst>
  <pc:docChgLst>
    <pc:chgData name="Jonny Alejandro Pulido Escobar" userId="S::jonny_pulido@soy.sena.edu.co::d1446f11-166a-4a8b-948a-920392a144d1" providerId="AD" clId="Web-{97D14097-AE0F-B411-3223-8E1E9AB628E5}"/>
    <pc:docChg chg="addSld modSld">
      <pc:chgData name="Jonny Alejandro Pulido Escobar" userId="S::jonny_pulido@soy.sena.edu.co::d1446f11-166a-4a8b-948a-920392a144d1" providerId="AD" clId="Web-{97D14097-AE0F-B411-3223-8E1E9AB628E5}" dt="2024-02-29T14:50:12.933" v="72" actId="1076"/>
      <pc:docMkLst>
        <pc:docMk/>
      </pc:docMkLst>
      <pc:sldChg chg="modSp">
        <pc:chgData name="Jonny Alejandro Pulido Escobar" userId="S::jonny_pulido@soy.sena.edu.co::d1446f11-166a-4a8b-948a-920392a144d1" providerId="AD" clId="Web-{97D14097-AE0F-B411-3223-8E1E9AB628E5}" dt="2024-02-29T14:28:15.262" v="0" actId="1076"/>
        <pc:sldMkLst>
          <pc:docMk/>
          <pc:sldMk cId="0" sldId="259"/>
        </pc:sldMkLst>
        <pc:spChg chg="mod">
          <ac:chgData name="Jonny Alejandro Pulido Escobar" userId="S::jonny_pulido@soy.sena.edu.co::d1446f11-166a-4a8b-948a-920392a144d1" providerId="AD" clId="Web-{97D14097-AE0F-B411-3223-8E1E9AB628E5}" dt="2024-02-29T14:28:15.262" v="0" actId="1076"/>
          <ac:spMkLst>
            <pc:docMk/>
            <pc:sldMk cId="0" sldId="259"/>
            <ac:spMk id="804" creationId="{00000000-0000-0000-0000-000000000000}"/>
          </ac:spMkLst>
        </pc:spChg>
      </pc:sldChg>
      <pc:sldChg chg="delSp modSp add replId">
        <pc:chgData name="Jonny Alejandro Pulido Escobar" userId="S::jonny_pulido@soy.sena.edu.co::d1446f11-166a-4a8b-948a-920392a144d1" providerId="AD" clId="Web-{97D14097-AE0F-B411-3223-8E1E9AB628E5}" dt="2024-02-29T14:50:12.933" v="72" actId="1076"/>
        <pc:sldMkLst>
          <pc:docMk/>
          <pc:sldMk cId="243110456" sldId="302"/>
        </pc:sldMkLst>
        <pc:spChg chg="del">
          <ac:chgData name="Jonny Alejandro Pulido Escobar" userId="S::jonny_pulido@soy.sena.edu.co::d1446f11-166a-4a8b-948a-920392a144d1" providerId="AD" clId="Web-{97D14097-AE0F-B411-3223-8E1E9AB628E5}" dt="2024-02-29T14:33:24.711" v="2"/>
          <ac:spMkLst>
            <pc:docMk/>
            <pc:sldMk cId="243110456" sldId="302"/>
            <ac:spMk id="2" creationId="{610BDB44-A4F9-A1BE-44A9-EE490761140D}"/>
          </ac:spMkLst>
        </pc:spChg>
        <pc:spChg chg="mod">
          <ac:chgData name="Jonny Alejandro Pulido Escobar" userId="S::jonny_pulido@soy.sena.edu.co::d1446f11-166a-4a8b-948a-920392a144d1" providerId="AD" clId="Web-{97D14097-AE0F-B411-3223-8E1E9AB628E5}" dt="2024-02-29T14:50:12.933" v="72" actId="1076"/>
          <ac:spMkLst>
            <pc:docMk/>
            <pc:sldMk cId="243110456" sldId="302"/>
            <ac:spMk id="13" creationId="{1F828005-15DA-E96F-A68C-07D678D6FFE2}"/>
          </ac:spMkLst>
        </pc:spChg>
      </pc:sldChg>
    </pc:docChg>
  </pc:docChgLst>
  <pc:docChgLst>
    <pc:chgData name="Lilley Caicedo Nieto" userId="S::lilley_caicedo@soy.sena.edu.co::6b64002a-60ef-495c-bf5b-47c61ad2775b" providerId="AD" clId="Web-{CA8D6798-D680-A989-030F-CC22B665CCF0}"/>
    <pc:docChg chg="addSld modSld sldOrd">
      <pc:chgData name="Lilley Caicedo Nieto" userId="S::lilley_caicedo@soy.sena.edu.co::6b64002a-60ef-495c-bf5b-47c61ad2775b" providerId="AD" clId="Web-{CA8D6798-D680-A989-030F-CC22B665CCF0}" dt="2024-02-29T00:51:33.656" v="641"/>
      <pc:docMkLst>
        <pc:docMk/>
      </pc:docMkLst>
      <pc:sldChg chg="modSp">
        <pc:chgData name="Lilley Caicedo Nieto" userId="S::lilley_caicedo@soy.sena.edu.co::6b64002a-60ef-495c-bf5b-47c61ad2775b" providerId="AD" clId="Web-{CA8D6798-D680-A989-030F-CC22B665CCF0}" dt="2024-02-29T00:40:39.180" v="622" actId="20577"/>
        <pc:sldMkLst>
          <pc:docMk/>
          <pc:sldMk cId="0" sldId="259"/>
        </pc:sldMkLst>
        <pc:spChg chg="mod">
          <ac:chgData name="Lilley Caicedo Nieto" userId="S::lilley_caicedo@soy.sena.edu.co::6b64002a-60ef-495c-bf5b-47c61ad2775b" providerId="AD" clId="Web-{CA8D6798-D680-A989-030F-CC22B665CCF0}" dt="2024-02-29T00:40:39.180" v="622" actId="20577"/>
          <ac:spMkLst>
            <pc:docMk/>
            <pc:sldMk cId="0" sldId="259"/>
            <ac:spMk id="20" creationId="{BCE7A2F9-9246-7627-C416-F75EB7A0672A}"/>
          </ac:spMkLst>
        </pc:spChg>
      </pc:sldChg>
      <pc:sldChg chg="addSp modSp">
        <pc:chgData name="Lilley Caicedo Nieto" userId="S::lilley_caicedo@soy.sena.edu.co::6b64002a-60ef-495c-bf5b-47c61ad2775b" providerId="AD" clId="Web-{CA8D6798-D680-A989-030F-CC22B665CCF0}" dt="2024-02-29T00:42:54.513" v="629" actId="20577"/>
        <pc:sldMkLst>
          <pc:docMk/>
          <pc:sldMk cId="0" sldId="261"/>
        </pc:sldMkLst>
        <pc:spChg chg="mod">
          <ac:chgData name="Lilley Caicedo Nieto" userId="S::lilley_caicedo@soy.sena.edu.co::6b64002a-60ef-495c-bf5b-47c61ad2775b" providerId="AD" clId="Web-{CA8D6798-D680-A989-030F-CC22B665CCF0}" dt="2024-02-29T00:16:42.115" v="140" actId="1076"/>
          <ac:spMkLst>
            <pc:docMk/>
            <pc:sldMk cId="0" sldId="261"/>
            <ac:spMk id="3" creationId="{7097FF28-9A1D-681A-8052-D19E59718C73}"/>
          </ac:spMkLst>
        </pc:spChg>
        <pc:spChg chg="add mod">
          <ac:chgData name="Lilley Caicedo Nieto" userId="S::lilley_caicedo@soy.sena.edu.co::6b64002a-60ef-495c-bf5b-47c61ad2775b" providerId="AD" clId="Web-{CA8D6798-D680-A989-030F-CC22B665CCF0}" dt="2024-02-29T00:42:54.513" v="629" actId="20577"/>
          <ac:spMkLst>
            <pc:docMk/>
            <pc:sldMk cId="0" sldId="261"/>
            <ac:spMk id="4" creationId="{FCE28A50-73D5-39A4-EF14-877B43609DA7}"/>
          </ac:spMkLst>
        </pc:spChg>
        <pc:spChg chg="mod">
          <ac:chgData name="Lilley Caicedo Nieto" userId="S::lilley_caicedo@soy.sena.edu.co::6b64002a-60ef-495c-bf5b-47c61ad2775b" providerId="AD" clId="Web-{CA8D6798-D680-A989-030F-CC22B665CCF0}" dt="2024-02-29T00:16:32.083" v="137" actId="1076"/>
          <ac:spMkLst>
            <pc:docMk/>
            <pc:sldMk cId="0" sldId="261"/>
            <ac:spMk id="5" creationId="{E47A8B56-F216-4D58-D52C-9544D5B11BA0}"/>
          </ac:spMkLst>
        </pc:spChg>
        <pc:spChg chg="mod">
          <ac:chgData name="Lilley Caicedo Nieto" userId="S::lilley_caicedo@soy.sena.edu.co::6b64002a-60ef-495c-bf5b-47c61ad2775b" providerId="AD" clId="Web-{CA8D6798-D680-A989-030F-CC22B665CCF0}" dt="2024-02-29T00:40:34.586" v="620" actId="20577"/>
          <ac:spMkLst>
            <pc:docMk/>
            <pc:sldMk cId="0" sldId="261"/>
            <ac:spMk id="8" creationId="{475430BB-6134-4C29-3EAC-8802D0A57FD7}"/>
          </ac:spMkLst>
        </pc:spChg>
        <pc:spChg chg="mod">
          <ac:chgData name="Lilley Caicedo Nieto" userId="S::lilley_caicedo@soy.sena.edu.co::6b64002a-60ef-495c-bf5b-47c61ad2775b" providerId="AD" clId="Web-{CA8D6798-D680-A989-030F-CC22B665CCF0}" dt="2024-02-29T00:16:07.613" v="133" actId="1076"/>
          <ac:spMkLst>
            <pc:docMk/>
            <pc:sldMk cId="0" sldId="261"/>
            <ac:spMk id="10" creationId="{050A6B40-CA24-F2B0-336A-AA68BFD4CD73}"/>
          </ac:spMkLst>
        </pc:spChg>
        <pc:spChg chg="mod">
          <ac:chgData name="Lilley Caicedo Nieto" userId="S::lilley_caicedo@soy.sena.edu.co::6b64002a-60ef-495c-bf5b-47c61ad2775b" providerId="AD" clId="Web-{CA8D6798-D680-A989-030F-CC22B665CCF0}" dt="2024-02-29T00:16:32.067" v="136" actId="1076"/>
          <ac:spMkLst>
            <pc:docMk/>
            <pc:sldMk cId="0" sldId="261"/>
            <ac:spMk id="900" creationId="{00000000-0000-0000-0000-000000000000}"/>
          </ac:spMkLst>
        </pc:spChg>
        <pc:spChg chg="mod">
          <ac:chgData name="Lilley Caicedo Nieto" userId="S::lilley_caicedo@soy.sena.edu.co::6b64002a-60ef-495c-bf5b-47c61ad2775b" providerId="AD" clId="Web-{CA8D6798-D680-A989-030F-CC22B665CCF0}" dt="2024-02-29T00:16:42.130" v="141" actId="1076"/>
          <ac:spMkLst>
            <pc:docMk/>
            <pc:sldMk cId="0" sldId="261"/>
            <ac:spMk id="902" creationId="{00000000-0000-0000-0000-000000000000}"/>
          </ac:spMkLst>
        </pc:spChg>
        <pc:spChg chg="mod">
          <ac:chgData name="Lilley Caicedo Nieto" userId="S::lilley_caicedo@soy.sena.edu.co::6b64002a-60ef-495c-bf5b-47c61ad2775b" providerId="AD" clId="Web-{CA8D6798-D680-A989-030F-CC22B665CCF0}" dt="2024-02-29T00:16:37.239" v="139" actId="1076"/>
          <ac:spMkLst>
            <pc:docMk/>
            <pc:sldMk cId="0" sldId="261"/>
            <ac:spMk id="903" creationId="{00000000-0000-0000-0000-000000000000}"/>
          </ac:spMkLst>
        </pc:spChg>
        <pc:spChg chg="mod">
          <ac:chgData name="Lilley Caicedo Nieto" userId="S::lilley_caicedo@soy.sena.edu.co::6b64002a-60ef-495c-bf5b-47c61ad2775b" providerId="AD" clId="Web-{CA8D6798-D680-A989-030F-CC22B665CCF0}" dt="2024-02-29T00:16:37.224" v="138" actId="1076"/>
          <ac:spMkLst>
            <pc:docMk/>
            <pc:sldMk cId="0" sldId="261"/>
            <ac:spMk id="904" creationId="{00000000-0000-0000-0000-000000000000}"/>
          </ac:spMkLst>
        </pc:spChg>
        <pc:picChg chg="mod">
          <ac:chgData name="Lilley Caicedo Nieto" userId="S::lilley_caicedo@soy.sena.edu.co::6b64002a-60ef-495c-bf5b-47c61ad2775b" providerId="AD" clId="Web-{CA8D6798-D680-A989-030F-CC22B665CCF0}" dt="2024-02-29T00:16:07.598" v="131" actId="1076"/>
          <ac:picMkLst>
            <pc:docMk/>
            <pc:sldMk cId="0" sldId="261"/>
            <ac:picMk id="6" creationId="{BDB47A4A-2B87-0E84-36D5-3DF5EC80D699}"/>
          </ac:picMkLst>
        </pc:picChg>
      </pc:sldChg>
      <pc:sldChg chg="modSp">
        <pc:chgData name="Lilley Caicedo Nieto" userId="S::lilley_caicedo@soy.sena.edu.co::6b64002a-60ef-495c-bf5b-47c61ad2775b" providerId="AD" clId="Web-{CA8D6798-D680-A989-030F-CC22B665CCF0}" dt="2024-02-29T00:40:29.258" v="618" actId="20577"/>
        <pc:sldMkLst>
          <pc:docMk/>
          <pc:sldMk cId="0" sldId="263"/>
        </pc:sldMkLst>
        <pc:spChg chg="mod">
          <ac:chgData name="Lilley Caicedo Nieto" userId="S::lilley_caicedo@soy.sena.edu.co::6b64002a-60ef-495c-bf5b-47c61ad2775b" providerId="AD" clId="Web-{CA8D6798-D680-A989-030F-CC22B665CCF0}" dt="2024-02-29T00:40:29.258" v="618" actId="20577"/>
          <ac:spMkLst>
            <pc:docMk/>
            <pc:sldMk cId="0" sldId="263"/>
            <ac:spMk id="3" creationId="{D33B406E-1A06-9518-CCFB-5B3331EB0078}"/>
          </ac:spMkLst>
        </pc:spChg>
      </pc:sldChg>
      <pc:sldChg chg="modSp">
        <pc:chgData name="Lilley Caicedo Nieto" userId="S::lilley_caicedo@soy.sena.edu.co::6b64002a-60ef-495c-bf5b-47c61ad2775b" providerId="AD" clId="Web-{CA8D6798-D680-A989-030F-CC22B665CCF0}" dt="2024-02-29T00:40:26.289" v="617" actId="20577"/>
        <pc:sldMkLst>
          <pc:docMk/>
          <pc:sldMk cId="0" sldId="264"/>
        </pc:sldMkLst>
        <pc:spChg chg="mod">
          <ac:chgData name="Lilley Caicedo Nieto" userId="S::lilley_caicedo@soy.sena.edu.co::6b64002a-60ef-495c-bf5b-47c61ad2775b" providerId="AD" clId="Web-{CA8D6798-D680-A989-030F-CC22B665CCF0}" dt="2024-02-29T00:40:26.289" v="617" actId="20577"/>
          <ac:spMkLst>
            <pc:docMk/>
            <pc:sldMk cId="0" sldId="264"/>
            <ac:spMk id="5" creationId="{C2D0A619-3A73-F497-67D5-3ED4D71D1C19}"/>
          </ac:spMkLst>
        </pc:spChg>
      </pc:sldChg>
      <pc:sldChg chg="modSp">
        <pc:chgData name="Lilley Caicedo Nieto" userId="S::lilley_caicedo@soy.sena.edu.co::6b64002a-60ef-495c-bf5b-47c61ad2775b" providerId="AD" clId="Web-{CA8D6798-D680-A989-030F-CC22B665CCF0}" dt="2024-02-29T00:43:35.077" v="640" actId="1076"/>
        <pc:sldMkLst>
          <pc:docMk/>
          <pc:sldMk cId="3537356713" sldId="297"/>
        </pc:sldMkLst>
        <pc:spChg chg="mod">
          <ac:chgData name="Lilley Caicedo Nieto" userId="S::lilley_caicedo@soy.sena.edu.co::6b64002a-60ef-495c-bf5b-47c61ad2775b" providerId="AD" clId="Web-{CA8D6798-D680-A989-030F-CC22B665CCF0}" dt="2024-02-29T00:43:35.077" v="640" actId="1076"/>
          <ac:spMkLst>
            <pc:docMk/>
            <pc:sldMk cId="3537356713" sldId="297"/>
            <ac:spMk id="961" creationId="{00000000-0000-0000-0000-000000000000}"/>
          </ac:spMkLst>
        </pc:spChg>
      </pc:sldChg>
      <pc:sldChg chg="delSp modSp add ord">
        <pc:chgData name="Lilley Caicedo Nieto" userId="S::lilley_caicedo@soy.sena.edu.co::6b64002a-60ef-495c-bf5b-47c61ad2775b" providerId="AD" clId="Web-{CA8D6798-D680-A989-030F-CC22B665CCF0}" dt="2024-02-29T00:31:18.895" v="324" actId="20577"/>
        <pc:sldMkLst>
          <pc:docMk/>
          <pc:sldMk cId="2256040734" sldId="298"/>
        </pc:sldMkLst>
        <pc:spChg chg="mod">
          <ac:chgData name="Lilley Caicedo Nieto" userId="S::lilley_caicedo@soy.sena.edu.co::6b64002a-60ef-495c-bf5b-47c61ad2775b" providerId="AD" clId="Web-{CA8D6798-D680-A989-030F-CC22B665CCF0}" dt="2024-02-29T00:28:48.265" v="207" actId="14100"/>
          <ac:spMkLst>
            <pc:docMk/>
            <pc:sldMk cId="2256040734" sldId="298"/>
            <ac:spMk id="5" creationId="{E47A8B56-F216-4D58-D52C-9544D5B11BA0}"/>
          </ac:spMkLst>
        </pc:spChg>
        <pc:spChg chg="del">
          <ac:chgData name="Lilley Caicedo Nieto" userId="S::lilley_caicedo@soy.sena.edu.co::6b64002a-60ef-495c-bf5b-47c61ad2775b" providerId="AD" clId="Web-{CA8D6798-D680-A989-030F-CC22B665CCF0}" dt="2024-02-29T00:17:19.006" v="144"/>
          <ac:spMkLst>
            <pc:docMk/>
            <pc:sldMk cId="2256040734" sldId="298"/>
            <ac:spMk id="8" creationId="{475430BB-6134-4C29-3EAC-8802D0A57FD7}"/>
          </ac:spMkLst>
        </pc:spChg>
        <pc:spChg chg="del">
          <ac:chgData name="Lilley Caicedo Nieto" userId="S::lilley_caicedo@soy.sena.edu.co::6b64002a-60ef-495c-bf5b-47c61ad2775b" providerId="AD" clId="Web-{CA8D6798-D680-A989-030F-CC22B665CCF0}" dt="2024-02-29T00:17:15.444" v="143"/>
          <ac:spMkLst>
            <pc:docMk/>
            <pc:sldMk cId="2256040734" sldId="298"/>
            <ac:spMk id="10" creationId="{050A6B40-CA24-F2B0-336A-AA68BFD4CD73}"/>
          </ac:spMkLst>
        </pc:spChg>
        <pc:spChg chg="mod">
          <ac:chgData name="Lilley Caicedo Nieto" userId="S::lilley_caicedo@soy.sena.edu.co::6b64002a-60ef-495c-bf5b-47c61ad2775b" providerId="AD" clId="Web-{CA8D6798-D680-A989-030F-CC22B665CCF0}" dt="2024-02-29T00:17:29.788" v="146" actId="1076"/>
          <ac:spMkLst>
            <pc:docMk/>
            <pc:sldMk cId="2256040734" sldId="298"/>
            <ac:spMk id="900" creationId="{00000000-0000-0000-0000-000000000000}"/>
          </ac:spMkLst>
        </pc:spChg>
        <pc:spChg chg="mod">
          <ac:chgData name="Lilley Caicedo Nieto" userId="S::lilley_caicedo@soy.sena.edu.co::6b64002a-60ef-495c-bf5b-47c61ad2775b" providerId="AD" clId="Web-{CA8D6798-D680-A989-030F-CC22B665CCF0}" dt="2024-02-29T00:31:18.895" v="324" actId="20577"/>
          <ac:spMkLst>
            <pc:docMk/>
            <pc:sldMk cId="2256040734" sldId="298"/>
            <ac:spMk id="902" creationId="{00000000-0000-0000-0000-000000000000}"/>
          </ac:spMkLst>
        </pc:spChg>
        <pc:spChg chg="mod">
          <ac:chgData name="Lilley Caicedo Nieto" userId="S::lilley_caicedo@soy.sena.edu.co::6b64002a-60ef-495c-bf5b-47c61ad2775b" providerId="AD" clId="Web-{CA8D6798-D680-A989-030F-CC22B665CCF0}" dt="2024-02-29T00:28:54.656" v="209" actId="14100"/>
          <ac:spMkLst>
            <pc:docMk/>
            <pc:sldMk cId="2256040734" sldId="298"/>
            <ac:spMk id="903" creationId="{00000000-0000-0000-0000-000000000000}"/>
          </ac:spMkLst>
        </pc:spChg>
        <pc:picChg chg="del">
          <ac:chgData name="Lilley Caicedo Nieto" userId="S::lilley_caicedo@soy.sena.edu.co::6b64002a-60ef-495c-bf5b-47c61ad2775b" providerId="AD" clId="Web-{CA8D6798-D680-A989-030F-CC22B665CCF0}" dt="2024-02-29T00:17:13.022" v="142"/>
          <ac:picMkLst>
            <pc:docMk/>
            <pc:sldMk cId="2256040734" sldId="298"/>
            <ac:picMk id="6" creationId="{BDB47A4A-2B87-0E84-36D5-3DF5EC80D699}"/>
          </ac:picMkLst>
        </pc:picChg>
      </pc:sldChg>
      <pc:sldChg chg="addSp delSp modSp add replId">
        <pc:chgData name="Lilley Caicedo Nieto" userId="S::lilley_caicedo@soy.sena.edu.co::6b64002a-60ef-495c-bf5b-47c61ad2775b" providerId="AD" clId="Web-{CA8D6798-D680-A989-030F-CC22B665CCF0}" dt="2024-02-29T00:42:19.278" v="627" actId="20577"/>
        <pc:sldMkLst>
          <pc:docMk/>
          <pc:sldMk cId="1577360312" sldId="299"/>
        </pc:sldMkLst>
        <pc:spChg chg="del mod">
          <ac:chgData name="Lilley Caicedo Nieto" userId="S::lilley_caicedo@soy.sena.edu.co::6b64002a-60ef-495c-bf5b-47c61ad2775b" providerId="AD" clId="Web-{CA8D6798-D680-A989-030F-CC22B665CCF0}" dt="2024-02-29T00:34:26.605" v="328"/>
          <ac:spMkLst>
            <pc:docMk/>
            <pc:sldMk cId="1577360312" sldId="299"/>
            <ac:spMk id="2" creationId="{566D0CBA-2123-5300-F203-85F654D49747}"/>
          </ac:spMkLst>
        </pc:spChg>
        <pc:spChg chg="del">
          <ac:chgData name="Lilley Caicedo Nieto" userId="S::lilley_caicedo@soy.sena.edu.co::6b64002a-60ef-495c-bf5b-47c61ad2775b" providerId="AD" clId="Web-{CA8D6798-D680-A989-030F-CC22B665CCF0}" dt="2024-02-29T00:34:30.058" v="330"/>
          <ac:spMkLst>
            <pc:docMk/>
            <pc:sldMk cId="1577360312" sldId="299"/>
            <ac:spMk id="5" creationId="{C2D0A619-3A73-F497-67D5-3ED4D71D1C19}"/>
          </ac:spMkLst>
        </pc:spChg>
        <pc:spChg chg="add mod">
          <ac:chgData name="Lilley Caicedo Nieto" userId="S::lilley_caicedo@soy.sena.edu.co::6b64002a-60ef-495c-bf5b-47c61ad2775b" providerId="AD" clId="Web-{CA8D6798-D680-A989-030F-CC22B665CCF0}" dt="2024-02-29T00:42:19.278" v="627" actId="20577"/>
          <ac:spMkLst>
            <pc:docMk/>
            <pc:sldMk cId="1577360312" sldId="299"/>
            <ac:spMk id="6" creationId="{FF9887DA-977F-5392-4D5C-E831E2094809}"/>
          </ac:spMkLst>
        </pc:spChg>
        <pc:spChg chg="del">
          <ac:chgData name="Lilley Caicedo Nieto" userId="S::lilley_caicedo@soy.sena.edu.co::6b64002a-60ef-495c-bf5b-47c61ad2775b" providerId="AD" clId="Web-{CA8D6798-D680-A989-030F-CC22B665CCF0}" dt="2024-02-29T00:34:32.371" v="331"/>
          <ac:spMkLst>
            <pc:docMk/>
            <pc:sldMk cId="1577360312" sldId="299"/>
            <ac:spMk id="7" creationId="{8C6EC3AF-8B77-5C91-44E9-13B43F896DFB}"/>
          </ac:spMkLst>
        </pc:spChg>
        <pc:spChg chg="add mod">
          <ac:chgData name="Lilley Caicedo Nieto" userId="S::lilley_caicedo@soy.sena.edu.co::6b64002a-60ef-495c-bf5b-47c61ad2775b" providerId="AD" clId="Web-{CA8D6798-D680-A989-030F-CC22B665CCF0}" dt="2024-02-29T00:39:29.475" v="611" actId="1076"/>
          <ac:spMkLst>
            <pc:docMk/>
            <pc:sldMk cId="1577360312" sldId="299"/>
            <ac:spMk id="8" creationId="{E0893C7E-00B2-F519-DB0B-F61136B990B2}"/>
          </ac:spMkLst>
        </pc:spChg>
        <pc:spChg chg="mod">
          <ac:chgData name="Lilley Caicedo Nieto" userId="S::lilley_caicedo@soy.sena.edu.co::6b64002a-60ef-495c-bf5b-47c61ad2775b" providerId="AD" clId="Web-{CA8D6798-D680-A989-030F-CC22B665CCF0}" dt="2024-02-29T00:36:07.312" v="453" actId="20577"/>
          <ac:spMkLst>
            <pc:docMk/>
            <pc:sldMk cId="1577360312" sldId="299"/>
            <ac:spMk id="961" creationId="{00000000-0000-0000-0000-000000000000}"/>
          </ac:spMkLst>
        </pc:spChg>
        <pc:picChg chg="del">
          <ac:chgData name="Lilley Caicedo Nieto" userId="S::lilley_caicedo@soy.sena.edu.co::6b64002a-60ef-495c-bf5b-47c61ad2775b" providerId="AD" clId="Web-{CA8D6798-D680-A989-030F-CC22B665CCF0}" dt="2024-02-29T00:34:28.183" v="329"/>
          <ac:picMkLst>
            <pc:docMk/>
            <pc:sldMk cId="1577360312" sldId="299"/>
            <ac:picMk id="3" creationId="{ACB32871-23F3-A2C0-FDD6-83AD7A274541}"/>
          </ac:picMkLst>
        </pc:picChg>
      </pc:sldChg>
      <pc:sldChg chg="new">
        <pc:chgData name="Lilley Caicedo Nieto" userId="S::lilley_caicedo@soy.sena.edu.co::6b64002a-60ef-495c-bf5b-47c61ad2775b" providerId="AD" clId="Web-{CA8D6798-D680-A989-030F-CC22B665CCF0}" dt="2024-02-29T00:51:33.656" v="641"/>
        <pc:sldMkLst>
          <pc:docMk/>
          <pc:sldMk cId="989359145"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32fcd6f7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32fcd6f7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347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908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54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80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914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82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2371" y="4028341"/>
            <a:ext cx="374394" cy="962866"/>
            <a:chOff x="-720900" y="1958300"/>
            <a:chExt cx="462900" cy="1190488"/>
          </a:xfrm>
        </p:grpSpPr>
        <p:sp>
          <p:nvSpPr>
            <p:cNvPr id="10" name="Google Shape;10;p2"/>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 name="Google Shape;11;p2"/>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 name="Google Shape;12;p2"/>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 name="Google Shape;13;p2"/>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 name="Google Shape;14;p2"/>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 name="Google Shape;15;p2"/>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6" name="Google Shape;16;p2"/>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7" name="Google Shape;17;p2"/>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 name="Google Shape;18;p2"/>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 name="Google Shape;19;p2"/>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 name="Google Shape;20;p2"/>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1" name="Google Shape;21;p2"/>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 name="Google Shape;22;p2"/>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3" name="Google Shape;23;p2"/>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4" name="Google Shape;24;p2"/>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25" name="Google Shape;25;p2"/>
          <p:cNvGrpSpPr/>
          <p:nvPr/>
        </p:nvGrpSpPr>
        <p:grpSpPr>
          <a:xfrm rot="5400000">
            <a:off x="8322971" y="-141834"/>
            <a:ext cx="374394" cy="962866"/>
            <a:chOff x="-720900" y="1958300"/>
            <a:chExt cx="462900" cy="1190488"/>
          </a:xfrm>
        </p:grpSpPr>
        <p:sp>
          <p:nvSpPr>
            <p:cNvPr id="26" name="Google Shape;26;p2"/>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 name="Google Shape;27;p2"/>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 name="Google Shape;28;p2"/>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 name="Google Shape;29;p2"/>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 name="Google Shape;30;p2"/>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1" name="Google Shape;31;p2"/>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2" name="Google Shape;32;p2"/>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3" name="Google Shape;33;p2"/>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4" name="Google Shape;34;p2"/>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5" name="Google Shape;35;p2"/>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6" name="Google Shape;36;p2"/>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 name="Google Shape;37;p2"/>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8" name="Google Shape;38;p2"/>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 name="Google Shape;39;p2"/>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 name="Google Shape;40;p2"/>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
        <p:nvSpPr>
          <p:cNvPr id="41" name="Google Shape;41;p2"/>
          <p:cNvSpPr txBox="1">
            <a:spLocks noGrp="1"/>
          </p:cNvSpPr>
          <p:nvPr>
            <p:ph type="ctrTitle"/>
          </p:nvPr>
        </p:nvSpPr>
        <p:spPr>
          <a:xfrm>
            <a:off x="713225" y="539492"/>
            <a:ext cx="4924200" cy="1911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2" name="Google Shape;42;p2"/>
          <p:cNvSpPr txBox="1">
            <a:spLocks noGrp="1"/>
          </p:cNvSpPr>
          <p:nvPr>
            <p:ph type="subTitle" idx="1"/>
          </p:nvPr>
        </p:nvSpPr>
        <p:spPr>
          <a:xfrm>
            <a:off x="713225" y="2736852"/>
            <a:ext cx="2578200" cy="67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2"/>
        <p:cNvGrpSpPr/>
        <p:nvPr/>
      </p:nvGrpSpPr>
      <p:grpSpPr>
        <a:xfrm>
          <a:off x="0" y="0"/>
          <a:ext cx="0" cy="0"/>
          <a:chOff x="0" y="0"/>
          <a:chExt cx="0" cy="0"/>
        </a:xfrm>
      </p:grpSpPr>
      <p:sp>
        <p:nvSpPr>
          <p:cNvPr id="213" name="Google Shape;213;p11"/>
          <p:cNvSpPr txBox="1">
            <a:spLocks noGrp="1"/>
          </p:cNvSpPr>
          <p:nvPr>
            <p:ph type="title" hasCustomPrompt="1"/>
          </p:nvPr>
        </p:nvSpPr>
        <p:spPr>
          <a:xfrm>
            <a:off x="713225" y="1806525"/>
            <a:ext cx="5246400" cy="10149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14" name="Google Shape;214;p11"/>
          <p:cNvSpPr txBox="1">
            <a:spLocks noGrp="1"/>
          </p:cNvSpPr>
          <p:nvPr>
            <p:ph type="subTitle" idx="1"/>
          </p:nvPr>
        </p:nvSpPr>
        <p:spPr>
          <a:xfrm>
            <a:off x="713225" y="2901150"/>
            <a:ext cx="52464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15" name="Google Shape;215;p11"/>
          <p:cNvGrpSpPr/>
          <p:nvPr/>
        </p:nvGrpSpPr>
        <p:grpSpPr>
          <a:xfrm>
            <a:off x="242321" y="150516"/>
            <a:ext cx="374394" cy="962866"/>
            <a:chOff x="-720900" y="1958300"/>
            <a:chExt cx="462900" cy="1190488"/>
          </a:xfrm>
        </p:grpSpPr>
        <p:sp>
          <p:nvSpPr>
            <p:cNvPr id="216" name="Google Shape;216;p11"/>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17" name="Google Shape;217;p11"/>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18" name="Google Shape;218;p11"/>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19" name="Google Shape;219;p11"/>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0" name="Google Shape;220;p11"/>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1" name="Google Shape;221;p11"/>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2" name="Google Shape;222;p11"/>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3" name="Google Shape;223;p11"/>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4" name="Google Shape;224;p11"/>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5" name="Google Shape;225;p11"/>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6" name="Google Shape;226;p11"/>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7" name="Google Shape;227;p11"/>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8" name="Google Shape;228;p11"/>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9" name="Google Shape;229;p11"/>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30" name="Google Shape;230;p11"/>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231" name="Google Shape;231;p11"/>
          <p:cNvGrpSpPr/>
          <p:nvPr/>
        </p:nvGrpSpPr>
        <p:grpSpPr>
          <a:xfrm rot="5400000">
            <a:off x="1110171" y="-143709"/>
            <a:ext cx="374394" cy="962866"/>
            <a:chOff x="-720900" y="1958300"/>
            <a:chExt cx="462900" cy="1190488"/>
          </a:xfrm>
        </p:grpSpPr>
        <p:sp>
          <p:nvSpPr>
            <p:cNvPr id="232" name="Google Shape;232;p11"/>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33" name="Google Shape;233;p11"/>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34" name="Google Shape;234;p11"/>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35" name="Google Shape;235;p11"/>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36" name="Google Shape;236;p11"/>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37" name="Google Shape;237;p11"/>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38" name="Google Shape;238;p11"/>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39" name="Google Shape;239;p11"/>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40" name="Google Shape;240;p11"/>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41" name="Google Shape;241;p11"/>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42" name="Google Shape;242;p11"/>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43" name="Google Shape;243;p11"/>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44" name="Google Shape;244;p11"/>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45" name="Google Shape;245;p11"/>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46" name="Google Shape;246;p11"/>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48"/>
        <p:cNvGrpSpPr/>
        <p:nvPr/>
      </p:nvGrpSpPr>
      <p:grpSpPr>
        <a:xfrm>
          <a:off x="0" y="0"/>
          <a:ext cx="0" cy="0"/>
          <a:chOff x="0" y="0"/>
          <a:chExt cx="0" cy="0"/>
        </a:xfrm>
      </p:grpSpPr>
      <p:sp>
        <p:nvSpPr>
          <p:cNvPr id="249" name="Google Shape;249;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0" name="Google Shape;250;p13"/>
          <p:cNvSpPr txBox="1">
            <a:spLocks noGrp="1"/>
          </p:cNvSpPr>
          <p:nvPr>
            <p:ph type="title" idx="2" hasCustomPrompt="1"/>
          </p:nvPr>
        </p:nvSpPr>
        <p:spPr>
          <a:xfrm>
            <a:off x="872400" y="1615276"/>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a:spLocks noGrp="1"/>
          </p:cNvSpPr>
          <p:nvPr>
            <p:ph type="title" idx="3" hasCustomPrompt="1"/>
          </p:nvPr>
        </p:nvSpPr>
        <p:spPr>
          <a:xfrm>
            <a:off x="872400" y="3201099"/>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2" name="Google Shape;252;p13"/>
          <p:cNvSpPr txBox="1">
            <a:spLocks noGrp="1"/>
          </p:cNvSpPr>
          <p:nvPr>
            <p:ph type="title" idx="4" hasCustomPrompt="1"/>
          </p:nvPr>
        </p:nvSpPr>
        <p:spPr>
          <a:xfrm>
            <a:off x="3419250" y="1615276"/>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3" name="Google Shape;253;p13"/>
          <p:cNvSpPr txBox="1">
            <a:spLocks noGrp="1"/>
          </p:cNvSpPr>
          <p:nvPr>
            <p:ph type="title" idx="5" hasCustomPrompt="1"/>
          </p:nvPr>
        </p:nvSpPr>
        <p:spPr>
          <a:xfrm>
            <a:off x="3419250" y="3201099"/>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title" idx="6" hasCustomPrompt="1"/>
          </p:nvPr>
        </p:nvSpPr>
        <p:spPr>
          <a:xfrm>
            <a:off x="5966100" y="1615276"/>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a:spLocks noGrp="1"/>
          </p:cNvSpPr>
          <p:nvPr>
            <p:ph type="title" idx="7" hasCustomPrompt="1"/>
          </p:nvPr>
        </p:nvSpPr>
        <p:spPr>
          <a:xfrm>
            <a:off x="5966100" y="3201099"/>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a:spLocks noGrp="1"/>
          </p:cNvSpPr>
          <p:nvPr>
            <p:ph type="subTitle" idx="1"/>
          </p:nvPr>
        </p:nvSpPr>
        <p:spPr>
          <a:xfrm>
            <a:off x="872400" y="2187975"/>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57" name="Google Shape;257;p13"/>
          <p:cNvSpPr txBox="1">
            <a:spLocks noGrp="1"/>
          </p:cNvSpPr>
          <p:nvPr>
            <p:ph type="subTitle" idx="8"/>
          </p:nvPr>
        </p:nvSpPr>
        <p:spPr>
          <a:xfrm>
            <a:off x="3419250" y="2187975"/>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58" name="Google Shape;258;p13"/>
          <p:cNvSpPr txBox="1">
            <a:spLocks noGrp="1"/>
          </p:cNvSpPr>
          <p:nvPr>
            <p:ph type="subTitle" idx="9"/>
          </p:nvPr>
        </p:nvSpPr>
        <p:spPr>
          <a:xfrm>
            <a:off x="5966100" y="2187975"/>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59" name="Google Shape;259;p13"/>
          <p:cNvSpPr txBox="1">
            <a:spLocks noGrp="1"/>
          </p:cNvSpPr>
          <p:nvPr>
            <p:ph type="subTitle" idx="13"/>
          </p:nvPr>
        </p:nvSpPr>
        <p:spPr>
          <a:xfrm>
            <a:off x="872400" y="3773850"/>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60" name="Google Shape;260;p13"/>
          <p:cNvSpPr txBox="1">
            <a:spLocks noGrp="1"/>
          </p:cNvSpPr>
          <p:nvPr>
            <p:ph type="subTitle" idx="14"/>
          </p:nvPr>
        </p:nvSpPr>
        <p:spPr>
          <a:xfrm>
            <a:off x="3419250" y="3773850"/>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61" name="Google Shape;261;p13"/>
          <p:cNvSpPr txBox="1">
            <a:spLocks noGrp="1"/>
          </p:cNvSpPr>
          <p:nvPr>
            <p:ph type="subTitle" idx="15"/>
          </p:nvPr>
        </p:nvSpPr>
        <p:spPr>
          <a:xfrm>
            <a:off x="5966100" y="3773850"/>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grpSp>
        <p:nvGrpSpPr>
          <p:cNvPr id="262" name="Google Shape;262;p13"/>
          <p:cNvGrpSpPr/>
          <p:nvPr/>
        </p:nvGrpSpPr>
        <p:grpSpPr>
          <a:xfrm>
            <a:off x="152371" y="4028341"/>
            <a:ext cx="374394" cy="962866"/>
            <a:chOff x="-720900" y="1958300"/>
            <a:chExt cx="462900" cy="1190488"/>
          </a:xfrm>
        </p:grpSpPr>
        <p:sp>
          <p:nvSpPr>
            <p:cNvPr id="263" name="Google Shape;263;p1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4" name="Google Shape;264;p1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5" name="Google Shape;265;p1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6" name="Google Shape;266;p1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7" name="Google Shape;267;p1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8" name="Google Shape;268;p1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9" name="Google Shape;269;p1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0" name="Google Shape;270;p1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1" name="Google Shape;271;p1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2" name="Google Shape;272;p1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3" name="Google Shape;273;p1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4" name="Google Shape;274;p1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5" name="Google Shape;275;p1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6" name="Google Shape;276;p1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7" name="Google Shape;277;p1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278" name="Google Shape;278;p13"/>
          <p:cNvGrpSpPr/>
          <p:nvPr/>
        </p:nvGrpSpPr>
        <p:grpSpPr>
          <a:xfrm rot="5400000">
            <a:off x="8322971" y="-141834"/>
            <a:ext cx="374394" cy="962866"/>
            <a:chOff x="-720900" y="1958300"/>
            <a:chExt cx="462900" cy="1190488"/>
          </a:xfrm>
        </p:grpSpPr>
        <p:sp>
          <p:nvSpPr>
            <p:cNvPr id="279" name="Google Shape;279;p13"/>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0" name="Google Shape;280;p13"/>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1" name="Google Shape;281;p13"/>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2" name="Google Shape;282;p13"/>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3" name="Google Shape;283;p13"/>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4" name="Google Shape;284;p13"/>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5" name="Google Shape;285;p13"/>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6" name="Google Shape;286;p13"/>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7" name="Google Shape;287;p13"/>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8" name="Google Shape;288;p13"/>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9" name="Google Shape;289;p13"/>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0" name="Google Shape;290;p13"/>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1" name="Google Shape;291;p13"/>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2" name="Google Shape;292;p13"/>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3" name="Google Shape;293;p13"/>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94"/>
        <p:cNvGrpSpPr/>
        <p:nvPr/>
      </p:nvGrpSpPr>
      <p:grpSpPr>
        <a:xfrm>
          <a:off x="0" y="0"/>
          <a:ext cx="0" cy="0"/>
          <a:chOff x="0" y="0"/>
          <a:chExt cx="0" cy="0"/>
        </a:xfrm>
      </p:grpSpPr>
      <p:sp>
        <p:nvSpPr>
          <p:cNvPr id="295" name="Google Shape;295;p1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96" name="Google Shape;296;p14"/>
          <p:cNvGrpSpPr/>
          <p:nvPr/>
        </p:nvGrpSpPr>
        <p:grpSpPr>
          <a:xfrm>
            <a:off x="152371" y="4028341"/>
            <a:ext cx="374394" cy="962866"/>
            <a:chOff x="-720900" y="1958300"/>
            <a:chExt cx="462900" cy="1190488"/>
          </a:xfrm>
        </p:grpSpPr>
        <p:sp>
          <p:nvSpPr>
            <p:cNvPr id="297" name="Google Shape;297;p14"/>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8" name="Google Shape;298;p14"/>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9" name="Google Shape;299;p14"/>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0" name="Google Shape;300;p14"/>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1" name="Google Shape;301;p14"/>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2" name="Google Shape;302;p14"/>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3" name="Google Shape;303;p14"/>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4" name="Google Shape;304;p14"/>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5" name="Google Shape;305;p14"/>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6" name="Google Shape;306;p14"/>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7" name="Google Shape;307;p14"/>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8" name="Google Shape;308;p14"/>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9" name="Google Shape;309;p14"/>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10" name="Google Shape;310;p14"/>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11" name="Google Shape;311;p14"/>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312" name="Google Shape;312;p14"/>
          <p:cNvGrpSpPr/>
          <p:nvPr/>
        </p:nvGrpSpPr>
        <p:grpSpPr>
          <a:xfrm rot="5400000">
            <a:off x="8322971" y="-141834"/>
            <a:ext cx="374394" cy="962866"/>
            <a:chOff x="-720900" y="1958300"/>
            <a:chExt cx="462900" cy="1190488"/>
          </a:xfrm>
        </p:grpSpPr>
        <p:sp>
          <p:nvSpPr>
            <p:cNvPr id="313" name="Google Shape;313;p14"/>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14" name="Google Shape;314;p14"/>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15" name="Google Shape;315;p14"/>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16" name="Google Shape;316;p14"/>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17" name="Google Shape;317;p14"/>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18" name="Google Shape;318;p14"/>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19" name="Google Shape;319;p14"/>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20" name="Google Shape;320;p14"/>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21" name="Google Shape;321;p14"/>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22" name="Google Shape;322;p14"/>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23" name="Google Shape;323;p14"/>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24" name="Google Shape;324;p14"/>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25" name="Google Shape;325;p14"/>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26" name="Google Shape;326;p14"/>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27" name="Google Shape;327;p14"/>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28"/>
        <p:cNvGrpSpPr/>
        <p:nvPr/>
      </p:nvGrpSpPr>
      <p:grpSpPr>
        <a:xfrm>
          <a:off x="0" y="0"/>
          <a:ext cx="0" cy="0"/>
          <a:chOff x="0" y="0"/>
          <a:chExt cx="0" cy="0"/>
        </a:xfrm>
      </p:grpSpPr>
      <p:sp>
        <p:nvSpPr>
          <p:cNvPr id="329" name="Google Shape;329;p15"/>
          <p:cNvSpPr txBox="1">
            <a:spLocks noGrp="1"/>
          </p:cNvSpPr>
          <p:nvPr>
            <p:ph type="title"/>
          </p:nvPr>
        </p:nvSpPr>
        <p:spPr>
          <a:xfrm>
            <a:off x="4070575" y="3459688"/>
            <a:ext cx="43602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30" name="Google Shape;330;p15"/>
          <p:cNvSpPr txBox="1">
            <a:spLocks noGrp="1"/>
          </p:cNvSpPr>
          <p:nvPr>
            <p:ph type="subTitle" idx="1"/>
          </p:nvPr>
        </p:nvSpPr>
        <p:spPr>
          <a:xfrm>
            <a:off x="3745250" y="801375"/>
            <a:ext cx="4685400" cy="2442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331" name="Google Shape;331;p15"/>
          <p:cNvGrpSpPr/>
          <p:nvPr/>
        </p:nvGrpSpPr>
        <p:grpSpPr>
          <a:xfrm>
            <a:off x="242321" y="150516"/>
            <a:ext cx="374394" cy="962866"/>
            <a:chOff x="-720900" y="1958300"/>
            <a:chExt cx="462900" cy="1190488"/>
          </a:xfrm>
        </p:grpSpPr>
        <p:sp>
          <p:nvSpPr>
            <p:cNvPr id="332" name="Google Shape;332;p15"/>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33" name="Google Shape;333;p15"/>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34" name="Google Shape;334;p15"/>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35" name="Google Shape;335;p15"/>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36" name="Google Shape;336;p15"/>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37" name="Google Shape;337;p15"/>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38" name="Google Shape;338;p15"/>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39" name="Google Shape;339;p15"/>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40" name="Google Shape;340;p15"/>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41" name="Google Shape;341;p15"/>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42" name="Google Shape;342;p15"/>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43" name="Google Shape;343;p15"/>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44" name="Google Shape;344;p15"/>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45" name="Google Shape;345;p15"/>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46" name="Google Shape;346;p15"/>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347"/>
        <p:cNvGrpSpPr/>
        <p:nvPr/>
      </p:nvGrpSpPr>
      <p:grpSpPr>
        <a:xfrm>
          <a:off x="0" y="0"/>
          <a:ext cx="0" cy="0"/>
          <a:chOff x="0" y="0"/>
          <a:chExt cx="0" cy="0"/>
        </a:xfrm>
      </p:grpSpPr>
      <p:sp>
        <p:nvSpPr>
          <p:cNvPr id="348" name="Google Shape;348;p16"/>
          <p:cNvSpPr txBox="1">
            <a:spLocks noGrp="1"/>
          </p:cNvSpPr>
          <p:nvPr>
            <p:ph type="title"/>
          </p:nvPr>
        </p:nvSpPr>
        <p:spPr>
          <a:xfrm>
            <a:off x="720000" y="534737"/>
            <a:ext cx="3237000" cy="1132500"/>
          </a:xfrm>
          <a:prstGeom prst="rect">
            <a:avLst/>
          </a:prstGeom>
          <a:ln>
            <a:noFill/>
          </a:ln>
        </p:spPr>
        <p:txBody>
          <a:bodyPr spcFirstLastPara="1" wrap="square" lIns="91425" tIns="91425" rIns="91425" bIns="91425" anchor="b" anchorCtr="0">
            <a:noAutofit/>
          </a:bodyPr>
          <a:lstStyle>
            <a:lvl1pPr lvl="0" rtl="0">
              <a:lnSpc>
                <a:spcPct val="8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9" name="Google Shape;349;p16"/>
          <p:cNvSpPr txBox="1">
            <a:spLocks noGrp="1"/>
          </p:cNvSpPr>
          <p:nvPr>
            <p:ph type="subTitle" idx="1"/>
          </p:nvPr>
        </p:nvSpPr>
        <p:spPr>
          <a:xfrm>
            <a:off x="713225" y="1686100"/>
            <a:ext cx="3237000" cy="792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350" name="Google Shape;350;p16"/>
          <p:cNvGrpSpPr/>
          <p:nvPr/>
        </p:nvGrpSpPr>
        <p:grpSpPr>
          <a:xfrm>
            <a:off x="152371" y="4028341"/>
            <a:ext cx="374394" cy="962866"/>
            <a:chOff x="-720900" y="1958300"/>
            <a:chExt cx="462900" cy="1190488"/>
          </a:xfrm>
        </p:grpSpPr>
        <p:sp>
          <p:nvSpPr>
            <p:cNvPr id="351" name="Google Shape;351;p16"/>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52" name="Google Shape;352;p16"/>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53" name="Google Shape;353;p16"/>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54" name="Google Shape;354;p16"/>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55" name="Google Shape;355;p16"/>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56" name="Google Shape;356;p16"/>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57" name="Google Shape;357;p16"/>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58" name="Google Shape;358;p16"/>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59" name="Google Shape;359;p16"/>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60" name="Google Shape;360;p16"/>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61" name="Google Shape;361;p16"/>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62" name="Google Shape;362;p16"/>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63" name="Google Shape;363;p16"/>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64" name="Google Shape;364;p16"/>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65" name="Google Shape;365;p16"/>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366" name="Google Shape;366;p16"/>
          <p:cNvGrpSpPr/>
          <p:nvPr/>
        </p:nvGrpSpPr>
        <p:grpSpPr>
          <a:xfrm rot="5400000">
            <a:off x="8322971" y="-141834"/>
            <a:ext cx="374394" cy="962866"/>
            <a:chOff x="-720900" y="1958300"/>
            <a:chExt cx="462900" cy="1190488"/>
          </a:xfrm>
        </p:grpSpPr>
        <p:sp>
          <p:nvSpPr>
            <p:cNvPr id="367" name="Google Shape;367;p16"/>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68" name="Google Shape;368;p16"/>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69" name="Google Shape;369;p16"/>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0" name="Google Shape;370;p16"/>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1" name="Google Shape;371;p16"/>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2" name="Google Shape;372;p16"/>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3" name="Google Shape;373;p16"/>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4" name="Google Shape;374;p16"/>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5" name="Google Shape;375;p16"/>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6" name="Google Shape;376;p16"/>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7" name="Google Shape;377;p16"/>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8" name="Google Shape;378;p16"/>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9" name="Google Shape;379;p16"/>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80" name="Google Shape;380;p16"/>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81" name="Google Shape;381;p16"/>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82"/>
        <p:cNvGrpSpPr/>
        <p:nvPr/>
      </p:nvGrpSpPr>
      <p:grpSpPr>
        <a:xfrm>
          <a:off x="0" y="0"/>
          <a:ext cx="0" cy="0"/>
          <a:chOff x="0" y="0"/>
          <a:chExt cx="0" cy="0"/>
        </a:xfrm>
      </p:grpSpPr>
      <p:sp>
        <p:nvSpPr>
          <p:cNvPr id="383" name="Google Shape;383;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4" name="Google Shape;384;p17"/>
          <p:cNvSpPr txBox="1">
            <a:spLocks noGrp="1"/>
          </p:cNvSpPr>
          <p:nvPr>
            <p:ph type="subTitle" idx="1"/>
          </p:nvPr>
        </p:nvSpPr>
        <p:spPr>
          <a:xfrm>
            <a:off x="937625" y="2726548"/>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85" name="Google Shape;385;p17"/>
          <p:cNvSpPr txBox="1">
            <a:spLocks noGrp="1"/>
          </p:cNvSpPr>
          <p:nvPr>
            <p:ph type="subTitle" idx="2"/>
          </p:nvPr>
        </p:nvSpPr>
        <p:spPr>
          <a:xfrm>
            <a:off x="3484347" y="2726548"/>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86" name="Google Shape;386;p17"/>
          <p:cNvSpPr txBox="1">
            <a:spLocks noGrp="1"/>
          </p:cNvSpPr>
          <p:nvPr>
            <p:ph type="subTitle" idx="3"/>
          </p:nvPr>
        </p:nvSpPr>
        <p:spPr>
          <a:xfrm>
            <a:off x="6031075" y="2726548"/>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87" name="Google Shape;387;p17"/>
          <p:cNvSpPr txBox="1">
            <a:spLocks noGrp="1"/>
          </p:cNvSpPr>
          <p:nvPr>
            <p:ph type="subTitle" idx="4"/>
          </p:nvPr>
        </p:nvSpPr>
        <p:spPr>
          <a:xfrm>
            <a:off x="937625" y="2230075"/>
            <a:ext cx="2175300" cy="49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88" name="Google Shape;388;p17"/>
          <p:cNvSpPr txBox="1">
            <a:spLocks noGrp="1"/>
          </p:cNvSpPr>
          <p:nvPr>
            <p:ph type="subTitle" idx="5"/>
          </p:nvPr>
        </p:nvSpPr>
        <p:spPr>
          <a:xfrm>
            <a:off x="3484350" y="2230075"/>
            <a:ext cx="2175300" cy="49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89" name="Google Shape;389;p17"/>
          <p:cNvSpPr txBox="1">
            <a:spLocks noGrp="1"/>
          </p:cNvSpPr>
          <p:nvPr>
            <p:ph type="subTitle" idx="6"/>
          </p:nvPr>
        </p:nvSpPr>
        <p:spPr>
          <a:xfrm>
            <a:off x="6031075" y="2230075"/>
            <a:ext cx="2175300" cy="49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390" name="Google Shape;390;p17"/>
          <p:cNvGrpSpPr/>
          <p:nvPr/>
        </p:nvGrpSpPr>
        <p:grpSpPr>
          <a:xfrm rot="10800000" flipH="1">
            <a:off x="152371" y="152402"/>
            <a:ext cx="374394" cy="962866"/>
            <a:chOff x="-720900" y="1958300"/>
            <a:chExt cx="462900" cy="1190488"/>
          </a:xfrm>
        </p:grpSpPr>
        <p:sp>
          <p:nvSpPr>
            <p:cNvPr id="391" name="Google Shape;391;p17"/>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2" name="Google Shape;392;p17"/>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3" name="Google Shape;393;p17"/>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4" name="Google Shape;394;p17"/>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5" name="Google Shape;395;p17"/>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6" name="Google Shape;396;p17"/>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7" name="Google Shape;397;p17"/>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8" name="Google Shape;398;p17"/>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9" name="Google Shape;399;p17"/>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0" name="Google Shape;400;p17"/>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1" name="Google Shape;401;p17"/>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2" name="Google Shape;402;p17"/>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3" name="Google Shape;403;p17"/>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4" name="Google Shape;404;p17"/>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5" name="Google Shape;405;p17"/>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406" name="Google Shape;406;p17"/>
          <p:cNvGrpSpPr/>
          <p:nvPr/>
        </p:nvGrpSpPr>
        <p:grpSpPr>
          <a:xfrm rot="5400000" flipH="1">
            <a:off x="8322971" y="4322577"/>
            <a:ext cx="374394" cy="962866"/>
            <a:chOff x="-720900" y="1958300"/>
            <a:chExt cx="462900" cy="1190488"/>
          </a:xfrm>
        </p:grpSpPr>
        <p:sp>
          <p:nvSpPr>
            <p:cNvPr id="407" name="Google Shape;407;p17"/>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8" name="Google Shape;408;p17"/>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9" name="Google Shape;409;p17"/>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0" name="Google Shape;410;p17"/>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1" name="Google Shape;411;p17"/>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2" name="Google Shape;412;p17"/>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3" name="Google Shape;413;p17"/>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4" name="Google Shape;414;p17"/>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5" name="Google Shape;415;p17"/>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6" name="Google Shape;416;p17"/>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7" name="Google Shape;417;p17"/>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8" name="Google Shape;418;p17"/>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9" name="Google Shape;419;p17"/>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20" name="Google Shape;420;p17"/>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21" name="Google Shape;421;p17"/>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22"/>
        <p:cNvGrpSpPr/>
        <p:nvPr/>
      </p:nvGrpSpPr>
      <p:grpSpPr>
        <a:xfrm>
          <a:off x="0" y="0"/>
          <a:ext cx="0" cy="0"/>
          <a:chOff x="0" y="0"/>
          <a:chExt cx="0" cy="0"/>
        </a:xfrm>
      </p:grpSpPr>
      <p:sp>
        <p:nvSpPr>
          <p:cNvPr id="423" name="Google Shape;423;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4" name="Google Shape;424;p18"/>
          <p:cNvSpPr txBox="1">
            <a:spLocks noGrp="1"/>
          </p:cNvSpPr>
          <p:nvPr>
            <p:ph type="subTitle" idx="1"/>
          </p:nvPr>
        </p:nvSpPr>
        <p:spPr>
          <a:xfrm>
            <a:off x="1253224"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5" name="Google Shape;425;p18"/>
          <p:cNvSpPr txBox="1">
            <a:spLocks noGrp="1"/>
          </p:cNvSpPr>
          <p:nvPr>
            <p:ph type="subTitle" idx="2"/>
          </p:nvPr>
        </p:nvSpPr>
        <p:spPr>
          <a:xfrm>
            <a:off x="5079776"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6" name="Google Shape;426;p18"/>
          <p:cNvSpPr txBox="1">
            <a:spLocks noGrp="1"/>
          </p:cNvSpPr>
          <p:nvPr>
            <p:ph type="subTitle" idx="3"/>
          </p:nvPr>
        </p:nvSpPr>
        <p:spPr>
          <a:xfrm>
            <a:off x="1253224" y="36380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7" name="Google Shape;427;p18"/>
          <p:cNvSpPr txBox="1">
            <a:spLocks noGrp="1"/>
          </p:cNvSpPr>
          <p:nvPr>
            <p:ph type="subTitle" idx="4"/>
          </p:nvPr>
        </p:nvSpPr>
        <p:spPr>
          <a:xfrm>
            <a:off x="5079776" y="36380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8" name="Google Shape;428;p18"/>
          <p:cNvSpPr txBox="1">
            <a:spLocks noGrp="1"/>
          </p:cNvSpPr>
          <p:nvPr>
            <p:ph type="subTitle" idx="5"/>
          </p:nvPr>
        </p:nvSpPr>
        <p:spPr>
          <a:xfrm>
            <a:off x="1253224" y="1455550"/>
            <a:ext cx="28110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429" name="Google Shape;429;p18"/>
          <p:cNvSpPr txBox="1">
            <a:spLocks noGrp="1"/>
          </p:cNvSpPr>
          <p:nvPr>
            <p:ph type="subTitle" idx="6"/>
          </p:nvPr>
        </p:nvSpPr>
        <p:spPr>
          <a:xfrm>
            <a:off x="1253224" y="3268600"/>
            <a:ext cx="28110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430" name="Google Shape;430;p18"/>
          <p:cNvSpPr txBox="1">
            <a:spLocks noGrp="1"/>
          </p:cNvSpPr>
          <p:nvPr>
            <p:ph type="subTitle" idx="7"/>
          </p:nvPr>
        </p:nvSpPr>
        <p:spPr>
          <a:xfrm>
            <a:off x="5079749" y="1455550"/>
            <a:ext cx="28110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431" name="Google Shape;431;p18"/>
          <p:cNvSpPr txBox="1">
            <a:spLocks noGrp="1"/>
          </p:cNvSpPr>
          <p:nvPr>
            <p:ph type="subTitle" idx="8"/>
          </p:nvPr>
        </p:nvSpPr>
        <p:spPr>
          <a:xfrm>
            <a:off x="5079749" y="3268600"/>
            <a:ext cx="28110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432" name="Google Shape;432;p18"/>
          <p:cNvGrpSpPr/>
          <p:nvPr/>
        </p:nvGrpSpPr>
        <p:grpSpPr>
          <a:xfrm>
            <a:off x="152371" y="4028341"/>
            <a:ext cx="374394" cy="962866"/>
            <a:chOff x="-720900" y="1958300"/>
            <a:chExt cx="462900" cy="1190488"/>
          </a:xfrm>
        </p:grpSpPr>
        <p:sp>
          <p:nvSpPr>
            <p:cNvPr id="433" name="Google Shape;433;p18"/>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34" name="Google Shape;434;p18"/>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35" name="Google Shape;435;p18"/>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36" name="Google Shape;436;p18"/>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37" name="Google Shape;437;p18"/>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38" name="Google Shape;438;p18"/>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39" name="Google Shape;439;p18"/>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40" name="Google Shape;440;p18"/>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41" name="Google Shape;441;p18"/>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42" name="Google Shape;442;p18"/>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43" name="Google Shape;443;p18"/>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44" name="Google Shape;444;p18"/>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45" name="Google Shape;445;p18"/>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46" name="Google Shape;446;p18"/>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47" name="Google Shape;447;p18"/>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448" name="Google Shape;448;p18"/>
          <p:cNvGrpSpPr/>
          <p:nvPr/>
        </p:nvGrpSpPr>
        <p:grpSpPr>
          <a:xfrm rot="5400000">
            <a:off x="8322971" y="-141834"/>
            <a:ext cx="374394" cy="962866"/>
            <a:chOff x="-720900" y="1958300"/>
            <a:chExt cx="462900" cy="1190488"/>
          </a:xfrm>
        </p:grpSpPr>
        <p:sp>
          <p:nvSpPr>
            <p:cNvPr id="449" name="Google Shape;449;p18"/>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50" name="Google Shape;450;p18"/>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51" name="Google Shape;451;p18"/>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52" name="Google Shape;452;p18"/>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53" name="Google Shape;453;p18"/>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54" name="Google Shape;454;p18"/>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55" name="Google Shape;455;p18"/>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56" name="Google Shape;456;p18"/>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57" name="Google Shape;457;p18"/>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58" name="Google Shape;458;p18"/>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59" name="Google Shape;459;p18"/>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60" name="Google Shape;460;p18"/>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61" name="Google Shape;461;p18"/>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62" name="Google Shape;462;p18"/>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63" name="Google Shape;463;p18"/>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4"/>
        <p:cNvGrpSpPr/>
        <p:nvPr/>
      </p:nvGrpSpPr>
      <p:grpSpPr>
        <a:xfrm>
          <a:off x="0" y="0"/>
          <a:ext cx="0" cy="0"/>
          <a:chOff x="0" y="0"/>
          <a:chExt cx="0" cy="0"/>
        </a:xfrm>
      </p:grpSpPr>
      <p:sp>
        <p:nvSpPr>
          <p:cNvPr id="465" name="Google Shape;465;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6" name="Google Shape;466;p19"/>
          <p:cNvSpPr txBox="1">
            <a:spLocks noGrp="1"/>
          </p:cNvSpPr>
          <p:nvPr>
            <p:ph type="subTitle" idx="1"/>
          </p:nvPr>
        </p:nvSpPr>
        <p:spPr>
          <a:xfrm>
            <a:off x="720000" y="1950311"/>
            <a:ext cx="24324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67" name="Google Shape;467;p19"/>
          <p:cNvSpPr txBox="1">
            <a:spLocks noGrp="1"/>
          </p:cNvSpPr>
          <p:nvPr>
            <p:ph type="subTitle" idx="2"/>
          </p:nvPr>
        </p:nvSpPr>
        <p:spPr>
          <a:xfrm>
            <a:off x="3355800" y="1950311"/>
            <a:ext cx="24324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68" name="Google Shape;468;p19"/>
          <p:cNvSpPr txBox="1">
            <a:spLocks noGrp="1"/>
          </p:cNvSpPr>
          <p:nvPr>
            <p:ph type="subTitle" idx="3"/>
          </p:nvPr>
        </p:nvSpPr>
        <p:spPr>
          <a:xfrm>
            <a:off x="720000" y="3680600"/>
            <a:ext cx="24324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69" name="Google Shape;469;p19"/>
          <p:cNvSpPr txBox="1">
            <a:spLocks noGrp="1"/>
          </p:cNvSpPr>
          <p:nvPr>
            <p:ph type="subTitle" idx="4"/>
          </p:nvPr>
        </p:nvSpPr>
        <p:spPr>
          <a:xfrm>
            <a:off x="3355800" y="3680600"/>
            <a:ext cx="24324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70" name="Google Shape;470;p19"/>
          <p:cNvSpPr txBox="1">
            <a:spLocks noGrp="1"/>
          </p:cNvSpPr>
          <p:nvPr>
            <p:ph type="subTitle" idx="5"/>
          </p:nvPr>
        </p:nvSpPr>
        <p:spPr>
          <a:xfrm>
            <a:off x="5991600" y="1950311"/>
            <a:ext cx="24324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71" name="Google Shape;471;p19"/>
          <p:cNvSpPr txBox="1">
            <a:spLocks noGrp="1"/>
          </p:cNvSpPr>
          <p:nvPr>
            <p:ph type="subTitle" idx="6"/>
          </p:nvPr>
        </p:nvSpPr>
        <p:spPr>
          <a:xfrm>
            <a:off x="5991600" y="3680600"/>
            <a:ext cx="24324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72" name="Google Shape;472;p19"/>
          <p:cNvSpPr txBox="1">
            <a:spLocks noGrp="1"/>
          </p:cNvSpPr>
          <p:nvPr>
            <p:ph type="subTitle" idx="7"/>
          </p:nvPr>
        </p:nvSpPr>
        <p:spPr>
          <a:xfrm>
            <a:off x="720000" y="1576413"/>
            <a:ext cx="2431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473" name="Google Shape;473;p19"/>
          <p:cNvSpPr txBox="1">
            <a:spLocks noGrp="1"/>
          </p:cNvSpPr>
          <p:nvPr>
            <p:ph type="subTitle" idx="8"/>
          </p:nvPr>
        </p:nvSpPr>
        <p:spPr>
          <a:xfrm>
            <a:off x="3355800" y="1576413"/>
            <a:ext cx="2431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474" name="Google Shape;474;p19"/>
          <p:cNvSpPr txBox="1">
            <a:spLocks noGrp="1"/>
          </p:cNvSpPr>
          <p:nvPr>
            <p:ph type="subTitle" idx="9"/>
          </p:nvPr>
        </p:nvSpPr>
        <p:spPr>
          <a:xfrm>
            <a:off x="5992200" y="1576413"/>
            <a:ext cx="2431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475" name="Google Shape;475;p19"/>
          <p:cNvSpPr txBox="1">
            <a:spLocks noGrp="1"/>
          </p:cNvSpPr>
          <p:nvPr>
            <p:ph type="subTitle" idx="13"/>
          </p:nvPr>
        </p:nvSpPr>
        <p:spPr>
          <a:xfrm>
            <a:off x="720000" y="3303500"/>
            <a:ext cx="2431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476" name="Google Shape;476;p19"/>
          <p:cNvSpPr txBox="1">
            <a:spLocks noGrp="1"/>
          </p:cNvSpPr>
          <p:nvPr>
            <p:ph type="subTitle" idx="14"/>
          </p:nvPr>
        </p:nvSpPr>
        <p:spPr>
          <a:xfrm>
            <a:off x="3355800" y="3303500"/>
            <a:ext cx="2431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477" name="Google Shape;477;p19"/>
          <p:cNvSpPr txBox="1">
            <a:spLocks noGrp="1"/>
          </p:cNvSpPr>
          <p:nvPr>
            <p:ph type="subTitle" idx="15"/>
          </p:nvPr>
        </p:nvSpPr>
        <p:spPr>
          <a:xfrm>
            <a:off x="5992200" y="3303500"/>
            <a:ext cx="2431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478" name="Google Shape;478;p19"/>
          <p:cNvGrpSpPr/>
          <p:nvPr/>
        </p:nvGrpSpPr>
        <p:grpSpPr>
          <a:xfrm flipH="1">
            <a:off x="8617208" y="4028341"/>
            <a:ext cx="374394" cy="962866"/>
            <a:chOff x="-720900" y="1958300"/>
            <a:chExt cx="462900" cy="1190488"/>
          </a:xfrm>
        </p:grpSpPr>
        <p:sp>
          <p:nvSpPr>
            <p:cNvPr id="479" name="Google Shape;479;p19"/>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80" name="Google Shape;480;p19"/>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81" name="Google Shape;481;p19"/>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82" name="Google Shape;482;p19"/>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83" name="Google Shape;483;p19"/>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84" name="Google Shape;484;p19"/>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85" name="Google Shape;485;p19"/>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86" name="Google Shape;486;p19"/>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87" name="Google Shape;487;p19"/>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88" name="Google Shape;488;p19"/>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89" name="Google Shape;489;p19"/>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90" name="Google Shape;490;p19"/>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91" name="Google Shape;491;p19"/>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92" name="Google Shape;492;p19"/>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93" name="Google Shape;493;p19"/>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494" name="Google Shape;494;p19"/>
          <p:cNvGrpSpPr/>
          <p:nvPr/>
        </p:nvGrpSpPr>
        <p:grpSpPr>
          <a:xfrm rot="-5400000" flipH="1">
            <a:off x="446608" y="-141834"/>
            <a:ext cx="374394" cy="962866"/>
            <a:chOff x="-720900" y="1958300"/>
            <a:chExt cx="462900" cy="1190488"/>
          </a:xfrm>
        </p:grpSpPr>
        <p:sp>
          <p:nvSpPr>
            <p:cNvPr id="495" name="Google Shape;495;p19"/>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96" name="Google Shape;496;p19"/>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97" name="Google Shape;497;p19"/>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98" name="Google Shape;498;p19"/>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99" name="Google Shape;499;p19"/>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00" name="Google Shape;500;p19"/>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01" name="Google Shape;501;p19"/>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02" name="Google Shape;502;p19"/>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03" name="Google Shape;503;p19"/>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04" name="Google Shape;504;p19"/>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05" name="Google Shape;505;p19"/>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06" name="Google Shape;506;p19"/>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07" name="Google Shape;507;p19"/>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08" name="Google Shape;508;p19"/>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09" name="Google Shape;509;p19"/>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10"/>
        <p:cNvGrpSpPr/>
        <p:nvPr/>
      </p:nvGrpSpPr>
      <p:grpSpPr>
        <a:xfrm>
          <a:off x="0" y="0"/>
          <a:ext cx="0" cy="0"/>
          <a:chOff x="0" y="0"/>
          <a:chExt cx="0" cy="0"/>
        </a:xfrm>
      </p:grpSpPr>
      <p:sp>
        <p:nvSpPr>
          <p:cNvPr id="511" name="Google Shape;511;p20"/>
          <p:cNvSpPr txBox="1">
            <a:spLocks noGrp="1"/>
          </p:cNvSpPr>
          <p:nvPr>
            <p:ph type="title" hasCustomPrompt="1"/>
          </p:nvPr>
        </p:nvSpPr>
        <p:spPr>
          <a:xfrm>
            <a:off x="1085550" y="608376"/>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2" name="Google Shape;512;p20"/>
          <p:cNvSpPr txBox="1">
            <a:spLocks noGrp="1"/>
          </p:cNvSpPr>
          <p:nvPr>
            <p:ph type="subTitle" idx="1"/>
          </p:nvPr>
        </p:nvSpPr>
        <p:spPr>
          <a:xfrm>
            <a:off x="1085550" y="1529675"/>
            <a:ext cx="3492600" cy="3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3" name="Google Shape;513;p20"/>
          <p:cNvSpPr txBox="1">
            <a:spLocks noGrp="1"/>
          </p:cNvSpPr>
          <p:nvPr>
            <p:ph type="title" idx="2" hasCustomPrompt="1"/>
          </p:nvPr>
        </p:nvSpPr>
        <p:spPr>
          <a:xfrm flipH="1">
            <a:off x="1085550" y="1925559"/>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4" name="Google Shape;514;p20"/>
          <p:cNvSpPr txBox="1">
            <a:spLocks noGrp="1"/>
          </p:cNvSpPr>
          <p:nvPr>
            <p:ph type="subTitle" idx="3"/>
          </p:nvPr>
        </p:nvSpPr>
        <p:spPr>
          <a:xfrm flipH="1">
            <a:off x="1085550" y="2852899"/>
            <a:ext cx="3492600" cy="3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5" name="Google Shape;515;p20"/>
          <p:cNvSpPr txBox="1">
            <a:spLocks noGrp="1"/>
          </p:cNvSpPr>
          <p:nvPr>
            <p:ph type="title" idx="4" hasCustomPrompt="1"/>
          </p:nvPr>
        </p:nvSpPr>
        <p:spPr>
          <a:xfrm flipH="1">
            <a:off x="1085550" y="3242719"/>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6" name="Google Shape;516;p20"/>
          <p:cNvSpPr txBox="1">
            <a:spLocks noGrp="1"/>
          </p:cNvSpPr>
          <p:nvPr>
            <p:ph type="subTitle" idx="5"/>
          </p:nvPr>
        </p:nvSpPr>
        <p:spPr>
          <a:xfrm flipH="1">
            <a:off x="1085550" y="4164024"/>
            <a:ext cx="3492600" cy="3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517" name="Google Shape;517;p20"/>
          <p:cNvGrpSpPr/>
          <p:nvPr/>
        </p:nvGrpSpPr>
        <p:grpSpPr>
          <a:xfrm>
            <a:off x="242321" y="150516"/>
            <a:ext cx="374394" cy="962866"/>
            <a:chOff x="-720900" y="1958300"/>
            <a:chExt cx="462900" cy="1190488"/>
          </a:xfrm>
        </p:grpSpPr>
        <p:sp>
          <p:nvSpPr>
            <p:cNvPr id="518" name="Google Shape;518;p20"/>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19" name="Google Shape;519;p20"/>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0" name="Google Shape;520;p20"/>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1" name="Google Shape;521;p20"/>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2" name="Google Shape;522;p20"/>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3" name="Google Shape;523;p20"/>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4" name="Google Shape;524;p20"/>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5" name="Google Shape;525;p20"/>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6" name="Google Shape;526;p20"/>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7" name="Google Shape;527;p20"/>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8" name="Google Shape;528;p20"/>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9" name="Google Shape;529;p20"/>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0" name="Google Shape;530;p20"/>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1" name="Google Shape;531;p20"/>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2" name="Google Shape;532;p20"/>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533" name="Google Shape;533;p20"/>
          <p:cNvGrpSpPr/>
          <p:nvPr/>
        </p:nvGrpSpPr>
        <p:grpSpPr>
          <a:xfrm>
            <a:off x="8607396" y="3964741"/>
            <a:ext cx="374394" cy="962866"/>
            <a:chOff x="-720900" y="1958300"/>
            <a:chExt cx="462900" cy="1190488"/>
          </a:xfrm>
        </p:grpSpPr>
        <p:sp>
          <p:nvSpPr>
            <p:cNvPr id="534" name="Google Shape;534;p2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5" name="Google Shape;535;p2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6" name="Google Shape;536;p2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7" name="Google Shape;537;p2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8" name="Google Shape;538;p2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9" name="Google Shape;539;p2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0" name="Google Shape;540;p2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1" name="Google Shape;541;p2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2" name="Google Shape;542;p2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3" name="Google Shape;543;p2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4" name="Google Shape;544;p2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5" name="Google Shape;545;p2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6" name="Google Shape;546;p2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7" name="Google Shape;547;p2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8" name="Google Shape;548;p2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818325" y="2380401"/>
            <a:ext cx="4383600" cy="1581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5" name="Google Shape;45;p3"/>
          <p:cNvSpPr txBox="1">
            <a:spLocks noGrp="1"/>
          </p:cNvSpPr>
          <p:nvPr>
            <p:ph type="title" idx="2" hasCustomPrompt="1"/>
          </p:nvPr>
        </p:nvSpPr>
        <p:spPr>
          <a:xfrm>
            <a:off x="818325" y="657900"/>
            <a:ext cx="2396400" cy="1581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10000" b="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46" name="Google Shape;46;p3"/>
          <p:cNvGrpSpPr/>
          <p:nvPr/>
        </p:nvGrpSpPr>
        <p:grpSpPr>
          <a:xfrm rot="10800000" flipH="1">
            <a:off x="152371" y="152402"/>
            <a:ext cx="374394" cy="962866"/>
            <a:chOff x="-720900" y="1958300"/>
            <a:chExt cx="462900" cy="1190488"/>
          </a:xfrm>
        </p:grpSpPr>
        <p:sp>
          <p:nvSpPr>
            <p:cNvPr id="47" name="Google Shape;47;p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8" name="Google Shape;48;p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9" name="Google Shape;49;p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0" name="Google Shape;50;p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1" name="Google Shape;51;p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 name="Google Shape;52;p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 name="Google Shape;53;p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 name="Google Shape;54;p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 name="Google Shape;55;p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 name="Google Shape;56;p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 name="Google Shape;57;p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 name="Google Shape;58;p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 name="Google Shape;59;p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 name="Google Shape;60;p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 name="Google Shape;61;p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62" name="Google Shape;62;p3"/>
          <p:cNvGrpSpPr/>
          <p:nvPr/>
        </p:nvGrpSpPr>
        <p:grpSpPr>
          <a:xfrm rot="5400000" flipH="1">
            <a:off x="446646" y="4322477"/>
            <a:ext cx="374394" cy="962866"/>
            <a:chOff x="-720900" y="1958300"/>
            <a:chExt cx="462900" cy="1190488"/>
          </a:xfrm>
        </p:grpSpPr>
        <p:sp>
          <p:nvSpPr>
            <p:cNvPr id="63" name="Google Shape;63;p3"/>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 name="Google Shape;64;p3"/>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5" name="Google Shape;65;p3"/>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6" name="Google Shape;66;p3"/>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7" name="Google Shape;67;p3"/>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8" name="Google Shape;68;p3"/>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9" name="Google Shape;69;p3"/>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0" name="Google Shape;70;p3"/>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1" name="Google Shape;71;p3"/>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2" name="Google Shape;72;p3"/>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3" name="Google Shape;73;p3"/>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4" name="Google Shape;74;p3"/>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5" name="Google Shape;75;p3"/>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6" name="Google Shape;76;p3"/>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7" name="Google Shape;77;p3"/>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49"/>
        <p:cNvGrpSpPr/>
        <p:nvPr/>
      </p:nvGrpSpPr>
      <p:grpSpPr>
        <a:xfrm>
          <a:off x="0" y="0"/>
          <a:ext cx="0" cy="0"/>
          <a:chOff x="0" y="0"/>
          <a:chExt cx="0" cy="0"/>
        </a:xfrm>
      </p:grpSpPr>
      <p:sp>
        <p:nvSpPr>
          <p:cNvPr id="550" name="Google Shape;550;p21"/>
          <p:cNvSpPr txBox="1">
            <a:spLocks noGrp="1"/>
          </p:cNvSpPr>
          <p:nvPr>
            <p:ph type="title"/>
          </p:nvPr>
        </p:nvSpPr>
        <p:spPr>
          <a:xfrm>
            <a:off x="713257" y="641050"/>
            <a:ext cx="38280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1" name="Google Shape;551;p21"/>
          <p:cNvSpPr txBox="1">
            <a:spLocks noGrp="1"/>
          </p:cNvSpPr>
          <p:nvPr>
            <p:ph type="subTitle" idx="1"/>
          </p:nvPr>
        </p:nvSpPr>
        <p:spPr>
          <a:xfrm>
            <a:off x="713225" y="1547350"/>
            <a:ext cx="38280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52" name="Google Shape;552;p21"/>
          <p:cNvSpPr txBox="1"/>
          <p:nvPr/>
        </p:nvSpPr>
        <p:spPr>
          <a:xfrm>
            <a:off x="713225" y="3611950"/>
            <a:ext cx="3690600" cy="751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lang="en" sz="1200"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u="sng">
              <a:solidFill>
                <a:schemeClr val="dk1"/>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53"/>
        <p:cNvGrpSpPr/>
        <p:nvPr/>
      </p:nvGrpSpPr>
      <p:grpSpPr>
        <a:xfrm>
          <a:off x="0" y="0"/>
          <a:ext cx="0" cy="0"/>
          <a:chOff x="0" y="0"/>
          <a:chExt cx="0" cy="0"/>
        </a:xfrm>
      </p:grpSpPr>
      <p:grpSp>
        <p:nvGrpSpPr>
          <p:cNvPr id="554" name="Google Shape;554;p22"/>
          <p:cNvGrpSpPr/>
          <p:nvPr/>
        </p:nvGrpSpPr>
        <p:grpSpPr>
          <a:xfrm flipH="1">
            <a:off x="8617208" y="4028341"/>
            <a:ext cx="374394" cy="962866"/>
            <a:chOff x="-720900" y="1958300"/>
            <a:chExt cx="462900" cy="1190488"/>
          </a:xfrm>
        </p:grpSpPr>
        <p:sp>
          <p:nvSpPr>
            <p:cNvPr id="555" name="Google Shape;555;p22"/>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6" name="Google Shape;556;p22"/>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7" name="Google Shape;557;p22"/>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8" name="Google Shape;558;p22"/>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9" name="Google Shape;559;p22"/>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0" name="Google Shape;560;p22"/>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1" name="Google Shape;561;p22"/>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2" name="Google Shape;562;p22"/>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3" name="Google Shape;563;p22"/>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4" name="Google Shape;564;p22"/>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5" name="Google Shape;565;p22"/>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6" name="Google Shape;566;p22"/>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7" name="Google Shape;567;p22"/>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8" name="Google Shape;568;p22"/>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9" name="Google Shape;569;p22"/>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570" name="Google Shape;570;p22"/>
          <p:cNvGrpSpPr/>
          <p:nvPr/>
        </p:nvGrpSpPr>
        <p:grpSpPr>
          <a:xfrm rot="-5400000" flipH="1">
            <a:off x="446608" y="-141834"/>
            <a:ext cx="374394" cy="962866"/>
            <a:chOff x="-720900" y="1958300"/>
            <a:chExt cx="462900" cy="1190488"/>
          </a:xfrm>
        </p:grpSpPr>
        <p:sp>
          <p:nvSpPr>
            <p:cNvPr id="571" name="Google Shape;571;p22"/>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2" name="Google Shape;572;p22"/>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3" name="Google Shape;573;p22"/>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4" name="Google Shape;574;p22"/>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5" name="Google Shape;575;p22"/>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6" name="Google Shape;576;p22"/>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7" name="Google Shape;577;p22"/>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8" name="Google Shape;578;p22"/>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9" name="Google Shape;579;p22"/>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0" name="Google Shape;580;p22"/>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1" name="Google Shape;581;p22"/>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2" name="Google Shape;582;p22"/>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3" name="Google Shape;583;p22"/>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4" name="Google Shape;584;p22"/>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5" name="Google Shape;585;p22"/>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586" name="Google Shape;586;p22"/>
          <p:cNvGrpSpPr/>
          <p:nvPr/>
        </p:nvGrpSpPr>
        <p:grpSpPr>
          <a:xfrm flipH="1">
            <a:off x="8617208" y="152391"/>
            <a:ext cx="374394" cy="962866"/>
            <a:chOff x="-720900" y="1958300"/>
            <a:chExt cx="462900" cy="1190488"/>
          </a:xfrm>
        </p:grpSpPr>
        <p:sp>
          <p:nvSpPr>
            <p:cNvPr id="587" name="Google Shape;587;p22"/>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8" name="Google Shape;588;p22"/>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9" name="Google Shape;589;p22"/>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0" name="Google Shape;590;p22"/>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1" name="Google Shape;591;p22"/>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2" name="Google Shape;592;p22"/>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3" name="Google Shape;593;p22"/>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4" name="Google Shape;594;p22"/>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5" name="Google Shape;595;p22"/>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6" name="Google Shape;596;p22"/>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7" name="Google Shape;597;p22"/>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8" name="Google Shape;598;p22"/>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9" name="Google Shape;599;p22"/>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0" name="Google Shape;600;p22"/>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1" name="Google Shape;601;p22"/>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2"/>
        <p:cNvGrpSpPr/>
        <p:nvPr/>
      </p:nvGrpSpPr>
      <p:grpSpPr>
        <a:xfrm>
          <a:off x="0" y="0"/>
          <a:ext cx="0" cy="0"/>
          <a:chOff x="0" y="0"/>
          <a:chExt cx="0" cy="0"/>
        </a:xfrm>
      </p:grpSpPr>
      <p:grpSp>
        <p:nvGrpSpPr>
          <p:cNvPr id="603" name="Google Shape;603;p23"/>
          <p:cNvGrpSpPr/>
          <p:nvPr/>
        </p:nvGrpSpPr>
        <p:grpSpPr>
          <a:xfrm rot="5400000" flipH="1">
            <a:off x="446646" y="4322466"/>
            <a:ext cx="374394" cy="962866"/>
            <a:chOff x="-720900" y="1958300"/>
            <a:chExt cx="462900" cy="1190488"/>
          </a:xfrm>
        </p:grpSpPr>
        <p:sp>
          <p:nvSpPr>
            <p:cNvPr id="604" name="Google Shape;604;p2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5" name="Google Shape;605;p2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6" name="Google Shape;606;p2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7" name="Google Shape;607;p2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8" name="Google Shape;608;p2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9" name="Google Shape;609;p2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0" name="Google Shape;610;p2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1" name="Google Shape;611;p2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2" name="Google Shape;612;p2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3" name="Google Shape;613;p2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4" name="Google Shape;614;p2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5" name="Google Shape;615;p2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6" name="Google Shape;616;p2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7" name="Google Shape;617;p2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8" name="Google Shape;618;p2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619" name="Google Shape;619;p23"/>
          <p:cNvGrpSpPr/>
          <p:nvPr/>
        </p:nvGrpSpPr>
        <p:grpSpPr>
          <a:xfrm rot="5400000">
            <a:off x="8322971" y="-141834"/>
            <a:ext cx="374394" cy="962866"/>
            <a:chOff x="-720900" y="1958300"/>
            <a:chExt cx="462900" cy="1190488"/>
          </a:xfrm>
        </p:grpSpPr>
        <p:sp>
          <p:nvSpPr>
            <p:cNvPr id="620" name="Google Shape;620;p23"/>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1" name="Google Shape;621;p23"/>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2" name="Google Shape;622;p23"/>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3" name="Google Shape;623;p23"/>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4" name="Google Shape;624;p23"/>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5" name="Google Shape;625;p23"/>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6" name="Google Shape;626;p23"/>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7" name="Google Shape;627;p23"/>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8" name="Google Shape;628;p23"/>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9" name="Google Shape;629;p23"/>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0" name="Google Shape;630;p23"/>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1" name="Google Shape;631;p23"/>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2" name="Google Shape;632;p23"/>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3" name="Google Shape;633;p23"/>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4" name="Google Shape;634;p23"/>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635" name="Google Shape;635;p23"/>
          <p:cNvGrpSpPr/>
          <p:nvPr/>
        </p:nvGrpSpPr>
        <p:grpSpPr>
          <a:xfrm>
            <a:off x="152396" y="152391"/>
            <a:ext cx="374394" cy="962866"/>
            <a:chOff x="-720900" y="1958300"/>
            <a:chExt cx="462900" cy="1190488"/>
          </a:xfrm>
        </p:grpSpPr>
        <p:sp>
          <p:nvSpPr>
            <p:cNvPr id="636" name="Google Shape;636;p2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7" name="Google Shape;637;p2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8" name="Google Shape;638;p2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9" name="Google Shape;639;p2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0" name="Google Shape;640;p2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1" name="Google Shape;641;p2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2" name="Google Shape;642;p2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3" name="Google Shape;643;p2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4" name="Google Shape;644;p2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5" name="Google Shape;645;p2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6" name="Google Shape;646;p2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7" name="Google Shape;647;p2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8" name="Google Shape;648;p2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9" name="Google Shape;649;p2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50" name="Google Shape;650;p2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 name="Google Shape;80;p4"/>
          <p:cNvSpPr txBox="1">
            <a:spLocks noGrp="1"/>
          </p:cNvSpPr>
          <p:nvPr>
            <p:ph type="body" idx="1"/>
          </p:nvPr>
        </p:nvSpPr>
        <p:spPr>
          <a:xfrm>
            <a:off x="720000" y="1410425"/>
            <a:ext cx="7704000" cy="2124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a:solidFill>
                  <a:srgbClr val="333333"/>
                </a:solidFill>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81" name="Google Shape;81;p4"/>
          <p:cNvGrpSpPr/>
          <p:nvPr/>
        </p:nvGrpSpPr>
        <p:grpSpPr>
          <a:xfrm rot="10800000">
            <a:off x="8617208" y="152402"/>
            <a:ext cx="374394" cy="962866"/>
            <a:chOff x="-720900" y="1958300"/>
            <a:chExt cx="462900" cy="1190488"/>
          </a:xfrm>
        </p:grpSpPr>
        <p:sp>
          <p:nvSpPr>
            <p:cNvPr id="82" name="Google Shape;82;p4"/>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3" name="Google Shape;83;p4"/>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4" name="Google Shape;84;p4"/>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5" name="Google Shape;85;p4"/>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6" name="Google Shape;86;p4"/>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7" name="Google Shape;87;p4"/>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8" name="Google Shape;88;p4"/>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9" name="Google Shape;89;p4"/>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0" name="Google Shape;90;p4"/>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1" name="Google Shape;91;p4"/>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2" name="Google Shape;92;p4"/>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3" name="Google Shape;93;p4"/>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4" name="Google Shape;94;p4"/>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5" name="Google Shape;95;p4"/>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6" name="Google Shape;96;p4"/>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97" name="Google Shape;97;p4"/>
          <p:cNvGrpSpPr/>
          <p:nvPr/>
        </p:nvGrpSpPr>
        <p:grpSpPr>
          <a:xfrm rot="-5400000">
            <a:off x="446608" y="4322577"/>
            <a:ext cx="374394" cy="962866"/>
            <a:chOff x="-720900" y="1958300"/>
            <a:chExt cx="462900" cy="1190488"/>
          </a:xfrm>
        </p:grpSpPr>
        <p:sp>
          <p:nvSpPr>
            <p:cNvPr id="98" name="Google Shape;98;p4"/>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9" name="Google Shape;99;p4"/>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0" name="Google Shape;100;p4"/>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1" name="Google Shape;101;p4"/>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2" name="Google Shape;102;p4"/>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3" name="Google Shape;103;p4"/>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4" name="Google Shape;104;p4"/>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5" name="Google Shape;105;p4"/>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6" name="Google Shape;106;p4"/>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7" name="Google Shape;107;p4"/>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8" name="Google Shape;108;p4"/>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9" name="Google Shape;109;p4"/>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0" name="Google Shape;110;p4"/>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1" name="Google Shape;111;p4"/>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2" name="Google Shape;112;p4"/>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5"/>
          <p:cNvSpPr txBox="1">
            <a:spLocks noGrp="1"/>
          </p:cNvSpPr>
          <p:nvPr>
            <p:ph type="subTitle" idx="1"/>
          </p:nvPr>
        </p:nvSpPr>
        <p:spPr>
          <a:xfrm>
            <a:off x="4956776" y="2726550"/>
            <a:ext cx="2747100" cy="148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5"/>
          <p:cNvSpPr txBox="1">
            <a:spLocks noGrp="1"/>
          </p:cNvSpPr>
          <p:nvPr>
            <p:ph type="subTitle" idx="2"/>
          </p:nvPr>
        </p:nvSpPr>
        <p:spPr>
          <a:xfrm>
            <a:off x="1440125" y="2726550"/>
            <a:ext cx="2747100" cy="148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7" name="Google Shape;117;p5"/>
          <p:cNvSpPr txBox="1">
            <a:spLocks noGrp="1"/>
          </p:cNvSpPr>
          <p:nvPr>
            <p:ph type="subTitle" idx="3"/>
          </p:nvPr>
        </p:nvSpPr>
        <p:spPr>
          <a:xfrm>
            <a:off x="1440123" y="2229099"/>
            <a:ext cx="2747100" cy="497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18" name="Google Shape;118;p5"/>
          <p:cNvSpPr txBox="1">
            <a:spLocks noGrp="1"/>
          </p:cNvSpPr>
          <p:nvPr>
            <p:ph type="subTitle" idx="4"/>
          </p:nvPr>
        </p:nvSpPr>
        <p:spPr>
          <a:xfrm>
            <a:off x="4956777" y="2229099"/>
            <a:ext cx="2747100" cy="497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119" name="Google Shape;119;p5"/>
          <p:cNvGrpSpPr/>
          <p:nvPr/>
        </p:nvGrpSpPr>
        <p:grpSpPr>
          <a:xfrm>
            <a:off x="152371" y="4028341"/>
            <a:ext cx="374394" cy="962866"/>
            <a:chOff x="-720900" y="1958300"/>
            <a:chExt cx="462900" cy="1190488"/>
          </a:xfrm>
        </p:grpSpPr>
        <p:sp>
          <p:nvSpPr>
            <p:cNvPr id="120" name="Google Shape;120;p5"/>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1" name="Google Shape;121;p5"/>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2" name="Google Shape;122;p5"/>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3" name="Google Shape;123;p5"/>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4" name="Google Shape;124;p5"/>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5" name="Google Shape;125;p5"/>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6" name="Google Shape;126;p5"/>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7" name="Google Shape;127;p5"/>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8" name="Google Shape;128;p5"/>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9" name="Google Shape;129;p5"/>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0" name="Google Shape;130;p5"/>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1" name="Google Shape;131;p5"/>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2" name="Google Shape;132;p5"/>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3" name="Google Shape;133;p5"/>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4" name="Google Shape;134;p5"/>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135" name="Google Shape;135;p5"/>
          <p:cNvGrpSpPr/>
          <p:nvPr/>
        </p:nvGrpSpPr>
        <p:grpSpPr>
          <a:xfrm rot="5400000">
            <a:off x="8322971" y="-141834"/>
            <a:ext cx="374394" cy="962866"/>
            <a:chOff x="-720900" y="1958300"/>
            <a:chExt cx="462900" cy="1190488"/>
          </a:xfrm>
        </p:grpSpPr>
        <p:sp>
          <p:nvSpPr>
            <p:cNvPr id="136" name="Google Shape;136;p5"/>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7" name="Google Shape;137;p5"/>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8" name="Google Shape;138;p5"/>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9" name="Google Shape;139;p5"/>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0" name="Google Shape;140;p5"/>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1" name="Google Shape;141;p5"/>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2" name="Google Shape;142;p5"/>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3" name="Google Shape;143;p5"/>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4" name="Google Shape;144;p5"/>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5" name="Google Shape;145;p5"/>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6" name="Google Shape;146;p5"/>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7" name="Google Shape;147;p5"/>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8" name="Google Shape;148;p5"/>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9" name="Google Shape;149;p5"/>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0" name="Google Shape;150;p5"/>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sp>
        <p:nvSpPr>
          <p:cNvPr id="152" name="Google Shape;152;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53" name="Google Shape;153;p6"/>
          <p:cNvGrpSpPr/>
          <p:nvPr/>
        </p:nvGrpSpPr>
        <p:grpSpPr>
          <a:xfrm rot="10800000" flipH="1">
            <a:off x="152371" y="152402"/>
            <a:ext cx="374394" cy="962866"/>
            <a:chOff x="-720900" y="1958300"/>
            <a:chExt cx="462900" cy="1190488"/>
          </a:xfrm>
        </p:grpSpPr>
        <p:sp>
          <p:nvSpPr>
            <p:cNvPr id="154" name="Google Shape;154;p6"/>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5" name="Google Shape;155;p6"/>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6" name="Google Shape;156;p6"/>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7" name="Google Shape;157;p6"/>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8" name="Google Shape;158;p6"/>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9" name="Google Shape;159;p6"/>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60" name="Google Shape;160;p6"/>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61" name="Google Shape;161;p6"/>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62" name="Google Shape;162;p6"/>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63" name="Google Shape;163;p6"/>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64" name="Google Shape;164;p6"/>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65" name="Google Shape;165;p6"/>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66" name="Google Shape;166;p6"/>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67" name="Google Shape;167;p6"/>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68" name="Google Shape;168;p6"/>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169" name="Google Shape;169;p6"/>
          <p:cNvGrpSpPr/>
          <p:nvPr/>
        </p:nvGrpSpPr>
        <p:grpSpPr>
          <a:xfrm rot="5400000" flipH="1">
            <a:off x="8322971" y="4322577"/>
            <a:ext cx="374394" cy="962866"/>
            <a:chOff x="-720900" y="1958300"/>
            <a:chExt cx="462900" cy="1190488"/>
          </a:xfrm>
        </p:grpSpPr>
        <p:sp>
          <p:nvSpPr>
            <p:cNvPr id="170" name="Google Shape;170;p6"/>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71" name="Google Shape;171;p6"/>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72" name="Google Shape;172;p6"/>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73" name="Google Shape;173;p6"/>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74" name="Google Shape;174;p6"/>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75" name="Google Shape;175;p6"/>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76" name="Google Shape;176;p6"/>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77" name="Google Shape;177;p6"/>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78" name="Google Shape;178;p6"/>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79" name="Google Shape;179;p6"/>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0" name="Google Shape;180;p6"/>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1" name="Google Shape;181;p6"/>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2" name="Google Shape;182;p6"/>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3" name="Google Shape;183;p6"/>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4" name="Google Shape;184;p6"/>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713225" y="1248000"/>
            <a:ext cx="3971700" cy="792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7" name="Google Shape;187;p7"/>
          <p:cNvSpPr txBox="1">
            <a:spLocks noGrp="1"/>
          </p:cNvSpPr>
          <p:nvPr>
            <p:ph type="subTitle" idx="1"/>
          </p:nvPr>
        </p:nvSpPr>
        <p:spPr>
          <a:xfrm>
            <a:off x="713225" y="2040300"/>
            <a:ext cx="3971700" cy="18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Char char="●"/>
              <a:defRPr/>
            </a:lvl1pPr>
            <a:lvl2pPr lvl="1" algn="ctr" rtl="0">
              <a:lnSpc>
                <a:spcPct val="100000"/>
              </a:lnSpc>
              <a:spcBef>
                <a:spcPts val="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a:endParaRPr/>
          </a:p>
        </p:txBody>
      </p:sp>
      <p:sp>
        <p:nvSpPr>
          <p:cNvPr id="188" name="Google Shape;188;p7"/>
          <p:cNvSpPr>
            <a:spLocks noGrp="1"/>
          </p:cNvSpPr>
          <p:nvPr>
            <p:ph type="pic" idx="2"/>
          </p:nvPr>
        </p:nvSpPr>
        <p:spPr>
          <a:xfrm>
            <a:off x="5328075" y="998300"/>
            <a:ext cx="3102900" cy="4145100"/>
          </a:xfrm>
          <a:prstGeom prst="round2SameRect">
            <a:avLst>
              <a:gd name="adj1" fmla="val 16667"/>
              <a:gd name="adj2" fmla="val 0"/>
            </a:avLst>
          </a:prstGeom>
          <a:noFill/>
          <a:ln>
            <a:noFill/>
          </a:ln>
        </p:spPr>
      </p:sp>
      <p:grpSp>
        <p:nvGrpSpPr>
          <p:cNvPr id="189" name="Google Shape;189;p7"/>
          <p:cNvGrpSpPr/>
          <p:nvPr/>
        </p:nvGrpSpPr>
        <p:grpSpPr>
          <a:xfrm rot="-5400000">
            <a:off x="446646" y="4322466"/>
            <a:ext cx="374394" cy="962866"/>
            <a:chOff x="-720900" y="1958300"/>
            <a:chExt cx="462900" cy="1190488"/>
          </a:xfrm>
        </p:grpSpPr>
        <p:sp>
          <p:nvSpPr>
            <p:cNvPr id="190" name="Google Shape;190;p7"/>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1" name="Google Shape;191;p7"/>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2" name="Google Shape;192;p7"/>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3" name="Google Shape;193;p7"/>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4" name="Google Shape;194;p7"/>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5" name="Google Shape;195;p7"/>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6" name="Google Shape;196;p7"/>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7" name="Google Shape;197;p7"/>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8" name="Google Shape;198;p7"/>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9" name="Google Shape;199;p7"/>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0" name="Google Shape;200;p7"/>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1" name="Google Shape;201;p7"/>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2" name="Google Shape;202;p7"/>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3" name="Google Shape;203;p7"/>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4" name="Google Shape;204;p7"/>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5"/>
        <p:cNvGrpSpPr/>
        <p:nvPr/>
      </p:nvGrpSpPr>
      <p:grpSpPr>
        <a:xfrm>
          <a:off x="0" y="0"/>
          <a:ext cx="0" cy="0"/>
          <a:chOff x="0" y="0"/>
          <a:chExt cx="0" cy="0"/>
        </a:xfrm>
      </p:grpSpPr>
      <p:sp>
        <p:nvSpPr>
          <p:cNvPr id="206" name="Google Shape;20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7"/>
        <p:cNvGrpSpPr/>
        <p:nvPr/>
      </p:nvGrpSpPr>
      <p:grpSpPr>
        <a:xfrm>
          <a:off x="0" y="0"/>
          <a:ext cx="0" cy="0"/>
          <a:chOff x="0" y="0"/>
          <a:chExt cx="0" cy="0"/>
        </a:xfrm>
      </p:grpSpPr>
      <p:sp>
        <p:nvSpPr>
          <p:cNvPr id="208" name="Google Shape;20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9" name="Google Shape;20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0"/>
        <p:cNvGrpSpPr/>
        <p:nvPr/>
      </p:nvGrpSpPr>
      <p:grpSpPr>
        <a:xfrm>
          <a:off x="0" y="0"/>
          <a:ext cx="0" cy="0"/>
          <a:chOff x="0" y="0"/>
          <a:chExt cx="0" cy="0"/>
        </a:xfrm>
      </p:grpSpPr>
      <p:sp>
        <p:nvSpPr>
          <p:cNvPr id="211" name="Google Shape;211;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concepto.de/planteamiento-del-problema/"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hyperlink" Target="https://concepto.de/investigacion/"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acortar.link/VbXkDX"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hyperlink" Target="https://n9.cl/88010" TargetMode="External"/><Relationship Id="rId4" Type="http://schemas.openxmlformats.org/officeDocument/2006/relationships/hyperlink" Target="https://n9.cl/wp30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acortar.link/VbXkDX"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cxnSp>
        <p:nvCxnSpPr>
          <p:cNvPr id="661" name="Google Shape;661;p27"/>
          <p:cNvCxnSpPr/>
          <p:nvPr/>
        </p:nvCxnSpPr>
        <p:spPr>
          <a:xfrm>
            <a:off x="3760975" y="4604000"/>
            <a:ext cx="4669800" cy="0"/>
          </a:xfrm>
          <a:prstGeom prst="straightConnector1">
            <a:avLst/>
          </a:prstGeom>
          <a:noFill/>
          <a:ln w="19050" cap="flat" cmpd="sng">
            <a:solidFill>
              <a:schemeClr val="dk1"/>
            </a:solidFill>
            <a:prstDash val="solid"/>
            <a:round/>
            <a:headEnd type="none" w="med" len="med"/>
            <a:tailEnd type="none" w="med" len="med"/>
          </a:ln>
        </p:spPr>
      </p:cxnSp>
      <p:sp>
        <p:nvSpPr>
          <p:cNvPr id="662" name="Google Shape;662;p27"/>
          <p:cNvSpPr txBox="1">
            <a:spLocks noGrp="1"/>
          </p:cNvSpPr>
          <p:nvPr>
            <p:ph type="ctrTitle"/>
          </p:nvPr>
        </p:nvSpPr>
        <p:spPr>
          <a:xfrm>
            <a:off x="713225" y="539492"/>
            <a:ext cx="4924200" cy="1911600"/>
          </a:xfrm>
          <a:prstGeom prst="rect">
            <a:avLst/>
          </a:prstGeom>
        </p:spPr>
        <p:txBody>
          <a:bodyPr spcFirstLastPara="1" wrap="square" lIns="91425" tIns="91425" rIns="91425" bIns="91425" anchor="b" anchorCtr="0">
            <a:noAutofit/>
          </a:bodyPr>
          <a:lstStyle/>
          <a:p>
            <a:r>
              <a:rPr lang="en">
                <a:solidFill>
                  <a:srgbClr val="000000"/>
                </a:solidFill>
              </a:rPr>
              <a:t>Gestion de </a:t>
            </a:r>
            <a:r>
              <a:rPr lang="en">
                <a:solidFill>
                  <a:schemeClr val="dk2"/>
                </a:solidFill>
              </a:rPr>
              <a:t> </a:t>
            </a:r>
            <a:r>
              <a:rPr lang="es-CO">
                <a:solidFill>
                  <a:schemeClr val="dk2"/>
                </a:solidFill>
              </a:rPr>
              <a:t>proyecto</a:t>
            </a:r>
            <a:r>
              <a:rPr lang="en">
                <a:solidFill>
                  <a:schemeClr val="dk2"/>
                </a:solidFill>
              </a:rPr>
              <a:t> </a:t>
            </a:r>
            <a:endParaRPr>
              <a:solidFill>
                <a:schemeClr val="dk2"/>
              </a:solidFill>
            </a:endParaRPr>
          </a:p>
        </p:txBody>
      </p:sp>
      <p:grpSp>
        <p:nvGrpSpPr>
          <p:cNvPr id="664" name="Google Shape;664;p27"/>
          <p:cNvGrpSpPr/>
          <p:nvPr/>
        </p:nvGrpSpPr>
        <p:grpSpPr>
          <a:xfrm>
            <a:off x="3832441" y="3736579"/>
            <a:ext cx="592215" cy="864508"/>
            <a:chOff x="4393218" y="3866890"/>
            <a:chExt cx="567799" cy="828867"/>
          </a:xfrm>
        </p:grpSpPr>
        <p:sp>
          <p:nvSpPr>
            <p:cNvPr id="665" name="Google Shape;665;p27"/>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4669373" y="4695723"/>
              <a:ext cx="262238" cy="34"/>
            </a:xfrm>
            <a:custGeom>
              <a:avLst/>
              <a:gdLst/>
              <a:ahLst/>
              <a:cxnLst/>
              <a:rect l="l" t="t" r="r" b="b"/>
              <a:pathLst>
                <a:path w="7821" h="1" extrusionOk="0">
                  <a:moveTo>
                    <a:pt x="1" y="1"/>
                  </a:moveTo>
                  <a:lnTo>
                    <a:pt x="782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27"/>
          <p:cNvGrpSpPr/>
          <p:nvPr/>
        </p:nvGrpSpPr>
        <p:grpSpPr>
          <a:xfrm>
            <a:off x="4838958" y="2841219"/>
            <a:ext cx="3470037" cy="1984543"/>
            <a:chOff x="5844986" y="3011106"/>
            <a:chExt cx="3032719" cy="1734437"/>
          </a:xfrm>
        </p:grpSpPr>
        <p:sp>
          <p:nvSpPr>
            <p:cNvPr id="672" name="Google Shape;672;p27"/>
            <p:cNvSpPr/>
            <p:nvPr/>
          </p:nvSpPr>
          <p:spPr>
            <a:xfrm>
              <a:off x="7480558" y="4511476"/>
              <a:ext cx="220882" cy="149225"/>
            </a:xfrm>
            <a:custGeom>
              <a:avLst/>
              <a:gdLst/>
              <a:ahLst/>
              <a:cxnLst/>
              <a:rect l="l" t="t" r="r" b="b"/>
              <a:pathLst>
                <a:path w="6316" h="4267" extrusionOk="0">
                  <a:moveTo>
                    <a:pt x="927" y="1"/>
                  </a:moveTo>
                  <a:cubicBezTo>
                    <a:pt x="877" y="1"/>
                    <a:pt x="827" y="1"/>
                    <a:pt x="777" y="26"/>
                  </a:cubicBezTo>
                  <a:cubicBezTo>
                    <a:pt x="702" y="51"/>
                    <a:pt x="677" y="151"/>
                    <a:pt x="652" y="226"/>
                  </a:cubicBezTo>
                  <a:cubicBezTo>
                    <a:pt x="577" y="527"/>
                    <a:pt x="501" y="803"/>
                    <a:pt x="426" y="1104"/>
                  </a:cubicBezTo>
                  <a:cubicBezTo>
                    <a:pt x="326" y="1530"/>
                    <a:pt x="201" y="1981"/>
                    <a:pt x="150" y="2432"/>
                  </a:cubicBezTo>
                  <a:cubicBezTo>
                    <a:pt x="100" y="2758"/>
                    <a:pt x="100" y="3084"/>
                    <a:pt x="75" y="3409"/>
                  </a:cubicBezTo>
                  <a:cubicBezTo>
                    <a:pt x="50" y="3610"/>
                    <a:pt x="0" y="3810"/>
                    <a:pt x="150" y="3986"/>
                  </a:cubicBezTo>
                  <a:cubicBezTo>
                    <a:pt x="301" y="4161"/>
                    <a:pt x="577" y="4211"/>
                    <a:pt x="852" y="4236"/>
                  </a:cubicBezTo>
                  <a:cubicBezTo>
                    <a:pt x="1053" y="4236"/>
                    <a:pt x="1278" y="4211"/>
                    <a:pt x="1429" y="4186"/>
                  </a:cubicBezTo>
                  <a:cubicBezTo>
                    <a:pt x="1668" y="4151"/>
                    <a:pt x="1906" y="4138"/>
                    <a:pt x="2143" y="4138"/>
                  </a:cubicBezTo>
                  <a:cubicBezTo>
                    <a:pt x="2748" y="4138"/>
                    <a:pt x="3348" y="4225"/>
                    <a:pt x="3960" y="4261"/>
                  </a:cubicBezTo>
                  <a:cubicBezTo>
                    <a:pt x="4016" y="4265"/>
                    <a:pt x="4072" y="4267"/>
                    <a:pt x="4128" y="4267"/>
                  </a:cubicBezTo>
                  <a:cubicBezTo>
                    <a:pt x="4473" y="4267"/>
                    <a:pt x="4818" y="4208"/>
                    <a:pt x="5163" y="4186"/>
                  </a:cubicBezTo>
                  <a:cubicBezTo>
                    <a:pt x="5222" y="4186"/>
                    <a:pt x="5281" y="4187"/>
                    <a:pt x="5338" y="4187"/>
                  </a:cubicBezTo>
                  <a:cubicBezTo>
                    <a:pt x="5597" y="4187"/>
                    <a:pt x="5840" y="4170"/>
                    <a:pt x="6065" y="3986"/>
                  </a:cubicBezTo>
                  <a:cubicBezTo>
                    <a:pt x="6216" y="3860"/>
                    <a:pt x="6316" y="3660"/>
                    <a:pt x="6266" y="3459"/>
                  </a:cubicBezTo>
                  <a:cubicBezTo>
                    <a:pt x="6166" y="3184"/>
                    <a:pt x="5865" y="3109"/>
                    <a:pt x="5589" y="3033"/>
                  </a:cubicBezTo>
                  <a:cubicBezTo>
                    <a:pt x="4912" y="2908"/>
                    <a:pt x="4236" y="2758"/>
                    <a:pt x="3559" y="2632"/>
                  </a:cubicBezTo>
                  <a:cubicBezTo>
                    <a:pt x="3308" y="2557"/>
                    <a:pt x="2782" y="2457"/>
                    <a:pt x="2707" y="2131"/>
                  </a:cubicBezTo>
                  <a:cubicBezTo>
                    <a:pt x="2682" y="1956"/>
                    <a:pt x="2782" y="1680"/>
                    <a:pt x="2782" y="1505"/>
                  </a:cubicBezTo>
                  <a:cubicBezTo>
                    <a:pt x="2807" y="1304"/>
                    <a:pt x="2832" y="1079"/>
                    <a:pt x="2832" y="878"/>
                  </a:cubicBezTo>
                  <a:cubicBezTo>
                    <a:pt x="2857" y="477"/>
                    <a:pt x="2983" y="101"/>
                    <a:pt x="2481" y="76"/>
                  </a:cubicBezTo>
                  <a:lnTo>
                    <a:pt x="92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7642688" y="4587855"/>
              <a:ext cx="225288" cy="151008"/>
            </a:xfrm>
            <a:custGeom>
              <a:avLst/>
              <a:gdLst/>
              <a:ahLst/>
              <a:cxnLst/>
              <a:rect l="l" t="t" r="r" b="b"/>
              <a:pathLst>
                <a:path w="6442" h="4318" extrusionOk="0">
                  <a:moveTo>
                    <a:pt x="2967" y="1"/>
                  </a:moveTo>
                  <a:cubicBezTo>
                    <a:pt x="2271" y="1"/>
                    <a:pt x="1581" y="112"/>
                    <a:pt x="878" y="223"/>
                  </a:cubicBezTo>
                  <a:cubicBezTo>
                    <a:pt x="828" y="248"/>
                    <a:pt x="778" y="248"/>
                    <a:pt x="728" y="298"/>
                  </a:cubicBezTo>
                  <a:cubicBezTo>
                    <a:pt x="702" y="323"/>
                    <a:pt x="677" y="373"/>
                    <a:pt x="677" y="423"/>
                  </a:cubicBezTo>
                  <a:cubicBezTo>
                    <a:pt x="527" y="1050"/>
                    <a:pt x="602" y="1626"/>
                    <a:pt x="402" y="2228"/>
                  </a:cubicBezTo>
                  <a:cubicBezTo>
                    <a:pt x="301" y="2504"/>
                    <a:pt x="1" y="3331"/>
                    <a:pt x="101" y="3807"/>
                  </a:cubicBezTo>
                  <a:cubicBezTo>
                    <a:pt x="126" y="3932"/>
                    <a:pt x="201" y="4032"/>
                    <a:pt x="301" y="4083"/>
                  </a:cubicBezTo>
                  <a:cubicBezTo>
                    <a:pt x="502" y="4183"/>
                    <a:pt x="878" y="4183"/>
                    <a:pt x="1104" y="4208"/>
                  </a:cubicBezTo>
                  <a:cubicBezTo>
                    <a:pt x="1374" y="4262"/>
                    <a:pt x="1645" y="4303"/>
                    <a:pt x="1916" y="4303"/>
                  </a:cubicBezTo>
                  <a:cubicBezTo>
                    <a:pt x="2021" y="4303"/>
                    <a:pt x="2126" y="4297"/>
                    <a:pt x="2231" y="4283"/>
                  </a:cubicBezTo>
                  <a:cubicBezTo>
                    <a:pt x="2532" y="4258"/>
                    <a:pt x="2808" y="4208"/>
                    <a:pt x="3083" y="4183"/>
                  </a:cubicBezTo>
                  <a:cubicBezTo>
                    <a:pt x="3116" y="4182"/>
                    <a:pt x="3149" y="4181"/>
                    <a:pt x="3181" y="4181"/>
                  </a:cubicBezTo>
                  <a:cubicBezTo>
                    <a:pt x="3731" y="4181"/>
                    <a:pt x="4291" y="4317"/>
                    <a:pt x="4846" y="4317"/>
                  </a:cubicBezTo>
                  <a:cubicBezTo>
                    <a:pt x="5070" y="4317"/>
                    <a:pt x="5293" y="4295"/>
                    <a:pt x="5515" y="4233"/>
                  </a:cubicBezTo>
                  <a:cubicBezTo>
                    <a:pt x="5790" y="4158"/>
                    <a:pt x="6266" y="3982"/>
                    <a:pt x="6342" y="3656"/>
                  </a:cubicBezTo>
                  <a:cubicBezTo>
                    <a:pt x="6442" y="3255"/>
                    <a:pt x="6091" y="2980"/>
                    <a:pt x="5740" y="2905"/>
                  </a:cubicBezTo>
                  <a:cubicBezTo>
                    <a:pt x="5314" y="2779"/>
                    <a:pt x="4838" y="2704"/>
                    <a:pt x="4387" y="2704"/>
                  </a:cubicBezTo>
                  <a:cubicBezTo>
                    <a:pt x="4211" y="2704"/>
                    <a:pt x="4011" y="2704"/>
                    <a:pt x="3835" y="2654"/>
                  </a:cubicBezTo>
                  <a:cubicBezTo>
                    <a:pt x="3384" y="2554"/>
                    <a:pt x="3209" y="2178"/>
                    <a:pt x="3309" y="1752"/>
                  </a:cubicBezTo>
                  <a:cubicBezTo>
                    <a:pt x="3434" y="1200"/>
                    <a:pt x="3560" y="624"/>
                    <a:pt x="3710" y="47"/>
                  </a:cubicBezTo>
                  <a:cubicBezTo>
                    <a:pt x="3461" y="15"/>
                    <a:pt x="3214" y="1"/>
                    <a:pt x="296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6681167" y="3439269"/>
              <a:ext cx="155450" cy="131774"/>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6378799" y="3994344"/>
              <a:ext cx="17556" cy="383955"/>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6235029" y="4378267"/>
              <a:ext cx="301562" cy="80680"/>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6387542" y="4380016"/>
              <a:ext cx="35" cy="94704"/>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6512008" y="4448386"/>
              <a:ext cx="49135" cy="49100"/>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6362117" y="4448386"/>
              <a:ext cx="49135" cy="49100"/>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6213137" y="4448386"/>
              <a:ext cx="49100" cy="49100"/>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6095666" y="3494734"/>
              <a:ext cx="460194" cy="531221"/>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6919140" y="4339693"/>
              <a:ext cx="223540" cy="157163"/>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6329733" y="3803187"/>
              <a:ext cx="489080" cy="223330"/>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6165785" y="3720024"/>
              <a:ext cx="428649" cy="298030"/>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6157042" y="3819344"/>
              <a:ext cx="687196" cy="298274"/>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6619826" y="4365118"/>
              <a:ext cx="180594" cy="157583"/>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6413841" y="3301059"/>
              <a:ext cx="346256" cy="43525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6648317" y="3925485"/>
              <a:ext cx="362867" cy="489815"/>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6121090" y="3301933"/>
              <a:ext cx="368183" cy="525031"/>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6615455" y="3817036"/>
              <a:ext cx="232283" cy="600291"/>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6396320" y="3686800"/>
              <a:ext cx="158667" cy="79036"/>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6118467" y="3433393"/>
              <a:ext cx="322580" cy="319642"/>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6507636" y="3730516"/>
              <a:ext cx="433021" cy="15842"/>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6582126" y="3488614"/>
              <a:ext cx="511043" cy="241935"/>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6580378" y="3711246"/>
              <a:ext cx="434769" cy="35112"/>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6824937" y="3591152"/>
              <a:ext cx="33048" cy="23746"/>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6556702" y="3599930"/>
              <a:ext cx="14933" cy="23711"/>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6636473" y="4003122"/>
              <a:ext cx="16682" cy="145518"/>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7897774" y="3377053"/>
              <a:ext cx="442638" cy="388676"/>
            </a:xfrm>
            <a:custGeom>
              <a:avLst/>
              <a:gdLst/>
              <a:ahLst/>
              <a:cxnLst/>
              <a:rect l="l" t="t" r="r" b="b"/>
              <a:pathLst>
                <a:path w="12657" h="11114" extrusionOk="0">
                  <a:moveTo>
                    <a:pt x="10647" y="1"/>
                  </a:moveTo>
                  <a:cubicBezTo>
                    <a:pt x="9855" y="1"/>
                    <a:pt x="9151" y="537"/>
                    <a:pt x="9198" y="1361"/>
                  </a:cubicBezTo>
                  <a:cubicBezTo>
                    <a:pt x="9273" y="2464"/>
                    <a:pt x="8922" y="3541"/>
                    <a:pt x="9148" y="4619"/>
                  </a:cubicBezTo>
                  <a:cubicBezTo>
                    <a:pt x="9173" y="4744"/>
                    <a:pt x="9223" y="4870"/>
                    <a:pt x="9223" y="5020"/>
                  </a:cubicBezTo>
                  <a:cubicBezTo>
                    <a:pt x="9223" y="5145"/>
                    <a:pt x="9173" y="5271"/>
                    <a:pt x="9148" y="5396"/>
                  </a:cubicBezTo>
                  <a:cubicBezTo>
                    <a:pt x="9073" y="5797"/>
                    <a:pt x="9073" y="6223"/>
                    <a:pt x="9073" y="6649"/>
                  </a:cubicBezTo>
                  <a:cubicBezTo>
                    <a:pt x="9073" y="6925"/>
                    <a:pt x="9098" y="7050"/>
                    <a:pt x="8847" y="7176"/>
                  </a:cubicBezTo>
                  <a:cubicBezTo>
                    <a:pt x="8597" y="7276"/>
                    <a:pt x="8196" y="7251"/>
                    <a:pt x="7920" y="7301"/>
                  </a:cubicBezTo>
                  <a:cubicBezTo>
                    <a:pt x="7318" y="7401"/>
                    <a:pt x="6717" y="7577"/>
                    <a:pt x="6191" y="7927"/>
                  </a:cubicBezTo>
                  <a:cubicBezTo>
                    <a:pt x="5288" y="8504"/>
                    <a:pt x="4236" y="8604"/>
                    <a:pt x="3308" y="9206"/>
                  </a:cubicBezTo>
                  <a:cubicBezTo>
                    <a:pt x="3133" y="9306"/>
                    <a:pt x="2982" y="9406"/>
                    <a:pt x="2807" y="9456"/>
                  </a:cubicBezTo>
                  <a:cubicBezTo>
                    <a:pt x="2694" y="9494"/>
                    <a:pt x="2581" y="9506"/>
                    <a:pt x="2469" y="9506"/>
                  </a:cubicBezTo>
                  <a:cubicBezTo>
                    <a:pt x="2356" y="9506"/>
                    <a:pt x="2243" y="9494"/>
                    <a:pt x="2130" y="9481"/>
                  </a:cubicBezTo>
                  <a:cubicBezTo>
                    <a:pt x="1454" y="9481"/>
                    <a:pt x="752" y="9632"/>
                    <a:pt x="276" y="10108"/>
                  </a:cubicBezTo>
                  <a:cubicBezTo>
                    <a:pt x="125" y="10258"/>
                    <a:pt x="0" y="10509"/>
                    <a:pt x="100" y="10709"/>
                  </a:cubicBezTo>
                  <a:cubicBezTo>
                    <a:pt x="150" y="10810"/>
                    <a:pt x="276" y="10885"/>
                    <a:pt x="376" y="10935"/>
                  </a:cubicBezTo>
                  <a:cubicBezTo>
                    <a:pt x="665" y="11062"/>
                    <a:pt x="962" y="11113"/>
                    <a:pt x="1259" y="11113"/>
                  </a:cubicBezTo>
                  <a:cubicBezTo>
                    <a:pt x="1787" y="11113"/>
                    <a:pt x="2320" y="10952"/>
                    <a:pt x="2832" y="10760"/>
                  </a:cubicBezTo>
                  <a:cubicBezTo>
                    <a:pt x="3484" y="10509"/>
                    <a:pt x="4286" y="10459"/>
                    <a:pt x="4988" y="10409"/>
                  </a:cubicBezTo>
                  <a:cubicBezTo>
                    <a:pt x="6165" y="10308"/>
                    <a:pt x="7343" y="10384"/>
                    <a:pt x="8496" y="10133"/>
                  </a:cubicBezTo>
                  <a:cubicBezTo>
                    <a:pt x="9123" y="10008"/>
                    <a:pt x="9749" y="9857"/>
                    <a:pt x="10301" y="9556"/>
                  </a:cubicBezTo>
                  <a:cubicBezTo>
                    <a:pt x="10827" y="9306"/>
                    <a:pt x="11479" y="9055"/>
                    <a:pt x="11729" y="8479"/>
                  </a:cubicBezTo>
                  <a:cubicBezTo>
                    <a:pt x="11780" y="8353"/>
                    <a:pt x="11805" y="8253"/>
                    <a:pt x="11830" y="8128"/>
                  </a:cubicBezTo>
                  <a:cubicBezTo>
                    <a:pt x="12055" y="7276"/>
                    <a:pt x="12256" y="6424"/>
                    <a:pt x="12481" y="5572"/>
                  </a:cubicBezTo>
                  <a:cubicBezTo>
                    <a:pt x="12657" y="4920"/>
                    <a:pt x="12632" y="4243"/>
                    <a:pt x="12607" y="3566"/>
                  </a:cubicBezTo>
                  <a:cubicBezTo>
                    <a:pt x="12607" y="2990"/>
                    <a:pt x="12506" y="2439"/>
                    <a:pt x="12331" y="1912"/>
                  </a:cubicBezTo>
                  <a:cubicBezTo>
                    <a:pt x="12181" y="1511"/>
                    <a:pt x="12055" y="1010"/>
                    <a:pt x="11830" y="659"/>
                  </a:cubicBezTo>
                  <a:cubicBezTo>
                    <a:pt x="11604" y="283"/>
                    <a:pt x="11203" y="58"/>
                    <a:pt x="10802" y="8"/>
                  </a:cubicBezTo>
                  <a:cubicBezTo>
                    <a:pt x="10750" y="3"/>
                    <a:pt x="10698" y="1"/>
                    <a:pt x="10647"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8090575" y="4200854"/>
              <a:ext cx="174474" cy="264387"/>
            </a:xfrm>
            <a:custGeom>
              <a:avLst/>
              <a:gdLst/>
              <a:ahLst/>
              <a:cxnLst/>
              <a:rect l="l" t="t" r="r" b="b"/>
              <a:pathLst>
                <a:path w="4989" h="7560" extrusionOk="0">
                  <a:moveTo>
                    <a:pt x="1160" y="1"/>
                  </a:moveTo>
                  <a:cubicBezTo>
                    <a:pt x="862" y="1"/>
                    <a:pt x="581" y="110"/>
                    <a:pt x="377" y="336"/>
                  </a:cubicBezTo>
                  <a:cubicBezTo>
                    <a:pt x="1" y="762"/>
                    <a:pt x="26" y="1489"/>
                    <a:pt x="427" y="2066"/>
                  </a:cubicBezTo>
                  <a:cubicBezTo>
                    <a:pt x="552" y="2241"/>
                    <a:pt x="678" y="2417"/>
                    <a:pt x="803" y="2592"/>
                  </a:cubicBezTo>
                  <a:cubicBezTo>
                    <a:pt x="1129" y="3093"/>
                    <a:pt x="1379" y="3595"/>
                    <a:pt x="1279" y="4271"/>
                  </a:cubicBezTo>
                  <a:cubicBezTo>
                    <a:pt x="1154" y="5249"/>
                    <a:pt x="352" y="5925"/>
                    <a:pt x="126" y="6878"/>
                  </a:cubicBezTo>
                  <a:cubicBezTo>
                    <a:pt x="101" y="6978"/>
                    <a:pt x="101" y="7053"/>
                    <a:pt x="126" y="7153"/>
                  </a:cubicBezTo>
                  <a:cubicBezTo>
                    <a:pt x="176" y="7329"/>
                    <a:pt x="352" y="7479"/>
                    <a:pt x="527" y="7529"/>
                  </a:cubicBezTo>
                  <a:cubicBezTo>
                    <a:pt x="603" y="7550"/>
                    <a:pt x="679" y="7560"/>
                    <a:pt x="753" y="7560"/>
                  </a:cubicBezTo>
                  <a:cubicBezTo>
                    <a:pt x="1588" y="7560"/>
                    <a:pt x="2325" y="6356"/>
                    <a:pt x="2808" y="5850"/>
                  </a:cubicBezTo>
                  <a:cubicBezTo>
                    <a:pt x="3485" y="5174"/>
                    <a:pt x="4136" y="4522"/>
                    <a:pt x="4813" y="3845"/>
                  </a:cubicBezTo>
                  <a:cubicBezTo>
                    <a:pt x="4988" y="3670"/>
                    <a:pt x="4963" y="3344"/>
                    <a:pt x="4763" y="3118"/>
                  </a:cubicBezTo>
                  <a:lnTo>
                    <a:pt x="2532" y="813"/>
                  </a:lnTo>
                  <a:lnTo>
                    <a:pt x="2206" y="462"/>
                  </a:lnTo>
                  <a:cubicBezTo>
                    <a:pt x="1905" y="160"/>
                    <a:pt x="1520" y="1"/>
                    <a:pt x="11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8379828" y="3966297"/>
              <a:ext cx="17556" cy="383955"/>
            </a:xfrm>
            <a:custGeom>
              <a:avLst/>
              <a:gdLst/>
              <a:ahLst/>
              <a:cxnLst/>
              <a:rect l="l" t="t" r="r" b="b"/>
              <a:pathLst>
                <a:path w="502" h="10979" extrusionOk="0">
                  <a:moveTo>
                    <a:pt x="1" y="1"/>
                  </a:moveTo>
                  <a:lnTo>
                    <a:pt x="1" y="10978"/>
                  </a:lnTo>
                  <a:lnTo>
                    <a:pt x="502" y="10978"/>
                  </a:lnTo>
                  <a:lnTo>
                    <a:pt x="50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8239590" y="4349345"/>
              <a:ext cx="300687" cy="80645"/>
            </a:xfrm>
            <a:custGeom>
              <a:avLst/>
              <a:gdLst/>
              <a:ahLst/>
              <a:cxnLst/>
              <a:rect l="l" t="t" r="r" b="b"/>
              <a:pathLst>
                <a:path w="8598" h="2306" fill="none" extrusionOk="0">
                  <a:moveTo>
                    <a:pt x="8597" y="2306"/>
                  </a:moveTo>
                  <a:cubicBezTo>
                    <a:pt x="8597" y="702"/>
                    <a:pt x="5740" y="25"/>
                    <a:pt x="4311" y="25"/>
                  </a:cubicBezTo>
                  <a:cubicBezTo>
                    <a:pt x="2607" y="0"/>
                    <a:pt x="1" y="652"/>
                    <a:pt x="1"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8388606" y="4351094"/>
              <a:ext cx="35" cy="94704"/>
            </a:xfrm>
            <a:custGeom>
              <a:avLst/>
              <a:gdLst/>
              <a:ahLst/>
              <a:cxnLst/>
              <a:rect l="l" t="t" r="r" b="b"/>
              <a:pathLst>
                <a:path w="1" h="2708" fill="none" extrusionOk="0">
                  <a:moveTo>
                    <a:pt x="0" y="2707"/>
                  </a:moveTo>
                  <a:lnTo>
                    <a:pt x="0"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8215040" y="4419464"/>
              <a:ext cx="49135" cy="49100"/>
            </a:xfrm>
            <a:custGeom>
              <a:avLst/>
              <a:gdLst/>
              <a:ahLst/>
              <a:cxnLst/>
              <a:rect l="l" t="t" r="r" b="b"/>
              <a:pathLst>
                <a:path w="1405" h="1404" extrusionOk="0">
                  <a:moveTo>
                    <a:pt x="703" y="0"/>
                  </a:moveTo>
                  <a:cubicBezTo>
                    <a:pt x="301" y="0"/>
                    <a:pt x="1" y="326"/>
                    <a:pt x="1" y="702"/>
                  </a:cubicBezTo>
                  <a:cubicBezTo>
                    <a:pt x="1" y="1103"/>
                    <a:pt x="301" y="1404"/>
                    <a:pt x="703" y="1404"/>
                  </a:cubicBezTo>
                  <a:cubicBezTo>
                    <a:pt x="1078" y="1404"/>
                    <a:pt x="1404" y="1103"/>
                    <a:pt x="1404" y="702"/>
                  </a:cubicBezTo>
                  <a:cubicBezTo>
                    <a:pt x="1404" y="326"/>
                    <a:pt x="1078"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8364056" y="4419464"/>
              <a:ext cx="49100" cy="49100"/>
            </a:xfrm>
            <a:custGeom>
              <a:avLst/>
              <a:gdLst/>
              <a:ahLst/>
              <a:cxnLst/>
              <a:rect l="l" t="t" r="r" b="b"/>
              <a:pathLst>
                <a:path w="1404" h="1404" extrusionOk="0">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8513072" y="4419464"/>
              <a:ext cx="49100" cy="49100"/>
            </a:xfrm>
            <a:custGeom>
              <a:avLst/>
              <a:gdLst/>
              <a:ahLst/>
              <a:cxnLst/>
              <a:rect l="l" t="t" r="r" b="b"/>
              <a:pathLst>
                <a:path w="1404" h="1404" extrusionOk="0">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8220321" y="3465812"/>
              <a:ext cx="459319" cy="531187"/>
            </a:xfrm>
            <a:custGeom>
              <a:avLst/>
              <a:gdLst/>
              <a:ahLst/>
              <a:cxnLst/>
              <a:rect l="l" t="t" r="r" b="b"/>
              <a:pathLst>
                <a:path w="13134" h="15189" extrusionOk="0">
                  <a:moveTo>
                    <a:pt x="7820" y="1"/>
                  </a:moveTo>
                  <a:cubicBezTo>
                    <a:pt x="6416" y="1"/>
                    <a:pt x="5288" y="1129"/>
                    <a:pt x="5288" y="2532"/>
                  </a:cubicBezTo>
                  <a:lnTo>
                    <a:pt x="5288" y="10628"/>
                  </a:lnTo>
                  <a:cubicBezTo>
                    <a:pt x="5288" y="12683"/>
                    <a:pt x="3609" y="14337"/>
                    <a:pt x="1554" y="14337"/>
                  </a:cubicBezTo>
                  <a:lnTo>
                    <a:pt x="426" y="14337"/>
                  </a:lnTo>
                  <a:cubicBezTo>
                    <a:pt x="176" y="14337"/>
                    <a:pt x="0" y="14537"/>
                    <a:pt x="0" y="14763"/>
                  </a:cubicBezTo>
                  <a:cubicBezTo>
                    <a:pt x="0" y="15014"/>
                    <a:pt x="176" y="15189"/>
                    <a:pt x="426" y="15189"/>
                  </a:cubicBezTo>
                  <a:lnTo>
                    <a:pt x="9499" y="15189"/>
                  </a:lnTo>
                  <a:cubicBezTo>
                    <a:pt x="11504" y="15189"/>
                    <a:pt x="13133" y="13560"/>
                    <a:pt x="13133" y="11580"/>
                  </a:cubicBezTo>
                  <a:lnTo>
                    <a:pt x="13133" y="2532"/>
                  </a:lnTo>
                  <a:cubicBezTo>
                    <a:pt x="13133" y="1129"/>
                    <a:pt x="12005" y="1"/>
                    <a:pt x="106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7960863" y="4314233"/>
              <a:ext cx="218294" cy="202312"/>
            </a:xfrm>
            <a:custGeom>
              <a:avLst/>
              <a:gdLst/>
              <a:ahLst/>
              <a:cxnLst/>
              <a:rect l="l" t="t" r="r" b="b"/>
              <a:pathLst>
                <a:path w="6242" h="5785" extrusionOk="0">
                  <a:moveTo>
                    <a:pt x="5077" y="1"/>
                  </a:moveTo>
                  <a:cubicBezTo>
                    <a:pt x="5064" y="1"/>
                    <a:pt x="5051" y="1"/>
                    <a:pt x="5038" y="2"/>
                  </a:cubicBezTo>
                  <a:cubicBezTo>
                    <a:pt x="4462" y="52"/>
                    <a:pt x="3960" y="603"/>
                    <a:pt x="3860" y="1280"/>
                  </a:cubicBezTo>
                  <a:cubicBezTo>
                    <a:pt x="3810" y="1505"/>
                    <a:pt x="3785" y="1706"/>
                    <a:pt x="3735" y="1932"/>
                  </a:cubicBezTo>
                  <a:cubicBezTo>
                    <a:pt x="3635" y="2533"/>
                    <a:pt x="3484" y="3034"/>
                    <a:pt x="2933" y="3460"/>
                  </a:cubicBezTo>
                  <a:cubicBezTo>
                    <a:pt x="2156" y="4087"/>
                    <a:pt x="1103" y="3987"/>
                    <a:pt x="276" y="4538"/>
                  </a:cubicBezTo>
                  <a:cubicBezTo>
                    <a:pt x="201" y="4588"/>
                    <a:pt x="126" y="4638"/>
                    <a:pt x="101" y="4739"/>
                  </a:cubicBezTo>
                  <a:cubicBezTo>
                    <a:pt x="1" y="4889"/>
                    <a:pt x="26" y="5115"/>
                    <a:pt x="126" y="5265"/>
                  </a:cubicBezTo>
                  <a:cubicBezTo>
                    <a:pt x="376" y="5678"/>
                    <a:pt x="890" y="5785"/>
                    <a:pt x="1435" y="5785"/>
                  </a:cubicBezTo>
                  <a:cubicBezTo>
                    <a:pt x="1980" y="5785"/>
                    <a:pt x="2557" y="5678"/>
                    <a:pt x="2933" y="5666"/>
                  </a:cubicBezTo>
                  <a:lnTo>
                    <a:pt x="5765" y="5616"/>
                  </a:lnTo>
                  <a:cubicBezTo>
                    <a:pt x="6016" y="5616"/>
                    <a:pt x="6216" y="5365"/>
                    <a:pt x="6216" y="5064"/>
                  </a:cubicBezTo>
                  <a:lnTo>
                    <a:pt x="6216" y="1831"/>
                  </a:lnTo>
                  <a:lnTo>
                    <a:pt x="6241" y="1380"/>
                  </a:lnTo>
                  <a:cubicBezTo>
                    <a:pt x="6241" y="594"/>
                    <a:pt x="5712" y="1"/>
                    <a:pt x="50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8276416" y="3672672"/>
              <a:ext cx="35" cy="909"/>
            </a:xfrm>
            <a:custGeom>
              <a:avLst/>
              <a:gdLst/>
              <a:ahLst/>
              <a:cxnLst/>
              <a:rect l="l" t="t" r="r" b="b"/>
              <a:pathLst>
                <a:path w="1" h="26" extrusionOk="0">
                  <a:moveTo>
                    <a:pt x="0" y="26"/>
                  </a:moveTo>
                  <a:lnTo>
                    <a:pt x="0" y="26"/>
                  </a:lnTo>
                  <a:cubicBezTo>
                    <a:pt x="0" y="26"/>
                    <a:pt x="0" y="1"/>
                    <a:pt x="0"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8341254" y="3357154"/>
              <a:ext cx="909" cy="6155"/>
            </a:xfrm>
            <a:custGeom>
              <a:avLst/>
              <a:gdLst/>
              <a:ahLst/>
              <a:cxnLst/>
              <a:rect l="l" t="t" r="r" b="b"/>
              <a:pathLst>
                <a:path w="26" h="176" extrusionOk="0">
                  <a:moveTo>
                    <a:pt x="26" y="0"/>
                  </a:moveTo>
                  <a:lnTo>
                    <a:pt x="1" y="176"/>
                  </a:lnTo>
                  <a:lnTo>
                    <a:pt x="1" y="176"/>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8276416" y="3668300"/>
              <a:ext cx="909" cy="4406"/>
            </a:xfrm>
            <a:custGeom>
              <a:avLst/>
              <a:gdLst/>
              <a:ahLst/>
              <a:cxnLst/>
              <a:rect l="l" t="t" r="r" b="b"/>
              <a:pathLst>
                <a:path w="26" h="126" extrusionOk="0">
                  <a:moveTo>
                    <a:pt x="25" y="0"/>
                  </a:moveTo>
                  <a:lnTo>
                    <a:pt x="11" y="69"/>
                  </a:lnTo>
                  <a:lnTo>
                    <a:pt x="11" y="69"/>
                  </a:lnTo>
                  <a:cubicBezTo>
                    <a:pt x="18" y="52"/>
                    <a:pt x="25" y="39"/>
                    <a:pt x="25" y="25"/>
                  </a:cubicBezTo>
                  <a:cubicBezTo>
                    <a:pt x="25" y="0"/>
                    <a:pt x="25" y="0"/>
                    <a:pt x="25" y="0"/>
                  </a:cubicBezTo>
                  <a:close/>
                  <a:moveTo>
                    <a:pt x="11" y="69"/>
                  </a:moveTo>
                  <a:cubicBezTo>
                    <a:pt x="6" y="84"/>
                    <a:pt x="0" y="102"/>
                    <a:pt x="0" y="126"/>
                  </a:cubicBezTo>
                  <a:lnTo>
                    <a:pt x="11" y="69"/>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8210669" y="3340473"/>
              <a:ext cx="10561" cy="86835"/>
            </a:xfrm>
            <a:custGeom>
              <a:avLst/>
              <a:gdLst/>
              <a:ahLst/>
              <a:cxnLst/>
              <a:rect l="l" t="t" r="r" b="b"/>
              <a:pathLst>
                <a:path w="302" h="2483" extrusionOk="0">
                  <a:moveTo>
                    <a:pt x="0" y="2482"/>
                  </a:moveTo>
                  <a:lnTo>
                    <a:pt x="301" y="1"/>
                  </a:lnTo>
                  <a:lnTo>
                    <a:pt x="0" y="2482"/>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a:off x="8210669" y="3263045"/>
              <a:ext cx="142020" cy="183532"/>
            </a:xfrm>
            <a:custGeom>
              <a:avLst/>
              <a:gdLst/>
              <a:ahLst/>
              <a:cxnLst/>
              <a:rect l="l" t="t" r="r" b="b"/>
              <a:pathLst>
                <a:path w="4061" h="5248" extrusionOk="0">
                  <a:moveTo>
                    <a:pt x="3873" y="0"/>
                  </a:moveTo>
                  <a:cubicBezTo>
                    <a:pt x="3851" y="0"/>
                    <a:pt x="3829" y="3"/>
                    <a:pt x="3810" y="9"/>
                  </a:cubicBezTo>
                  <a:cubicBezTo>
                    <a:pt x="3259" y="85"/>
                    <a:pt x="2732" y="260"/>
                    <a:pt x="2231" y="435"/>
                  </a:cubicBezTo>
                  <a:cubicBezTo>
                    <a:pt x="2031" y="486"/>
                    <a:pt x="1805" y="561"/>
                    <a:pt x="1630" y="661"/>
                  </a:cubicBezTo>
                  <a:cubicBezTo>
                    <a:pt x="978" y="987"/>
                    <a:pt x="602" y="1588"/>
                    <a:pt x="401" y="2240"/>
                  </a:cubicBezTo>
                  <a:cubicBezTo>
                    <a:pt x="126" y="3042"/>
                    <a:pt x="101" y="3869"/>
                    <a:pt x="0" y="4696"/>
                  </a:cubicBezTo>
                  <a:lnTo>
                    <a:pt x="3234" y="5248"/>
                  </a:lnTo>
                  <a:cubicBezTo>
                    <a:pt x="3234" y="5248"/>
                    <a:pt x="3509" y="3969"/>
                    <a:pt x="3534" y="3869"/>
                  </a:cubicBezTo>
                  <a:cubicBezTo>
                    <a:pt x="3534" y="3318"/>
                    <a:pt x="3835" y="2842"/>
                    <a:pt x="3760" y="2265"/>
                  </a:cubicBezTo>
                  <a:cubicBezTo>
                    <a:pt x="3735" y="1889"/>
                    <a:pt x="3810" y="1513"/>
                    <a:pt x="3910" y="1137"/>
                  </a:cubicBezTo>
                  <a:cubicBezTo>
                    <a:pt x="3960" y="962"/>
                    <a:pt x="4036" y="786"/>
                    <a:pt x="4061" y="611"/>
                  </a:cubicBezTo>
                  <a:cubicBezTo>
                    <a:pt x="4061" y="461"/>
                    <a:pt x="3985" y="335"/>
                    <a:pt x="4036" y="210"/>
                  </a:cubicBezTo>
                  <a:cubicBezTo>
                    <a:pt x="4036" y="160"/>
                    <a:pt x="4036" y="135"/>
                    <a:pt x="4036" y="85"/>
                  </a:cubicBezTo>
                  <a:cubicBezTo>
                    <a:pt x="4017" y="28"/>
                    <a:pt x="3942" y="0"/>
                    <a:pt x="38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7941594" y="3760172"/>
              <a:ext cx="550456" cy="219168"/>
            </a:xfrm>
            <a:custGeom>
              <a:avLst/>
              <a:gdLst/>
              <a:ahLst/>
              <a:cxnLst/>
              <a:rect l="l" t="t" r="r" b="b"/>
              <a:pathLst>
                <a:path w="15740" h="6267" extrusionOk="0">
                  <a:moveTo>
                    <a:pt x="12769" y="0"/>
                  </a:moveTo>
                  <a:cubicBezTo>
                    <a:pt x="12724" y="0"/>
                    <a:pt x="12678" y="2"/>
                    <a:pt x="12632" y="5"/>
                  </a:cubicBezTo>
                  <a:cubicBezTo>
                    <a:pt x="11629" y="80"/>
                    <a:pt x="10777" y="932"/>
                    <a:pt x="9750" y="982"/>
                  </a:cubicBezTo>
                  <a:cubicBezTo>
                    <a:pt x="9349" y="982"/>
                    <a:pt x="8973" y="882"/>
                    <a:pt x="8597" y="857"/>
                  </a:cubicBezTo>
                  <a:cubicBezTo>
                    <a:pt x="8522" y="855"/>
                    <a:pt x="8447" y="853"/>
                    <a:pt x="8372" y="853"/>
                  </a:cubicBezTo>
                  <a:cubicBezTo>
                    <a:pt x="6941" y="853"/>
                    <a:pt x="5489" y="1286"/>
                    <a:pt x="4060" y="1333"/>
                  </a:cubicBezTo>
                  <a:cubicBezTo>
                    <a:pt x="3308" y="1358"/>
                    <a:pt x="2531" y="1333"/>
                    <a:pt x="1805" y="1559"/>
                  </a:cubicBezTo>
                  <a:cubicBezTo>
                    <a:pt x="1103" y="1759"/>
                    <a:pt x="401" y="2236"/>
                    <a:pt x="151" y="2962"/>
                  </a:cubicBezTo>
                  <a:cubicBezTo>
                    <a:pt x="25" y="3338"/>
                    <a:pt x="0" y="3689"/>
                    <a:pt x="50" y="4015"/>
                  </a:cubicBezTo>
                  <a:cubicBezTo>
                    <a:pt x="201" y="5419"/>
                    <a:pt x="1780" y="6120"/>
                    <a:pt x="3158" y="6246"/>
                  </a:cubicBezTo>
                  <a:cubicBezTo>
                    <a:pt x="3388" y="6261"/>
                    <a:pt x="3617" y="6267"/>
                    <a:pt x="3846" y="6267"/>
                  </a:cubicBezTo>
                  <a:cubicBezTo>
                    <a:pt x="4656" y="6267"/>
                    <a:pt x="5466" y="6193"/>
                    <a:pt x="6276" y="6193"/>
                  </a:cubicBezTo>
                  <a:cubicBezTo>
                    <a:pt x="6365" y="6193"/>
                    <a:pt x="6453" y="6194"/>
                    <a:pt x="6542" y="6196"/>
                  </a:cubicBezTo>
                  <a:cubicBezTo>
                    <a:pt x="8070" y="6196"/>
                    <a:pt x="9599" y="6221"/>
                    <a:pt x="11128" y="6221"/>
                  </a:cubicBezTo>
                  <a:cubicBezTo>
                    <a:pt x="11303" y="6227"/>
                    <a:pt x="11468" y="6232"/>
                    <a:pt x="11627" y="6232"/>
                  </a:cubicBezTo>
                  <a:cubicBezTo>
                    <a:pt x="12102" y="6232"/>
                    <a:pt x="12525" y="6189"/>
                    <a:pt x="13033" y="6020"/>
                  </a:cubicBezTo>
                  <a:cubicBezTo>
                    <a:pt x="13609" y="5845"/>
                    <a:pt x="14161" y="5594"/>
                    <a:pt x="14587" y="5143"/>
                  </a:cubicBezTo>
                  <a:cubicBezTo>
                    <a:pt x="14887" y="4842"/>
                    <a:pt x="15113" y="4441"/>
                    <a:pt x="15263" y="4040"/>
                  </a:cubicBezTo>
                  <a:cubicBezTo>
                    <a:pt x="15664" y="3038"/>
                    <a:pt x="15740" y="1784"/>
                    <a:pt x="15038" y="982"/>
                  </a:cubicBezTo>
                  <a:cubicBezTo>
                    <a:pt x="14687" y="556"/>
                    <a:pt x="14161" y="306"/>
                    <a:pt x="13634" y="155"/>
                  </a:cubicBezTo>
                  <a:cubicBezTo>
                    <a:pt x="13351" y="68"/>
                    <a:pt x="13068" y="0"/>
                    <a:pt x="1276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7933690" y="3810252"/>
              <a:ext cx="269108" cy="496180"/>
            </a:xfrm>
            <a:custGeom>
              <a:avLst/>
              <a:gdLst/>
              <a:ahLst/>
              <a:cxnLst/>
              <a:rect l="l" t="t" r="r" b="b"/>
              <a:pathLst>
                <a:path w="7695" h="14188" extrusionOk="0">
                  <a:moveTo>
                    <a:pt x="2704" y="0"/>
                  </a:moveTo>
                  <a:cubicBezTo>
                    <a:pt x="2217" y="0"/>
                    <a:pt x="1781" y="186"/>
                    <a:pt x="1404" y="478"/>
                  </a:cubicBezTo>
                  <a:cubicBezTo>
                    <a:pt x="402" y="1230"/>
                    <a:pt x="1" y="2282"/>
                    <a:pt x="251" y="3510"/>
                  </a:cubicBezTo>
                  <a:cubicBezTo>
                    <a:pt x="452" y="4613"/>
                    <a:pt x="828" y="5741"/>
                    <a:pt x="1254" y="6769"/>
                  </a:cubicBezTo>
                  <a:cubicBezTo>
                    <a:pt x="1630" y="7646"/>
                    <a:pt x="2081" y="8498"/>
                    <a:pt x="2382" y="9400"/>
                  </a:cubicBezTo>
                  <a:cubicBezTo>
                    <a:pt x="2858" y="11029"/>
                    <a:pt x="3585" y="12608"/>
                    <a:pt x="4186" y="14187"/>
                  </a:cubicBezTo>
                  <a:cubicBezTo>
                    <a:pt x="4161" y="14112"/>
                    <a:pt x="7319" y="13811"/>
                    <a:pt x="7519" y="13736"/>
                  </a:cubicBezTo>
                  <a:cubicBezTo>
                    <a:pt x="7695" y="13636"/>
                    <a:pt x="7118" y="10703"/>
                    <a:pt x="7068" y="10378"/>
                  </a:cubicBezTo>
                  <a:cubicBezTo>
                    <a:pt x="6893" y="9225"/>
                    <a:pt x="6692" y="8072"/>
                    <a:pt x="6442" y="6919"/>
                  </a:cubicBezTo>
                  <a:cubicBezTo>
                    <a:pt x="6041" y="4964"/>
                    <a:pt x="5765" y="2383"/>
                    <a:pt x="4412" y="829"/>
                  </a:cubicBezTo>
                  <a:cubicBezTo>
                    <a:pt x="4136" y="528"/>
                    <a:pt x="3785" y="277"/>
                    <a:pt x="3409" y="127"/>
                  </a:cubicBezTo>
                  <a:cubicBezTo>
                    <a:pt x="3164" y="40"/>
                    <a:pt x="2929" y="0"/>
                    <a:pt x="27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8241339" y="3680366"/>
              <a:ext cx="359405" cy="299114"/>
            </a:xfrm>
            <a:custGeom>
              <a:avLst/>
              <a:gdLst/>
              <a:ahLst/>
              <a:cxnLst/>
              <a:rect l="l" t="t" r="r" b="b"/>
              <a:pathLst>
                <a:path w="10277" h="8553" extrusionOk="0">
                  <a:moveTo>
                    <a:pt x="4513" y="1"/>
                  </a:moveTo>
                  <a:cubicBezTo>
                    <a:pt x="4231" y="1"/>
                    <a:pt x="3952" y="15"/>
                    <a:pt x="3685" y="56"/>
                  </a:cubicBezTo>
                  <a:cubicBezTo>
                    <a:pt x="3108" y="132"/>
                    <a:pt x="3184" y="6"/>
                    <a:pt x="2933" y="583"/>
                  </a:cubicBezTo>
                  <a:cubicBezTo>
                    <a:pt x="2632" y="1285"/>
                    <a:pt x="2783" y="2412"/>
                    <a:pt x="2657" y="3189"/>
                  </a:cubicBezTo>
                  <a:cubicBezTo>
                    <a:pt x="2507" y="4192"/>
                    <a:pt x="2181" y="5169"/>
                    <a:pt x="1555" y="5946"/>
                  </a:cubicBezTo>
                  <a:cubicBezTo>
                    <a:pt x="1379" y="6122"/>
                    <a:pt x="1229" y="6297"/>
                    <a:pt x="1078" y="6498"/>
                  </a:cubicBezTo>
                  <a:cubicBezTo>
                    <a:pt x="1053" y="6548"/>
                    <a:pt x="1003" y="6598"/>
                    <a:pt x="978" y="6648"/>
                  </a:cubicBezTo>
                  <a:cubicBezTo>
                    <a:pt x="1" y="8177"/>
                    <a:pt x="2607" y="8553"/>
                    <a:pt x="3534" y="8553"/>
                  </a:cubicBezTo>
                  <a:lnTo>
                    <a:pt x="6818" y="8553"/>
                  </a:lnTo>
                  <a:cubicBezTo>
                    <a:pt x="8722" y="8553"/>
                    <a:pt x="10201" y="7600"/>
                    <a:pt x="10276" y="5721"/>
                  </a:cubicBezTo>
                  <a:cubicBezTo>
                    <a:pt x="10276" y="5721"/>
                    <a:pt x="10276" y="31"/>
                    <a:pt x="10276" y="31"/>
                  </a:cubicBezTo>
                  <a:cubicBezTo>
                    <a:pt x="8923" y="31"/>
                    <a:pt x="7545" y="56"/>
                    <a:pt x="6191" y="56"/>
                  </a:cubicBezTo>
                  <a:cubicBezTo>
                    <a:pt x="5656" y="56"/>
                    <a:pt x="5077" y="1"/>
                    <a:pt x="4513"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8062527" y="3764963"/>
              <a:ext cx="550491" cy="370246"/>
            </a:xfrm>
            <a:custGeom>
              <a:avLst/>
              <a:gdLst/>
              <a:ahLst/>
              <a:cxnLst/>
              <a:rect l="l" t="t" r="r" b="b"/>
              <a:pathLst>
                <a:path w="15741" h="10587" extrusionOk="0">
                  <a:moveTo>
                    <a:pt x="11230" y="0"/>
                  </a:moveTo>
                  <a:cubicBezTo>
                    <a:pt x="10459" y="0"/>
                    <a:pt x="9698" y="151"/>
                    <a:pt x="8973" y="444"/>
                  </a:cubicBezTo>
                  <a:cubicBezTo>
                    <a:pt x="8347" y="670"/>
                    <a:pt x="7820" y="921"/>
                    <a:pt x="7269" y="1297"/>
                  </a:cubicBezTo>
                  <a:cubicBezTo>
                    <a:pt x="5991" y="2149"/>
                    <a:pt x="4637" y="2876"/>
                    <a:pt x="3234" y="3502"/>
                  </a:cubicBezTo>
                  <a:cubicBezTo>
                    <a:pt x="2783" y="3703"/>
                    <a:pt x="2357" y="3878"/>
                    <a:pt x="1956" y="4129"/>
                  </a:cubicBezTo>
                  <a:cubicBezTo>
                    <a:pt x="753" y="4906"/>
                    <a:pt x="1" y="6334"/>
                    <a:pt x="76" y="7763"/>
                  </a:cubicBezTo>
                  <a:cubicBezTo>
                    <a:pt x="126" y="8640"/>
                    <a:pt x="176" y="9868"/>
                    <a:pt x="878" y="10470"/>
                  </a:cubicBezTo>
                  <a:cubicBezTo>
                    <a:pt x="936" y="10528"/>
                    <a:pt x="1010" y="10586"/>
                    <a:pt x="1098" y="10586"/>
                  </a:cubicBezTo>
                  <a:cubicBezTo>
                    <a:pt x="1124" y="10586"/>
                    <a:pt x="1151" y="10581"/>
                    <a:pt x="1179" y="10570"/>
                  </a:cubicBezTo>
                  <a:cubicBezTo>
                    <a:pt x="1229" y="10570"/>
                    <a:pt x="1254" y="10520"/>
                    <a:pt x="1279" y="10495"/>
                  </a:cubicBezTo>
                  <a:cubicBezTo>
                    <a:pt x="1655" y="10069"/>
                    <a:pt x="1780" y="9517"/>
                    <a:pt x="2031" y="9041"/>
                  </a:cubicBezTo>
                  <a:cubicBezTo>
                    <a:pt x="2131" y="8866"/>
                    <a:pt x="2307" y="8465"/>
                    <a:pt x="2532" y="8414"/>
                  </a:cubicBezTo>
                  <a:cubicBezTo>
                    <a:pt x="2546" y="8411"/>
                    <a:pt x="2560" y="8410"/>
                    <a:pt x="2575" y="8410"/>
                  </a:cubicBezTo>
                  <a:cubicBezTo>
                    <a:pt x="2792" y="8410"/>
                    <a:pt x="3046" y="8745"/>
                    <a:pt x="3234" y="8815"/>
                  </a:cubicBezTo>
                  <a:cubicBezTo>
                    <a:pt x="3526" y="8919"/>
                    <a:pt x="3830" y="8986"/>
                    <a:pt x="4130" y="8986"/>
                  </a:cubicBezTo>
                  <a:cubicBezTo>
                    <a:pt x="4267" y="8986"/>
                    <a:pt x="4403" y="8972"/>
                    <a:pt x="4537" y="8941"/>
                  </a:cubicBezTo>
                  <a:cubicBezTo>
                    <a:pt x="4587" y="8941"/>
                    <a:pt x="4637" y="8916"/>
                    <a:pt x="4688" y="8916"/>
                  </a:cubicBezTo>
                  <a:cubicBezTo>
                    <a:pt x="4713" y="8891"/>
                    <a:pt x="4738" y="8891"/>
                    <a:pt x="4763" y="8891"/>
                  </a:cubicBezTo>
                  <a:lnTo>
                    <a:pt x="14086" y="5758"/>
                  </a:lnTo>
                  <a:cubicBezTo>
                    <a:pt x="14111" y="5758"/>
                    <a:pt x="14136" y="5758"/>
                    <a:pt x="14161" y="5733"/>
                  </a:cubicBezTo>
                  <a:cubicBezTo>
                    <a:pt x="15164" y="5382"/>
                    <a:pt x="15740" y="4003"/>
                    <a:pt x="15414" y="2500"/>
                  </a:cubicBezTo>
                  <a:cubicBezTo>
                    <a:pt x="14988" y="570"/>
                    <a:pt x="13635" y="294"/>
                    <a:pt x="12282" y="94"/>
                  </a:cubicBezTo>
                  <a:cubicBezTo>
                    <a:pt x="11930" y="31"/>
                    <a:pt x="11579" y="0"/>
                    <a:pt x="11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8270261" y="3258673"/>
              <a:ext cx="356782" cy="529753"/>
            </a:xfrm>
            <a:custGeom>
              <a:avLst/>
              <a:gdLst/>
              <a:ahLst/>
              <a:cxnLst/>
              <a:rect l="l" t="t" r="r" b="b"/>
              <a:pathLst>
                <a:path w="10202" h="15148" extrusionOk="0">
                  <a:moveTo>
                    <a:pt x="4622" y="0"/>
                  </a:moveTo>
                  <a:cubicBezTo>
                    <a:pt x="4453" y="0"/>
                    <a:pt x="4283" y="3"/>
                    <a:pt x="4111" y="9"/>
                  </a:cubicBezTo>
                  <a:cubicBezTo>
                    <a:pt x="3008" y="34"/>
                    <a:pt x="1655" y="9"/>
                    <a:pt x="778" y="811"/>
                  </a:cubicBezTo>
                  <a:cubicBezTo>
                    <a:pt x="627" y="987"/>
                    <a:pt x="502" y="1187"/>
                    <a:pt x="402" y="1388"/>
                  </a:cubicBezTo>
                  <a:cubicBezTo>
                    <a:pt x="276" y="1713"/>
                    <a:pt x="226" y="2039"/>
                    <a:pt x="151" y="2365"/>
                  </a:cubicBezTo>
                  <a:cubicBezTo>
                    <a:pt x="1" y="3067"/>
                    <a:pt x="51" y="3819"/>
                    <a:pt x="201" y="4545"/>
                  </a:cubicBezTo>
                  <a:cubicBezTo>
                    <a:pt x="402" y="5573"/>
                    <a:pt x="803" y="6576"/>
                    <a:pt x="1028" y="7603"/>
                  </a:cubicBezTo>
                  <a:cubicBezTo>
                    <a:pt x="1279" y="8781"/>
                    <a:pt x="1329" y="9959"/>
                    <a:pt x="1404" y="11137"/>
                  </a:cubicBezTo>
                  <a:cubicBezTo>
                    <a:pt x="1454" y="11613"/>
                    <a:pt x="1555" y="12064"/>
                    <a:pt x="1605" y="12515"/>
                  </a:cubicBezTo>
                  <a:cubicBezTo>
                    <a:pt x="1655" y="12941"/>
                    <a:pt x="1680" y="13368"/>
                    <a:pt x="1705" y="13769"/>
                  </a:cubicBezTo>
                  <a:cubicBezTo>
                    <a:pt x="1705" y="13894"/>
                    <a:pt x="1680" y="14270"/>
                    <a:pt x="1730" y="14345"/>
                  </a:cubicBezTo>
                  <a:cubicBezTo>
                    <a:pt x="1830" y="14470"/>
                    <a:pt x="1956" y="14395"/>
                    <a:pt x="2081" y="14495"/>
                  </a:cubicBezTo>
                  <a:cubicBezTo>
                    <a:pt x="2357" y="14646"/>
                    <a:pt x="2306" y="14821"/>
                    <a:pt x="2707" y="14871"/>
                  </a:cubicBezTo>
                  <a:cubicBezTo>
                    <a:pt x="2883" y="14884"/>
                    <a:pt x="3058" y="14884"/>
                    <a:pt x="3231" y="14884"/>
                  </a:cubicBezTo>
                  <a:cubicBezTo>
                    <a:pt x="3403" y="14884"/>
                    <a:pt x="3572" y="14884"/>
                    <a:pt x="3735" y="14896"/>
                  </a:cubicBezTo>
                  <a:cubicBezTo>
                    <a:pt x="4387" y="14947"/>
                    <a:pt x="5013" y="14997"/>
                    <a:pt x="5665" y="15022"/>
                  </a:cubicBezTo>
                  <a:cubicBezTo>
                    <a:pt x="6918" y="15072"/>
                    <a:pt x="8171" y="15097"/>
                    <a:pt x="9424" y="15147"/>
                  </a:cubicBezTo>
                  <a:cubicBezTo>
                    <a:pt x="9374" y="15147"/>
                    <a:pt x="10201" y="5222"/>
                    <a:pt x="10201" y="4245"/>
                  </a:cubicBezTo>
                  <a:cubicBezTo>
                    <a:pt x="10176" y="3267"/>
                    <a:pt x="10026" y="2215"/>
                    <a:pt x="9324" y="1538"/>
                  </a:cubicBezTo>
                  <a:cubicBezTo>
                    <a:pt x="9023" y="1237"/>
                    <a:pt x="8622" y="1062"/>
                    <a:pt x="8246" y="861"/>
                  </a:cubicBezTo>
                  <a:cubicBezTo>
                    <a:pt x="7595" y="535"/>
                    <a:pt x="7018" y="235"/>
                    <a:pt x="6266" y="109"/>
                  </a:cubicBezTo>
                  <a:cubicBezTo>
                    <a:pt x="5711" y="33"/>
                    <a:pt x="5171" y="0"/>
                    <a:pt x="46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8321984" y="3067026"/>
              <a:ext cx="149924" cy="261869"/>
            </a:xfrm>
            <a:custGeom>
              <a:avLst/>
              <a:gdLst/>
              <a:ahLst/>
              <a:cxnLst/>
              <a:rect l="l" t="t" r="r" b="b"/>
              <a:pathLst>
                <a:path w="4287" h="7488" extrusionOk="0">
                  <a:moveTo>
                    <a:pt x="577" y="0"/>
                  </a:moveTo>
                  <a:lnTo>
                    <a:pt x="151" y="2657"/>
                  </a:lnTo>
                  <a:cubicBezTo>
                    <a:pt x="0" y="3334"/>
                    <a:pt x="226" y="4010"/>
                    <a:pt x="727" y="4436"/>
                  </a:cubicBezTo>
                  <a:lnTo>
                    <a:pt x="1003" y="6291"/>
                  </a:lnTo>
                  <a:cubicBezTo>
                    <a:pt x="1093" y="6991"/>
                    <a:pt x="1692" y="7488"/>
                    <a:pt x="2378" y="7488"/>
                  </a:cubicBezTo>
                  <a:cubicBezTo>
                    <a:pt x="2453" y="7488"/>
                    <a:pt x="2530" y="7481"/>
                    <a:pt x="2607" y="7469"/>
                  </a:cubicBezTo>
                  <a:cubicBezTo>
                    <a:pt x="3359" y="7319"/>
                    <a:pt x="3860" y="6567"/>
                    <a:pt x="3685" y="5815"/>
                  </a:cubicBezTo>
                  <a:lnTo>
                    <a:pt x="3509" y="3910"/>
                  </a:lnTo>
                  <a:cubicBezTo>
                    <a:pt x="3660" y="3710"/>
                    <a:pt x="3609" y="3760"/>
                    <a:pt x="3685" y="3484"/>
                  </a:cubicBezTo>
                  <a:lnTo>
                    <a:pt x="4286" y="852"/>
                  </a:lnTo>
                  <a:lnTo>
                    <a:pt x="577"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8343003" y="3214748"/>
              <a:ext cx="47387" cy="23221"/>
            </a:xfrm>
            <a:custGeom>
              <a:avLst/>
              <a:gdLst/>
              <a:ahLst/>
              <a:cxnLst/>
              <a:rect l="l" t="t" r="r" b="b"/>
              <a:pathLst>
                <a:path w="1355" h="664" extrusionOk="0">
                  <a:moveTo>
                    <a:pt x="1354" y="12"/>
                  </a:moveTo>
                  <a:cubicBezTo>
                    <a:pt x="1354" y="14"/>
                    <a:pt x="1353" y="17"/>
                    <a:pt x="1352" y="19"/>
                  </a:cubicBezTo>
                  <a:lnTo>
                    <a:pt x="1352" y="19"/>
                  </a:lnTo>
                  <a:cubicBezTo>
                    <a:pt x="1354" y="17"/>
                    <a:pt x="1354" y="14"/>
                    <a:pt x="1354" y="12"/>
                  </a:cubicBezTo>
                  <a:close/>
                  <a:moveTo>
                    <a:pt x="95" y="1"/>
                  </a:moveTo>
                  <a:cubicBezTo>
                    <a:pt x="90" y="1"/>
                    <a:pt x="84" y="4"/>
                    <a:pt x="76" y="12"/>
                  </a:cubicBezTo>
                  <a:cubicBezTo>
                    <a:pt x="76" y="12"/>
                    <a:pt x="51" y="12"/>
                    <a:pt x="51" y="37"/>
                  </a:cubicBezTo>
                  <a:cubicBezTo>
                    <a:pt x="1" y="87"/>
                    <a:pt x="26" y="212"/>
                    <a:pt x="76" y="263"/>
                  </a:cubicBezTo>
                  <a:cubicBezTo>
                    <a:pt x="126" y="313"/>
                    <a:pt x="176" y="338"/>
                    <a:pt x="176" y="413"/>
                  </a:cubicBezTo>
                  <a:cubicBezTo>
                    <a:pt x="201" y="488"/>
                    <a:pt x="201" y="563"/>
                    <a:pt x="226" y="613"/>
                  </a:cubicBezTo>
                  <a:cubicBezTo>
                    <a:pt x="226" y="639"/>
                    <a:pt x="277" y="664"/>
                    <a:pt x="327" y="664"/>
                  </a:cubicBezTo>
                  <a:cubicBezTo>
                    <a:pt x="775" y="664"/>
                    <a:pt x="1224" y="465"/>
                    <a:pt x="1352" y="19"/>
                  </a:cubicBezTo>
                  <a:lnTo>
                    <a:pt x="1352" y="19"/>
                  </a:lnTo>
                  <a:cubicBezTo>
                    <a:pt x="1340" y="42"/>
                    <a:pt x="1277" y="62"/>
                    <a:pt x="1254" y="62"/>
                  </a:cubicBezTo>
                  <a:cubicBezTo>
                    <a:pt x="1104" y="129"/>
                    <a:pt x="942" y="140"/>
                    <a:pt x="784" y="140"/>
                  </a:cubicBezTo>
                  <a:cubicBezTo>
                    <a:pt x="705" y="140"/>
                    <a:pt x="627" y="137"/>
                    <a:pt x="552" y="137"/>
                  </a:cubicBezTo>
                  <a:cubicBezTo>
                    <a:pt x="402" y="112"/>
                    <a:pt x="252" y="87"/>
                    <a:pt x="126" y="12"/>
                  </a:cubicBezTo>
                  <a:cubicBezTo>
                    <a:pt x="110" y="12"/>
                    <a:pt x="104" y="1"/>
                    <a:pt x="9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8309709" y="3011106"/>
              <a:ext cx="170942" cy="192415"/>
            </a:xfrm>
            <a:custGeom>
              <a:avLst/>
              <a:gdLst/>
              <a:ahLst/>
              <a:cxnLst/>
              <a:rect l="l" t="t" r="r" b="b"/>
              <a:pathLst>
                <a:path w="4888" h="5502" extrusionOk="0">
                  <a:moveTo>
                    <a:pt x="2171" y="1"/>
                  </a:moveTo>
                  <a:cubicBezTo>
                    <a:pt x="1951" y="1"/>
                    <a:pt x="1728" y="74"/>
                    <a:pt x="1554" y="196"/>
                  </a:cubicBezTo>
                  <a:cubicBezTo>
                    <a:pt x="1479" y="271"/>
                    <a:pt x="1404" y="346"/>
                    <a:pt x="1329" y="371"/>
                  </a:cubicBezTo>
                  <a:cubicBezTo>
                    <a:pt x="1265" y="392"/>
                    <a:pt x="1202" y="400"/>
                    <a:pt x="1138" y="400"/>
                  </a:cubicBezTo>
                  <a:cubicBezTo>
                    <a:pt x="1051" y="400"/>
                    <a:pt x="965" y="386"/>
                    <a:pt x="878" y="371"/>
                  </a:cubicBezTo>
                  <a:cubicBezTo>
                    <a:pt x="652" y="371"/>
                    <a:pt x="402" y="421"/>
                    <a:pt x="251" y="572"/>
                  </a:cubicBezTo>
                  <a:cubicBezTo>
                    <a:pt x="76" y="722"/>
                    <a:pt x="1" y="973"/>
                    <a:pt x="101" y="1198"/>
                  </a:cubicBezTo>
                  <a:cubicBezTo>
                    <a:pt x="151" y="1299"/>
                    <a:pt x="251" y="1399"/>
                    <a:pt x="301" y="1524"/>
                  </a:cubicBezTo>
                  <a:cubicBezTo>
                    <a:pt x="427" y="1800"/>
                    <a:pt x="376" y="2025"/>
                    <a:pt x="677" y="2151"/>
                  </a:cubicBezTo>
                  <a:lnTo>
                    <a:pt x="752" y="2151"/>
                  </a:lnTo>
                  <a:cubicBezTo>
                    <a:pt x="1003" y="2251"/>
                    <a:pt x="1279" y="2301"/>
                    <a:pt x="1554" y="2376"/>
                  </a:cubicBezTo>
                  <a:cubicBezTo>
                    <a:pt x="1930" y="2477"/>
                    <a:pt x="2306" y="2552"/>
                    <a:pt x="2682" y="2652"/>
                  </a:cubicBezTo>
                  <a:cubicBezTo>
                    <a:pt x="3710" y="2953"/>
                    <a:pt x="3484" y="3955"/>
                    <a:pt x="3484" y="4807"/>
                  </a:cubicBezTo>
                  <a:cubicBezTo>
                    <a:pt x="3484" y="5033"/>
                    <a:pt x="3484" y="5309"/>
                    <a:pt x="3685" y="5434"/>
                  </a:cubicBezTo>
                  <a:cubicBezTo>
                    <a:pt x="3755" y="5480"/>
                    <a:pt x="3817" y="5501"/>
                    <a:pt x="3874" y="5501"/>
                  </a:cubicBezTo>
                  <a:cubicBezTo>
                    <a:pt x="4245" y="5501"/>
                    <a:pt x="4356" y="4624"/>
                    <a:pt x="4487" y="4406"/>
                  </a:cubicBezTo>
                  <a:cubicBezTo>
                    <a:pt x="4537" y="4256"/>
                    <a:pt x="4662" y="4131"/>
                    <a:pt x="4712" y="3980"/>
                  </a:cubicBezTo>
                  <a:cubicBezTo>
                    <a:pt x="4838" y="3680"/>
                    <a:pt x="4712" y="3354"/>
                    <a:pt x="4762" y="3028"/>
                  </a:cubicBezTo>
                  <a:cubicBezTo>
                    <a:pt x="4788" y="2878"/>
                    <a:pt x="4838" y="2752"/>
                    <a:pt x="4838" y="2602"/>
                  </a:cubicBezTo>
                  <a:cubicBezTo>
                    <a:pt x="4888" y="1975"/>
                    <a:pt x="4336" y="1424"/>
                    <a:pt x="3835" y="1173"/>
                  </a:cubicBezTo>
                  <a:cubicBezTo>
                    <a:pt x="3434" y="973"/>
                    <a:pt x="3008" y="697"/>
                    <a:pt x="2757" y="321"/>
                  </a:cubicBezTo>
                  <a:cubicBezTo>
                    <a:pt x="2707" y="246"/>
                    <a:pt x="2682" y="171"/>
                    <a:pt x="2607" y="146"/>
                  </a:cubicBezTo>
                  <a:cubicBezTo>
                    <a:pt x="2582" y="96"/>
                    <a:pt x="2507" y="71"/>
                    <a:pt x="2457" y="45"/>
                  </a:cubicBezTo>
                  <a:cubicBezTo>
                    <a:pt x="2365" y="15"/>
                    <a:pt x="2268" y="1"/>
                    <a:pt x="217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8415779" y="3154316"/>
              <a:ext cx="29831" cy="27942"/>
            </a:xfrm>
            <a:custGeom>
              <a:avLst/>
              <a:gdLst/>
              <a:ahLst/>
              <a:cxnLst/>
              <a:rect l="l" t="t" r="r" b="b"/>
              <a:pathLst>
                <a:path w="853" h="799" extrusionOk="0">
                  <a:moveTo>
                    <a:pt x="439" y="1"/>
                  </a:moveTo>
                  <a:cubicBezTo>
                    <a:pt x="251" y="1"/>
                    <a:pt x="94" y="137"/>
                    <a:pt x="50" y="311"/>
                  </a:cubicBezTo>
                  <a:cubicBezTo>
                    <a:pt x="0" y="512"/>
                    <a:pt x="125" y="737"/>
                    <a:pt x="351" y="788"/>
                  </a:cubicBezTo>
                  <a:cubicBezTo>
                    <a:pt x="381" y="795"/>
                    <a:pt x="411" y="799"/>
                    <a:pt x="441" y="799"/>
                  </a:cubicBezTo>
                  <a:cubicBezTo>
                    <a:pt x="614" y="799"/>
                    <a:pt x="784" y="679"/>
                    <a:pt x="827" y="487"/>
                  </a:cubicBezTo>
                  <a:cubicBezTo>
                    <a:pt x="852" y="286"/>
                    <a:pt x="727" y="61"/>
                    <a:pt x="526" y="11"/>
                  </a:cubicBezTo>
                  <a:cubicBezTo>
                    <a:pt x="497" y="4"/>
                    <a:pt x="468" y="1"/>
                    <a:pt x="4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8068682" y="3881140"/>
              <a:ext cx="204620" cy="522514"/>
            </a:xfrm>
            <a:custGeom>
              <a:avLst/>
              <a:gdLst/>
              <a:ahLst/>
              <a:cxnLst/>
              <a:rect l="l" t="t" r="r" b="b"/>
              <a:pathLst>
                <a:path w="5851" h="14941" extrusionOk="0">
                  <a:moveTo>
                    <a:pt x="4317" y="1"/>
                  </a:moveTo>
                  <a:cubicBezTo>
                    <a:pt x="3422" y="1"/>
                    <a:pt x="2345" y="431"/>
                    <a:pt x="1805" y="907"/>
                  </a:cubicBezTo>
                  <a:cubicBezTo>
                    <a:pt x="1579" y="1133"/>
                    <a:pt x="1379" y="1383"/>
                    <a:pt x="1203" y="1634"/>
                  </a:cubicBezTo>
                  <a:cubicBezTo>
                    <a:pt x="852" y="2185"/>
                    <a:pt x="652" y="2812"/>
                    <a:pt x="502" y="3438"/>
                  </a:cubicBezTo>
                  <a:cubicBezTo>
                    <a:pt x="251" y="4416"/>
                    <a:pt x="0" y="5443"/>
                    <a:pt x="151" y="6446"/>
                  </a:cubicBezTo>
                  <a:cubicBezTo>
                    <a:pt x="201" y="6722"/>
                    <a:pt x="276" y="7022"/>
                    <a:pt x="276" y="7323"/>
                  </a:cubicBezTo>
                  <a:cubicBezTo>
                    <a:pt x="326" y="7849"/>
                    <a:pt x="151" y="8376"/>
                    <a:pt x="151" y="8902"/>
                  </a:cubicBezTo>
                  <a:cubicBezTo>
                    <a:pt x="151" y="9278"/>
                    <a:pt x="251" y="9654"/>
                    <a:pt x="326" y="10030"/>
                  </a:cubicBezTo>
                  <a:cubicBezTo>
                    <a:pt x="527" y="10957"/>
                    <a:pt x="577" y="11859"/>
                    <a:pt x="552" y="12787"/>
                  </a:cubicBezTo>
                  <a:cubicBezTo>
                    <a:pt x="527" y="13087"/>
                    <a:pt x="527" y="13413"/>
                    <a:pt x="502" y="13714"/>
                  </a:cubicBezTo>
                  <a:cubicBezTo>
                    <a:pt x="476" y="13940"/>
                    <a:pt x="527" y="14290"/>
                    <a:pt x="401" y="14516"/>
                  </a:cubicBezTo>
                  <a:cubicBezTo>
                    <a:pt x="777" y="14566"/>
                    <a:pt x="1128" y="14591"/>
                    <a:pt x="1479" y="14641"/>
                  </a:cubicBezTo>
                  <a:cubicBezTo>
                    <a:pt x="2156" y="14742"/>
                    <a:pt x="2832" y="14842"/>
                    <a:pt x="3509" y="14892"/>
                  </a:cubicBezTo>
                  <a:cubicBezTo>
                    <a:pt x="3634" y="14892"/>
                    <a:pt x="3858" y="14941"/>
                    <a:pt x="4050" y="14941"/>
                  </a:cubicBezTo>
                  <a:cubicBezTo>
                    <a:pt x="4166" y="14941"/>
                    <a:pt x="4270" y="14923"/>
                    <a:pt x="4336" y="14867"/>
                  </a:cubicBezTo>
                  <a:cubicBezTo>
                    <a:pt x="4486" y="14767"/>
                    <a:pt x="4512" y="14391"/>
                    <a:pt x="4562" y="14240"/>
                  </a:cubicBezTo>
                  <a:cubicBezTo>
                    <a:pt x="4862" y="12987"/>
                    <a:pt x="5138" y="11709"/>
                    <a:pt x="4888" y="10431"/>
                  </a:cubicBezTo>
                  <a:cubicBezTo>
                    <a:pt x="4837" y="10205"/>
                    <a:pt x="4762" y="9980"/>
                    <a:pt x="4737" y="9729"/>
                  </a:cubicBezTo>
                  <a:cubicBezTo>
                    <a:pt x="4712" y="9453"/>
                    <a:pt x="4737" y="9153"/>
                    <a:pt x="4787" y="8877"/>
                  </a:cubicBezTo>
                  <a:cubicBezTo>
                    <a:pt x="4938" y="7674"/>
                    <a:pt x="5238" y="6496"/>
                    <a:pt x="5389" y="5293"/>
                  </a:cubicBezTo>
                  <a:cubicBezTo>
                    <a:pt x="5564" y="4040"/>
                    <a:pt x="5664" y="2762"/>
                    <a:pt x="5765" y="1483"/>
                  </a:cubicBezTo>
                  <a:cubicBezTo>
                    <a:pt x="5850" y="386"/>
                    <a:pt x="5165" y="1"/>
                    <a:pt x="4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8080957" y="3157219"/>
              <a:ext cx="452290" cy="352236"/>
            </a:xfrm>
            <a:custGeom>
              <a:avLst/>
              <a:gdLst/>
              <a:ahLst/>
              <a:cxnLst/>
              <a:rect l="l" t="t" r="r" b="b"/>
              <a:pathLst>
                <a:path w="12933" h="10072" extrusionOk="0">
                  <a:moveTo>
                    <a:pt x="568" y="0"/>
                  </a:moveTo>
                  <a:cubicBezTo>
                    <a:pt x="474" y="0"/>
                    <a:pt x="368" y="45"/>
                    <a:pt x="251" y="153"/>
                  </a:cubicBezTo>
                  <a:cubicBezTo>
                    <a:pt x="0" y="379"/>
                    <a:pt x="100" y="855"/>
                    <a:pt x="151" y="1181"/>
                  </a:cubicBezTo>
                  <a:cubicBezTo>
                    <a:pt x="226" y="1632"/>
                    <a:pt x="326" y="2108"/>
                    <a:pt x="426" y="2559"/>
                  </a:cubicBezTo>
                  <a:cubicBezTo>
                    <a:pt x="577" y="3236"/>
                    <a:pt x="652" y="3461"/>
                    <a:pt x="1253" y="3787"/>
                  </a:cubicBezTo>
                  <a:cubicBezTo>
                    <a:pt x="1855" y="4138"/>
                    <a:pt x="2456" y="4539"/>
                    <a:pt x="2932" y="5040"/>
                  </a:cubicBezTo>
                  <a:cubicBezTo>
                    <a:pt x="3233" y="5366"/>
                    <a:pt x="3484" y="5742"/>
                    <a:pt x="3785" y="6093"/>
                  </a:cubicBezTo>
                  <a:cubicBezTo>
                    <a:pt x="4812" y="7271"/>
                    <a:pt x="6341" y="7948"/>
                    <a:pt x="7469" y="9025"/>
                  </a:cubicBezTo>
                  <a:cubicBezTo>
                    <a:pt x="7947" y="9482"/>
                    <a:pt x="8464" y="10071"/>
                    <a:pt x="9133" y="10071"/>
                  </a:cubicBezTo>
                  <a:cubicBezTo>
                    <a:pt x="9234" y="10071"/>
                    <a:pt x="9340" y="10058"/>
                    <a:pt x="9449" y="10028"/>
                  </a:cubicBezTo>
                  <a:cubicBezTo>
                    <a:pt x="9724" y="9953"/>
                    <a:pt x="12933" y="9101"/>
                    <a:pt x="12832" y="8925"/>
                  </a:cubicBezTo>
                  <a:cubicBezTo>
                    <a:pt x="12431" y="8223"/>
                    <a:pt x="12156" y="7572"/>
                    <a:pt x="11880" y="6845"/>
                  </a:cubicBezTo>
                  <a:cubicBezTo>
                    <a:pt x="11704" y="6419"/>
                    <a:pt x="11454" y="5993"/>
                    <a:pt x="11303" y="5542"/>
                  </a:cubicBezTo>
                  <a:cubicBezTo>
                    <a:pt x="10902" y="5918"/>
                    <a:pt x="10276" y="6218"/>
                    <a:pt x="9825" y="6519"/>
                  </a:cubicBezTo>
                  <a:cubicBezTo>
                    <a:pt x="9424" y="6168"/>
                    <a:pt x="8948" y="5893"/>
                    <a:pt x="8421" y="5742"/>
                  </a:cubicBezTo>
                  <a:cubicBezTo>
                    <a:pt x="8120" y="5642"/>
                    <a:pt x="7820" y="5592"/>
                    <a:pt x="7544" y="5492"/>
                  </a:cubicBezTo>
                  <a:cubicBezTo>
                    <a:pt x="6266" y="5015"/>
                    <a:pt x="5263" y="4063"/>
                    <a:pt x="3960" y="3637"/>
                  </a:cubicBezTo>
                  <a:cubicBezTo>
                    <a:pt x="3283" y="3411"/>
                    <a:pt x="2557" y="3261"/>
                    <a:pt x="2080" y="2735"/>
                  </a:cubicBezTo>
                  <a:cubicBezTo>
                    <a:pt x="1529" y="2083"/>
                    <a:pt x="1429" y="1106"/>
                    <a:pt x="1003" y="379"/>
                  </a:cubicBezTo>
                  <a:cubicBezTo>
                    <a:pt x="902" y="178"/>
                    <a:pt x="758" y="0"/>
                    <a:pt x="56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7"/>
            <p:cNvSpPr/>
            <p:nvPr/>
          </p:nvSpPr>
          <p:spPr>
            <a:xfrm>
              <a:off x="8529718" y="3419369"/>
              <a:ext cx="69279" cy="53507"/>
            </a:xfrm>
            <a:custGeom>
              <a:avLst/>
              <a:gdLst/>
              <a:ahLst/>
              <a:cxnLst/>
              <a:rect l="l" t="t" r="r" b="b"/>
              <a:pathLst>
                <a:path w="1981" h="1530" extrusionOk="0">
                  <a:moveTo>
                    <a:pt x="1980" y="1"/>
                  </a:moveTo>
                  <a:lnTo>
                    <a:pt x="0" y="1529"/>
                  </a:lnTo>
                  <a:cubicBezTo>
                    <a:pt x="827" y="1279"/>
                    <a:pt x="1529" y="727"/>
                    <a:pt x="1980"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8529718" y="3419369"/>
              <a:ext cx="69279" cy="53507"/>
            </a:xfrm>
            <a:custGeom>
              <a:avLst/>
              <a:gdLst/>
              <a:ahLst/>
              <a:cxnLst/>
              <a:rect l="l" t="t" r="r" b="b"/>
              <a:pathLst>
                <a:path w="1981" h="1530" fill="none" extrusionOk="0">
                  <a:moveTo>
                    <a:pt x="1980" y="1"/>
                  </a:moveTo>
                  <a:cubicBezTo>
                    <a:pt x="1529" y="727"/>
                    <a:pt x="827" y="1279"/>
                    <a:pt x="0" y="1529"/>
                  </a:cubicBezTo>
                </a:path>
              </a:pathLst>
            </a:custGeom>
            <a:solidFill>
              <a:schemeClr val="accent1"/>
            </a:solid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7"/>
            <p:cNvSpPr/>
            <p:nvPr/>
          </p:nvSpPr>
          <p:spPr>
            <a:xfrm>
              <a:off x="7607646" y="3338724"/>
              <a:ext cx="587281" cy="315585"/>
            </a:xfrm>
            <a:custGeom>
              <a:avLst/>
              <a:gdLst/>
              <a:ahLst/>
              <a:cxnLst/>
              <a:rect l="l" t="t" r="r" b="b"/>
              <a:pathLst>
                <a:path w="16793" h="9024" extrusionOk="0">
                  <a:moveTo>
                    <a:pt x="577" y="1"/>
                  </a:moveTo>
                  <a:cubicBezTo>
                    <a:pt x="251" y="1"/>
                    <a:pt x="0" y="302"/>
                    <a:pt x="75" y="602"/>
                  </a:cubicBezTo>
                  <a:lnTo>
                    <a:pt x="1805" y="8622"/>
                  </a:lnTo>
                  <a:cubicBezTo>
                    <a:pt x="1855" y="8848"/>
                    <a:pt x="2055" y="9023"/>
                    <a:pt x="2306" y="9023"/>
                  </a:cubicBezTo>
                  <a:lnTo>
                    <a:pt x="16241" y="9023"/>
                  </a:lnTo>
                  <a:cubicBezTo>
                    <a:pt x="16567" y="9023"/>
                    <a:pt x="16792" y="8723"/>
                    <a:pt x="16742" y="8397"/>
                  </a:cubicBezTo>
                  <a:lnTo>
                    <a:pt x="14988" y="402"/>
                  </a:lnTo>
                  <a:cubicBezTo>
                    <a:pt x="14938" y="151"/>
                    <a:pt x="14737" y="1"/>
                    <a:pt x="145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7"/>
            <p:cNvSpPr/>
            <p:nvPr/>
          </p:nvSpPr>
          <p:spPr>
            <a:xfrm>
              <a:off x="7801356" y="3598181"/>
              <a:ext cx="180594" cy="148175"/>
            </a:xfrm>
            <a:custGeom>
              <a:avLst/>
              <a:gdLst/>
              <a:ahLst/>
              <a:cxnLst/>
              <a:rect l="l" t="t" r="r" b="b"/>
              <a:pathLst>
                <a:path w="5164" h="4237" extrusionOk="0">
                  <a:moveTo>
                    <a:pt x="2832" y="0"/>
                  </a:moveTo>
                  <a:cubicBezTo>
                    <a:pt x="2557" y="0"/>
                    <a:pt x="2306" y="226"/>
                    <a:pt x="2281" y="502"/>
                  </a:cubicBezTo>
                  <a:lnTo>
                    <a:pt x="2005" y="3885"/>
                  </a:lnTo>
                  <a:lnTo>
                    <a:pt x="0" y="3885"/>
                  </a:lnTo>
                  <a:lnTo>
                    <a:pt x="0" y="4236"/>
                  </a:lnTo>
                  <a:lnTo>
                    <a:pt x="5163" y="4236"/>
                  </a:lnTo>
                  <a:lnTo>
                    <a:pt x="5163" y="3885"/>
                  </a:lnTo>
                  <a:lnTo>
                    <a:pt x="3083" y="3885"/>
                  </a:lnTo>
                  <a:lnTo>
                    <a:pt x="3359" y="577"/>
                  </a:lnTo>
                  <a:cubicBezTo>
                    <a:pt x="3384" y="276"/>
                    <a:pt x="3133" y="0"/>
                    <a:pt x="28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7806602" y="3393525"/>
              <a:ext cx="24585" cy="56340"/>
            </a:xfrm>
            <a:custGeom>
              <a:avLst/>
              <a:gdLst/>
              <a:ahLst/>
              <a:cxnLst/>
              <a:rect l="l" t="t" r="r" b="b"/>
              <a:pathLst>
                <a:path w="703" h="1611" extrusionOk="0">
                  <a:moveTo>
                    <a:pt x="251" y="0"/>
                  </a:moveTo>
                  <a:cubicBezTo>
                    <a:pt x="120" y="0"/>
                    <a:pt x="0" y="88"/>
                    <a:pt x="26" y="263"/>
                  </a:cubicBezTo>
                  <a:cubicBezTo>
                    <a:pt x="51" y="614"/>
                    <a:pt x="101" y="990"/>
                    <a:pt x="151" y="1366"/>
                  </a:cubicBezTo>
                  <a:cubicBezTo>
                    <a:pt x="163" y="1529"/>
                    <a:pt x="308" y="1611"/>
                    <a:pt x="442" y="1611"/>
                  </a:cubicBezTo>
                  <a:cubicBezTo>
                    <a:pt x="577" y="1611"/>
                    <a:pt x="702" y="1529"/>
                    <a:pt x="677" y="1366"/>
                  </a:cubicBezTo>
                  <a:cubicBezTo>
                    <a:pt x="627" y="990"/>
                    <a:pt x="602" y="614"/>
                    <a:pt x="552" y="263"/>
                  </a:cubicBezTo>
                  <a:cubicBezTo>
                    <a:pt x="527" y="88"/>
                    <a:pt x="383" y="0"/>
                    <a:pt x="25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7"/>
            <p:cNvSpPr/>
            <p:nvPr/>
          </p:nvSpPr>
          <p:spPr>
            <a:xfrm>
              <a:off x="7843847" y="3393525"/>
              <a:ext cx="24585" cy="56340"/>
            </a:xfrm>
            <a:custGeom>
              <a:avLst/>
              <a:gdLst/>
              <a:ahLst/>
              <a:cxnLst/>
              <a:rect l="l" t="t" r="r" b="b"/>
              <a:pathLst>
                <a:path w="703" h="1611" extrusionOk="0">
                  <a:moveTo>
                    <a:pt x="261" y="0"/>
                  </a:moveTo>
                  <a:cubicBezTo>
                    <a:pt x="126" y="0"/>
                    <a:pt x="1" y="88"/>
                    <a:pt x="13" y="263"/>
                  </a:cubicBezTo>
                  <a:cubicBezTo>
                    <a:pt x="63" y="614"/>
                    <a:pt x="113" y="990"/>
                    <a:pt x="138" y="1366"/>
                  </a:cubicBezTo>
                  <a:cubicBezTo>
                    <a:pt x="164" y="1529"/>
                    <a:pt x="308" y="1611"/>
                    <a:pt x="442" y="1611"/>
                  </a:cubicBezTo>
                  <a:cubicBezTo>
                    <a:pt x="577" y="1611"/>
                    <a:pt x="702" y="1529"/>
                    <a:pt x="690" y="1366"/>
                  </a:cubicBezTo>
                  <a:cubicBezTo>
                    <a:pt x="640" y="990"/>
                    <a:pt x="615" y="614"/>
                    <a:pt x="565" y="263"/>
                  </a:cubicBezTo>
                  <a:cubicBezTo>
                    <a:pt x="540" y="88"/>
                    <a:pt x="395" y="0"/>
                    <a:pt x="26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7"/>
            <p:cNvSpPr/>
            <p:nvPr/>
          </p:nvSpPr>
          <p:spPr>
            <a:xfrm>
              <a:off x="7881547" y="3393525"/>
              <a:ext cx="24585" cy="56340"/>
            </a:xfrm>
            <a:custGeom>
              <a:avLst/>
              <a:gdLst/>
              <a:ahLst/>
              <a:cxnLst/>
              <a:rect l="l" t="t" r="r" b="b"/>
              <a:pathLst>
                <a:path w="703" h="1611" extrusionOk="0">
                  <a:moveTo>
                    <a:pt x="260" y="0"/>
                  </a:moveTo>
                  <a:cubicBezTo>
                    <a:pt x="126" y="0"/>
                    <a:pt x="0" y="88"/>
                    <a:pt x="13" y="263"/>
                  </a:cubicBezTo>
                  <a:cubicBezTo>
                    <a:pt x="63" y="614"/>
                    <a:pt x="113" y="990"/>
                    <a:pt x="138" y="1366"/>
                  </a:cubicBezTo>
                  <a:cubicBezTo>
                    <a:pt x="163" y="1529"/>
                    <a:pt x="307" y="1611"/>
                    <a:pt x="442" y="1611"/>
                  </a:cubicBezTo>
                  <a:cubicBezTo>
                    <a:pt x="577" y="1611"/>
                    <a:pt x="702" y="1529"/>
                    <a:pt x="690" y="1366"/>
                  </a:cubicBezTo>
                  <a:cubicBezTo>
                    <a:pt x="639" y="990"/>
                    <a:pt x="589" y="614"/>
                    <a:pt x="564" y="263"/>
                  </a:cubicBezTo>
                  <a:cubicBezTo>
                    <a:pt x="539" y="88"/>
                    <a:pt x="395" y="0"/>
                    <a:pt x="26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7919247" y="3393525"/>
              <a:ext cx="24550" cy="56340"/>
            </a:xfrm>
            <a:custGeom>
              <a:avLst/>
              <a:gdLst/>
              <a:ahLst/>
              <a:cxnLst/>
              <a:rect l="l" t="t" r="r" b="b"/>
              <a:pathLst>
                <a:path w="702" h="1611" extrusionOk="0">
                  <a:moveTo>
                    <a:pt x="260" y="0"/>
                  </a:moveTo>
                  <a:cubicBezTo>
                    <a:pt x="125" y="0"/>
                    <a:pt x="0" y="88"/>
                    <a:pt x="13" y="263"/>
                  </a:cubicBezTo>
                  <a:cubicBezTo>
                    <a:pt x="63" y="614"/>
                    <a:pt x="88" y="990"/>
                    <a:pt x="138" y="1366"/>
                  </a:cubicBezTo>
                  <a:cubicBezTo>
                    <a:pt x="163" y="1529"/>
                    <a:pt x="307" y="1611"/>
                    <a:pt x="442" y="1611"/>
                  </a:cubicBezTo>
                  <a:cubicBezTo>
                    <a:pt x="576" y="1611"/>
                    <a:pt x="702" y="1529"/>
                    <a:pt x="689" y="1366"/>
                  </a:cubicBezTo>
                  <a:cubicBezTo>
                    <a:pt x="639" y="990"/>
                    <a:pt x="589" y="614"/>
                    <a:pt x="564" y="263"/>
                  </a:cubicBezTo>
                  <a:cubicBezTo>
                    <a:pt x="539" y="88"/>
                    <a:pt x="395" y="0"/>
                    <a:pt x="26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7"/>
            <p:cNvSpPr/>
            <p:nvPr/>
          </p:nvSpPr>
          <p:spPr>
            <a:xfrm>
              <a:off x="7956492" y="3393525"/>
              <a:ext cx="24550" cy="56340"/>
            </a:xfrm>
            <a:custGeom>
              <a:avLst/>
              <a:gdLst/>
              <a:ahLst/>
              <a:cxnLst/>
              <a:rect l="l" t="t" r="r" b="b"/>
              <a:pathLst>
                <a:path w="702" h="1611" extrusionOk="0">
                  <a:moveTo>
                    <a:pt x="260" y="0"/>
                  </a:moveTo>
                  <a:cubicBezTo>
                    <a:pt x="126" y="0"/>
                    <a:pt x="0" y="88"/>
                    <a:pt x="25" y="263"/>
                  </a:cubicBezTo>
                  <a:cubicBezTo>
                    <a:pt x="75" y="614"/>
                    <a:pt x="100" y="990"/>
                    <a:pt x="151" y="1366"/>
                  </a:cubicBezTo>
                  <a:cubicBezTo>
                    <a:pt x="176" y="1529"/>
                    <a:pt x="320" y="1611"/>
                    <a:pt x="451" y="1611"/>
                  </a:cubicBezTo>
                  <a:cubicBezTo>
                    <a:pt x="583" y="1611"/>
                    <a:pt x="702" y="1529"/>
                    <a:pt x="677" y="1366"/>
                  </a:cubicBezTo>
                  <a:cubicBezTo>
                    <a:pt x="652" y="990"/>
                    <a:pt x="602" y="614"/>
                    <a:pt x="552" y="263"/>
                  </a:cubicBezTo>
                  <a:cubicBezTo>
                    <a:pt x="539" y="88"/>
                    <a:pt x="395" y="0"/>
                    <a:pt x="26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8271135" y="3656899"/>
              <a:ext cx="20214" cy="29831"/>
            </a:xfrm>
            <a:custGeom>
              <a:avLst/>
              <a:gdLst/>
              <a:ahLst/>
              <a:cxnLst/>
              <a:rect l="l" t="t" r="r" b="b"/>
              <a:pathLst>
                <a:path w="578" h="853" extrusionOk="0">
                  <a:moveTo>
                    <a:pt x="552" y="1"/>
                  </a:moveTo>
                  <a:lnTo>
                    <a:pt x="1" y="853"/>
                  </a:lnTo>
                  <a:cubicBezTo>
                    <a:pt x="151" y="828"/>
                    <a:pt x="302" y="778"/>
                    <a:pt x="402" y="702"/>
                  </a:cubicBezTo>
                  <a:cubicBezTo>
                    <a:pt x="577" y="527"/>
                    <a:pt x="577" y="251"/>
                    <a:pt x="552"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8385074" y="3473716"/>
              <a:ext cx="29866" cy="13359"/>
            </a:xfrm>
            <a:custGeom>
              <a:avLst/>
              <a:gdLst/>
              <a:ahLst/>
              <a:cxnLst/>
              <a:rect l="l" t="t" r="r" b="b"/>
              <a:pathLst>
                <a:path w="854" h="382" extrusionOk="0">
                  <a:moveTo>
                    <a:pt x="1" y="0"/>
                  </a:moveTo>
                  <a:lnTo>
                    <a:pt x="1" y="0"/>
                  </a:lnTo>
                  <a:cubicBezTo>
                    <a:pt x="26" y="176"/>
                    <a:pt x="176" y="326"/>
                    <a:pt x="352" y="376"/>
                  </a:cubicBezTo>
                  <a:cubicBezTo>
                    <a:pt x="374" y="380"/>
                    <a:pt x="397" y="381"/>
                    <a:pt x="420" y="381"/>
                  </a:cubicBezTo>
                  <a:cubicBezTo>
                    <a:pt x="577" y="381"/>
                    <a:pt x="744" y="307"/>
                    <a:pt x="853" y="176"/>
                  </a:cubicBezTo>
                  <a:lnTo>
                    <a:pt x="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5844986" y="3744539"/>
              <a:ext cx="3032719" cy="34237"/>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7"/>
            <p:cNvSpPr/>
            <p:nvPr/>
          </p:nvSpPr>
          <p:spPr>
            <a:xfrm>
              <a:off x="8634879" y="3751569"/>
              <a:ext cx="211265" cy="789733"/>
            </a:xfrm>
            <a:custGeom>
              <a:avLst/>
              <a:gdLst/>
              <a:ahLst/>
              <a:cxnLst/>
              <a:rect l="l" t="t" r="r" b="b"/>
              <a:pathLst>
                <a:path w="6041" h="22582" extrusionOk="0">
                  <a:moveTo>
                    <a:pt x="1" y="0"/>
                  </a:moveTo>
                  <a:lnTo>
                    <a:pt x="5389" y="22582"/>
                  </a:lnTo>
                  <a:lnTo>
                    <a:pt x="6041" y="22582"/>
                  </a:lnTo>
                  <a:lnTo>
                    <a:pt x="6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8425397" y="3754968"/>
              <a:ext cx="212139" cy="789733"/>
            </a:xfrm>
            <a:custGeom>
              <a:avLst/>
              <a:gdLst/>
              <a:ahLst/>
              <a:cxnLst/>
              <a:rect l="l" t="t" r="r" b="b"/>
              <a:pathLst>
                <a:path w="6066" h="22582" extrusionOk="0">
                  <a:moveTo>
                    <a:pt x="1" y="0"/>
                  </a:moveTo>
                  <a:lnTo>
                    <a:pt x="5414" y="22582"/>
                  </a:lnTo>
                  <a:lnTo>
                    <a:pt x="6066" y="22582"/>
                  </a:lnTo>
                  <a:lnTo>
                    <a:pt x="67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5884435" y="3751569"/>
              <a:ext cx="212139" cy="789733"/>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6093917" y="3751569"/>
              <a:ext cx="211265" cy="789733"/>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314021" y="3998821"/>
              <a:ext cx="384795" cy="582210"/>
            </a:xfrm>
            <a:custGeom>
              <a:avLst/>
              <a:gdLst/>
              <a:ahLst/>
              <a:cxnLst/>
              <a:rect l="l" t="t" r="r" b="b"/>
              <a:pathLst>
                <a:path w="11003" h="16648" extrusionOk="0">
                  <a:moveTo>
                    <a:pt x="2014" y="1"/>
                  </a:moveTo>
                  <a:cubicBezTo>
                    <a:pt x="1825" y="1"/>
                    <a:pt x="1638" y="31"/>
                    <a:pt x="1479" y="123"/>
                  </a:cubicBezTo>
                  <a:cubicBezTo>
                    <a:pt x="1303" y="249"/>
                    <a:pt x="1178" y="399"/>
                    <a:pt x="1078" y="575"/>
                  </a:cubicBezTo>
                  <a:cubicBezTo>
                    <a:pt x="627" y="1226"/>
                    <a:pt x="226" y="1928"/>
                    <a:pt x="126" y="2680"/>
                  </a:cubicBezTo>
                  <a:cubicBezTo>
                    <a:pt x="0" y="3432"/>
                    <a:pt x="176" y="4234"/>
                    <a:pt x="727" y="4710"/>
                  </a:cubicBezTo>
                  <a:cubicBezTo>
                    <a:pt x="1228" y="5161"/>
                    <a:pt x="1955" y="5261"/>
                    <a:pt x="2632" y="5362"/>
                  </a:cubicBezTo>
                  <a:cubicBezTo>
                    <a:pt x="3058" y="5412"/>
                    <a:pt x="3459" y="5512"/>
                    <a:pt x="3860" y="5587"/>
                  </a:cubicBezTo>
                  <a:cubicBezTo>
                    <a:pt x="4110" y="5612"/>
                    <a:pt x="4336" y="5587"/>
                    <a:pt x="4537" y="5712"/>
                  </a:cubicBezTo>
                  <a:cubicBezTo>
                    <a:pt x="5138" y="6113"/>
                    <a:pt x="4963" y="7066"/>
                    <a:pt x="4812" y="7692"/>
                  </a:cubicBezTo>
                  <a:cubicBezTo>
                    <a:pt x="4662" y="8269"/>
                    <a:pt x="4461" y="8895"/>
                    <a:pt x="4612" y="9447"/>
                  </a:cubicBezTo>
                  <a:cubicBezTo>
                    <a:pt x="4662" y="9597"/>
                    <a:pt x="4737" y="9748"/>
                    <a:pt x="4762" y="9898"/>
                  </a:cubicBezTo>
                  <a:cubicBezTo>
                    <a:pt x="4787" y="10098"/>
                    <a:pt x="4737" y="10299"/>
                    <a:pt x="4712" y="10499"/>
                  </a:cubicBezTo>
                  <a:cubicBezTo>
                    <a:pt x="4511" y="11552"/>
                    <a:pt x="4161" y="12680"/>
                    <a:pt x="4562" y="13682"/>
                  </a:cubicBezTo>
                  <a:cubicBezTo>
                    <a:pt x="4612" y="13783"/>
                    <a:pt x="4662" y="13908"/>
                    <a:pt x="4687" y="14033"/>
                  </a:cubicBezTo>
                  <a:cubicBezTo>
                    <a:pt x="4712" y="14134"/>
                    <a:pt x="4687" y="14234"/>
                    <a:pt x="4687" y="14359"/>
                  </a:cubicBezTo>
                  <a:cubicBezTo>
                    <a:pt x="4587" y="15061"/>
                    <a:pt x="4511" y="15788"/>
                    <a:pt x="4436" y="16489"/>
                  </a:cubicBezTo>
                  <a:cubicBezTo>
                    <a:pt x="4436" y="16489"/>
                    <a:pt x="6867" y="16615"/>
                    <a:pt x="7068" y="16615"/>
                  </a:cubicBezTo>
                  <a:cubicBezTo>
                    <a:pt x="7225" y="16615"/>
                    <a:pt x="7498" y="16647"/>
                    <a:pt x="7749" y="16647"/>
                  </a:cubicBezTo>
                  <a:cubicBezTo>
                    <a:pt x="7937" y="16647"/>
                    <a:pt x="8113" y="16629"/>
                    <a:pt x="8221" y="16565"/>
                  </a:cubicBezTo>
                  <a:cubicBezTo>
                    <a:pt x="8622" y="16314"/>
                    <a:pt x="8697" y="15136"/>
                    <a:pt x="8772" y="14710"/>
                  </a:cubicBezTo>
                  <a:cubicBezTo>
                    <a:pt x="8847" y="14083"/>
                    <a:pt x="8897" y="13457"/>
                    <a:pt x="9023" y="12855"/>
                  </a:cubicBezTo>
                  <a:cubicBezTo>
                    <a:pt x="9223" y="11753"/>
                    <a:pt x="9699" y="10700"/>
                    <a:pt x="9900" y="9597"/>
                  </a:cubicBezTo>
                  <a:cubicBezTo>
                    <a:pt x="10000" y="9046"/>
                    <a:pt x="9950" y="8444"/>
                    <a:pt x="10075" y="7918"/>
                  </a:cubicBezTo>
                  <a:cubicBezTo>
                    <a:pt x="10151" y="7442"/>
                    <a:pt x="10276" y="6991"/>
                    <a:pt x="10351" y="6514"/>
                  </a:cubicBezTo>
                  <a:cubicBezTo>
                    <a:pt x="10552" y="5387"/>
                    <a:pt x="10727" y="4284"/>
                    <a:pt x="10928" y="3156"/>
                  </a:cubicBezTo>
                  <a:cubicBezTo>
                    <a:pt x="10953" y="2880"/>
                    <a:pt x="11003" y="2630"/>
                    <a:pt x="10978" y="2379"/>
                  </a:cubicBezTo>
                  <a:cubicBezTo>
                    <a:pt x="10953" y="2354"/>
                    <a:pt x="10953" y="2329"/>
                    <a:pt x="10953" y="2304"/>
                  </a:cubicBezTo>
                  <a:cubicBezTo>
                    <a:pt x="10677" y="925"/>
                    <a:pt x="8196" y="1026"/>
                    <a:pt x="7068" y="850"/>
                  </a:cubicBezTo>
                  <a:cubicBezTo>
                    <a:pt x="5539" y="575"/>
                    <a:pt x="4035" y="324"/>
                    <a:pt x="2506" y="48"/>
                  </a:cubicBezTo>
                  <a:cubicBezTo>
                    <a:pt x="2353" y="25"/>
                    <a:pt x="2183" y="1"/>
                    <a:pt x="201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329793" y="3880825"/>
              <a:ext cx="584658" cy="774975"/>
            </a:xfrm>
            <a:custGeom>
              <a:avLst/>
              <a:gdLst/>
              <a:ahLst/>
              <a:cxnLst/>
              <a:rect l="l" t="t" r="r" b="b"/>
              <a:pathLst>
                <a:path w="16718" h="22160" extrusionOk="0">
                  <a:moveTo>
                    <a:pt x="2784" y="1"/>
                  </a:moveTo>
                  <a:cubicBezTo>
                    <a:pt x="2489" y="1"/>
                    <a:pt x="2209" y="40"/>
                    <a:pt x="1980" y="114"/>
                  </a:cubicBezTo>
                  <a:cubicBezTo>
                    <a:pt x="727" y="515"/>
                    <a:pt x="326" y="2069"/>
                    <a:pt x="201" y="3372"/>
                  </a:cubicBezTo>
                  <a:cubicBezTo>
                    <a:pt x="76" y="4450"/>
                    <a:pt x="0" y="5527"/>
                    <a:pt x="301" y="6580"/>
                  </a:cubicBezTo>
                  <a:cubicBezTo>
                    <a:pt x="777" y="8109"/>
                    <a:pt x="2055" y="9287"/>
                    <a:pt x="3509" y="9939"/>
                  </a:cubicBezTo>
                  <a:cubicBezTo>
                    <a:pt x="4662" y="10440"/>
                    <a:pt x="5915" y="10640"/>
                    <a:pt x="7168" y="10715"/>
                  </a:cubicBezTo>
                  <a:cubicBezTo>
                    <a:pt x="7282" y="10721"/>
                    <a:pt x="7397" y="10724"/>
                    <a:pt x="7511" y="10724"/>
                  </a:cubicBezTo>
                  <a:cubicBezTo>
                    <a:pt x="8349" y="10724"/>
                    <a:pt x="9187" y="10575"/>
                    <a:pt x="10025" y="10465"/>
                  </a:cubicBezTo>
                  <a:cubicBezTo>
                    <a:pt x="10113" y="10455"/>
                    <a:pt x="10186" y="10450"/>
                    <a:pt x="10248" y="10450"/>
                  </a:cubicBezTo>
                  <a:cubicBezTo>
                    <a:pt x="10648" y="10450"/>
                    <a:pt x="10550" y="10664"/>
                    <a:pt x="10376" y="11142"/>
                  </a:cubicBezTo>
                  <a:cubicBezTo>
                    <a:pt x="10251" y="11442"/>
                    <a:pt x="10151" y="11743"/>
                    <a:pt x="10025" y="12019"/>
                  </a:cubicBezTo>
                  <a:cubicBezTo>
                    <a:pt x="9950" y="12219"/>
                    <a:pt x="9875" y="12395"/>
                    <a:pt x="9825" y="12595"/>
                  </a:cubicBezTo>
                  <a:cubicBezTo>
                    <a:pt x="9624" y="13046"/>
                    <a:pt x="9449" y="13548"/>
                    <a:pt x="9424" y="14049"/>
                  </a:cubicBezTo>
                  <a:cubicBezTo>
                    <a:pt x="9399" y="14550"/>
                    <a:pt x="9524" y="15051"/>
                    <a:pt x="9549" y="15553"/>
                  </a:cubicBezTo>
                  <a:cubicBezTo>
                    <a:pt x="9574" y="16405"/>
                    <a:pt x="9123" y="17157"/>
                    <a:pt x="9123" y="18009"/>
                  </a:cubicBezTo>
                  <a:cubicBezTo>
                    <a:pt x="9123" y="18310"/>
                    <a:pt x="9198" y="18610"/>
                    <a:pt x="9223" y="18936"/>
                  </a:cubicBezTo>
                  <a:cubicBezTo>
                    <a:pt x="9248" y="19237"/>
                    <a:pt x="9198" y="19563"/>
                    <a:pt x="9173" y="19863"/>
                  </a:cubicBezTo>
                  <a:lnTo>
                    <a:pt x="8948" y="21392"/>
                  </a:lnTo>
                  <a:cubicBezTo>
                    <a:pt x="8898" y="21793"/>
                    <a:pt x="8772" y="22069"/>
                    <a:pt x="9248" y="22119"/>
                  </a:cubicBezTo>
                  <a:cubicBezTo>
                    <a:pt x="9535" y="22148"/>
                    <a:pt x="9818" y="22159"/>
                    <a:pt x="10101" y="22159"/>
                  </a:cubicBezTo>
                  <a:cubicBezTo>
                    <a:pt x="11054" y="22159"/>
                    <a:pt x="11991" y="22027"/>
                    <a:pt x="12958" y="21969"/>
                  </a:cubicBezTo>
                  <a:cubicBezTo>
                    <a:pt x="13008" y="21969"/>
                    <a:pt x="13058" y="21969"/>
                    <a:pt x="13108" y="21919"/>
                  </a:cubicBezTo>
                  <a:cubicBezTo>
                    <a:pt x="13133" y="21893"/>
                    <a:pt x="13133" y="21868"/>
                    <a:pt x="13158" y="21818"/>
                  </a:cubicBezTo>
                  <a:cubicBezTo>
                    <a:pt x="13609" y="20064"/>
                    <a:pt x="14035" y="18385"/>
                    <a:pt x="14261" y="16580"/>
                  </a:cubicBezTo>
                  <a:cubicBezTo>
                    <a:pt x="14261" y="16405"/>
                    <a:pt x="14286" y="16254"/>
                    <a:pt x="14361" y="16104"/>
                  </a:cubicBezTo>
                  <a:cubicBezTo>
                    <a:pt x="14436" y="15929"/>
                    <a:pt x="14587" y="15778"/>
                    <a:pt x="14737" y="15628"/>
                  </a:cubicBezTo>
                  <a:cubicBezTo>
                    <a:pt x="15038" y="15227"/>
                    <a:pt x="15063" y="14801"/>
                    <a:pt x="15188" y="14350"/>
                  </a:cubicBezTo>
                  <a:cubicBezTo>
                    <a:pt x="15339" y="13898"/>
                    <a:pt x="15489" y="13472"/>
                    <a:pt x="15589" y="12996"/>
                  </a:cubicBezTo>
                  <a:cubicBezTo>
                    <a:pt x="15815" y="11893"/>
                    <a:pt x="16066" y="10791"/>
                    <a:pt x="16291" y="9688"/>
                  </a:cubicBezTo>
                  <a:cubicBezTo>
                    <a:pt x="16492" y="8786"/>
                    <a:pt x="16717" y="7959"/>
                    <a:pt x="16241" y="7081"/>
                  </a:cubicBezTo>
                  <a:cubicBezTo>
                    <a:pt x="16066" y="6806"/>
                    <a:pt x="15815" y="6580"/>
                    <a:pt x="15564" y="6380"/>
                  </a:cubicBezTo>
                  <a:cubicBezTo>
                    <a:pt x="13384" y="4600"/>
                    <a:pt x="10602" y="3573"/>
                    <a:pt x="7795" y="3472"/>
                  </a:cubicBezTo>
                  <a:cubicBezTo>
                    <a:pt x="6742" y="3447"/>
                    <a:pt x="5414" y="3372"/>
                    <a:pt x="5013" y="2395"/>
                  </a:cubicBezTo>
                  <a:cubicBezTo>
                    <a:pt x="4863" y="2044"/>
                    <a:pt x="4913" y="1618"/>
                    <a:pt x="4863" y="1217"/>
                  </a:cubicBezTo>
                  <a:cubicBezTo>
                    <a:pt x="4730" y="367"/>
                    <a:pt x="3687" y="1"/>
                    <a:pt x="27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7"/>
            <p:cNvSpPr/>
            <p:nvPr/>
          </p:nvSpPr>
          <p:spPr>
            <a:xfrm>
              <a:off x="7263172" y="3227723"/>
              <a:ext cx="130620" cy="279460"/>
            </a:xfrm>
            <a:custGeom>
              <a:avLst/>
              <a:gdLst/>
              <a:ahLst/>
              <a:cxnLst/>
              <a:rect l="l" t="t" r="r" b="b"/>
              <a:pathLst>
                <a:path w="3735" h="7991" extrusionOk="0">
                  <a:moveTo>
                    <a:pt x="2378" y="1"/>
                  </a:moveTo>
                  <a:cubicBezTo>
                    <a:pt x="2161" y="1"/>
                    <a:pt x="1935" y="82"/>
                    <a:pt x="1755" y="217"/>
                  </a:cubicBezTo>
                  <a:cubicBezTo>
                    <a:pt x="1454" y="443"/>
                    <a:pt x="1204" y="869"/>
                    <a:pt x="978" y="1195"/>
                  </a:cubicBezTo>
                  <a:cubicBezTo>
                    <a:pt x="677" y="1646"/>
                    <a:pt x="502" y="2247"/>
                    <a:pt x="376" y="2774"/>
                  </a:cubicBezTo>
                  <a:cubicBezTo>
                    <a:pt x="1" y="4177"/>
                    <a:pt x="326" y="5656"/>
                    <a:pt x="652" y="7060"/>
                  </a:cubicBezTo>
                  <a:cubicBezTo>
                    <a:pt x="677" y="7235"/>
                    <a:pt x="727" y="7435"/>
                    <a:pt x="853" y="7586"/>
                  </a:cubicBezTo>
                  <a:cubicBezTo>
                    <a:pt x="1078" y="7912"/>
                    <a:pt x="1529" y="7962"/>
                    <a:pt x="1930" y="7987"/>
                  </a:cubicBezTo>
                  <a:cubicBezTo>
                    <a:pt x="1963" y="7989"/>
                    <a:pt x="1996" y="7991"/>
                    <a:pt x="2028" y="7991"/>
                  </a:cubicBezTo>
                  <a:cubicBezTo>
                    <a:pt x="2632" y="7991"/>
                    <a:pt x="3085" y="7550"/>
                    <a:pt x="3108" y="6884"/>
                  </a:cubicBezTo>
                  <a:cubicBezTo>
                    <a:pt x="3133" y="6533"/>
                    <a:pt x="2983" y="6207"/>
                    <a:pt x="2958" y="5857"/>
                  </a:cubicBezTo>
                  <a:cubicBezTo>
                    <a:pt x="2933" y="5531"/>
                    <a:pt x="2933" y="5230"/>
                    <a:pt x="2883" y="4879"/>
                  </a:cubicBezTo>
                  <a:cubicBezTo>
                    <a:pt x="2833" y="4603"/>
                    <a:pt x="2858" y="4278"/>
                    <a:pt x="3058" y="4077"/>
                  </a:cubicBezTo>
                  <a:cubicBezTo>
                    <a:pt x="3184" y="3927"/>
                    <a:pt x="3384" y="3852"/>
                    <a:pt x="3509" y="3701"/>
                  </a:cubicBezTo>
                  <a:cubicBezTo>
                    <a:pt x="3735" y="3450"/>
                    <a:pt x="3685" y="3075"/>
                    <a:pt x="3635" y="2749"/>
                  </a:cubicBezTo>
                  <a:cubicBezTo>
                    <a:pt x="3610" y="2573"/>
                    <a:pt x="3585" y="2423"/>
                    <a:pt x="3534" y="2247"/>
                  </a:cubicBezTo>
                  <a:cubicBezTo>
                    <a:pt x="3434" y="1746"/>
                    <a:pt x="3309" y="1245"/>
                    <a:pt x="3133" y="744"/>
                  </a:cubicBezTo>
                  <a:cubicBezTo>
                    <a:pt x="3058" y="518"/>
                    <a:pt x="2958" y="268"/>
                    <a:pt x="2783" y="117"/>
                  </a:cubicBezTo>
                  <a:cubicBezTo>
                    <a:pt x="2662" y="37"/>
                    <a:pt x="2522" y="1"/>
                    <a:pt x="2378"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7"/>
            <p:cNvSpPr/>
            <p:nvPr/>
          </p:nvSpPr>
          <p:spPr>
            <a:xfrm>
              <a:off x="7505947" y="3153792"/>
              <a:ext cx="577664" cy="419766"/>
            </a:xfrm>
            <a:custGeom>
              <a:avLst/>
              <a:gdLst/>
              <a:ahLst/>
              <a:cxnLst/>
              <a:rect l="l" t="t" r="r" b="b"/>
              <a:pathLst>
                <a:path w="16518" h="12003" extrusionOk="0">
                  <a:moveTo>
                    <a:pt x="15858" y="0"/>
                  </a:moveTo>
                  <a:cubicBezTo>
                    <a:pt x="15678" y="0"/>
                    <a:pt x="15514" y="237"/>
                    <a:pt x="15415" y="452"/>
                  </a:cubicBezTo>
                  <a:cubicBezTo>
                    <a:pt x="15064" y="1254"/>
                    <a:pt x="15289" y="2382"/>
                    <a:pt x="14537" y="2958"/>
                  </a:cubicBezTo>
                  <a:cubicBezTo>
                    <a:pt x="13635" y="3635"/>
                    <a:pt x="12658" y="4136"/>
                    <a:pt x="11630" y="4612"/>
                  </a:cubicBezTo>
                  <a:cubicBezTo>
                    <a:pt x="10126" y="5314"/>
                    <a:pt x="8623" y="6066"/>
                    <a:pt x="7094" y="6692"/>
                  </a:cubicBezTo>
                  <a:cubicBezTo>
                    <a:pt x="5690" y="7269"/>
                    <a:pt x="4211" y="7570"/>
                    <a:pt x="2783" y="8071"/>
                  </a:cubicBezTo>
                  <a:cubicBezTo>
                    <a:pt x="2708" y="8096"/>
                    <a:pt x="2633" y="8121"/>
                    <a:pt x="2557" y="8146"/>
                  </a:cubicBezTo>
                  <a:cubicBezTo>
                    <a:pt x="2031" y="8346"/>
                    <a:pt x="1505" y="8647"/>
                    <a:pt x="1029" y="8923"/>
                  </a:cubicBezTo>
                  <a:cubicBezTo>
                    <a:pt x="552" y="9199"/>
                    <a:pt x="277" y="9700"/>
                    <a:pt x="176" y="10201"/>
                  </a:cubicBezTo>
                  <a:cubicBezTo>
                    <a:pt x="1" y="11279"/>
                    <a:pt x="1104" y="11880"/>
                    <a:pt x="2031" y="11981"/>
                  </a:cubicBezTo>
                  <a:cubicBezTo>
                    <a:pt x="2169" y="11995"/>
                    <a:pt x="2305" y="12002"/>
                    <a:pt x="2439" y="12002"/>
                  </a:cubicBezTo>
                  <a:cubicBezTo>
                    <a:pt x="3446" y="12002"/>
                    <a:pt x="4344" y="11619"/>
                    <a:pt x="5339" y="11354"/>
                  </a:cubicBezTo>
                  <a:cubicBezTo>
                    <a:pt x="5339" y="11354"/>
                    <a:pt x="5364" y="11354"/>
                    <a:pt x="5389" y="11329"/>
                  </a:cubicBezTo>
                  <a:cubicBezTo>
                    <a:pt x="6492" y="11053"/>
                    <a:pt x="7595" y="10502"/>
                    <a:pt x="8572" y="9875"/>
                  </a:cubicBezTo>
                  <a:cubicBezTo>
                    <a:pt x="9575" y="9224"/>
                    <a:pt x="10377" y="8422"/>
                    <a:pt x="11254" y="7620"/>
                  </a:cubicBezTo>
                  <a:cubicBezTo>
                    <a:pt x="12131" y="6818"/>
                    <a:pt x="13059" y="6041"/>
                    <a:pt x="14011" y="5314"/>
                  </a:cubicBezTo>
                  <a:cubicBezTo>
                    <a:pt x="14312" y="5088"/>
                    <a:pt x="14587" y="4813"/>
                    <a:pt x="14888" y="4562"/>
                  </a:cubicBezTo>
                  <a:cubicBezTo>
                    <a:pt x="15139" y="4336"/>
                    <a:pt x="15389" y="4111"/>
                    <a:pt x="15640" y="3885"/>
                  </a:cubicBezTo>
                  <a:cubicBezTo>
                    <a:pt x="15891" y="3635"/>
                    <a:pt x="16166" y="3409"/>
                    <a:pt x="16292" y="3083"/>
                  </a:cubicBezTo>
                  <a:cubicBezTo>
                    <a:pt x="16517" y="2632"/>
                    <a:pt x="16442" y="2156"/>
                    <a:pt x="16392" y="1680"/>
                  </a:cubicBezTo>
                  <a:cubicBezTo>
                    <a:pt x="16317" y="1204"/>
                    <a:pt x="16392" y="652"/>
                    <a:pt x="16141" y="226"/>
                  </a:cubicBezTo>
                  <a:cubicBezTo>
                    <a:pt x="16047" y="64"/>
                    <a:pt x="15950" y="0"/>
                    <a:pt x="1585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7127305" y="3426399"/>
              <a:ext cx="513666" cy="496320"/>
            </a:xfrm>
            <a:custGeom>
              <a:avLst/>
              <a:gdLst/>
              <a:ahLst/>
              <a:cxnLst/>
              <a:rect l="l" t="t" r="r" b="b"/>
              <a:pathLst>
                <a:path w="14688" h="14192" extrusionOk="0">
                  <a:moveTo>
                    <a:pt x="13460" y="0"/>
                  </a:moveTo>
                  <a:cubicBezTo>
                    <a:pt x="11755" y="451"/>
                    <a:pt x="10001" y="677"/>
                    <a:pt x="8221" y="702"/>
                  </a:cubicBezTo>
                  <a:cubicBezTo>
                    <a:pt x="6041" y="727"/>
                    <a:pt x="4988" y="852"/>
                    <a:pt x="3485" y="2406"/>
                  </a:cubicBezTo>
                  <a:cubicBezTo>
                    <a:pt x="2081" y="3910"/>
                    <a:pt x="853" y="5514"/>
                    <a:pt x="1" y="7394"/>
                  </a:cubicBezTo>
                  <a:cubicBezTo>
                    <a:pt x="452" y="7694"/>
                    <a:pt x="928" y="7995"/>
                    <a:pt x="1379" y="8271"/>
                  </a:cubicBezTo>
                  <a:cubicBezTo>
                    <a:pt x="2056" y="8697"/>
                    <a:pt x="3234" y="8973"/>
                    <a:pt x="3284" y="9900"/>
                  </a:cubicBezTo>
                  <a:cubicBezTo>
                    <a:pt x="3334" y="11053"/>
                    <a:pt x="3409" y="12206"/>
                    <a:pt x="3459" y="13333"/>
                  </a:cubicBezTo>
                  <a:cubicBezTo>
                    <a:pt x="3485" y="13509"/>
                    <a:pt x="3485" y="13684"/>
                    <a:pt x="3610" y="13785"/>
                  </a:cubicBezTo>
                  <a:cubicBezTo>
                    <a:pt x="3693" y="13868"/>
                    <a:pt x="3804" y="13895"/>
                    <a:pt x="3924" y="13895"/>
                  </a:cubicBezTo>
                  <a:cubicBezTo>
                    <a:pt x="4059" y="13895"/>
                    <a:pt x="4205" y="13861"/>
                    <a:pt x="4337" y="13835"/>
                  </a:cubicBezTo>
                  <a:cubicBezTo>
                    <a:pt x="4375" y="13828"/>
                    <a:pt x="4411" y="13824"/>
                    <a:pt x="4446" y="13824"/>
                  </a:cubicBezTo>
                  <a:cubicBezTo>
                    <a:pt x="4768" y="13824"/>
                    <a:pt x="4919" y="14115"/>
                    <a:pt x="5214" y="14161"/>
                  </a:cubicBezTo>
                  <a:cubicBezTo>
                    <a:pt x="5335" y="14183"/>
                    <a:pt x="5462" y="14191"/>
                    <a:pt x="5594" y="14191"/>
                  </a:cubicBezTo>
                  <a:cubicBezTo>
                    <a:pt x="6065" y="14191"/>
                    <a:pt x="6588" y="14080"/>
                    <a:pt x="7018" y="14060"/>
                  </a:cubicBezTo>
                  <a:cubicBezTo>
                    <a:pt x="7294" y="14035"/>
                    <a:pt x="10327" y="13885"/>
                    <a:pt x="10327" y="13860"/>
                  </a:cubicBezTo>
                  <a:cubicBezTo>
                    <a:pt x="10352" y="11579"/>
                    <a:pt x="10377" y="9298"/>
                    <a:pt x="10377" y="6993"/>
                  </a:cubicBezTo>
                  <a:cubicBezTo>
                    <a:pt x="10402" y="6742"/>
                    <a:pt x="10402" y="6441"/>
                    <a:pt x="10527" y="6216"/>
                  </a:cubicBezTo>
                  <a:cubicBezTo>
                    <a:pt x="10703" y="5915"/>
                    <a:pt x="11054" y="5765"/>
                    <a:pt x="11379" y="5664"/>
                  </a:cubicBezTo>
                  <a:cubicBezTo>
                    <a:pt x="12457" y="5288"/>
                    <a:pt x="13685" y="4887"/>
                    <a:pt x="14688" y="4361"/>
                  </a:cubicBezTo>
                  <a:cubicBezTo>
                    <a:pt x="14287" y="2907"/>
                    <a:pt x="13861" y="1454"/>
                    <a:pt x="1346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7"/>
            <p:cNvSpPr/>
            <p:nvPr/>
          </p:nvSpPr>
          <p:spPr>
            <a:xfrm>
              <a:off x="7379733" y="4009243"/>
              <a:ext cx="268269" cy="247216"/>
            </a:xfrm>
            <a:custGeom>
              <a:avLst/>
              <a:gdLst/>
              <a:ahLst/>
              <a:cxnLst/>
              <a:rect l="l" t="t" r="r" b="b"/>
              <a:pathLst>
                <a:path w="7671" h="7069" fill="none" extrusionOk="0">
                  <a:moveTo>
                    <a:pt x="1" y="1"/>
                  </a:moveTo>
                  <a:cubicBezTo>
                    <a:pt x="828" y="101"/>
                    <a:pt x="1630" y="201"/>
                    <a:pt x="2457" y="302"/>
                  </a:cubicBezTo>
                  <a:cubicBezTo>
                    <a:pt x="3911" y="477"/>
                    <a:pt x="5515" y="703"/>
                    <a:pt x="6542" y="1780"/>
                  </a:cubicBezTo>
                  <a:cubicBezTo>
                    <a:pt x="7169" y="2457"/>
                    <a:pt x="7470" y="3384"/>
                    <a:pt x="7570" y="4287"/>
                  </a:cubicBezTo>
                  <a:cubicBezTo>
                    <a:pt x="7670" y="5214"/>
                    <a:pt x="7570" y="6141"/>
                    <a:pt x="7470" y="7069"/>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7"/>
            <p:cNvSpPr/>
            <p:nvPr/>
          </p:nvSpPr>
          <p:spPr>
            <a:xfrm>
              <a:off x="7303494" y="4243275"/>
              <a:ext cx="17556" cy="383955"/>
            </a:xfrm>
            <a:custGeom>
              <a:avLst/>
              <a:gdLst/>
              <a:ahLst/>
              <a:cxnLst/>
              <a:rect l="l" t="t" r="r" b="b"/>
              <a:pathLst>
                <a:path w="502" h="10979" extrusionOk="0">
                  <a:moveTo>
                    <a:pt x="0" y="1"/>
                  </a:moveTo>
                  <a:lnTo>
                    <a:pt x="0" y="10978"/>
                  </a:lnTo>
                  <a:lnTo>
                    <a:pt x="502" y="10978"/>
                  </a:lnTo>
                  <a:lnTo>
                    <a:pt x="50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7"/>
            <p:cNvSpPr/>
            <p:nvPr/>
          </p:nvSpPr>
          <p:spPr>
            <a:xfrm>
              <a:off x="7159759" y="4627198"/>
              <a:ext cx="300652" cy="80645"/>
            </a:xfrm>
            <a:custGeom>
              <a:avLst/>
              <a:gdLst/>
              <a:ahLst/>
              <a:cxnLst/>
              <a:rect l="l" t="t" r="r" b="b"/>
              <a:pathLst>
                <a:path w="8597" h="2306" fill="none" extrusionOk="0">
                  <a:moveTo>
                    <a:pt x="0" y="2306"/>
                  </a:moveTo>
                  <a:cubicBezTo>
                    <a:pt x="0" y="677"/>
                    <a:pt x="2882" y="0"/>
                    <a:pt x="4311" y="0"/>
                  </a:cubicBezTo>
                  <a:cubicBezTo>
                    <a:pt x="6015" y="0"/>
                    <a:pt x="8597" y="627"/>
                    <a:pt x="8597"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7"/>
            <p:cNvSpPr/>
            <p:nvPr/>
          </p:nvSpPr>
          <p:spPr>
            <a:xfrm>
              <a:off x="7312272" y="4628947"/>
              <a:ext cx="35" cy="93794"/>
            </a:xfrm>
            <a:custGeom>
              <a:avLst/>
              <a:gdLst/>
              <a:ahLst/>
              <a:cxnLst/>
              <a:rect l="l" t="t" r="r" b="b"/>
              <a:pathLst>
                <a:path w="1" h="2682" fill="none" extrusionOk="0">
                  <a:moveTo>
                    <a:pt x="0" y="2682"/>
                  </a:moveTo>
                  <a:lnTo>
                    <a:pt x="0"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7"/>
            <p:cNvSpPr/>
            <p:nvPr/>
          </p:nvSpPr>
          <p:spPr>
            <a:xfrm>
              <a:off x="7435828" y="4696443"/>
              <a:ext cx="50010" cy="49100"/>
            </a:xfrm>
            <a:custGeom>
              <a:avLst/>
              <a:gdLst/>
              <a:ahLst/>
              <a:cxnLst/>
              <a:rect l="l" t="t" r="r" b="b"/>
              <a:pathLst>
                <a:path w="1430" h="1404" extrusionOk="0">
                  <a:moveTo>
                    <a:pt x="703" y="0"/>
                  </a:moveTo>
                  <a:cubicBezTo>
                    <a:pt x="327" y="0"/>
                    <a:pt x="1" y="326"/>
                    <a:pt x="1" y="702"/>
                  </a:cubicBezTo>
                  <a:cubicBezTo>
                    <a:pt x="1" y="1103"/>
                    <a:pt x="327" y="1404"/>
                    <a:pt x="703" y="1404"/>
                  </a:cubicBezTo>
                  <a:cubicBezTo>
                    <a:pt x="1104" y="1404"/>
                    <a:pt x="1429" y="1103"/>
                    <a:pt x="1429" y="702"/>
                  </a:cubicBezTo>
                  <a:cubicBezTo>
                    <a:pt x="1429" y="326"/>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7"/>
            <p:cNvSpPr/>
            <p:nvPr/>
          </p:nvSpPr>
          <p:spPr>
            <a:xfrm>
              <a:off x="7286848" y="4696443"/>
              <a:ext cx="49100" cy="49100"/>
            </a:xfrm>
            <a:custGeom>
              <a:avLst/>
              <a:gdLst/>
              <a:ahLst/>
              <a:cxnLst/>
              <a:rect l="l" t="t" r="r" b="b"/>
              <a:pathLst>
                <a:path w="1404" h="1404" extrusionOk="0">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7"/>
            <p:cNvSpPr/>
            <p:nvPr/>
          </p:nvSpPr>
          <p:spPr>
            <a:xfrm>
              <a:off x="7137832" y="4696443"/>
              <a:ext cx="49135" cy="49100"/>
            </a:xfrm>
            <a:custGeom>
              <a:avLst/>
              <a:gdLst/>
              <a:ahLst/>
              <a:cxnLst/>
              <a:rect l="l" t="t" r="r" b="b"/>
              <a:pathLst>
                <a:path w="1405" h="1404" extrusionOk="0">
                  <a:moveTo>
                    <a:pt x="702" y="0"/>
                  </a:moveTo>
                  <a:cubicBezTo>
                    <a:pt x="301" y="0"/>
                    <a:pt x="1" y="326"/>
                    <a:pt x="1" y="702"/>
                  </a:cubicBezTo>
                  <a:cubicBezTo>
                    <a:pt x="1" y="1103"/>
                    <a:pt x="301" y="1404"/>
                    <a:pt x="702" y="1404"/>
                  </a:cubicBezTo>
                  <a:cubicBezTo>
                    <a:pt x="1103" y="1404"/>
                    <a:pt x="1404" y="1103"/>
                    <a:pt x="1404" y="702"/>
                  </a:cubicBezTo>
                  <a:cubicBezTo>
                    <a:pt x="1404" y="326"/>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7"/>
            <p:cNvSpPr/>
            <p:nvPr/>
          </p:nvSpPr>
          <p:spPr>
            <a:xfrm>
              <a:off x="7067713" y="3665677"/>
              <a:ext cx="606551" cy="619700"/>
            </a:xfrm>
            <a:custGeom>
              <a:avLst/>
              <a:gdLst/>
              <a:ahLst/>
              <a:cxnLst/>
              <a:rect l="l" t="t" r="r" b="b"/>
              <a:pathLst>
                <a:path w="17344" h="17720" extrusionOk="0">
                  <a:moveTo>
                    <a:pt x="3334" y="0"/>
                  </a:moveTo>
                  <a:cubicBezTo>
                    <a:pt x="1504" y="0"/>
                    <a:pt x="1" y="1329"/>
                    <a:pt x="1" y="2958"/>
                  </a:cubicBezTo>
                  <a:lnTo>
                    <a:pt x="1" y="13484"/>
                  </a:lnTo>
                  <a:cubicBezTo>
                    <a:pt x="1" y="15815"/>
                    <a:pt x="2156" y="17720"/>
                    <a:pt x="4788" y="17720"/>
                  </a:cubicBezTo>
                  <a:lnTo>
                    <a:pt x="16793" y="17720"/>
                  </a:lnTo>
                  <a:cubicBezTo>
                    <a:pt x="17093" y="17720"/>
                    <a:pt x="17344" y="17494"/>
                    <a:pt x="17344" y="17218"/>
                  </a:cubicBezTo>
                  <a:cubicBezTo>
                    <a:pt x="17344" y="16943"/>
                    <a:pt x="17093" y="16717"/>
                    <a:pt x="16793" y="16717"/>
                  </a:cubicBezTo>
                  <a:lnTo>
                    <a:pt x="15289" y="16717"/>
                  </a:lnTo>
                  <a:cubicBezTo>
                    <a:pt x="12557" y="16717"/>
                    <a:pt x="10351" y="14787"/>
                    <a:pt x="10351" y="12381"/>
                  </a:cubicBezTo>
                  <a:lnTo>
                    <a:pt x="10351" y="2958"/>
                  </a:lnTo>
                  <a:cubicBezTo>
                    <a:pt x="10351" y="1329"/>
                    <a:pt x="8873" y="0"/>
                    <a:pt x="701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7"/>
            <p:cNvSpPr/>
            <p:nvPr/>
          </p:nvSpPr>
          <p:spPr>
            <a:xfrm>
              <a:off x="6986193" y="3152603"/>
              <a:ext cx="418997" cy="426061"/>
            </a:xfrm>
            <a:custGeom>
              <a:avLst/>
              <a:gdLst/>
              <a:ahLst/>
              <a:cxnLst/>
              <a:rect l="l" t="t" r="r" b="b"/>
              <a:pathLst>
                <a:path w="11981" h="12183" extrusionOk="0">
                  <a:moveTo>
                    <a:pt x="10174" y="0"/>
                  </a:moveTo>
                  <a:cubicBezTo>
                    <a:pt x="9983" y="0"/>
                    <a:pt x="9791" y="33"/>
                    <a:pt x="9600" y="110"/>
                  </a:cubicBezTo>
                  <a:cubicBezTo>
                    <a:pt x="9023" y="360"/>
                    <a:pt x="8723" y="962"/>
                    <a:pt x="8196" y="1313"/>
                  </a:cubicBezTo>
                  <a:cubicBezTo>
                    <a:pt x="7670" y="1689"/>
                    <a:pt x="6993" y="1714"/>
                    <a:pt x="6317" y="1764"/>
                  </a:cubicBezTo>
                  <a:cubicBezTo>
                    <a:pt x="5815" y="1789"/>
                    <a:pt x="5314" y="1814"/>
                    <a:pt x="4863" y="1964"/>
                  </a:cubicBezTo>
                  <a:cubicBezTo>
                    <a:pt x="3961" y="2290"/>
                    <a:pt x="3535" y="2992"/>
                    <a:pt x="3058" y="3744"/>
                  </a:cubicBezTo>
                  <a:cubicBezTo>
                    <a:pt x="2607" y="4496"/>
                    <a:pt x="1830" y="4972"/>
                    <a:pt x="1229" y="5624"/>
                  </a:cubicBezTo>
                  <a:cubicBezTo>
                    <a:pt x="151" y="6852"/>
                    <a:pt x="1" y="8807"/>
                    <a:pt x="903" y="10185"/>
                  </a:cubicBezTo>
                  <a:cubicBezTo>
                    <a:pt x="1204" y="10636"/>
                    <a:pt x="1580" y="11012"/>
                    <a:pt x="2006" y="11338"/>
                  </a:cubicBezTo>
                  <a:cubicBezTo>
                    <a:pt x="2784" y="11921"/>
                    <a:pt x="3716" y="12182"/>
                    <a:pt x="4669" y="12182"/>
                  </a:cubicBezTo>
                  <a:cubicBezTo>
                    <a:pt x="6664" y="12182"/>
                    <a:pt x="8750" y="11038"/>
                    <a:pt x="9700" y="9308"/>
                  </a:cubicBezTo>
                  <a:cubicBezTo>
                    <a:pt x="10427" y="7979"/>
                    <a:pt x="10151" y="6325"/>
                    <a:pt x="9850" y="4822"/>
                  </a:cubicBezTo>
                  <a:cubicBezTo>
                    <a:pt x="9700" y="3994"/>
                    <a:pt x="9775" y="3368"/>
                    <a:pt x="10627" y="2942"/>
                  </a:cubicBezTo>
                  <a:cubicBezTo>
                    <a:pt x="10853" y="2817"/>
                    <a:pt x="11104" y="2741"/>
                    <a:pt x="11304" y="2616"/>
                  </a:cubicBezTo>
                  <a:cubicBezTo>
                    <a:pt x="11805" y="2290"/>
                    <a:pt x="11981" y="1563"/>
                    <a:pt x="11755" y="1012"/>
                  </a:cubicBezTo>
                  <a:cubicBezTo>
                    <a:pt x="11530" y="461"/>
                    <a:pt x="10953" y="85"/>
                    <a:pt x="10352" y="9"/>
                  </a:cubicBezTo>
                  <a:cubicBezTo>
                    <a:pt x="10292" y="4"/>
                    <a:pt x="10233" y="0"/>
                    <a:pt x="101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7"/>
            <p:cNvSpPr/>
            <p:nvPr/>
          </p:nvSpPr>
          <p:spPr>
            <a:xfrm>
              <a:off x="7757501" y="3485117"/>
              <a:ext cx="36860" cy="11436"/>
            </a:xfrm>
            <a:custGeom>
              <a:avLst/>
              <a:gdLst/>
              <a:ahLst/>
              <a:cxnLst/>
              <a:rect l="l" t="t" r="r" b="b"/>
              <a:pathLst>
                <a:path w="1054" h="327" extrusionOk="0">
                  <a:moveTo>
                    <a:pt x="26" y="0"/>
                  </a:moveTo>
                  <a:cubicBezTo>
                    <a:pt x="1" y="25"/>
                    <a:pt x="1" y="50"/>
                    <a:pt x="26" y="75"/>
                  </a:cubicBezTo>
                  <a:cubicBezTo>
                    <a:pt x="126" y="251"/>
                    <a:pt x="327" y="326"/>
                    <a:pt x="527" y="326"/>
                  </a:cubicBezTo>
                  <a:cubicBezTo>
                    <a:pt x="728" y="301"/>
                    <a:pt x="903" y="201"/>
                    <a:pt x="1054" y="75"/>
                  </a:cubicBezTo>
                  <a:lnTo>
                    <a:pt x="26"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7"/>
            <p:cNvSpPr/>
            <p:nvPr/>
          </p:nvSpPr>
          <p:spPr>
            <a:xfrm>
              <a:off x="8432426" y="3162570"/>
              <a:ext cx="6155" cy="12310"/>
            </a:xfrm>
            <a:custGeom>
              <a:avLst/>
              <a:gdLst/>
              <a:ahLst/>
              <a:cxnLst/>
              <a:rect l="l" t="t" r="r" b="b"/>
              <a:pathLst>
                <a:path w="176" h="352" extrusionOk="0">
                  <a:moveTo>
                    <a:pt x="0" y="0"/>
                  </a:moveTo>
                  <a:lnTo>
                    <a:pt x="0" y="351"/>
                  </a:lnTo>
                  <a:lnTo>
                    <a:pt x="25" y="351"/>
                  </a:lnTo>
                  <a:cubicBezTo>
                    <a:pt x="76" y="326"/>
                    <a:pt x="126" y="301"/>
                    <a:pt x="151" y="251"/>
                  </a:cubicBezTo>
                  <a:cubicBezTo>
                    <a:pt x="176" y="201"/>
                    <a:pt x="176" y="126"/>
                    <a:pt x="151" y="75"/>
                  </a:cubicBezTo>
                  <a:cubicBezTo>
                    <a:pt x="126" y="25"/>
                    <a:pt x="50" y="0"/>
                    <a:pt x="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7"/>
            <p:cNvSpPr/>
            <p:nvPr/>
          </p:nvSpPr>
          <p:spPr>
            <a:xfrm>
              <a:off x="8336883" y="3176594"/>
              <a:ext cx="28082" cy="12730"/>
            </a:xfrm>
            <a:custGeom>
              <a:avLst/>
              <a:gdLst/>
              <a:ahLst/>
              <a:cxnLst/>
              <a:rect l="l" t="t" r="r" b="b"/>
              <a:pathLst>
                <a:path w="803" h="364" extrusionOk="0">
                  <a:moveTo>
                    <a:pt x="26" y="0"/>
                  </a:moveTo>
                  <a:lnTo>
                    <a:pt x="26" y="0"/>
                  </a:lnTo>
                  <a:cubicBezTo>
                    <a:pt x="0" y="50"/>
                    <a:pt x="26" y="100"/>
                    <a:pt x="76" y="151"/>
                  </a:cubicBezTo>
                  <a:cubicBezTo>
                    <a:pt x="126" y="226"/>
                    <a:pt x="176" y="301"/>
                    <a:pt x="251" y="326"/>
                  </a:cubicBezTo>
                  <a:cubicBezTo>
                    <a:pt x="301" y="351"/>
                    <a:pt x="358" y="364"/>
                    <a:pt x="414" y="364"/>
                  </a:cubicBezTo>
                  <a:cubicBezTo>
                    <a:pt x="470" y="364"/>
                    <a:pt x="527" y="351"/>
                    <a:pt x="577" y="326"/>
                  </a:cubicBezTo>
                  <a:cubicBezTo>
                    <a:pt x="677" y="276"/>
                    <a:pt x="752" y="201"/>
                    <a:pt x="802" y="100"/>
                  </a:cubicBezTo>
                  <a:lnTo>
                    <a:pt x="777" y="100"/>
                  </a:lnTo>
                  <a:lnTo>
                    <a:pt x="26"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7"/>
            <p:cNvSpPr/>
            <p:nvPr/>
          </p:nvSpPr>
          <p:spPr>
            <a:xfrm>
              <a:off x="6371265" y="3312084"/>
              <a:ext cx="114417" cy="136976"/>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759" name="Google Shape;759;p27"/>
            <p:cNvGrpSpPr/>
            <p:nvPr/>
          </p:nvGrpSpPr>
          <p:grpSpPr>
            <a:xfrm>
              <a:off x="6285878" y="3051254"/>
              <a:ext cx="164818" cy="315544"/>
              <a:chOff x="5990537" y="2792332"/>
              <a:chExt cx="144842" cy="277301"/>
            </a:xfrm>
          </p:grpSpPr>
          <p:sp>
            <p:nvSpPr>
              <p:cNvPr id="760" name="Google Shape;760;p27"/>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7"/>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7"/>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7"/>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4" name="Google Shape;764;p27"/>
          <p:cNvGrpSpPr/>
          <p:nvPr/>
        </p:nvGrpSpPr>
        <p:grpSpPr>
          <a:xfrm>
            <a:off x="6171613" y="0"/>
            <a:ext cx="422503" cy="1832059"/>
            <a:chOff x="7093138" y="727500"/>
            <a:chExt cx="422503" cy="1832059"/>
          </a:xfrm>
        </p:grpSpPr>
        <p:sp>
          <p:nvSpPr>
            <p:cNvPr id="765" name="Google Shape;765;p27"/>
            <p:cNvSpPr/>
            <p:nvPr/>
          </p:nvSpPr>
          <p:spPr>
            <a:xfrm>
              <a:off x="7246525" y="2440303"/>
              <a:ext cx="119221" cy="119256"/>
            </a:xfrm>
            <a:custGeom>
              <a:avLst/>
              <a:gdLst/>
              <a:ahLst/>
              <a:cxnLst/>
              <a:rect l="l" t="t" r="r" b="b"/>
              <a:pathLst>
                <a:path w="3409" h="3410" extrusionOk="0">
                  <a:moveTo>
                    <a:pt x="1705" y="1"/>
                  </a:moveTo>
                  <a:cubicBezTo>
                    <a:pt x="777" y="1"/>
                    <a:pt x="0" y="752"/>
                    <a:pt x="0" y="1705"/>
                  </a:cubicBezTo>
                  <a:cubicBezTo>
                    <a:pt x="0" y="2657"/>
                    <a:pt x="777" y="3409"/>
                    <a:pt x="1705" y="3409"/>
                  </a:cubicBezTo>
                  <a:cubicBezTo>
                    <a:pt x="2657" y="3409"/>
                    <a:pt x="3409" y="2657"/>
                    <a:pt x="3409" y="1705"/>
                  </a:cubicBezTo>
                  <a:cubicBezTo>
                    <a:pt x="3409" y="752"/>
                    <a:pt x="2657" y="1"/>
                    <a:pt x="1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7"/>
            <p:cNvSpPr/>
            <p:nvPr/>
          </p:nvSpPr>
          <p:spPr>
            <a:xfrm>
              <a:off x="7093138" y="2264989"/>
              <a:ext cx="422503" cy="213052"/>
            </a:xfrm>
            <a:custGeom>
              <a:avLst/>
              <a:gdLst/>
              <a:ahLst/>
              <a:cxnLst/>
              <a:rect l="l" t="t" r="r" b="b"/>
              <a:pathLst>
                <a:path w="12081" h="6092" extrusionOk="0">
                  <a:moveTo>
                    <a:pt x="6040" y="1"/>
                  </a:moveTo>
                  <a:cubicBezTo>
                    <a:pt x="2707" y="1"/>
                    <a:pt x="0" y="2708"/>
                    <a:pt x="0" y="6041"/>
                  </a:cubicBezTo>
                  <a:lnTo>
                    <a:pt x="0" y="6091"/>
                  </a:lnTo>
                  <a:lnTo>
                    <a:pt x="12081" y="6091"/>
                  </a:lnTo>
                  <a:lnTo>
                    <a:pt x="12081" y="6041"/>
                  </a:lnTo>
                  <a:cubicBezTo>
                    <a:pt x="12081" y="2708"/>
                    <a:pt x="9374" y="1"/>
                    <a:pt x="6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7" name="Google Shape;767;p27"/>
            <p:cNvCxnSpPr/>
            <p:nvPr/>
          </p:nvCxnSpPr>
          <p:spPr>
            <a:xfrm rot="10800000">
              <a:off x="7304385" y="727500"/>
              <a:ext cx="0" cy="1537500"/>
            </a:xfrm>
            <a:prstGeom prst="straightConnector1">
              <a:avLst/>
            </a:prstGeom>
            <a:noFill/>
            <a:ln w="19050" cap="flat" cmpd="sng">
              <a:solidFill>
                <a:schemeClr val="dk1"/>
              </a:solidFill>
              <a:prstDash val="solid"/>
              <a:round/>
              <a:headEnd type="none" w="med" len="med"/>
              <a:tailEnd type="none" w="med" len="med"/>
            </a:ln>
          </p:spPr>
        </p:cxnSp>
      </p:grpSp>
      <p:grpSp>
        <p:nvGrpSpPr>
          <p:cNvPr id="768" name="Google Shape;768;p27"/>
          <p:cNvGrpSpPr/>
          <p:nvPr/>
        </p:nvGrpSpPr>
        <p:grpSpPr>
          <a:xfrm>
            <a:off x="7047923" y="0"/>
            <a:ext cx="422503" cy="1286059"/>
            <a:chOff x="7856998" y="456300"/>
            <a:chExt cx="422503" cy="1286059"/>
          </a:xfrm>
        </p:grpSpPr>
        <p:sp>
          <p:nvSpPr>
            <p:cNvPr id="769" name="Google Shape;769;p27"/>
            <p:cNvSpPr/>
            <p:nvPr/>
          </p:nvSpPr>
          <p:spPr>
            <a:xfrm>
              <a:off x="8011260" y="1623103"/>
              <a:ext cx="119256" cy="119256"/>
            </a:xfrm>
            <a:custGeom>
              <a:avLst/>
              <a:gdLst/>
              <a:ahLst/>
              <a:cxnLst/>
              <a:rect l="l" t="t" r="r" b="b"/>
              <a:pathLst>
                <a:path w="3410" h="3410" extrusionOk="0">
                  <a:moveTo>
                    <a:pt x="1705" y="1"/>
                  </a:moveTo>
                  <a:cubicBezTo>
                    <a:pt x="752" y="1"/>
                    <a:pt x="1" y="752"/>
                    <a:pt x="1" y="1705"/>
                  </a:cubicBezTo>
                  <a:cubicBezTo>
                    <a:pt x="1" y="2657"/>
                    <a:pt x="752" y="3409"/>
                    <a:pt x="1705" y="3409"/>
                  </a:cubicBezTo>
                  <a:cubicBezTo>
                    <a:pt x="2632" y="3409"/>
                    <a:pt x="3409" y="2657"/>
                    <a:pt x="3409" y="1705"/>
                  </a:cubicBezTo>
                  <a:cubicBezTo>
                    <a:pt x="3409" y="752"/>
                    <a:pt x="2632" y="1"/>
                    <a:pt x="1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7"/>
            <p:cNvSpPr/>
            <p:nvPr/>
          </p:nvSpPr>
          <p:spPr>
            <a:xfrm>
              <a:off x="7856998" y="1447789"/>
              <a:ext cx="422503" cy="213052"/>
            </a:xfrm>
            <a:custGeom>
              <a:avLst/>
              <a:gdLst/>
              <a:ahLst/>
              <a:cxnLst/>
              <a:rect l="l" t="t" r="r" b="b"/>
              <a:pathLst>
                <a:path w="12081" h="6092" extrusionOk="0">
                  <a:moveTo>
                    <a:pt x="6041" y="1"/>
                  </a:moveTo>
                  <a:cubicBezTo>
                    <a:pt x="2707" y="1"/>
                    <a:pt x="1" y="2708"/>
                    <a:pt x="1" y="6041"/>
                  </a:cubicBezTo>
                  <a:lnTo>
                    <a:pt x="1"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1" name="Google Shape;771;p27"/>
            <p:cNvCxnSpPr/>
            <p:nvPr/>
          </p:nvCxnSpPr>
          <p:spPr>
            <a:xfrm rot="10800000">
              <a:off x="8068260" y="456300"/>
              <a:ext cx="0" cy="991500"/>
            </a:xfrm>
            <a:prstGeom prst="straightConnector1">
              <a:avLst/>
            </a:prstGeom>
            <a:noFill/>
            <a:ln w="19050" cap="flat" cmpd="sng">
              <a:solidFill>
                <a:schemeClr val="dk1"/>
              </a:solidFill>
              <a:prstDash val="solid"/>
              <a:round/>
              <a:headEnd type="none" w="med" len="med"/>
              <a:tailEnd type="none" w="med" len="med"/>
            </a:ln>
          </p:spPr>
        </p:cxnSp>
      </p:grpSp>
      <p:cxnSp>
        <p:nvCxnSpPr>
          <p:cNvPr id="772" name="Google Shape;772;p27"/>
          <p:cNvCxnSpPr/>
          <p:nvPr/>
        </p:nvCxnSpPr>
        <p:spPr>
          <a:xfrm>
            <a:off x="813967" y="2535500"/>
            <a:ext cx="1732800" cy="0"/>
          </a:xfrm>
          <a:prstGeom prst="straightConnector1">
            <a:avLst/>
          </a:prstGeom>
          <a:noFill/>
          <a:ln w="19050" cap="flat" cmpd="sng">
            <a:solidFill>
              <a:schemeClr val="dk1"/>
            </a:solidFill>
            <a:prstDash val="solid"/>
            <a:round/>
            <a:headEnd type="none" w="med" len="med"/>
            <a:tailEnd type="none" w="med" len="med"/>
          </a:ln>
        </p:spPr>
      </p:cxnSp>
      <p:sp>
        <p:nvSpPr>
          <p:cNvPr id="3" name="Subtítulo 2">
            <a:extLst>
              <a:ext uri="{FF2B5EF4-FFF2-40B4-BE49-F238E27FC236}">
                <a16:creationId xmlns:a16="http://schemas.microsoft.com/office/drawing/2014/main" id="{73193F9D-65F7-6584-C9F3-2DBE09940034}"/>
              </a:ext>
            </a:extLst>
          </p:cNvPr>
          <p:cNvSpPr>
            <a:spLocks noGrp="1"/>
          </p:cNvSpPr>
          <p:nvPr>
            <p:ph type="subTitle" idx="1"/>
          </p:nvPr>
        </p:nvSpPr>
        <p:spPr/>
        <p:txBody>
          <a:bodyPr/>
          <a:lstStyle/>
          <a:p>
            <a:r>
              <a:rPr lang="es-ES"/>
              <a:t>Jonny Pulido</a:t>
            </a:r>
          </a:p>
          <a:p>
            <a:r>
              <a:rPr lang="es-ES"/>
              <a:t>Nayarit Gutiérrez</a:t>
            </a:r>
          </a:p>
          <a:p>
            <a:r>
              <a:rPr lang="es-ES"/>
              <a:t>Angel Puentes</a:t>
            </a:r>
          </a:p>
          <a:p>
            <a:r>
              <a:rPr lang="es-ES"/>
              <a:t>Lilley Caicedo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5"/>
          <p:cNvSpPr txBox="1">
            <a:spLocks noGrp="1"/>
          </p:cNvSpPr>
          <p:nvPr>
            <p:ph type="title"/>
          </p:nvPr>
        </p:nvSpPr>
        <p:spPr>
          <a:xfrm>
            <a:off x="720000" y="36697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3200">
                <a:latin typeface="Times New Roman"/>
              </a:rPr>
              <a:t>Alca</a:t>
            </a:r>
            <a:r>
              <a:rPr lang="es-CO" sz="3200">
                <a:solidFill>
                  <a:schemeClr val="bg2"/>
                </a:solidFill>
                <a:latin typeface="Times New Roman"/>
              </a:rPr>
              <a:t>nce</a:t>
            </a:r>
          </a:p>
        </p:txBody>
      </p:sp>
      <p:sp>
        <p:nvSpPr>
          <p:cNvPr id="961" name="Google Shape;961;p35"/>
          <p:cNvSpPr txBox="1">
            <a:spLocks noGrp="1"/>
          </p:cNvSpPr>
          <p:nvPr>
            <p:ph type="subTitle" idx="1"/>
          </p:nvPr>
        </p:nvSpPr>
        <p:spPr>
          <a:xfrm>
            <a:off x="471991" y="1001406"/>
            <a:ext cx="7856257" cy="966532"/>
          </a:xfrm>
          <a:prstGeom prst="rect">
            <a:avLst/>
          </a:prstGeom>
        </p:spPr>
        <p:txBody>
          <a:bodyPr spcFirstLastPara="1" wrap="square" lIns="91425" tIns="91425" rIns="91425" bIns="91425" anchor="t" anchorCtr="0">
            <a:noAutofit/>
          </a:bodyPr>
          <a:lstStyle/>
          <a:p>
            <a:pPr marL="0" indent="0"/>
            <a:r>
              <a:rPr lang="es-CO" sz="1400">
                <a:solidFill>
                  <a:schemeClr val="tx1"/>
                </a:solidFill>
                <a:latin typeface="Times New Roman"/>
              </a:rPr>
              <a:t>Comprende los procesos necesarios para asegurar que el proyecto incluya todo el trabajo requerido. Encuentra la forma correcta de definir el alcance en un proyecto de software desde el inicio para ahorrar problemas futuros. Así mismo se obtendrá a partir del método que se realizará para obtener resultados.</a:t>
            </a:r>
          </a:p>
          <a:p>
            <a:pPr marL="0" indent="0"/>
            <a:endParaRPr lang="es-CO" sz="1400">
              <a:solidFill>
                <a:schemeClr val="tx1"/>
              </a:solidFill>
              <a:latin typeface="Times New Roman"/>
            </a:endParaRPr>
          </a:p>
          <a:p>
            <a:pPr marL="0" indent="0"/>
            <a:r>
              <a:rPr lang="es-CO" sz="1400">
                <a:solidFill>
                  <a:schemeClr val="tx1"/>
                </a:solidFill>
                <a:latin typeface="Times New Roman"/>
              </a:rPr>
              <a:t>Representa el objetivo final a donde se espera llegar, describe una meta por alcanzar e indica hasta dónde va el proyecto. Aunque en la práctica el alcance del proyecto se expresa en un corto párrafo, detrás de este está todo un análisis respecto a:</a:t>
            </a:r>
          </a:p>
          <a:p>
            <a:pPr marL="0" indent="0"/>
            <a:endParaRPr lang="es-CO" sz="1400">
              <a:solidFill>
                <a:schemeClr val="tx1"/>
              </a:solidFill>
              <a:latin typeface="Times New Roman"/>
            </a:endParaRPr>
          </a:p>
          <a:p>
            <a:pPr marL="285750" indent="-285750">
              <a:buFont typeface="Arial"/>
              <a:buChar char="•"/>
            </a:pPr>
            <a:r>
              <a:rPr lang="es-CO" sz="1400">
                <a:solidFill>
                  <a:schemeClr val="tx1"/>
                </a:solidFill>
                <a:latin typeface="Times New Roman"/>
              </a:rPr>
              <a:t>Las necesidades del cliente,</a:t>
            </a:r>
          </a:p>
          <a:p>
            <a:pPr marL="285750" indent="-285750">
              <a:buFont typeface="Arial"/>
              <a:buChar char="•"/>
            </a:pPr>
            <a:r>
              <a:rPr lang="es-CO" sz="1400">
                <a:solidFill>
                  <a:schemeClr val="tx1"/>
                </a:solidFill>
                <a:latin typeface="Times New Roman"/>
              </a:rPr>
              <a:t>El trabajo que se requerirá proyectar,</a:t>
            </a:r>
          </a:p>
          <a:p>
            <a:pPr marL="285750" indent="-285750">
              <a:buFont typeface="Arial"/>
              <a:buChar char="•"/>
            </a:pPr>
            <a:r>
              <a:rPr lang="es-CO" sz="1400">
                <a:solidFill>
                  <a:schemeClr val="tx1"/>
                </a:solidFill>
                <a:latin typeface="Times New Roman"/>
              </a:rPr>
              <a:t>El contexto dentro del cual se desarrolla el proyecto,</a:t>
            </a:r>
          </a:p>
          <a:p>
            <a:pPr marL="285750" indent="-285750">
              <a:buFont typeface="Arial"/>
              <a:buChar char="•"/>
            </a:pPr>
            <a:r>
              <a:rPr lang="es-CO" sz="1400">
                <a:solidFill>
                  <a:schemeClr val="tx1"/>
                </a:solidFill>
                <a:latin typeface="Times New Roman"/>
              </a:rPr>
              <a:t>Los riesgos a los cuales puede tener que hacer frente,</a:t>
            </a:r>
          </a:p>
          <a:p>
            <a:pPr marL="285750" indent="-285750">
              <a:buFont typeface="Arial"/>
              <a:buChar char="•"/>
            </a:pPr>
            <a:r>
              <a:rPr lang="es-CO" sz="1400">
                <a:solidFill>
                  <a:schemeClr val="tx1"/>
                </a:solidFill>
                <a:latin typeface="Times New Roman"/>
              </a:rPr>
              <a:t>Los recursos con los que se cuenta (capacidad de ejecución),</a:t>
            </a:r>
          </a:p>
          <a:p>
            <a:pPr marL="285750" indent="-285750">
              <a:buFont typeface="Arial"/>
              <a:buChar char="•"/>
            </a:pPr>
            <a:r>
              <a:rPr lang="es-CO" sz="1400">
                <a:solidFill>
                  <a:schemeClr val="tx1"/>
                </a:solidFill>
                <a:latin typeface="Times New Roman"/>
              </a:rPr>
              <a:t>Los costes en los que se incurrirá,</a:t>
            </a:r>
          </a:p>
          <a:p>
            <a:pPr marL="285750" indent="-285750">
              <a:buFont typeface="Arial"/>
              <a:buChar char="•"/>
            </a:pPr>
            <a:r>
              <a:rPr lang="es-CO" sz="1400">
                <a:solidFill>
                  <a:schemeClr val="tx1"/>
                </a:solidFill>
                <a:latin typeface="Times New Roman"/>
              </a:rPr>
              <a:t>El tiempo o plazo establecido, etc.</a:t>
            </a:r>
          </a:p>
          <a:p>
            <a:pPr marL="285750" indent="-285750">
              <a:buFont typeface="Arial"/>
              <a:buChar char="•"/>
            </a:pPr>
            <a:endParaRPr lang="es-CO" sz="1400">
              <a:solidFill>
                <a:schemeClr val="tx1"/>
              </a:solidFill>
              <a:latin typeface="Times New Roman"/>
            </a:endParaRPr>
          </a:p>
          <a:p>
            <a:pPr marL="0" indent="0"/>
            <a:r>
              <a:rPr lang="es-CO">
                <a:solidFill>
                  <a:schemeClr val="tx1"/>
                </a:solidFill>
                <a:latin typeface="Times New Roman"/>
              </a:rPr>
              <a:t>Aguirre (2021)</a:t>
            </a:r>
          </a:p>
          <a:p>
            <a:pPr marL="0" indent="0"/>
            <a:endParaRPr lang="es-CO" sz="1400">
              <a:solidFill>
                <a:schemeClr val="tx1"/>
              </a:solidFill>
              <a:latin typeface="Times New Roman"/>
            </a:endParaRPr>
          </a:p>
        </p:txBody>
      </p:sp>
      <p:sp>
        <p:nvSpPr>
          <p:cNvPr id="2" name="CuadroTexto 1">
            <a:extLst>
              <a:ext uri="{FF2B5EF4-FFF2-40B4-BE49-F238E27FC236}">
                <a16:creationId xmlns:a16="http://schemas.microsoft.com/office/drawing/2014/main" id="{566D0CBA-2123-5300-F203-85F654D49747}"/>
              </a:ext>
            </a:extLst>
          </p:cNvPr>
          <p:cNvSpPr txBox="1"/>
          <p:nvPr/>
        </p:nvSpPr>
        <p:spPr>
          <a:xfrm>
            <a:off x="79498" y="4761654"/>
            <a:ext cx="52578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050">
                <a:solidFill>
                  <a:schemeClr val="tx1"/>
                </a:solidFill>
                <a:latin typeface="Times New Roman"/>
              </a:rPr>
              <a:t>Aguirre, M. (2021) </a:t>
            </a:r>
            <a:r>
              <a:rPr lang="es-ES" sz="1050" i="1">
                <a:solidFill>
                  <a:schemeClr val="tx1"/>
                </a:solidFill>
                <a:latin typeface="Times New Roman"/>
              </a:rPr>
              <a:t>¿Cómo definir claramente el alcance de un proyecto?</a:t>
            </a:r>
            <a:r>
              <a:rPr lang="es-ES" sz="1050">
                <a:solidFill>
                  <a:schemeClr val="tx1"/>
                </a:solidFill>
                <a:latin typeface="Times New Roman"/>
              </a:rPr>
              <a:t> </a:t>
            </a:r>
            <a:r>
              <a:rPr lang="es-ES" sz="1050" u="sng">
                <a:solidFill>
                  <a:srgbClr val="0070C0"/>
                </a:solidFill>
                <a:latin typeface="Times New Roman"/>
              </a:rPr>
              <a:t>https://n9.cl/wp30x</a:t>
            </a:r>
          </a:p>
          <a:p>
            <a:endParaRPr lang="es-ES" sz="1050">
              <a:solidFill>
                <a:schemeClr val="tx1"/>
              </a:solidFill>
              <a:latin typeface="Times New Roman"/>
            </a:endParaRPr>
          </a:p>
        </p:txBody>
      </p:sp>
      <p:pic>
        <p:nvPicPr>
          <p:cNvPr id="3" name="Imagen 2" descr="En qué consiste el alcance del proyecto? - Universidad Benito Juárez G.">
            <a:extLst>
              <a:ext uri="{FF2B5EF4-FFF2-40B4-BE49-F238E27FC236}">
                <a16:creationId xmlns:a16="http://schemas.microsoft.com/office/drawing/2014/main" id="{ACB32871-23F3-A2C0-FDD6-83AD7A274541}"/>
              </a:ext>
            </a:extLst>
          </p:cNvPr>
          <p:cNvPicPr>
            <a:picLocks noChangeAspect="1"/>
          </p:cNvPicPr>
          <p:nvPr/>
        </p:nvPicPr>
        <p:blipFill>
          <a:blip r:embed="rId3"/>
          <a:stretch>
            <a:fillRect/>
          </a:stretch>
        </p:blipFill>
        <p:spPr>
          <a:xfrm>
            <a:off x="5410918" y="2899553"/>
            <a:ext cx="3325482" cy="1673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uadroTexto 4">
            <a:extLst>
              <a:ext uri="{FF2B5EF4-FFF2-40B4-BE49-F238E27FC236}">
                <a16:creationId xmlns:a16="http://schemas.microsoft.com/office/drawing/2014/main" id="{C2D0A619-3A73-F497-67D5-3ED4D71D1C19}"/>
              </a:ext>
            </a:extLst>
          </p:cNvPr>
          <p:cNvSpPr txBox="1"/>
          <p:nvPr/>
        </p:nvSpPr>
        <p:spPr>
          <a:xfrm>
            <a:off x="5012098" y="2479843"/>
            <a:ext cx="3193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a:latin typeface="Times New Roman"/>
              </a:rPr>
              <a:t>Figura </a:t>
            </a:r>
          </a:p>
          <a:p>
            <a:r>
              <a:rPr lang="es-ES" sz="1200">
                <a:latin typeface="Times New Roman"/>
              </a:rPr>
              <a:t>En que consiste el alcance de un proyecto</a:t>
            </a:r>
          </a:p>
        </p:txBody>
      </p:sp>
      <p:sp>
        <p:nvSpPr>
          <p:cNvPr id="7" name="CuadroTexto 6">
            <a:extLst>
              <a:ext uri="{FF2B5EF4-FFF2-40B4-BE49-F238E27FC236}">
                <a16:creationId xmlns:a16="http://schemas.microsoft.com/office/drawing/2014/main" id="{8C6EC3AF-8B77-5C91-44E9-13B43F896DFB}"/>
              </a:ext>
            </a:extLst>
          </p:cNvPr>
          <p:cNvSpPr txBox="1"/>
          <p:nvPr/>
        </p:nvSpPr>
        <p:spPr>
          <a:xfrm>
            <a:off x="5896305" y="4571748"/>
            <a:ext cx="264309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a:latin typeface="Times New Roman"/>
              </a:rPr>
              <a:t>(Juárez, 2017) </a:t>
            </a:r>
            <a:r>
              <a:rPr lang="es-ES" sz="1200">
                <a:solidFill>
                  <a:srgbClr val="0070C0"/>
                </a:solidFill>
                <a:latin typeface="Times New Roman"/>
              </a:rPr>
              <a:t> </a:t>
            </a:r>
            <a:r>
              <a:rPr lang="es-ES" sz="1200" u="sng">
                <a:solidFill>
                  <a:srgbClr val="0070C0"/>
                </a:solidFill>
                <a:latin typeface="Times New Roman"/>
              </a:rPr>
              <a:t>hhttps://n9.cl/h9fd2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5"/>
          <p:cNvSpPr txBox="1">
            <a:spLocks noGrp="1"/>
          </p:cNvSpPr>
          <p:nvPr>
            <p:ph type="title"/>
          </p:nvPr>
        </p:nvSpPr>
        <p:spPr>
          <a:xfrm>
            <a:off x="633736" y="6796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3200">
                <a:latin typeface="Times New Roman"/>
              </a:rPr>
              <a:t>Alca</a:t>
            </a:r>
            <a:r>
              <a:rPr lang="es-CO" sz="3200">
                <a:solidFill>
                  <a:schemeClr val="bg2"/>
                </a:solidFill>
                <a:latin typeface="Times New Roman"/>
              </a:rPr>
              <a:t>nce</a:t>
            </a:r>
          </a:p>
        </p:txBody>
      </p:sp>
      <p:sp>
        <p:nvSpPr>
          <p:cNvPr id="961" name="Google Shape;961;p35"/>
          <p:cNvSpPr txBox="1">
            <a:spLocks noGrp="1"/>
          </p:cNvSpPr>
          <p:nvPr>
            <p:ph type="subTitle" idx="1"/>
          </p:nvPr>
        </p:nvSpPr>
        <p:spPr>
          <a:xfrm>
            <a:off x="471991" y="1001406"/>
            <a:ext cx="7187710" cy="966532"/>
          </a:xfrm>
          <a:prstGeom prst="rect">
            <a:avLst/>
          </a:prstGeom>
        </p:spPr>
        <p:txBody>
          <a:bodyPr spcFirstLastPara="1" wrap="square" lIns="91425" tIns="91425" rIns="91425" bIns="91425" anchor="t" anchorCtr="0">
            <a:noAutofit/>
          </a:bodyPr>
          <a:lstStyle/>
          <a:p>
            <a:pPr marL="0" indent="0"/>
            <a:endParaRPr lang="es-CO" sz="1400">
              <a:solidFill>
                <a:schemeClr val="tx1"/>
              </a:solidFill>
              <a:latin typeface="Times New Roman"/>
              <a:cs typeface="Times New Roman"/>
            </a:endParaRPr>
          </a:p>
          <a:p>
            <a:pPr marL="0" indent="0"/>
            <a:endParaRPr lang="es-CO" sz="1400">
              <a:solidFill>
                <a:schemeClr val="tx1"/>
              </a:solidFill>
              <a:latin typeface="Times New Roman"/>
              <a:cs typeface="Times New Roman"/>
            </a:endParaRPr>
          </a:p>
          <a:p>
            <a:pPr marL="0" indent="0"/>
            <a:r>
              <a:rPr lang="es-CO" sz="1400">
                <a:solidFill>
                  <a:schemeClr val="tx1"/>
                </a:solidFill>
                <a:latin typeface="Times New Roman"/>
                <a:cs typeface="Times New Roman"/>
              </a:rPr>
              <a:t>El proyecto de software para la empresa PATY SPORT estuvo dirigido a la recuperación de las nuevas prendas en el inventario del acceso existente, la aplicación del servicio se e incrementaran al carrito por el cual el cliente podrá realizar sus compras teniendo en cuenta que el administrador podrá ver cuáles son las prendas que se visualizarán en el inventario. Así como como la nueva realización del software y el mejoramiento de la empresa PATY SPORT  existente, esta empleada para ejecutarse en distintas áreas </a:t>
            </a:r>
          </a:p>
          <a:p>
            <a:pPr marL="0" indent="0"/>
            <a:endParaRPr lang="es-CO" sz="1400">
              <a:solidFill>
                <a:schemeClr val="tx1"/>
              </a:solidFill>
              <a:latin typeface="Times New Roman"/>
              <a:cs typeface="Times New Roman"/>
            </a:endParaRPr>
          </a:p>
          <a:p>
            <a:pPr marL="0" indent="0"/>
            <a:endParaRPr lang="es-CO" sz="1400">
              <a:solidFill>
                <a:schemeClr val="tx1"/>
              </a:solidFill>
              <a:latin typeface="Times New Roman"/>
              <a:cs typeface="Times New Roman"/>
            </a:endParaRPr>
          </a:p>
          <a:p>
            <a:pPr marL="0" indent="0"/>
            <a:r>
              <a:rPr lang="es-CO" sz="1400">
                <a:solidFill>
                  <a:schemeClr val="tx1"/>
                </a:solidFill>
                <a:latin typeface="Times New Roman"/>
                <a:cs typeface="Times New Roman"/>
              </a:rPr>
              <a:t>Al realizar el software se espera crear el aplicativo web que permita a los usuarios gestionar y organizar sus tareas diarias de manera eficiente y efectiva.</a:t>
            </a:r>
            <a:endParaRPr lang="en-US" sz="1400">
              <a:solidFill>
                <a:schemeClr val="tx1"/>
              </a:solidFill>
              <a:latin typeface="Times New Roman"/>
              <a:cs typeface="Times New Roman"/>
            </a:endParaRPr>
          </a:p>
          <a:p>
            <a:pPr marL="0" indent="0"/>
            <a:endParaRPr lang="es-CO" sz="1400">
              <a:solidFill>
                <a:schemeClr val="tx1"/>
              </a:solidFill>
              <a:latin typeface="Times New Roman"/>
              <a:cs typeface="Times New Roman"/>
            </a:endParaRPr>
          </a:p>
          <a:p>
            <a:pPr marL="0" indent="0"/>
            <a:r>
              <a:rPr lang="es-CO" sz="1400">
                <a:solidFill>
                  <a:schemeClr val="tx1"/>
                </a:solidFill>
                <a:latin typeface="Times New Roman"/>
                <a:cs typeface="Times New Roman"/>
              </a:rPr>
              <a:t>El control del alcance se puede realizar cualquier cambio con las funcionalidades características del proyecto a realizar y así mismo será evaluado y aprobado por el cliente, así mismo es adoptado y personalizado a las necesidades del cliente.</a:t>
            </a:r>
            <a:endParaRPr lang="es-CO">
              <a:solidFill>
                <a:schemeClr val="tx1"/>
              </a:solidFill>
            </a:endParaRPr>
          </a:p>
        </p:txBody>
      </p:sp>
    </p:spTree>
    <p:extLst>
      <p:ext uri="{BB962C8B-B14F-4D97-AF65-F5344CB8AC3E}">
        <p14:creationId xmlns:p14="http://schemas.microsoft.com/office/powerpoint/2010/main" val="1577360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s-CO" sz="3200">
                <a:solidFill>
                  <a:schemeClr val="bg2"/>
                </a:solidFill>
                <a:latin typeface="Times New Roman"/>
                <a:cs typeface="Times New Roman"/>
              </a:rPr>
              <a:t>Delimi</a:t>
            </a:r>
            <a:r>
              <a:rPr lang="es-CO" sz="3200">
                <a:latin typeface="Times New Roman"/>
                <a:cs typeface="Times New Roman"/>
              </a:rPr>
              <a:t>tación</a:t>
            </a:r>
            <a:r>
              <a:rPr lang="es-CO" sz="3200">
                <a:solidFill>
                  <a:srgbClr val="000000"/>
                </a:solidFill>
                <a:latin typeface="Times New Roman"/>
              </a:rPr>
              <a:t> </a:t>
            </a:r>
          </a:p>
        </p:txBody>
      </p:sp>
      <p:sp>
        <p:nvSpPr>
          <p:cNvPr id="961" name="Google Shape;961;p35"/>
          <p:cNvSpPr txBox="1">
            <a:spLocks noGrp="1"/>
          </p:cNvSpPr>
          <p:nvPr>
            <p:ph type="subTitle" idx="1"/>
          </p:nvPr>
        </p:nvSpPr>
        <p:spPr>
          <a:xfrm>
            <a:off x="461208" y="1281764"/>
            <a:ext cx="4481173" cy="3532890"/>
          </a:xfrm>
          <a:prstGeom prst="rect">
            <a:avLst/>
          </a:prstGeom>
        </p:spPr>
        <p:txBody>
          <a:bodyPr spcFirstLastPara="1" wrap="square" lIns="91425" tIns="91425" rIns="91425" bIns="91425" anchor="t" anchorCtr="0">
            <a:noAutofit/>
          </a:bodyPr>
          <a:lstStyle/>
          <a:p>
            <a:pPr marL="0" indent="0"/>
            <a:r>
              <a:rPr lang="es-CO" sz="1400">
                <a:latin typeface="Times New Roman"/>
              </a:rPr>
              <a:t>La delimitación forma parte del </a:t>
            </a:r>
            <a:r>
              <a:rPr lang="es-CO" sz="1400">
                <a:solidFill>
                  <a:srgbClr val="E84E2B"/>
                </a:solidFill>
                <a:latin typeface="Times New Roman"/>
                <a:hlinkClick r:id="rId3"/>
              </a:rPr>
              <a:t>planteamiento del problema</a:t>
            </a:r>
            <a:r>
              <a:rPr lang="es-CO" sz="1400">
                <a:latin typeface="Times New Roman"/>
              </a:rPr>
              <a:t>, es la etapa preliminar de la </a:t>
            </a:r>
            <a:r>
              <a:rPr lang="es-CO" sz="1400">
                <a:solidFill>
                  <a:srgbClr val="E84E2B"/>
                </a:solidFill>
                <a:latin typeface="Times New Roman"/>
                <a:hlinkClick r:id="rId4"/>
              </a:rPr>
              <a:t>investigación</a:t>
            </a:r>
            <a:r>
              <a:rPr lang="es-CO" sz="1400">
                <a:latin typeface="Times New Roman"/>
              </a:rPr>
              <a:t> en la que se realiza un recorte o un enfoque del tema a investigar, de manera tal de abordar un aspecto específico y evitar las aproximaciones panorámicas, generales y demasiado abarcadas, ya que resultarían ambiguas o imposibles en términos prácticos.</a:t>
            </a:r>
            <a:endParaRPr lang="en" sz="1400">
              <a:solidFill>
                <a:srgbClr val="003399"/>
              </a:solidFill>
              <a:latin typeface="Times New Roman"/>
            </a:endParaRPr>
          </a:p>
          <a:p>
            <a:pPr marL="0" indent="0"/>
            <a:endParaRPr lang="es-CO" sz="1400">
              <a:latin typeface="Times New Roman"/>
            </a:endParaRPr>
          </a:p>
          <a:p>
            <a:pPr marL="0" indent="0"/>
            <a:endParaRPr lang="es-CO" sz="1400">
              <a:latin typeface="Times New Roman"/>
            </a:endParaRPr>
          </a:p>
          <a:p>
            <a:pPr marL="0" indent="0"/>
            <a:r>
              <a:rPr lang="es-CO" sz="1400">
                <a:latin typeface="Times New Roman"/>
              </a:rPr>
              <a:t>Se hace foco en los puntos cruciales o principales que se estudiarán, ya que un tema de investigación puede ser sumamente amplio y se puede abordar desde numerosas perspectivas.</a:t>
            </a:r>
            <a:endParaRPr lang="en">
              <a:solidFill>
                <a:srgbClr val="003399"/>
              </a:solidFill>
            </a:endParaRPr>
          </a:p>
          <a:p>
            <a:pPr marL="0" indent="0"/>
            <a:endParaRPr lang="es-CO"/>
          </a:p>
          <a:p>
            <a:pPr marL="0" indent="0"/>
            <a:r>
              <a:rPr lang="es-CO">
                <a:latin typeface="Times New Roman"/>
              </a:rPr>
              <a:t>Universidad (2022)</a:t>
            </a:r>
            <a:br>
              <a:rPr lang="es-CO"/>
            </a:br>
            <a:br>
              <a:rPr lang="es-CO"/>
            </a:br>
            <a:br>
              <a:rPr lang="es-CO" sz="1400"/>
            </a:br>
            <a:br>
              <a:rPr lang="en"/>
            </a:br>
            <a:endParaRPr lang="en">
              <a:solidFill>
                <a:srgbClr val="003399"/>
              </a:solidFill>
            </a:endParaRPr>
          </a:p>
        </p:txBody>
      </p:sp>
      <p:pic>
        <p:nvPicPr>
          <p:cNvPr id="4" name="Imagen 3" descr="Unev Investigando: Delimitación del Objeto de Estudio">
            <a:extLst>
              <a:ext uri="{FF2B5EF4-FFF2-40B4-BE49-F238E27FC236}">
                <a16:creationId xmlns:a16="http://schemas.microsoft.com/office/drawing/2014/main" id="{D467912F-6442-D450-E020-0BC7961001E2}"/>
              </a:ext>
            </a:extLst>
          </p:cNvPr>
          <p:cNvPicPr>
            <a:picLocks noChangeAspect="1"/>
          </p:cNvPicPr>
          <p:nvPr/>
        </p:nvPicPr>
        <p:blipFill>
          <a:blip r:embed="rId5"/>
          <a:stretch>
            <a:fillRect/>
          </a:stretch>
        </p:blipFill>
        <p:spPr>
          <a:xfrm>
            <a:off x="4882552" y="2065904"/>
            <a:ext cx="3810717" cy="13459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CuadroTexto 7">
            <a:extLst>
              <a:ext uri="{FF2B5EF4-FFF2-40B4-BE49-F238E27FC236}">
                <a16:creationId xmlns:a16="http://schemas.microsoft.com/office/drawing/2014/main" id="{50A519BD-3ACD-28A5-43FB-6B480EB61F52}"/>
              </a:ext>
            </a:extLst>
          </p:cNvPr>
          <p:cNvSpPr txBox="1"/>
          <p:nvPr/>
        </p:nvSpPr>
        <p:spPr>
          <a:xfrm>
            <a:off x="4882702" y="1606418"/>
            <a:ext cx="3193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a:latin typeface="Times New Roman"/>
              </a:rPr>
              <a:t>Figura </a:t>
            </a:r>
          </a:p>
          <a:p>
            <a:r>
              <a:rPr lang="es-ES" sz="1200">
                <a:latin typeface="Times New Roman"/>
              </a:rPr>
              <a:t>Delimitación del objeto de estudio</a:t>
            </a:r>
          </a:p>
        </p:txBody>
      </p:sp>
      <p:sp>
        <p:nvSpPr>
          <p:cNvPr id="12" name="CuadroTexto 11">
            <a:extLst>
              <a:ext uri="{FF2B5EF4-FFF2-40B4-BE49-F238E27FC236}">
                <a16:creationId xmlns:a16="http://schemas.microsoft.com/office/drawing/2014/main" id="{5A5940FF-D805-BD29-F2EE-54C41AEBECFF}"/>
              </a:ext>
            </a:extLst>
          </p:cNvPr>
          <p:cNvSpPr txBox="1"/>
          <p:nvPr/>
        </p:nvSpPr>
        <p:spPr>
          <a:xfrm>
            <a:off x="6047267" y="3407182"/>
            <a:ext cx="264309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a:latin typeface="Times New Roman"/>
              </a:rPr>
              <a:t>(Víctor, 2021) </a:t>
            </a:r>
            <a:r>
              <a:rPr lang="es-ES" sz="1200" u="sng">
                <a:solidFill>
                  <a:srgbClr val="0070C0"/>
                </a:solidFill>
                <a:latin typeface="Times New Roman"/>
              </a:rPr>
              <a:t> </a:t>
            </a:r>
            <a:r>
              <a:rPr lang="es-ES" sz="1200" u="sng">
                <a:solidFill>
                  <a:srgbClr val="0070C0"/>
                </a:solidFill>
              </a:rPr>
              <a:t>https://n9.cl/5ohj7</a:t>
            </a:r>
            <a:endParaRPr lang="es-ES" sz="1200" u="sng">
              <a:solidFill>
                <a:srgbClr val="0070C0"/>
              </a:solidFill>
              <a:latin typeface="Times New Roman"/>
            </a:endParaRPr>
          </a:p>
        </p:txBody>
      </p:sp>
      <p:sp>
        <p:nvSpPr>
          <p:cNvPr id="3" name="CuadroTexto 2">
            <a:extLst>
              <a:ext uri="{FF2B5EF4-FFF2-40B4-BE49-F238E27FC236}">
                <a16:creationId xmlns:a16="http://schemas.microsoft.com/office/drawing/2014/main" id="{60B9E69F-CA9A-803E-5CA2-07CB421EDDCD}"/>
              </a:ext>
            </a:extLst>
          </p:cNvPr>
          <p:cNvSpPr txBox="1"/>
          <p:nvPr/>
        </p:nvSpPr>
        <p:spPr>
          <a:xfrm>
            <a:off x="3152658" y="4729305"/>
            <a:ext cx="52578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050">
                <a:solidFill>
                  <a:schemeClr val="tx1"/>
                </a:solidFill>
                <a:latin typeface="Times New Roman"/>
              </a:rPr>
              <a:t>Universidad, V. (2022) </a:t>
            </a:r>
            <a:r>
              <a:rPr lang="es-ES" sz="1050" i="1">
                <a:solidFill>
                  <a:schemeClr val="tx1"/>
                </a:solidFill>
                <a:latin typeface="Times New Roman"/>
              </a:rPr>
              <a:t> Delimitación del problema</a:t>
            </a:r>
            <a:r>
              <a:rPr lang="es-ES" sz="1050">
                <a:solidFill>
                  <a:schemeClr val="tx1"/>
                </a:solidFill>
                <a:latin typeface="Times New Roman"/>
              </a:rPr>
              <a:t> </a:t>
            </a:r>
            <a:r>
              <a:rPr lang="es-ES" sz="1050" u="sng">
                <a:solidFill>
                  <a:srgbClr val="0070C0"/>
                </a:solidFill>
                <a:latin typeface="Times New Roman"/>
              </a:rPr>
              <a:t>https://n9.cl/88010</a:t>
            </a:r>
          </a:p>
          <a:p>
            <a:endParaRPr lang="es-ES" sz="1050">
              <a:solidFill>
                <a:schemeClr val="tx1"/>
              </a:solidFill>
              <a:latin typeface="Times New Roman"/>
            </a:endParaRPr>
          </a:p>
        </p:txBody>
      </p:sp>
    </p:spTree>
    <p:extLst>
      <p:ext uri="{BB962C8B-B14F-4D97-AF65-F5344CB8AC3E}">
        <p14:creationId xmlns:p14="http://schemas.microsoft.com/office/powerpoint/2010/main" val="332439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s-CO" sz="3200">
                <a:solidFill>
                  <a:schemeClr val="bg2"/>
                </a:solidFill>
                <a:latin typeface="Times New Roman"/>
                <a:cs typeface="Times New Roman"/>
              </a:rPr>
              <a:t>Delimi</a:t>
            </a:r>
            <a:r>
              <a:rPr lang="es-CO" sz="3200">
                <a:latin typeface="Times New Roman"/>
                <a:cs typeface="Times New Roman"/>
              </a:rPr>
              <a:t>tación</a:t>
            </a:r>
            <a:r>
              <a:rPr lang="es-CO" sz="3200">
                <a:solidFill>
                  <a:srgbClr val="000000"/>
                </a:solidFill>
                <a:latin typeface="Times New Roman"/>
              </a:rPr>
              <a:t> </a:t>
            </a:r>
          </a:p>
        </p:txBody>
      </p:sp>
      <p:sp>
        <p:nvSpPr>
          <p:cNvPr id="961" name="Google Shape;961;p35"/>
          <p:cNvSpPr txBox="1">
            <a:spLocks noGrp="1"/>
          </p:cNvSpPr>
          <p:nvPr>
            <p:ph type="subTitle" idx="1"/>
          </p:nvPr>
        </p:nvSpPr>
        <p:spPr>
          <a:xfrm>
            <a:off x="461208" y="1281764"/>
            <a:ext cx="8028785" cy="3532890"/>
          </a:xfrm>
          <a:prstGeom prst="rect">
            <a:avLst/>
          </a:prstGeom>
        </p:spPr>
        <p:txBody>
          <a:bodyPr spcFirstLastPara="1" wrap="square" lIns="91425" tIns="91425" rIns="91425" bIns="91425" anchor="ctr" anchorCtr="0">
            <a:noAutofit/>
          </a:bodyPr>
          <a:lstStyle/>
          <a:p>
            <a:r>
              <a:rPr lang="es-CO" sz="1400">
                <a:latin typeface="Times New Roman"/>
              </a:rPr>
              <a:t>La delimitación de este  proyecto se estará aplicando en la empresa Paty Sport,  ubicada en Bogotá más precisamente en usme-santalibrada, el tiempo en el cual el proyecto se estará realizando seria de 2 a 4 años, en los cuales se estaría implementando una serie de mejoras y de alineamientos para que el cliente se pueda sentir satisfecho a la hora de recibir el aplicativo web.</a:t>
            </a:r>
            <a:endParaRPr lang="es-ES" sz="1400">
              <a:latin typeface="Times New Roman"/>
            </a:endParaRPr>
          </a:p>
          <a:p>
            <a:pPr marL="0" indent="0"/>
            <a:br>
              <a:rPr lang="es-CO"/>
            </a:br>
            <a:br>
              <a:rPr lang="es-CO" sz="1400"/>
            </a:br>
            <a:br>
              <a:rPr lang="en"/>
            </a:br>
            <a:endParaRPr lang="en">
              <a:solidFill>
                <a:srgbClr val="003399"/>
              </a:solidFill>
            </a:endParaRPr>
          </a:p>
        </p:txBody>
      </p:sp>
    </p:spTree>
    <p:extLst>
      <p:ext uri="{BB962C8B-B14F-4D97-AF65-F5344CB8AC3E}">
        <p14:creationId xmlns:p14="http://schemas.microsoft.com/office/powerpoint/2010/main" val="104548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s-CO" sz="3200">
                <a:solidFill>
                  <a:srgbClr val="000000"/>
                </a:solidFill>
                <a:latin typeface="Times New Roman"/>
              </a:rPr>
              <a:t>Refer</a:t>
            </a:r>
            <a:r>
              <a:rPr lang="es-CO" sz="3200">
                <a:solidFill>
                  <a:schemeClr val="bg2"/>
                </a:solidFill>
                <a:latin typeface="Times New Roman"/>
              </a:rPr>
              <a:t>encias</a:t>
            </a:r>
          </a:p>
        </p:txBody>
      </p:sp>
      <p:sp>
        <p:nvSpPr>
          <p:cNvPr id="961" name="Google Shape;961;p35"/>
          <p:cNvSpPr txBox="1">
            <a:spLocks noGrp="1"/>
          </p:cNvSpPr>
          <p:nvPr>
            <p:ph type="subTitle" idx="1"/>
          </p:nvPr>
        </p:nvSpPr>
        <p:spPr>
          <a:xfrm>
            <a:off x="461208" y="1281764"/>
            <a:ext cx="8395409" cy="3532890"/>
          </a:xfrm>
          <a:prstGeom prst="rect">
            <a:avLst/>
          </a:prstGeom>
        </p:spPr>
        <p:txBody>
          <a:bodyPr spcFirstLastPara="1" wrap="square" lIns="91425" tIns="91425" rIns="91425" bIns="91425" anchor="t" anchorCtr="0">
            <a:noAutofit/>
          </a:bodyPr>
          <a:lstStyle/>
          <a:p>
            <a:pPr marL="171450" indent="-171450">
              <a:buFont typeface="Arial"/>
              <a:buChar char="•"/>
            </a:pPr>
            <a:r>
              <a:rPr lang="es-ES" sz="1400">
                <a:solidFill>
                  <a:schemeClr val="tx1"/>
                </a:solidFill>
                <a:latin typeface="Times New Roman"/>
                <a:cs typeface="Times New Roman"/>
              </a:rPr>
              <a:t>Álvarez (2022) </a:t>
            </a:r>
            <a:r>
              <a:rPr lang="es-ES" sz="1400" i="1">
                <a:solidFill>
                  <a:schemeClr val="tx1"/>
                </a:solidFill>
                <a:latin typeface="Times New Roman"/>
                <a:cs typeface="Times New Roman"/>
              </a:rPr>
              <a:t>¿Cómo hacer la justificación de un proyecto?</a:t>
            </a:r>
            <a:r>
              <a:rPr lang="es-ES" sz="1400">
                <a:solidFill>
                  <a:schemeClr val="tx1"/>
                </a:solidFill>
                <a:latin typeface="Times New Roman"/>
                <a:cs typeface="Times New Roman"/>
              </a:rPr>
              <a:t> </a:t>
            </a:r>
            <a:r>
              <a:rPr lang="es-ES" sz="1400">
                <a:solidFill>
                  <a:srgbClr val="0070C0"/>
                </a:solidFill>
                <a:latin typeface="Times New Roman"/>
                <a:cs typeface="Arial"/>
                <a:hlinkClick r:id="rId3">
                  <a:extLst>
                    <a:ext uri="{A12FA001-AC4F-418D-AE19-62706E023703}">
                      <ahyp:hlinkClr xmlns:ahyp="http://schemas.microsoft.com/office/drawing/2018/hyperlinkcolor" val="tx"/>
                    </a:ext>
                  </a:extLst>
                </a:hlinkClick>
              </a:rPr>
              <a:t>https://acortar.link/VbXkDX</a:t>
            </a:r>
            <a:endParaRPr lang="es-ES" sz="1400">
              <a:latin typeface="Times New Roman"/>
            </a:endParaRPr>
          </a:p>
          <a:p>
            <a:pPr marL="171450" indent="-171450">
              <a:buFont typeface="Arial"/>
              <a:buChar char="•"/>
            </a:pPr>
            <a:r>
              <a:rPr lang="es-ES" sz="1400">
                <a:solidFill>
                  <a:schemeClr val="tx1"/>
                </a:solidFill>
                <a:latin typeface="Times New Roman"/>
                <a:cs typeface="Times New Roman"/>
              </a:rPr>
              <a:t>Aguirre, M. (2021) </a:t>
            </a:r>
            <a:r>
              <a:rPr lang="es-ES" sz="1400" i="1">
                <a:solidFill>
                  <a:schemeClr val="tx1"/>
                </a:solidFill>
                <a:latin typeface="Times New Roman"/>
                <a:cs typeface="Times New Roman"/>
              </a:rPr>
              <a:t>¿Cómo definir claramente el alcance de un proyecto?</a:t>
            </a:r>
            <a:r>
              <a:rPr lang="es-ES" sz="1400">
                <a:solidFill>
                  <a:schemeClr val="tx1"/>
                </a:solidFill>
                <a:latin typeface="Times New Roman"/>
                <a:cs typeface="Times New Roman"/>
              </a:rPr>
              <a:t> </a:t>
            </a:r>
            <a:r>
              <a:rPr lang="es-ES" sz="1400" u="sng">
                <a:solidFill>
                  <a:srgbClr val="0070C0"/>
                </a:solidFill>
                <a:latin typeface="Times New Roman"/>
                <a:cs typeface="Times New Roman"/>
                <a:hlinkClick r:id="rId4">
                  <a:extLst>
                    <a:ext uri="{A12FA001-AC4F-418D-AE19-62706E023703}">
                      <ahyp:hlinkClr xmlns:ahyp="http://schemas.microsoft.com/office/drawing/2018/hyperlinkcolor" val="tx"/>
                    </a:ext>
                  </a:extLst>
                </a:hlinkClick>
              </a:rPr>
              <a:t>https://n9.cl/wp30x</a:t>
            </a:r>
            <a:endParaRPr lang="es-ES" sz="1400">
              <a:solidFill>
                <a:srgbClr val="0070C0"/>
              </a:solidFill>
              <a:latin typeface="Times New Roman"/>
              <a:cs typeface="Arial"/>
              <a:hlinkClick r:id="" action="ppaction://noaction">
                <a:extLst>
                  <a:ext uri="{A12FA001-AC4F-418D-AE19-62706E023703}">
                    <ahyp:hlinkClr xmlns:ahyp="http://schemas.microsoft.com/office/drawing/2018/hyperlinkcolor" val="tx"/>
                  </a:ext>
                </a:extLst>
              </a:hlinkClick>
            </a:endParaRPr>
          </a:p>
          <a:p>
            <a:pPr marL="171450" indent="-171450">
              <a:buFont typeface="Arial"/>
              <a:buChar char="•"/>
            </a:pPr>
            <a:endParaRPr lang="es-ES" sz="1400" u="sng">
              <a:solidFill>
                <a:srgbClr val="0070C0"/>
              </a:solidFill>
              <a:latin typeface="Times New Roman"/>
              <a:cs typeface="Times New Roman"/>
            </a:endParaRPr>
          </a:p>
          <a:p>
            <a:pPr marL="171450" indent="-171450">
              <a:buFont typeface="Arial"/>
              <a:buChar char="•"/>
            </a:pPr>
            <a:r>
              <a:rPr lang="es-ES" sz="1400">
                <a:solidFill>
                  <a:schemeClr val="tx1"/>
                </a:solidFill>
                <a:latin typeface="Times New Roman"/>
                <a:cs typeface="Times New Roman"/>
              </a:rPr>
              <a:t>Universidad, V. (2022) </a:t>
            </a:r>
            <a:r>
              <a:rPr lang="es-ES" sz="1400" i="1">
                <a:solidFill>
                  <a:schemeClr val="tx1"/>
                </a:solidFill>
                <a:latin typeface="Times New Roman"/>
                <a:cs typeface="Times New Roman"/>
              </a:rPr>
              <a:t> Delimitación del problema</a:t>
            </a:r>
            <a:r>
              <a:rPr lang="es-ES" sz="1400">
                <a:solidFill>
                  <a:schemeClr val="tx1"/>
                </a:solidFill>
                <a:latin typeface="Times New Roman"/>
                <a:cs typeface="Times New Roman"/>
              </a:rPr>
              <a:t> </a:t>
            </a:r>
            <a:r>
              <a:rPr lang="es-ES" sz="1400" u="sng">
                <a:solidFill>
                  <a:schemeClr val="bg2">
                    <a:lumMod val="75000"/>
                  </a:schemeClr>
                </a:solidFill>
                <a:latin typeface="Times New Roman"/>
                <a:cs typeface="Times New Roman"/>
                <a:hlinkClick r:id="rId5">
                  <a:extLst>
                    <a:ext uri="{A12FA001-AC4F-418D-AE19-62706E023703}">
                      <ahyp:hlinkClr xmlns:ahyp="http://schemas.microsoft.com/office/drawing/2018/hyperlinkcolor" val="tx"/>
                    </a:ext>
                  </a:extLst>
                </a:hlinkClick>
              </a:rPr>
              <a:t>https://n9.cl/88010</a:t>
            </a:r>
            <a:endParaRPr lang="es-ES" sz="1400" u="sng">
              <a:solidFill>
                <a:schemeClr val="bg2">
                  <a:lumMod val="75000"/>
                </a:schemeClr>
              </a:solidFill>
              <a:latin typeface="Times New Roman"/>
              <a:cs typeface="Times New Roman"/>
            </a:endParaRPr>
          </a:p>
          <a:p>
            <a:pPr marL="171450" indent="-171450">
              <a:buFont typeface="Arial"/>
              <a:buChar char="•"/>
            </a:pPr>
            <a:r>
              <a:rPr lang="es-ES" sz="1400">
                <a:solidFill>
                  <a:schemeClr val="tx1"/>
                </a:solidFill>
                <a:latin typeface="Times New Roman"/>
                <a:cs typeface="Times New Roman"/>
              </a:rPr>
              <a:t>Etece, E. (2022) </a:t>
            </a:r>
            <a:r>
              <a:rPr lang="es-ES" sz="1400" i="1">
                <a:solidFill>
                  <a:schemeClr val="tx1"/>
                </a:solidFill>
                <a:latin typeface="Times New Roman"/>
                <a:cs typeface="Times New Roman"/>
              </a:rPr>
              <a:t>Objetivos de una empresa</a:t>
            </a:r>
            <a:r>
              <a:rPr lang="es-ES" sz="1400">
                <a:solidFill>
                  <a:schemeClr val="tx1"/>
                </a:solidFill>
                <a:latin typeface="Times New Roman"/>
                <a:cs typeface="Times New Roman"/>
              </a:rPr>
              <a:t> </a:t>
            </a:r>
            <a:r>
              <a:rPr lang="es-ES" sz="1400" u="sng">
                <a:solidFill>
                  <a:schemeClr val="bg2">
                    <a:lumMod val="75000"/>
                  </a:schemeClr>
                </a:solidFill>
                <a:latin typeface="Times New Roman"/>
                <a:cs typeface="Arial"/>
              </a:rPr>
              <a:t>https://n9.cl/uzih</a:t>
            </a:r>
            <a:endParaRPr lang="es-ES" u="sng">
              <a:solidFill>
                <a:schemeClr val="bg2">
                  <a:lumMod val="75000"/>
                </a:schemeClr>
              </a:solidFill>
              <a:latin typeface="Times New Roman"/>
              <a:cs typeface="Times New Roman"/>
            </a:endParaRPr>
          </a:p>
          <a:p>
            <a:pPr marL="171450" indent="-171450">
              <a:buFont typeface="Arial"/>
              <a:buChar char="•"/>
            </a:pPr>
            <a:endParaRPr lang="es-ES" sz="1100">
              <a:solidFill>
                <a:srgbClr val="0070C0"/>
              </a:solidFill>
              <a:latin typeface="Arial"/>
              <a:cs typeface="Arial"/>
            </a:endParaRPr>
          </a:p>
          <a:p>
            <a:pPr marL="0" indent="0"/>
            <a:endParaRPr lang="es-ES" sz="1100">
              <a:solidFill>
                <a:srgbClr val="0070C0"/>
              </a:solidFill>
              <a:latin typeface="Arial"/>
              <a:cs typeface="Arial"/>
            </a:endParaRPr>
          </a:p>
        </p:txBody>
      </p:sp>
    </p:spTree>
    <p:extLst>
      <p:ext uri="{BB962C8B-B14F-4D97-AF65-F5344CB8AC3E}">
        <p14:creationId xmlns:p14="http://schemas.microsoft.com/office/powerpoint/2010/main" val="353735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Font typeface="Arial"/>
              <a:buChar char="•"/>
            </a:pPr>
            <a:r>
              <a:rPr lang="es-CO">
                <a:latin typeface="Times New Roman"/>
              </a:rPr>
              <a:t>Contenido</a:t>
            </a:r>
            <a:endParaRPr lang="es-ES"/>
          </a:p>
        </p:txBody>
      </p:sp>
      <p:sp>
        <p:nvSpPr>
          <p:cNvPr id="787" name="Google Shape;787;p29"/>
          <p:cNvSpPr txBox="1">
            <a:spLocks noGrp="1"/>
          </p:cNvSpPr>
          <p:nvPr>
            <p:ph type="title" idx="2"/>
          </p:nvPr>
        </p:nvSpPr>
        <p:spPr>
          <a:xfrm>
            <a:off x="872400" y="1615276"/>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88" name="Google Shape;788;p29"/>
          <p:cNvSpPr txBox="1">
            <a:spLocks noGrp="1"/>
          </p:cNvSpPr>
          <p:nvPr>
            <p:ph type="title" idx="3"/>
          </p:nvPr>
        </p:nvSpPr>
        <p:spPr>
          <a:xfrm>
            <a:off x="872400" y="3201099"/>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789" name="Google Shape;789;p29"/>
          <p:cNvSpPr txBox="1">
            <a:spLocks noGrp="1"/>
          </p:cNvSpPr>
          <p:nvPr>
            <p:ph type="title" idx="4"/>
          </p:nvPr>
        </p:nvSpPr>
        <p:spPr>
          <a:xfrm>
            <a:off x="3419250" y="1615276"/>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90" name="Google Shape;790;p29"/>
          <p:cNvSpPr txBox="1">
            <a:spLocks noGrp="1"/>
          </p:cNvSpPr>
          <p:nvPr>
            <p:ph type="title" idx="5"/>
          </p:nvPr>
        </p:nvSpPr>
        <p:spPr>
          <a:xfrm>
            <a:off x="3419250" y="3201099"/>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791" name="Google Shape;791;p29"/>
          <p:cNvSpPr txBox="1">
            <a:spLocks noGrp="1"/>
          </p:cNvSpPr>
          <p:nvPr>
            <p:ph type="title" idx="6"/>
          </p:nvPr>
        </p:nvSpPr>
        <p:spPr>
          <a:xfrm>
            <a:off x="5966100" y="1615276"/>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92" name="Google Shape;792;p29"/>
          <p:cNvSpPr txBox="1">
            <a:spLocks noGrp="1"/>
          </p:cNvSpPr>
          <p:nvPr>
            <p:ph type="title" idx="7"/>
          </p:nvPr>
        </p:nvSpPr>
        <p:spPr>
          <a:xfrm>
            <a:off x="5966100" y="3201099"/>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793" name="Google Shape;793;p29"/>
          <p:cNvSpPr txBox="1">
            <a:spLocks noGrp="1"/>
          </p:cNvSpPr>
          <p:nvPr>
            <p:ph type="subTitle" idx="1"/>
          </p:nvPr>
        </p:nvSpPr>
        <p:spPr>
          <a:xfrm>
            <a:off x="872400" y="2187975"/>
            <a:ext cx="23055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a:latin typeface="Times New Roman"/>
              </a:rPr>
              <a:t>Problemática</a:t>
            </a:r>
          </a:p>
        </p:txBody>
      </p:sp>
      <p:sp>
        <p:nvSpPr>
          <p:cNvPr id="794" name="Google Shape;794;p29"/>
          <p:cNvSpPr txBox="1">
            <a:spLocks noGrp="1"/>
          </p:cNvSpPr>
          <p:nvPr>
            <p:ph type="subTitle" idx="8"/>
          </p:nvPr>
        </p:nvSpPr>
        <p:spPr>
          <a:xfrm>
            <a:off x="3419250" y="2187975"/>
            <a:ext cx="2305500" cy="630900"/>
          </a:xfrm>
          <a:prstGeom prst="rect">
            <a:avLst/>
          </a:prstGeom>
        </p:spPr>
        <p:txBody>
          <a:bodyPr spcFirstLastPara="1" wrap="square" lIns="91425" tIns="91425" rIns="91425" bIns="91425" anchor="t" anchorCtr="0">
            <a:noAutofit/>
          </a:bodyPr>
          <a:lstStyle/>
          <a:p>
            <a:pPr marL="0" indent="0"/>
            <a:r>
              <a:rPr lang="es-CO">
                <a:latin typeface="Times New Roman"/>
              </a:rPr>
              <a:t>Objetivos generales</a:t>
            </a:r>
          </a:p>
        </p:txBody>
      </p:sp>
      <p:sp>
        <p:nvSpPr>
          <p:cNvPr id="795" name="Google Shape;795;p29"/>
          <p:cNvSpPr txBox="1">
            <a:spLocks noGrp="1"/>
          </p:cNvSpPr>
          <p:nvPr>
            <p:ph type="subTitle" idx="9"/>
          </p:nvPr>
        </p:nvSpPr>
        <p:spPr>
          <a:xfrm>
            <a:off x="5966100" y="2187975"/>
            <a:ext cx="2305500" cy="630900"/>
          </a:xfrm>
          <a:prstGeom prst="rect">
            <a:avLst/>
          </a:prstGeom>
        </p:spPr>
        <p:txBody>
          <a:bodyPr spcFirstLastPara="1" wrap="square" lIns="91425" tIns="91425" rIns="91425" bIns="91425" anchor="t" anchorCtr="0">
            <a:noAutofit/>
          </a:bodyPr>
          <a:lstStyle/>
          <a:p>
            <a:pPr marL="0" indent="0"/>
            <a:r>
              <a:rPr lang="es-CO">
                <a:latin typeface="Times New Roman"/>
              </a:rPr>
              <a:t>Objetivos específicos</a:t>
            </a:r>
          </a:p>
        </p:txBody>
      </p:sp>
      <p:sp>
        <p:nvSpPr>
          <p:cNvPr id="796" name="Google Shape;796;p29"/>
          <p:cNvSpPr txBox="1">
            <a:spLocks noGrp="1"/>
          </p:cNvSpPr>
          <p:nvPr>
            <p:ph type="subTitle" idx="13"/>
          </p:nvPr>
        </p:nvSpPr>
        <p:spPr>
          <a:xfrm>
            <a:off x="872400" y="3773850"/>
            <a:ext cx="23055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a:latin typeface="Times New Roman"/>
              </a:rPr>
              <a:t>Justificación</a:t>
            </a:r>
          </a:p>
        </p:txBody>
      </p:sp>
      <p:sp>
        <p:nvSpPr>
          <p:cNvPr id="797" name="Google Shape;797;p29"/>
          <p:cNvSpPr txBox="1">
            <a:spLocks noGrp="1"/>
          </p:cNvSpPr>
          <p:nvPr>
            <p:ph type="subTitle" idx="14"/>
          </p:nvPr>
        </p:nvSpPr>
        <p:spPr>
          <a:xfrm>
            <a:off x="3419250" y="3773850"/>
            <a:ext cx="23055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a:latin typeface="Times New Roman"/>
              </a:rPr>
              <a:t>Alcance</a:t>
            </a:r>
          </a:p>
        </p:txBody>
      </p:sp>
      <p:sp>
        <p:nvSpPr>
          <p:cNvPr id="798" name="Google Shape;798;p29"/>
          <p:cNvSpPr txBox="1">
            <a:spLocks noGrp="1"/>
          </p:cNvSpPr>
          <p:nvPr>
            <p:ph type="subTitle" idx="15"/>
          </p:nvPr>
        </p:nvSpPr>
        <p:spPr>
          <a:xfrm>
            <a:off x="5966100" y="3773850"/>
            <a:ext cx="23055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a:latin typeface="Times New Roman"/>
              </a:rPr>
              <a:t>Delimitación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0"/>
          <p:cNvSpPr txBox="1">
            <a:spLocks noGrp="1"/>
          </p:cNvSpPr>
          <p:nvPr>
            <p:ph type="title"/>
          </p:nvPr>
        </p:nvSpPr>
        <p:spPr>
          <a:xfrm>
            <a:off x="519131" y="805896"/>
            <a:ext cx="3971700" cy="792300"/>
          </a:xfrm>
          <a:prstGeom prst="rect">
            <a:avLst/>
          </a:prstGeom>
        </p:spPr>
        <p:txBody>
          <a:bodyPr spcFirstLastPara="1" wrap="square" lIns="91425" tIns="91425" rIns="91425" bIns="91425" anchor="b" anchorCtr="0">
            <a:noAutofit/>
          </a:bodyPr>
          <a:lstStyle/>
          <a:p>
            <a:r>
              <a:rPr lang="es-CO" sz="3200">
                <a:solidFill>
                  <a:schemeClr val="bg2"/>
                </a:solidFill>
                <a:latin typeface="Times New Roman"/>
              </a:rPr>
              <a:t>Proble</a:t>
            </a:r>
            <a:r>
              <a:rPr lang="es-CO" sz="3200">
                <a:solidFill>
                  <a:schemeClr val="tx1"/>
                </a:solidFill>
                <a:latin typeface="Times New Roman"/>
              </a:rPr>
              <a:t>mática</a:t>
            </a:r>
          </a:p>
        </p:txBody>
      </p:sp>
      <p:sp>
        <p:nvSpPr>
          <p:cNvPr id="804" name="Google Shape;804;p30"/>
          <p:cNvSpPr txBox="1">
            <a:spLocks noGrp="1"/>
          </p:cNvSpPr>
          <p:nvPr>
            <p:ph type="subTitle" idx="1"/>
          </p:nvPr>
        </p:nvSpPr>
        <p:spPr>
          <a:xfrm>
            <a:off x="637744" y="1641328"/>
            <a:ext cx="4467718" cy="1855200"/>
          </a:xfrm>
          <a:prstGeom prst="rect">
            <a:avLst/>
          </a:prstGeom>
        </p:spPr>
        <p:txBody>
          <a:bodyPr spcFirstLastPara="1" wrap="square" lIns="91425" tIns="91425" rIns="91425" bIns="91425" anchor="t" anchorCtr="0">
            <a:noAutofit/>
          </a:bodyPr>
          <a:lstStyle/>
          <a:p>
            <a:pPr marL="0" indent="0">
              <a:buNone/>
            </a:pPr>
            <a:r>
              <a:rPr lang="es-CO" sz="1400">
                <a:latin typeface="Times New Roman"/>
                <a:cs typeface="Arial"/>
              </a:rPr>
              <a:t>La empresa PATY SPORT vende ropa de moda Sport para dama y caballero, pero debido a la variación en tendencias de moda y modelos, yo les propongo utilizar algoritmos y procesos automáticos para identificar productos no requeridos, así notificando al dueño y manteniendo el inventario actualizado. </a:t>
            </a:r>
          </a:p>
          <a:p>
            <a:pPr marL="0" indent="0">
              <a:buNone/>
            </a:pPr>
            <a:endParaRPr lang="es-CO" sz="1400">
              <a:latin typeface="Times New Roman"/>
              <a:cs typeface="Arial"/>
            </a:endParaRPr>
          </a:p>
          <a:p>
            <a:pPr marL="0" indent="0">
              <a:buNone/>
            </a:pPr>
            <a:r>
              <a:rPr lang="es-CO" sz="1400">
                <a:latin typeface="Times New Roman"/>
                <a:cs typeface="Arial"/>
              </a:rPr>
              <a:t>Esto podría mejorar la eficiencia y la rentabilidad al evitar la acumulación de productos no vendibles y garantizar que el inventario se alinee continuamente con la demanda del mercado.</a:t>
            </a:r>
            <a:endParaRPr lang="es-CO" sz="1400">
              <a:latin typeface="Times New Roman"/>
            </a:endParaRPr>
          </a:p>
        </p:txBody>
      </p:sp>
      <p:grpSp>
        <p:nvGrpSpPr>
          <p:cNvPr id="810" name="Google Shape;810;p30"/>
          <p:cNvGrpSpPr/>
          <p:nvPr/>
        </p:nvGrpSpPr>
        <p:grpSpPr>
          <a:xfrm rot="10800000">
            <a:off x="8625196" y="135041"/>
            <a:ext cx="374394" cy="962866"/>
            <a:chOff x="-720900" y="1958300"/>
            <a:chExt cx="462900" cy="1190488"/>
          </a:xfrm>
        </p:grpSpPr>
        <p:sp>
          <p:nvSpPr>
            <p:cNvPr id="811" name="Google Shape;811;p3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Marcador de posición de imagen 18">
            <a:extLst>
              <a:ext uri="{FF2B5EF4-FFF2-40B4-BE49-F238E27FC236}">
                <a16:creationId xmlns:a16="http://schemas.microsoft.com/office/drawing/2014/main" id="{F9FA74D0-D7BA-E92A-0E4F-33ED640729BC}"/>
              </a:ext>
            </a:extLst>
          </p:cNvPr>
          <p:cNvPicPr>
            <a:picLocks noGrp="1" noChangeAspect="1"/>
          </p:cNvPicPr>
          <p:nvPr>
            <p:ph type="pic" idx="2"/>
          </p:nvPr>
        </p:nvPicPr>
        <p:blipFill>
          <a:blip r:embed="rId3"/>
          <a:srcRect l="17055" r="17055"/>
          <a:stretch/>
        </p:blipFill>
        <p:spPr>
          <a:xfrm>
            <a:off x="5284943" y="631678"/>
            <a:ext cx="3102900" cy="4145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CuadroTexto 19">
            <a:extLst>
              <a:ext uri="{FF2B5EF4-FFF2-40B4-BE49-F238E27FC236}">
                <a16:creationId xmlns:a16="http://schemas.microsoft.com/office/drawing/2014/main" id="{BCE7A2F9-9246-7627-C416-F75EB7A0672A}"/>
              </a:ext>
            </a:extLst>
          </p:cNvPr>
          <p:cNvSpPr txBox="1"/>
          <p:nvPr/>
        </p:nvSpPr>
        <p:spPr>
          <a:xfrm>
            <a:off x="5454201" y="172277"/>
            <a:ext cx="264309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a:latin typeface="Times New Roman"/>
              </a:rPr>
              <a:t>Figura </a:t>
            </a:r>
          </a:p>
          <a:p>
            <a:r>
              <a:rPr lang="es-ES" sz="1200">
                <a:latin typeface="Times New Roman"/>
              </a:rPr>
              <a:t>Diagnóstico educativo</a:t>
            </a:r>
          </a:p>
        </p:txBody>
      </p:sp>
      <p:grpSp>
        <p:nvGrpSpPr>
          <p:cNvPr id="806" name="Google Shape;806;p30"/>
          <p:cNvGrpSpPr/>
          <p:nvPr/>
        </p:nvGrpSpPr>
        <p:grpSpPr>
          <a:xfrm>
            <a:off x="4724220" y="-43156"/>
            <a:ext cx="1119432" cy="1639409"/>
            <a:chOff x="5903235" y="-19"/>
            <a:chExt cx="1293543" cy="1894394"/>
          </a:xfrm>
        </p:grpSpPr>
        <p:sp>
          <p:nvSpPr>
            <p:cNvPr id="807" name="Google Shape;807;p30"/>
            <p:cNvSpPr/>
            <p:nvPr/>
          </p:nvSpPr>
          <p:spPr>
            <a:xfrm>
              <a:off x="6375400" y="1545175"/>
              <a:ext cx="349200" cy="349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6549946" y="-19"/>
              <a:ext cx="107" cy="1009051"/>
            </a:xfrm>
            <a:custGeom>
              <a:avLst/>
              <a:gdLst/>
              <a:ahLst/>
              <a:cxnLst/>
              <a:rect l="l" t="t" r="r" b="b"/>
              <a:pathLst>
                <a:path w="1" h="9424" fill="none" extrusionOk="0">
                  <a:moveTo>
                    <a:pt x="0" y="0"/>
                  </a:moveTo>
                  <a:lnTo>
                    <a:pt x="0" y="9424"/>
                  </a:lnTo>
                </a:path>
              </a:pathLst>
            </a:custGeom>
            <a:solidFill>
              <a:schemeClr val="accent1"/>
            </a:solidFill>
            <a:ln w="3810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5903235" y="1008921"/>
              <a:ext cx="1293543" cy="652286"/>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CuadroTexto 20">
            <a:extLst>
              <a:ext uri="{FF2B5EF4-FFF2-40B4-BE49-F238E27FC236}">
                <a16:creationId xmlns:a16="http://schemas.microsoft.com/office/drawing/2014/main" id="{C4FA1E2F-7783-5AC6-888B-C56F31987822}"/>
              </a:ext>
            </a:extLst>
          </p:cNvPr>
          <p:cNvSpPr txBox="1"/>
          <p:nvPr/>
        </p:nvSpPr>
        <p:spPr>
          <a:xfrm>
            <a:off x="5324805" y="4776625"/>
            <a:ext cx="264309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a:latin typeface="Times New Roman"/>
              </a:rPr>
              <a:t>(Rodríguez, 2021) </a:t>
            </a:r>
            <a:r>
              <a:rPr lang="es-ES" sz="1200" u="sng">
                <a:solidFill>
                  <a:srgbClr val="0070C0"/>
                </a:solidFill>
                <a:latin typeface="Times New Roman"/>
              </a:rPr>
              <a:t> https://n9.cl/wk246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32"/>
          <p:cNvSpPr txBox="1">
            <a:spLocks noGrp="1"/>
          </p:cNvSpPr>
          <p:nvPr>
            <p:ph type="subTitle" idx="4"/>
          </p:nvPr>
        </p:nvSpPr>
        <p:spPr>
          <a:xfrm>
            <a:off x="740617" y="2908429"/>
            <a:ext cx="2747100" cy="497400"/>
          </a:xfrm>
          <a:prstGeom prst="rect">
            <a:avLst/>
          </a:prstGeom>
        </p:spPr>
        <p:txBody>
          <a:bodyPr spcFirstLastPara="1" wrap="square" lIns="91425" tIns="91425" rIns="91425" bIns="91425" anchor="b" anchorCtr="0">
            <a:noAutofit/>
          </a:bodyPr>
          <a:lstStyle/>
          <a:p>
            <a:pPr marL="0" indent="0"/>
            <a:r>
              <a:rPr lang="es-CO"/>
              <a:t>Mediano Plazo</a:t>
            </a:r>
          </a:p>
        </p:txBody>
      </p:sp>
      <p:sp>
        <p:nvSpPr>
          <p:cNvPr id="901" name="Google Shape;901;p3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s-CO" sz="3200">
                <a:solidFill>
                  <a:schemeClr val="bg2"/>
                </a:solidFill>
                <a:latin typeface="Times New Roman"/>
              </a:rPr>
              <a:t>Objetivos </a:t>
            </a:r>
            <a:r>
              <a:rPr lang="es-CO" sz="3200">
                <a:solidFill>
                  <a:schemeClr val="tx1"/>
                </a:solidFill>
                <a:latin typeface="Times New Roman"/>
              </a:rPr>
              <a:t>generales</a:t>
            </a:r>
          </a:p>
        </p:txBody>
      </p:sp>
      <p:sp>
        <p:nvSpPr>
          <p:cNvPr id="902" name="Google Shape;902;p32"/>
          <p:cNvSpPr txBox="1">
            <a:spLocks noGrp="1"/>
          </p:cNvSpPr>
          <p:nvPr>
            <p:ph type="subTitle" idx="1"/>
          </p:nvPr>
        </p:nvSpPr>
        <p:spPr>
          <a:xfrm>
            <a:off x="3058966" y="1917824"/>
            <a:ext cx="2757883" cy="631942"/>
          </a:xfrm>
          <a:prstGeom prst="rect">
            <a:avLst/>
          </a:prstGeom>
        </p:spPr>
        <p:txBody>
          <a:bodyPr spcFirstLastPara="1" wrap="square" lIns="91425" tIns="91425" rIns="91425" bIns="91425" anchor="t" anchorCtr="0">
            <a:noAutofit/>
          </a:bodyPr>
          <a:lstStyle/>
          <a:p>
            <a:pPr marL="0" indent="0"/>
            <a:r>
              <a:rPr lang="es-CO" sz="1400"/>
              <a:t>Aquellos que son alcanzables más o menos de inmediato.</a:t>
            </a:r>
            <a:endParaRPr lang="es-ES"/>
          </a:p>
        </p:txBody>
      </p:sp>
      <p:sp>
        <p:nvSpPr>
          <p:cNvPr id="903" name="Google Shape;903;p32"/>
          <p:cNvSpPr txBox="1">
            <a:spLocks noGrp="1"/>
          </p:cNvSpPr>
          <p:nvPr>
            <p:ph type="subTitle" idx="2"/>
          </p:nvPr>
        </p:nvSpPr>
        <p:spPr>
          <a:xfrm>
            <a:off x="253993" y="2208965"/>
            <a:ext cx="2747100" cy="631942"/>
          </a:xfrm>
          <a:prstGeom prst="rect">
            <a:avLst/>
          </a:prstGeom>
        </p:spPr>
        <p:txBody>
          <a:bodyPr spcFirstLastPara="1" wrap="square" lIns="91425" tIns="91425" rIns="91425" bIns="91425" anchor="t" anchorCtr="0">
            <a:noAutofit/>
          </a:bodyPr>
          <a:lstStyle/>
          <a:p>
            <a:pPr marL="0" indent="0"/>
            <a:r>
              <a:rPr lang="es-CO"/>
              <a:t>Aquellos que tomarán la vida de la empresa obtener.</a:t>
            </a:r>
            <a:endParaRPr lang="es-ES"/>
          </a:p>
        </p:txBody>
      </p:sp>
      <p:sp>
        <p:nvSpPr>
          <p:cNvPr id="904" name="Google Shape;904;p32"/>
          <p:cNvSpPr txBox="1">
            <a:spLocks noGrp="1"/>
          </p:cNvSpPr>
          <p:nvPr>
            <p:ph type="subTitle" idx="3"/>
          </p:nvPr>
        </p:nvSpPr>
        <p:spPr>
          <a:xfrm>
            <a:off x="253991" y="1711514"/>
            <a:ext cx="2747100" cy="497400"/>
          </a:xfrm>
          <a:prstGeom prst="rect">
            <a:avLst/>
          </a:prstGeom>
        </p:spPr>
        <p:txBody>
          <a:bodyPr spcFirstLastPara="1" wrap="square" lIns="91425" tIns="91425" rIns="91425" bIns="91425" anchor="b" anchorCtr="0">
            <a:noAutofit/>
          </a:bodyPr>
          <a:lstStyle/>
          <a:p>
            <a:pPr marL="0" indent="0"/>
            <a:r>
              <a:rPr lang="es-CO"/>
              <a:t>Largo Plazo</a:t>
            </a:r>
          </a:p>
        </p:txBody>
      </p:sp>
      <p:sp>
        <p:nvSpPr>
          <p:cNvPr id="3" name="Google Shape;900;p32">
            <a:extLst>
              <a:ext uri="{FF2B5EF4-FFF2-40B4-BE49-F238E27FC236}">
                <a16:creationId xmlns:a16="http://schemas.microsoft.com/office/drawing/2014/main" id="{7097FF28-9A1D-681A-8052-D19E59718C73}"/>
              </a:ext>
            </a:extLst>
          </p:cNvPr>
          <p:cNvSpPr txBox="1">
            <a:spLocks/>
          </p:cNvSpPr>
          <p:nvPr/>
        </p:nvSpPr>
        <p:spPr>
          <a:xfrm>
            <a:off x="3060404" y="1421811"/>
            <a:ext cx="2747100" cy="49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9pPr>
          </a:lstStyle>
          <a:p>
            <a:pPr marL="0" indent="0"/>
            <a:r>
              <a:rPr lang="es-ES"/>
              <a:t>Corto Plazo</a:t>
            </a:r>
          </a:p>
        </p:txBody>
      </p:sp>
      <p:sp>
        <p:nvSpPr>
          <p:cNvPr id="5" name="Google Shape;902;p32">
            <a:extLst>
              <a:ext uri="{FF2B5EF4-FFF2-40B4-BE49-F238E27FC236}">
                <a16:creationId xmlns:a16="http://schemas.microsoft.com/office/drawing/2014/main" id="{E47A8B56-F216-4D58-D52C-9544D5B11BA0}"/>
              </a:ext>
            </a:extLst>
          </p:cNvPr>
          <p:cNvSpPr txBox="1">
            <a:spLocks/>
          </p:cNvSpPr>
          <p:nvPr/>
        </p:nvSpPr>
        <p:spPr>
          <a:xfrm>
            <a:off x="645008" y="3407319"/>
            <a:ext cx="2747100" cy="148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0" indent="0"/>
            <a:r>
              <a:rPr lang="es-ES" sz="1400"/>
              <a:t>Aquellos que son imposibles a corto plazo, pero que con un esfuerzo sostenido en el tiempo pueden volverse realidad sin tener que esperar toda la vida.</a:t>
            </a:r>
            <a:endParaRPr lang="es-ES"/>
          </a:p>
        </p:txBody>
      </p:sp>
      <p:pic>
        <p:nvPicPr>
          <p:cNvPr id="6" name="Imagen 5" descr="Objetivo empresarial ">
            <a:extLst>
              <a:ext uri="{FF2B5EF4-FFF2-40B4-BE49-F238E27FC236}">
                <a16:creationId xmlns:a16="http://schemas.microsoft.com/office/drawing/2014/main" id="{BDB47A4A-2B87-0E84-36D5-3DF5EC80D699}"/>
              </a:ext>
            </a:extLst>
          </p:cNvPr>
          <p:cNvPicPr>
            <a:picLocks noChangeAspect="1"/>
          </p:cNvPicPr>
          <p:nvPr/>
        </p:nvPicPr>
        <p:blipFill>
          <a:blip r:embed="rId3"/>
          <a:stretch>
            <a:fillRect/>
          </a:stretch>
        </p:blipFill>
        <p:spPr>
          <a:xfrm>
            <a:off x="6198079" y="2344606"/>
            <a:ext cx="2473624" cy="17374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CuadroTexto 7">
            <a:extLst>
              <a:ext uri="{FF2B5EF4-FFF2-40B4-BE49-F238E27FC236}">
                <a16:creationId xmlns:a16="http://schemas.microsoft.com/office/drawing/2014/main" id="{475430BB-6134-4C29-3EAC-8802D0A57FD7}"/>
              </a:ext>
            </a:extLst>
          </p:cNvPr>
          <p:cNvSpPr txBox="1"/>
          <p:nvPr/>
        </p:nvSpPr>
        <p:spPr>
          <a:xfrm>
            <a:off x="6101182" y="1768162"/>
            <a:ext cx="264309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000">
                <a:latin typeface="Times New Roman"/>
              </a:rPr>
              <a:t>Figura </a:t>
            </a:r>
          </a:p>
          <a:p>
            <a:r>
              <a:rPr lang="es-ES" sz="1000">
                <a:latin typeface="Times New Roman"/>
              </a:rPr>
              <a:t>Objetivos de una empresa ¿Que son los objetivos empresariales'</a:t>
            </a:r>
          </a:p>
        </p:txBody>
      </p:sp>
      <p:sp>
        <p:nvSpPr>
          <p:cNvPr id="10" name="CuadroTexto 9">
            <a:extLst>
              <a:ext uri="{FF2B5EF4-FFF2-40B4-BE49-F238E27FC236}">
                <a16:creationId xmlns:a16="http://schemas.microsoft.com/office/drawing/2014/main" id="{050A6B40-CA24-F2B0-336A-AA68BFD4CD73}"/>
              </a:ext>
            </a:extLst>
          </p:cNvPr>
          <p:cNvSpPr txBox="1"/>
          <p:nvPr/>
        </p:nvSpPr>
        <p:spPr>
          <a:xfrm>
            <a:off x="6101182" y="4161992"/>
            <a:ext cx="264309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000">
                <a:latin typeface="Times New Roman"/>
              </a:rPr>
              <a:t>(Noriega  D., 2020) </a:t>
            </a:r>
            <a:r>
              <a:rPr lang="es-ES" sz="1000" u="sng">
                <a:solidFill>
                  <a:srgbClr val="0070C0"/>
                </a:solidFill>
                <a:latin typeface="Times New Roman"/>
              </a:rPr>
              <a:t> </a:t>
            </a:r>
            <a:r>
              <a:rPr lang="es-ES" sz="1000" u="sng">
                <a:solidFill>
                  <a:srgbClr val="0070C0"/>
                </a:solidFill>
              </a:rPr>
              <a:t>https://n9.cl/pjvyi</a:t>
            </a:r>
            <a:endParaRPr lang="es-ES" sz="1000" u="sng">
              <a:solidFill>
                <a:srgbClr val="0070C0"/>
              </a:solidFill>
              <a:latin typeface="Times New Roman"/>
            </a:endParaRPr>
          </a:p>
        </p:txBody>
      </p:sp>
      <p:sp>
        <p:nvSpPr>
          <p:cNvPr id="4" name="CuadroTexto 3">
            <a:extLst>
              <a:ext uri="{FF2B5EF4-FFF2-40B4-BE49-F238E27FC236}">
                <a16:creationId xmlns:a16="http://schemas.microsoft.com/office/drawing/2014/main" id="{FCE28A50-73D5-39A4-EF14-877B43609DA7}"/>
              </a:ext>
            </a:extLst>
          </p:cNvPr>
          <p:cNvSpPr txBox="1"/>
          <p:nvPr/>
        </p:nvSpPr>
        <p:spPr>
          <a:xfrm>
            <a:off x="2290017" y="4891050"/>
            <a:ext cx="52578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050">
                <a:solidFill>
                  <a:schemeClr val="tx1"/>
                </a:solidFill>
                <a:latin typeface="Times New Roman"/>
              </a:rPr>
              <a:t>Etece, E. (2022) </a:t>
            </a:r>
            <a:r>
              <a:rPr lang="es-ES" sz="1050" i="1">
                <a:solidFill>
                  <a:schemeClr val="tx1"/>
                </a:solidFill>
                <a:latin typeface="Times New Roman"/>
              </a:rPr>
              <a:t>Objetivos de una empresa</a:t>
            </a:r>
            <a:r>
              <a:rPr lang="es-ES" sz="1050">
                <a:solidFill>
                  <a:schemeClr val="tx1"/>
                </a:solidFill>
                <a:latin typeface="Times New Roman"/>
              </a:rPr>
              <a:t> </a:t>
            </a:r>
            <a:r>
              <a:rPr lang="es-ES" sz="1050" u="sng">
                <a:solidFill>
                  <a:schemeClr val="bg2">
                    <a:lumMod val="75000"/>
                  </a:schemeClr>
                </a:solidFill>
              </a:rPr>
              <a:t>https://n9.cl/uzih</a:t>
            </a:r>
            <a:endParaRPr lang="es-ES" sz="1050" u="sng">
              <a:solidFill>
                <a:schemeClr val="bg2">
                  <a:lumMod val="75000"/>
                </a:schemeClr>
              </a:solidFill>
              <a:latin typeface="Times New Roman"/>
            </a:endParaRPr>
          </a:p>
          <a:p>
            <a:endParaRPr lang="es-ES" sz="1050">
              <a:solidFill>
                <a:schemeClr val="tx1"/>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32"/>
          <p:cNvSpPr txBox="1">
            <a:spLocks noGrp="1"/>
          </p:cNvSpPr>
          <p:nvPr>
            <p:ph type="subTitle" idx="4"/>
          </p:nvPr>
        </p:nvSpPr>
        <p:spPr>
          <a:xfrm>
            <a:off x="3199145" y="1517420"/>
            <a:ext cx="2747100" cy="497400"/>
          </a:xfrm>
          <a:prstGeom prst="rect">
            <a:avLst/>
          </a:prstGeom>
        </p:spPr>
        <p:txBody>
          <a:bodyPr spcFirstLastPara="1" wrap="square" lIns="91425" tIns="91425" rIns="91425" bIns="91425" anchor="b" anchorCtr="0">
            <a:noAutofit/>
          </a:bodyPr>
          <a:lstStyle/>
          <a:p>
            <a:pPr marL="0" indent="0"/>
            <a:r>
              <a:rPr lang="es-CO"/>
              <a:t>Mediano Plazo</a:t>
            </a:r>
          </a:p>
        </p:txBody>
      </p:sp>
      <p:sp>
        <p:nvSpPr>
          <p:cNvPr id="901" name="Google Shape;901;p3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s-CO" sz="3200">
                <a:solidFill>
                  <a:schemeClr val="bg2"/>
                </a:solidFill>
                <a:latin typeface="Times New Roman"/>
              </a:rPr>
              <a:t>Objetivos </a:t>
            </a:r>
            <a:r>
              <a:rPr lang="es-CO" sz="3200">
                <a:solidFill>
                  <a:schemeClr val="tx1"/>
                </a:solidFill>
                <a:latin typeface="Times New Roman"/>
              </a:rPr>
              <a:t>generales</a:t>
            </a:r>
          </a:p>
        </p:txBody>
      </p:sp>
      <p:sp>
        <p:nvSpPr>
          <p:cNvPr id="902" name="Google Shape;902;p32"/>
          <p:cNvSpPr txBox="1">
            <a:spLocks noGrp="1"/>
          </p:cNvSpPr>
          <p:nvPr>
            <p:ph type="subTitle" idx="1"/>
          </p:nvPr>
        </p:nvSpPr>
        <p:spPr>
          <a:xfrm>
            <a:off x="6035079" y="2014871"/>
            <a:ext cx="2757883" cy="1106394"/>
          </a:xfrm>
          <a:prstGeom prst="rect">
            <a:avLst/>
          </a:prstGeom>
        </p:spPr>
        <p:txBody>
          <a:bodyPr spcFirstLastPara="1" wrap="square" lIns="91425" tIns="91425" rIns="91425" bIns="91425" anchor="t" anchorCtr="0">
            <a:noAutofit/>
          </a:bodyPr>
          <a:lstStyle/>
          <a:p>
            <a:pPr marL="0" indent="0"/>
            <a:r>
              <a:rPr lang="es-CO"/>
              <a:t>Queremos lograr en un plazo de 3 a 5 meses comenzar a incrementar nuevas funcionalidades en el aplicativo, como, por ejemplo, un catálogo, función de roles, etc.</a:t>
            </a:r>
          </a:p>
        </p:txBody>
      </p:sp>
      <p:sp>
        <p:nvSpPr>
          <p:cNvPr id="903" name="Google Shape;903;p32"/>
          <p:cNvSpPr txBox="1">
            <a:spLocks noGrp="1"/>
          </p:cNvSpPr>
          <p:nvPr>
            <p:ph type="subTitle" idx="2"/>
          </p:nvPr>
        </p:nvSpPr>
        <p:spPr>
          <a:xfrm>
            <a:off x="361823" y="2014871"/>
            <a:ext cx="2747100" cy="1106395"/>
          </a:xfrm>
          <a:prstGeom prst="rect">
            <a:avLst/>
          </a:prstGeom>
        </p:spPr>
        <p:txBody>
          <a:bodyPr spcFirstLastPara="1" wrap="square" lIns="91425" tIns="91425" rIns="91425" bIns="91425" anchor="t" anchorCtr="0">
            <a:noAutofit/>
          </a:bodyPr>
          <a:lstStyle/>
          <a:p>
            <a:pPr marL="0" indent="0"/>
            <a:r>
              <a:rPr lang="es-CO"/>
              <a:t>Lo que queremos lograr a largo plazo con el aplicativo web es  ayudar y facilitar el contacto con dos roles que son, el cliente y el empleado.</a:t>
            </a:r>
          </a:p>
        </p:txBody>
      </p:sp>
      <p:sp>
        <p:nvSpPr>
          <p:cNvPr id="904" name="Google Shape;904;p32"/>
          <p:cNvSpPr txBox="1">
            <a:spLocks noGrp="1"/>
          </p:cNvSpPr>
          <p:nvPr>
            <p:ph type="subTitle" idx="3"/>
          </p:nvPr>
        </p:nvSpPr>
        <p:spPr>
          <a:xfrm>
            <a:off x="361821" y="1517420"/>
            <a:ext cx="2747100" cy="497400"/>
          </a:xfrm>
          <a:prstGeom prst="rect">
            <a:avLst/>
          </a:prstGeom>
        </p:spPr>
        <p:txBody>
          <a:bodyPr spcFirstLastPara="1" wrap="square" lIns="91425" tIns="91425" rIns="91425" bIns="91425" anchor="b" anchorCtr="0">
            <a:noAutofit/>
          </a:bodyPr>
          <a:lstStyle/>
          <a:p>
            <a:pPr marL="0" indent="0"/>
            <a:r>
              <a:rPr lang="es-CO"/>
              <a:t>Largo Plazo</a:t>
            </a:r>
          </a:p>
        </p:txBody>
      </p:sp>
      <p:sp>
        <p:nvSpPr>
          <p:cNvPr id="3" name="Google Shape;900;p32">
            <a:extLst>
              <a:ext uri="{FF2B5EF4-FFF2-40B4-BE49-F238E27FC236}">
                <a16:creationId xmlns:a16="http://schemas.microsoft.com/office/drawing/2014/main" id="{7097FF28-9A1D-681A-8052-D19E59718C73}"/>
              </a:ext>
            </a:extLst>
          </p:cNvPr>
          <p:cNvSpPr txBox="1">
            <a:spLocks/>
          </p:cNvSpPr>
          <p:nvPr/>
        </p:nvSpPr>
        <p:spPr>
          <a:xfrm>
            <a:off x="6036517" y="1518858"/>
            <a:ext cx="2747100" cy="49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9pPr>
          </a:lstStyle>
          <a:p>
            <a:pPr marL="0" indent="0"/>
            <a:r>
              <a:rPr lang="es-ES"/>
              <a:t>Corto Plazo</a:t>
            </a:r>
          </a:p>
        </p:txBody>
      </p:sp>
      <p:sp>
        <p:nvSpPr>
          <p:cNvPr id="5" name="Google Shape;902;p32">
            <a:extLst>
              <a:ext uri="{FF2B5EF4-FFF2-40B4-BE49-F238E27FC236}">
                <a16:creationId xmlns:a16="http://schemas.microsoft.com/office/drawing/2014/main" id="{E47A8B56-F216-4D58-D52C-9544D5B11BA0}"/>
              </a:ext>
            </a:extLst>
          </p:cNvPr>
          <p:cNvSpPr txBox="1">
            <a:spLocks/>
          </p:cNvSpPr>
          <p:nvPr/>
        </p:nvSpPr>
        <p:spPr>
          <a:xfrm>
            <a:off x="3103536" y="2016310"/>
            <a:ext cx="2747100" cy="728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0" indent="0"/>
            <a:r>
              <a:rPr lang="es-ES"/>
              <a:t>En el próximo año queremos lograr que la página web incremente su tráfico en un 15%.</a:t>
            </a:r>
          </a:p>
        </p:txBody>
      </p:sp>
    </p:spTree>
    <p:extLst>
      <p:ext uri="{BB962C8B-B14F-4D97-AF65-F5344CB8AC3E}">
        <p14:creationId xmlns:p14="http://schemas.microsoft.com/office/powerpoint/2010/main" val="225604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3"/>
          <p:cNvSpPr txBox="1">
            <a:spLocks noGrp="1"/>
          </p:cNvSpPr>
          <p:nvPr>
            <p:ph type="title"/>
          </p:nvPr>
        </p:nvSpPr>
        <p:spPr>
          <a:xfrm>
            <a:off x="687651" y="280708"/>
            <a:ext cx="7704000" cy="572700"/>
          </a:xfrm>
          <a:prstGeom prst="rect">
            <a:avLst/>
          </a:prstGeom>
        </p:spPr>
        <p:txBody>
          <a:bodyPr spcFirstLastPara="1" wrap="square" lIns="91425" tIns="91425" rIns="91425" bIns="91425" anchor="t" anchorCtr="0">
            <a:noAutofit/>
          </a:bodyPr>
          <a:lstStyle/>
          <a:p>
            <a:r>
              <a:rPr lang="es-CO" sz="3200">
                <a:solidFill>
                  <a:schemeClr val="bg2"/>
                </a:solidFill>
                <a:latin typeface="Times New Roman"/>
              </a:rPr>
              <a:t>Objetivos </a:t>
            </a:r>
            <a:r>
              <a:rPr lang="es-CO" sz="3200">
                <a:latin typeface="Times New Roman"/>
              </a:rPr>
              <a:t>específicos</a:t>
            </a:r>
          </a:p>
        </p:txBody>
      </p:sp>
      <p:grpSp>
        <p:nvGrpSpPr>
          <p:cNvPr id="922" name="Google Shape;922;p33"/>
          <p:cNvGrpSpPr/>
          <p:nvPr/>
        </p:nvGrpSpPr>
        <p:grpSpPr>
          <a:xfrm>
            <a:off x="1063900" y="1616324"/>
            <a:ext cx="320142" cy="243149"/>
            <a:chOff x="3086313" y="2877049"/>
            <a:chExt cx="320142" cy="243149"/>
          </a:xfrm>
        </p:grpSpPr>
        <p:sp>
          <p:nvSpPr>
            <p:cNvPr id="924" name="Google Shape;924;p33"/>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Subtítulo 12">
            <a:extLst>
              <a:ext uri="{FF2B5EF4-FFF2-40B4-BE49-F238E27FC236}">
                <a16:creationId xmlns:a16="http://schemas.microsoft.com/office/drawing/2014/main" id="{1F828005-15DA-E96F-A68C-07D678D6FFE2}"/>
              </a:ext>
            </a:extLst>
          </p:cNvPr>
          <p:cNvSpPr>
            <a:spLocks noGrp="1"/>
          </p:cNvSpPr>
          <p:nvPr>
            <p:ph type="subTitle" idx="1"/>
          </p:nvPr>
        </p:nvSpPr>
        <p:spPr>
          <a:xfrm>
            <a:off x="128898" y="1033614"/>
            <a:ext cx="6844346" cy="2709498"/>
          </a:xfrm>
        </p:spPr>
        <p:txBody>
          <a:bodyPr/>
          <a:lstStyle/>
          <a:p>
            <a:r>
              <a:rPr lang="es-ES" sz="1400">
                <a:solidFill>
                  <a:schemeClr val="tx1"/>
                </a:solidFill>
                <a:latin typeface="Times New Roman"/>
              </a:rPr>
              <a:t>Los objetivos específicos son aquellos que describen de forma detallada y precisa las</a:t>
            </a:r>
            <a:endParaRPr lang="es-ES">
              <a:solidFill>
                <a:schemeClr val="tx1"/>
              </a:solidFill>
            </a:endParaRPr>
          </a:p>
          <a:p>
            <a:r>
              <a:rPr lang="es-ES" sz="1400">
                <a:solidFill>
                  <a:schemeClr val="tx1"/>
                </a:solidFill>
                <a:latin typeface="Times New Roman"/>
              </a:rPr>
              <a:t>metas que se deben alcanzar en un proyecto para lograr uno o varios objetivos</a:t>
            </a:r>
            <a:endParaRPr lang="es-ES">
              <a:solidFill>
                <a:schemeClr val="tx1"/>
              </a:solidFill>
            </a:endParaRPr>
          </a:p>
          <a:p>
            <a:r>
              <a:rPr lang="es-ES" sz="1400">
                <a:solidFill>
                  <a:schemeClr val="tx1"/>
                </a:solidFill>
                <a:latin typeface="Times New Roman"/>
              </a:rPr>
              <a:t>generales. Estos objetivos están enfocados de una forma más concreta que los</a:t>
            </a:r>
            <a:endParaRPr lang="es-ES">
              <a:solidFill>
                <a:schemeClr val="tx1"/>
              </a:solidFill>
            </a:endParaRPr>
          </a:p>
          <a:p>
            <a:r>
              <a:rPr lang="es-ES" sz="1400">
                <a:solidFill>
                  <a:schemeClr val="tx1"/>
                </a:solidFill>
                <a:latin typeface="Times New Roman"/>
              </a:rPr>
              <a:t>objetivos generales, y se utilizan para guiar la planificación y la ejecución del</a:t>
            </a:r>
            <a:endParaRPr lang="es-ES">
              <a:solidFill>
                <a:schemeClr val="tx1"/>
              </a:solidFill>
            </a:endParaRPr>
          </a:p>
          <a:p>
            <a:r>
              <a:rPr lang="es-ES" sz="1400">
                <a:solidFill>
                  <a:schemeClr val="tx1"/>
                </a:solidFill>
                <a:latin typeface="Times New Roman"/>
              </a:rPr>
              <a:t>Proyecto. También ayudan a desglosar el proyecto en tareas manejables y</a:t>
            </a:r>
            <a:endParaRPr lang="es-ES">
              <a:solidFill>
                <a:schemeClr val="tx1"/>
              </a:solidFill>
            </a:endParaRPr>
          </a:p>
          <a:p>
            <a:r>
              <a:rPr lang="es-ES" sz="1400">
                <a:solidFill>
                  <a:schemeClr val="tx1"/>
                </a:solidFill>
                <a:latin typeface="Times New Roman"/>
              </a:rPr>
              <a:t>alcanzables. Además, permiten medir el progreso del proyecto por etapas, y evaluar</a:t>
            </a:r>
            <a:endParaRPr lang="es-ES">
              <a:solidFill>
                <a:schemeClr val="tx1"/>
              </a:solidFill>
            </a:endParaRPr>
          </a:p>
          <a:p>
            <a:r>
              <a:rPr lang="es-ES" sz="1400">
                <a:solidFill>
                  <a:schemeClr val="tx1"/>
                </a:solidFill>
                <a:latin typeface="Times New Roman"/>
              </a:rPr>
              <a:t>el éxito de cada una de ellas en relación a cada objetivo específico.</a:t>
            </a:r>
            <a:endParaRPr lang="es-ES">
              <a:solidFill>
                <a:schemeClr val="tx1"/>
              </a:solidFill>
            </a:endParaRPr>
          </a:p>
          <a:p>
            <a:endParaRPr lang="es-ES" sz="1400">
              <a:solidFill>
                <a:schemeClr val="tx1"/>
              </a:solidFill>
              <a:latin typeface="Times New Roman"/>
            </a:endParaRPr>
          </a:p>
          <a:p>
            <a:r>
              <a:rPr lang="es-ES" sz="1400">
                <a:solidFill>
                  <a:schemeClr val="tx1"/>
                </a:solidFill>
                <a:latin typeface="Times New Roman"/>
              </a:rPr>
              <a:t>Características</a:t>
            </a:r>
          </a:p>
          <a:p>
            <a:endParaRPr lang="es-ES" sz="1400">
              <a:solidFill>
                <a:schemeClr val="tx1"/>
              </a:solidFill>
              <a:latin typeface="Times New Roman"/>
            </a:endParaRPr>
          </a:p>
          <a:p>
            <a:r>
              <a:rPr lang="es-ES" sz="1400">
                <a:solidFill>
                  <a:schemeClr val="tx1"/>
                </a:solidFill>
                <a:latin typeface="Times New Roman"/>
              </a:rPr>
              <a:t>– Concretos y detallados. Se enfocan en lograr un resultado concreto y medible.</a:t>
            </a:r>
          </a:p>
          <a:p>
            <a:r>
              <a:rPr lang="es-ES" sz="1400">
                <a:solidFill>
                  <a:schemeClr val="tx1"/>
                </a:solidFill>
                <a:latin typeface="Times New Roman"/>
              </a:rPr>
              <a:t>– Especifican detalles, plazos y recursos.</a:t>
            </a:r>
          </a:p>
          <a:p>
            <a:r>
              <a:rPr lang="es-ES" sz="1400">
                <a:solidFill>
                  <a:schemeClr val="tx1"/>
                </a:solidFill>
                <a:latin typeface="Times New Roman"/>
              </a:rPr>
              <a:t>– Ayudan a alcanzar los objetivos generales y establecen un camino claro hacia su</a:t>
            </a:r>
          </a:p>
          <a:p>
            <a:r>
              <a:rPr lang="es-ES" sz="1400">
                <a:solidFill>
                  <a:schemeClr val="tx1"/>
                </a:solidFill>
                <a:latin typeface="Times New Roman"/>
              </a:rPr>
              <a:t>consecución.</a:t>
            </a:r>
            <a:endParaRPr lang="es-ES">
              <a:solidFill>
                <a:schemeClr val="tx1"/>
              </a:solidFill>
            </a:endParaRPr>
          </a:p>
          <a:p>
            <a:r>
              <a:rPr lang="es-ES" sz="1400">
                <a:solidFill>
                  <a:schemeClr val="tx1"/>
                </a:solidFill>
                <a:latin typeface="Times New Roman"/>
              </a:rPr>
              <a:t>– Son más tangibles y cuantificables que los objetivos generales.</a:t>
            </a:r>
          </a:p>
          <a:p>
            <a:r>
              <a:rPr lang="es-ES" sz="1400">
                <a:solidFill>
                  <a:schemeClr val="tx1"/>
                </a:solidFill>
                <a:latin typeface="Times New Roman"/>
              </a:rPr>
              <a:t>– Son la base para medir el progreso y el logro de los objetivos generales.</a:t>
            </a:r>
          </a:p>
          <a:p>
            <a:r>
              <a:rPr lang="es-ES" sz="1400">
                <a:solidFill>
                  <a:schemeClr val="tx1"/>
                </a:solidFill>
                <a:latin typeface="Times New Roman"/>
              </a:rPr>
              <a:t>– Estructuran el trabajo y ayudan a mantener al equipo enfocado en las tareas a realizar.</a:t>
            </a:r>
          </a:p>
          <a:p>
            <a:endParaRPr lang="es-ES" sz="1400">
              <a:solidFill>
                <a:schemeClr val="tx1"/>
              </a:solidFill>
              <a:latin typeface="Times New Roman"/>
            </a:endParaRPr>
          </a:p>
          <a:p>
            <a:r>
              <a:rPr lang="es-ES">
                <a:solidFill>
                  <a:schemeClr val="tx1"/>
                </a:solidFill>
                <a:latin typeface="Times New Roman"/>
              </a:rPr>
              <a:t>De Miguel (2020)</a:t>
            </a:r>
          </a:p>
          <a:p>
            <a:endParaRPr lang="es-ES" sz="1400">
              <a:solidFill>
                <a:schemeClr val="tx1"/>
              </a:solidFill>
              <a:latin typeface="Times New Roman"/>
            </a:endParaRPr>
          </a:p>
          <a:p>
            <a:endParaRPr lang="es-ES" sz="1400">
              <a:latin typeface="Times New Roman"/>
            </a:endParaRPr>
          </a:p>
          <a:p>
            <a:endParaRPr lang="es-ES"/>
          </a:p>
          <a:p>
            <a:endParaRPr lang="es-ES" sz="1400">
              <a:latin typeface="Times New Roman"/>
            </a:endParaRPr>
          </a:p>
          <a:p>
            <a:endParaRPr lang="es-ES"/>
          </a:p>
        </p:txBody>
      </p:sp>
      <p:sp>
        <p:nvSpPr>
          <p:cNvPr id="2" name="CuadroTexto 1">
            <a:extLst>
              <a:ext uri="{FF2B5EF4-FFF2-40B4-BE49-F238E27FC236}">
                <a16:creationId xmlns:a16="http://schemas.microsoft.com/office/drawing/2014/main" id="{610BDB44-A4F9-A1BE-44A9-EE490761140D}"/>
              </a:ext>
            </a:extLst>
          </p:cNvPr>
          <p:cNvSpPr txBox="1"/>
          <p:nvPr/>
        </p:nvSpPr>
        <p:spPr>
          <a:xfrm>
            <a:off x="2842029" y="4822353"/>
            <a:ext cx="59041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100">
                <a:solidFill>
                  <a:schemeClr val="tx1"/>
                </a:solidFill>
                <a:latin typeface="Times New Roman"/>
                <a:cs typeface="Times New Roman"/>
              </a:rPr>
              <a:t>De miguel  (2020) </a:t>
            </a:r>
            <a:r>
              <a:rPr lang="es-ES" sz="900" i="1">
                <a:solidFill>
                  <a:schemeClr val="tx1"/>
                </a:solidFill>
                <a:latin typeface="Times New Roman"/>
              </a:rPr>
              <a:t>Objetivos generales y específicos: qué son y cómo fijarlos </a:t>
            </a:r>
            <a:r>
              <a:rPr lang="es-ES" sz="1100" u="sng">
                <a:solidFill>
                  <a:srgbClr val="0070C0"/>
                </a:solidFill>
              </a:rPr>
              <a:t>https://n9.cl/ie5vm</a:t>
            </a:r>
            <a:endParaRPr lang="es-ES" u="sng"/>
          </a:p>
          <a:p>
            <a:endParaRPr lang="es-ES" sz="1100"/>
          </a:p>
          <a:p>
            <a:pPr algn="l"/>
            <a:endParaRPr lang="es-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3"/>
          <p:cNvSpPr txBox="1">
            <a:spLocks noGrp="1"/>
          </p:cNvSpPr>
          <p:nvPr>
            <p:ph type="title"/>
          </p:nvPr>
        </p:nvSpPr>
        <p:spPr>
          <a:xfrm>
            <a:off x="687651" y="280708"/>
            <a:ext cx="7704000" cy="572700"/>
          </a:xfrm>
          <a:prstGeom prst="rect">
            <a:avLst/>
          </a:prstGeom>
        </p:spPr>
        <p:txBody>
          <a:bodyPr spcFirstLastPara="1" wrap="square" lIns="91425" tIns="91425" rIns="91425" bIns="91425" anchor="t" anchorCtr="0">
            <a:noAutofit/>
          </a:bodyPr>
          <a:lstStyle/>
          <a:p>
            <a:r>
              <a:rPr lang="es-CO" sz="3200">
                <a:solidFill>
                  <a:schemeClr val="bg2"/>
                </a:solidFill>
                <a:latin typeface="Times New Roman"/>
              </a:rPr>
              <a:t>Objetivos </a:t>
            </a:r>
            <a:r>
              <a:rPr lang="es-CO" sz="3200">
                <a:latin typeface="Times New Roman"/>
              </a:rPr>
              <a:t>específicos</a:t>
            </a:r>
          </a:p>
        </p:txBody>
      </p:sp>
      <p:grpSp>
        <p:nvGrpSpPr>
          <p:cNvPr id="922" name="Google Shape;922;p33"/>
          <p:cNvGrpSpPr/>
          <p:nvPr/>
        </p:nvGrpSpPr>
        <p:grpSpPr>
          <a:xfrm>
            <a:off x="1063900" y="1616324"/>
            <a:ext cx="320142" cy="243149"/>
            <a:chOff x="3086313" y="2877049"/>
            <a:chExt cx="320142" cy="243149"/>
          </a:xfrm>
        </p:grpSpPr>
        <p:sp>
          <p:nvSpPr>
            <p:cNvPr id="924" name="Google Shape;924;p33"/>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Subtítulo 12">
            <a:extLst>
              <a:ext uri="{FF2B5EF4-FFF2-40B4-BE49-F238E27FC236}">
                <a16:creationId xmlns:a16="http://schemas.microsoft.com/office/drawing/2014/main" id="{1F828005-15DA-E96F-A68C-07D678D6FFE2}"/>
              </a:ext>
            </a:extLst>
          </p:cNvPr>
          <p:cNvSpPr>
            <a:spLocks noGrp="1"/>
          </p:cNvSpPr>
          <p:nvPr>
            <p:ph type="subTitle" idx="1"/>
          </p:nvPr>
        </p:nvSpPr>
        <p:spPr>
          <a:xfrm>
            <a:off x="269077" y="1389454"/>
            <a:ext cx="6844346" cy="3399611"/>
          </a:xfrm>
        </p:spPr>
        <p:txBody>
          <a:bodyPr/>
          <a:lstStyle/>
          <a:p>
            <a:endParaRPr lang="es-ES" sz="1400">
              <a:solidFill>
                <a:schemeClr val="tx1"/>
              </a:solidFill>
              <a:latin typeface="Times New Roman"/>
            </a:endParaRPr>
          </a:p>
          <a:p>
            <a:r>
              <a:rPr lang="es-ES" sz="1400">
                <a:solidFill>
                  <a:schemeClr val="tx1"/>
                </a:solidFill>
                <a:latin typeface="Times New Roman"/>
              </a:rPr>
              <a:t>Implementar un sistema de análisis de datos y algoritmos automatizados en la empresa PATY SPORT esto con el fin de identificar productos no requeridos en el inventario, notificando al dueño de la empresa de manera oportuna y manteniendo el inventario actualizado de acuerdo con las tendencias de moda y la demanda del mercado.</a:t>
            </a:r>
            <a:endParaRPr lang="es-ES">
              <a:solidFill>
                <a:schemeClr val="tx1"/>
              </a:solidFill>
              <a:latin typeface="Times New Roman"/>
            </a:endParaRPr>
          </a:p>
          <a:p>
            <a:endParaRPr lang="es-ES" sz="1400">
              <a:solidFill>
                <a:schemeClr val="tx1"/>
              </a:solidFill>
              <a:latin typeface="Times New Roman"/>
            </a:endParaRPr>
          </a:p>
          <a:p>
            <a:endParaRPr lang="es-ES" sz="1400">
              <a:solidFill>
                <a:schemeClr val="tx1"/>
              </a:solidFill>
              <a:latin typeface="Times New Roman"/>
            </a:endParaRPr>
          </a:p>
          <a:p>
            <a:r>
              <a:rPr lang="es-ES" sz="1400">
                <a:solidFill>
                  <a:schemeClr val="tx1"/>
                </a:solidFill>
                <a:latin typeface="Times New Roman"/>
              </a:rPr>
              <a:t> En este objetivo específico queremos centrarnos en la implementación de herramientas tecnológicas que le permitan a la empresa identificar de manera automática los productos que no se están vendiendo, esto con el fin de contribuir a que la empresa tenga una mejor eficiencia y rentabilidad.</a:t>
            </a:r>
          </a:p>
          <a:p>
            <a:endParaRPr lang="es-ES" sz="1400">
              <a:solidFill>
                <a:schemeClr val="tx1"/>
              </a:solidFill>
              <a:latin typeface="Times New Roman"/>
            </a:endParaRPr>
          </a:p>
          <a:p>
            <a:endParaRPr lang="es-ES" sz="1400">
              <a:solidFill>
                <a:schemeClr val="tx1"/>
              </a:solidFill>
              <a:latin typeface="Times New Roman"/>
            </a:endParaRPr>
          </a:p>
          <a:p>
            <a:endParaRPr lang="es-ES">
              <a:solidFill>
                <a:schemeClr val="tx1"/>
              </a:solidFill>
              <a:latin typeface="Times New Roman"/>
            </a:endParaRPr>
          </a:p>
          <a:p>
            <a:endParaRPr lang="es-ES" sz="1400">
              <a:solidFill>
                <a:schemeClr val="tx1"/>
              </a:solidFill>
              <a:latin typeface="Times New Roman"/>
            </a:endParaRPr>
          </a:p>
          <a:p>
            <a:endParaRPr lang="es-ES" sz="1400">
              <a:latin typeface="Times New Roman"/>
            </a:endParaRPr>
          </a:p>
          <a:p>
            <a:endParaRPr lang="es-ES"/>
          </a:p>
          <a:p>
            <a:endParaRPr lang="es-ES" sz="1400">
              <a:latin typeface="Times New Roman"/>
            </a:endParaRPr>
          </a:p>
          <a:p>
            <a:endParaRPr lang="es-ES"/>
          </a:p>
        </p:txBody>
      </p:sp>
    </p:spTree>
    <p:extLst>
      <p:ext uri="{BB962C8B-B14F-4D97-AF65-F5344CB8AC3E}">
        <p14:creationId xmlns:p14="http://schemas.microsoft.com/office/powerpoint/2010/main" val="24311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8" name="Google Shape;948;p34"/>
          <p:cNvSpPr txBox="1">
            <a:spLocks noGrp="1"/>
          </p:cNvSpPr>
          <p:nvPr>
            <p:ph type="title"/>
          </p:nvPr>
        </p:nvSpPr>
        <p:spPr>
          <a:xfrm>
            <a:off x="277896" y="18366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3200">
                <a:solidFill>
                  <a:schemeClr val="dk2"/>
                </a:solidFill>
                <a:latin typeface="Times New Roman"/>
              </a:rPr>
              <a:t>Justi</a:t>
            </a:r>
            <a:r>
              <a:rPr lang="es-CO" sz="3200">
                <a:solidFill>
                  <a:srgbClr val="000000"/>
                </a:solidFill>
                <a:latin typeface="Times New Roman"/>
              </a:rPr>
              <a:t>ficación</a:t>
            </a:r>
            <a:endParaRPr lang="es-CO" sz="3200">
              <a:latin typeface="Times New Roman"/>
            </a:endParaRPr>
          </a:p>
        </p:txBody>
      </p:sp>
      <p:sp>
        <p:nvSpPr>
          <p:cNvPr id="949" name="Google Shape;949;p34"/>
          <p:cNvSpPr txBox="1">
            <a:spLocks noGrp="1"/>
          </p:cNvSpPr>
          <p:nvPr>
            <p:ph type="subTitle" idx="1"/>
          </p:nvPr>
        </p:nvSpPr>
        <p:spPr>
          <a:xfrm>
            <a:off x="398972" y="876195"/>
            <a:ext cx="8547565" cy="3596738"/>
          </a:xfrm>
          <a:prstGeom prst="rect">
            <a:avLst/>
          </a:prstGeom>
        </p:spPr>
        <p:txBody>
          <a:bodyPr spcFirstLastPara="1" wrap="square" lIns="91425" tIns="91425" rIns="91425" bIns="91425" anchor="t" anchorCtr="0">
            <a:noAutofit/>
          </a:bodyPr>
          <a:lstStyle/>
          <a:p>
            <a:pPr marL="0" indent="0"/>
            <a:r>
              <a:rPr lang="es-CO" sz="1400">
                <a:latin typeface="Times New Roman"/>
                <a:cs typeface="Times New Roman"/>
              </a:rPr>
              <a:t>Una justificación es la exposición de las razones por las que realizamos un proyecto o investigación. En otras palabras, es un ejercicio argumentativo donde son expuestas las razones por las cuales un proyecto es realizado.</a:t>
            </a:r>
            <a:endParaRPr lang="es-CO" sz="1400">
              <a:solidFill>
                <a:srgbClr val="000000"/>
              </a:solidFill>
              <a:latin typeface="Times New Roman"/>
              <a:cs typeface="Times New Roman"/>
            </a:endParaRPr>
          </a:p>
          <a:p>
            <a:pPr marL="0" indent="0"/>
            <a:endParaRPr lang="es-CO" sz="1400" b="1">
              <a:solidFill>
                <a:srgbClr val="333333"/>
              </a:solidFill>
              <a:latin typeface="Times New Roman"/>
              <a:cs typeface="Times New Roman"/>
            </a:endParaRPr>
          </a:p>
          <a:p>
            <a:pPr marL="0" indent="0"/>
            <a:r>
              <a:rPr lang="es-CO" sz="1400" b="1">
                <a:solidFill>
                  <a:srgbClr val="333333"/>
                </a:solidFill>
                <a:latin typeface="Times New Roman"/>
                <a:cs typeface="Times New Roman"/>
              </a:rPr>
              <a:t>Pasos</a:t>
            </a:r>
            <a:r>
              <a:rPr lang="es-CO" sz="1400">
                <a:solidFill>
                  <a:srgbClr val="333333"/>
                </a:solidFill>
                <a:latin typeface="Times New Roman"/>
                <a:cs typeface="Times New Roman"/>
              </a:rPr>
              <a:t> que deben seguirse para hacer la justificación de un </a:t>
            </a:r>
            <a:endParaRPr lang="es-CO" sz="1400">
              <a:solidFill>
                <a:srgbClr val="000000"/>
              </a:solidFill>
              <a:latin typeface="Times New Roman"/>
              <a:cs typeface="Times New Roman"/>
            </a:endParaRPr>
          </a:p>
          <a:p>
            <a:pPr marL="0" indent="0"/>
            <a:r>
              <a:rPr lang="es-CO" sz="1400">
                <a:solidFill>
                  <a:srgbClr val="333333"/>
                </a:solidFill>
                <a:latin typeface="Times New Roman"/>
                <a:cs typeface="Times New Roman"/>
              </a:rPr>
              <a:t>proyecto son bastante claros:</a:t>
            </a:r>
            <a:endParaRPr lang="es-CO" sz="1400">
              <a:latin typeface="Times New Roman"/>
            </a:endParaRPr>
          </a:p>
          <a:p>
            <a:pPr marL="0" indent="0"/>
            <a:endParaRPr lang="es-CO" sz="1400">
              <a:solidFill>
                <a:srgbClr val="333333"/>
              </a:solidFill>
              <a:latin typeface="Times New Roman"/>
              <a:cs typeface="Times New Roman"/>
            </a:endParaRPr>
          </a:p>
          <a:p>
            <a:pPr>
              <a:buFont typeface="Arial"/>
              <a:buChar char="•"/>
            </a:pPr>
            <a:r>
              <a:rPr lang="es-CO" sz="1400">
                <a:solidFill>
                  <a:srgbClr val="333333"/>
                </a:solidFill>
                <a:latin typeface="Times New Roman"/>
                <a:cs typeface="Times New Roman"/>
              </a:rPr>
              <a:t>Describir el problema.</a:t>
            </a:r>
            <a:endParaRPr lang="es-CO" sz="1400">
              <a:latin typeface="Times New Roman"/>
            </a:endParaRPr>
          </a:p>
          <a:p>
            <a:pPr>
              <a:buFont typeface="Arial"/>
              <a:buChar char="•"/>
            </a:pPr>
            <a:r>
              <a:rPr lang="es-CO" sz="1400">
                <a:solidFill>
                  <a:srgbClr val="333333"/>
                </a:solidFill>
                <a:latin typeface="Times New Roman"/>
                <a:cs typeface="Times New Roman"/>
              </a:rPr>
              <a:t>Describir el alcance del proyecto a corto, mediano</a:t>
            </a:r>
            <a:endParaRPr lang="es-CO" sz="1400">
              <a:solidFill>
                <a:srgbClr val="000000"/>
              </a:solidFill>
              <a:latin typeface="Times New Roman"/>
              <a:cs typeface="Times New Roman"/>
            </a:endParaRPr>
          </a:p>
          <a:p>
            <a:pPr>
              <a:buFont typeface="Arial"/>
              <a:buChar char="•"/>
            </a:pPr>
            <a:r>
              <a:rPr lang="es-CO" sz="1400">
                <a:solidFill>
                  <a:srgbClr val="333333"/>
                </a:solidFill>
                <a:latin typeface="Times New Roman"/>
                <a:cs typeface="Times New Roman"/>
              </a:rPr>
              <a:t> y largo plazo. Es decir, los propósitos.</a:t>
            </a:r>
            <a:endParaRPr lang="es-CO" sz="1400">
              <a:latin typeface="Times New Roman"/>
            </a:endParaRPr>
          </a:p>
          <a:p>
            <a:pPr>
              <a:buFont typeface="Arial"/>
              <a:buChar char="•"/>
            </a:pPr>
            <a:r>
              <a:rPr lang="es-CO" sz="1400">
                <a:solidFill>
                  <a:srgbClr val="333333"/>
                </a:solidFill>
                <a:latin typeface="Times New Roman"/>
                <a:cs typeface="Times New Roman"/>
              </a:rPr>
              <a:t>Responder una serie de cuestionamientos.</a:t>
            </a:r>
            <a:endParaRPr lang="es-CO" sz="1400">
              <a:latin typeface="Times New Roman"/>
            </a:endParaRPr>
          </a:p>
          <a:p>
            <a:endParaRPr lang="es-CO" sz="1400">
              <a:solidFill>
                <a:srgbClr val="333333"/>
              </a:solidFill>
              <a:latin typeface="Times New Roman"/>
              <a:cs typeface="Times New Roman"/>
            </a:endParaRPr>
          </a:p>
          <a:p>
            <a:r>
              <a:rPr lang="es-CO" sz="1400">
                <a:solidFill>
                  <a:srgbClr val="333333"/>
                </a:solidFill>
                <a:latin typeface="Times New Roman"/>
                <a:cs typeface="Times New Roman"/>
              </a:rPr>
              <a:t>El punto número tres podemos desmenuzarlo en puntos aún más</a:t>
            </a:r>
            <a:endParaRPr lang="es-CO">
              <a:solidFill>
                <a:srgbClr val="000000"/>
              </a:solidFill>
              <a:latin typeface="Times New Roman"/>
              <a:cs typeface="Times New Roman"/>
            </a:endParaRPr>
          </a:p>
          <a:p>
            <a:r>
              <a:rPr lang="es-CO" sz="1400">
                <a:solidFill>
                  <a:srgbClr val="333333"/>
                </a:solidFill>
                <a:latin typeface="Times New Roman"/>
                <a:cs typeface="Times New Roman"/>
              </a:rPr>
              <a:t> específicos. Dentro de una justificación deben responderse varias</a:t>
            </a:r>
            <a:endParaRPr lang="es-CO">
              <a:solidFill>
                <a:srgbClr val="000000"/>
              </a:solidFill>
              <a:latin typeface="Times New Roman"/>
              <a:cs typeface="Times New Roman"/>
            </a:endParaRPr>
          </a:p>
          <a:p>
            <a:r>
              <a:rPr lang="es-CO" sz="1400">
                <a:solidFill>
                  <a:srgbClr val="333333"/>
                </a:solidFill>
                <a:latin typeface="Times New Roman"/>
                <a:cs typeface="Times New Roman"/>
              </a:rPr>
              <a:t> preguntas que van a esclarecer la temática tratada, demostrando la</a:t>
            </a:r>
            <a:endParaRPr lang="es-CO">
              <a:solidFill>
                <a:srgbClr val="000000"/>
              </a:solidFill>
              <a:latin typeface="Times New Roman"/>
              <a:cs typeface="Times New Roman"/>
            </a:endParaRPr>
          </a:p>
          <a:p>
            <a:r>
              <a:rPr lang="es-CO" sz="1400">
                <a:solidFill>
                  <a:srgbClr val="333333"/>
                </a:solidFill>
                <a:latin typeface="Times New Roman"/>
                <a:cs typeface="Times New Roman"/>
              </a:rPr>
              <a:t> utilidad del proyecto para el ámbito que corresponda. Estas interrogantes</a:t>
            </a:r>
            <a:endParaRPr lang="es-CO">
              <a:solidFill>
                <a:srgbClr val="000000"/>
              </a:solidFill>
              <a:latin typeface="Times New Roman"/>
              <a:cs typeface="Times New Roman"/>
            </a:endParaRPr>
          </a:p>
          <a:p>
            <a:r>
              <a:rPr lang="es-CO" sz="1400">
                <a:solidFill>
                  <a:srgbClr val="333333"/>
                </a:solidFill>
                <a:latin typeface="Times New Roman"/>
                <a:cs typeface="Times New Roman"/>
              </a:rPr>
              <a:t> no deben escribirse en forma literal como cuestionario, sino que deben </a:t>
            </a:r>
            <a:endParaRPr lang="es-CO">
              <a:solidFill>
                <a:srgbClr val="000000"/>
              </a:solidFill>
              <a:latin typeface="Times New Roman"/>
              <a:cs typeface="Times New Roman"/>
            </a:endParaRPr>
          </a:p>
          <a:p>
            <a:r>
              <a:rPr lang="es-CO" sz="1400">
                <a:solidFill>
                  <a:srgbClr val="333333"/>
                </a:solidFill>
                <a:latin typeface="Times New Roman"/>
                <a:cs typeface="Times New Roman"/>
              </a:rPr>
              <a:t>dentro del texto de manera natural y con un orden claro.</a:t>
            </a:r>
            <a:endParaRPr lang="es-CO">
              <a:latin typeface="Times New Roman"/>
            </a:endParaRPr>
          </a:p>
          <a:p>
            <a:endParaRPr lang="es-CO" sz="1400">
              <a:solidFill>
                <a:srgbClr val="333333"/>
              </a:solidFill>
              <a:latin typeface="Times New Roman"/>
              <a:cs typeface="Times New Roman"/>
            </a:endParaRPr>
          </a:p>
          <a:p>
            <a:r>
              <a:rPr lang="es-CO">
                <a:solidFill>
                  <a:srgbClr val="333333"/>
                </a:solidFill>
                <a:latin typeface="Times New Roman"/>
                <a:cs typeface="Times New Roman"/>
              </a:rPr>
              <a:t>(Álvarez, 2022)</a:t>
            </a:r>
          </a:p>
          <a:p>
            <a:pPr marL="0" indent="0"/>
            <a:endParaRPr lang="es-CO" sz="1400">
              <a:latin typeface="Times New Roman"/>
              <a:cs typeface="Times New Roman"/>
            </a:endParaRPr>
          </a:p>
        </p:txBody>
      </p:sp>
      <p:sp>
        <p:nvSpPr>
          <p:cNvPr id="4" name="CuadroTexto 3">
            <a:extLst>
              <a:ext uri="{FF2B5EF4-FFF2-40B4-BE49-F238E27FC236}">
                <a16:creationId xmlns:a16="http://schemas.microsoft.com/office/drawing/2014/main" id="{4E11B534-3154-2F86-A05C-976C41743A2B}"/>
              </a:ext>
            </a:extLst>
          </p:cNvPr>
          <p:cNvSpPr txBox="1"/>
          <p:nvPr/>
        </p:nvSpPr>
        <p:spPr>
          <a:xfrm>
            <a:off x="3734942" y="4783220"/>
            <a:ext cx="5257883" cy="577081"/>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050">
                <a:solidFill>
                  <a:schemeClr val="tx1"/>
                </a:solidFill>
                <a:latin typeface="Times New Roman"/>
              </a:rPr>
              <a:t>Álvarez (2022) </a:t>
            </a:r>
            <a:r>
              <a:rPr lang="es-ES" sz="1050" i="1">
                <a:solidFill>
                  <a:schemeClr val="tx1"/>
                </a:solidFill>
                <a:latin typeface="Times New Roman"/>
              </a:rPr>
              <a:t>¿Cómo hacer la justificación de un proyecto?</a:t>
            </a:r>
            <a:r>
              <a:rPr lang="es-ES" sz="1050">
                <a:solidFill>
                  <a:schemeClr val="tx1"/>
                </a:solidFill>
                <a:latin typeface="Times New Roman"/>
              </a:rPr>
              <a:t> </a:t>
            </a:r>
            <a:r>
              <a:rPr lang="es-ES" sz="1050">
                <a:solidFill>
                  <a:srgbClr val="0070C0"/>
                </a:solidFill>
                <a:hlinkClick r:id="rId3">
                  <a:extLst>
                    <a:ext uri="{A12FA001-AC4F-418D-AE19-62706E023703}">
                      <ahyp:hlinkClr xmlns:ahyp="http://schemas.microsoft.com/office/drawing/2018/hyperlinkcolor" val="tx"/>
                    </a:ext>
                  </a:extLst>
                </a:hlinkClick>
              </a:rPr>
              <a:t>https://acortar.link/VbXkDX</a:t>
            </a:r>
            <a:endParaRPr lang="es-ES" sz="1050" u="sng">
              <a:solidFill>
                <a:srgbClr val="0070C0"/>
              </a:solidFill>
              <a:latin typeface="Times New Roman"/>
            </a:endParaRPr>
          </a:p>
          <a:p>
            <a:endParaRPr lang="es-ES" sz="1050">
              <a:solidFill>
                <a:schemeClr val="tx1"/>
              </a:solidFill>
            </a:endParaRPr>
          </a:p>
          <a:p>
            <a:endParaRPr lang="es-ES" sz="1050">
              <a:solidFill>
                <a:schemeClr val="tx1"/>
              </a:solidFill>
              <a:latin typeface="Times New Roman"/>
            </a:endParaRPr>
          </a:p>
        </p:txBody>
      </p:sp>
      <p:pic>
        <p:nvPicPr>
          <p:cNvPr id="5" name="Imagen 4" descr="Cómo hacer una justificación de un proyecto?">
            <a:extLst>
              <a:ext uri="{FF2B5EF4-FFF2-40B4-BE49-F238E27FC236}">
                <a16:creationId xmlns:a16="http://schemas.microsoft.com/office/drawing/2014/main" id="{C2D3B838-D2D0-7C84-4972-4CA9564F14CB}"/>
              </a:ext>
            </a:extLst>
          </p:cNvPr>
          <p:cNvPicPr>
            <a:picLocks noChangeAspect="1"/>
          </p:cNvPicPr>
          <p:nvPr/>
        </p:nvPicPr>
        <p:blipFill rotWithShape="1">
          <a:blip r:embed="rId4"/>
          <a:srcRect t="27322" r="392" b="13934"/>
          <a:stretch/>
        </p:blipFill>
        <p:spPr>
          <a:xfrm>
            <a:off x="6113972" y="2030788"/>
            <a:ext cx="2732444" cy="2320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CuadroTexto 2">
            <a:extLst>
              <a:ext uri="{FF2B5EF4-FFF2-40B4-BE49-F238E27FC236}">
                <a16:creationId xmlns:a16="http://schemas.microsoft.com/office/drawing/2014/main" id="{D33B406E-1A06-9518-CCFB-5B3331EB0078}"/>
              </a:ext>
            </a:extLst>
          </p:cNvPr>
          <p:cNvSpPr txBox="1"/>
          <p:nvPr/>
        </p:nvSpPr>
        <p:spPr>
          <a:xfrm>
            <a:off x="6068834" y="1606418"/>
            <a:ext cx="3193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a:latin typeface="Times New Roman"/>
              </a:rPr>
              <a:t>Figura </a:t>
            </a:r>
          </a:p>
          <a:p>
            <a:r>
              <a:rPr lang="es-ES" sz="1200">
                <a:latin typeface="Times New Roman"/>
              </a:rPr>
              <a:t>Como hacer una justificación en un proyecto</a:t>
            </a:r>
          </a:p>
        </p:txBody>
      </p:sp>
      <p:sp>
        <p:nvSpPr>
          <p:cNvPr id="9" name="CuadroTexto 8">
            <a:extLst>
              <a:ext uri="{FF2B5EF4-FFF2-40B4-BE49-F238E27FC236}">
                <a16:creationId xmlns:a16="http://schemas.microsoft.com/office/drawing/2014/main" id="{18E3A81D-82F4-9812-8665-396299051E6B}"/>
              </a:ext>
            </a:extLst>
          </p:cNvPr>
          <p:cNvSpPr txBox="1"/>
          <p:nvPr/>
        </p:nvSpPr>
        <p:spPr>
          <a:xfrm>
            <a:off x="6111966" y="4356088"/>
            <a:ext cx="314989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a:latin typeface="Times New Roman"/>
              </a:rPr>
              <a:t>(Florido, 2020) </a:t>
            </a:r>
            <a:r>
              <a:rPr lang="es-ES" sz="1200">
                <a:solidFill>
                  <a:srgbClr val="0070C0"/>
                </a:solidFill>
                <a:latin typeface="Times New Roman"/>
              </a:rPr>
              <a:t> </a:t>
            </a:r>
            <a:r>
              <a:rPr lang="es-ES" sz="1200">
                <a:solidFill>
                  <a:srgbClr val="0070C0"/>
                </a:solidFill>
              </a:rPr>
              <a:t>https://acortar.link/10rjxO</a:t>
            </a:r>
            <a:endParaRPr lang="es-ES" sz="1200" u="sng">
              <a:solidFill>
                <a:srgbClr val="0070C0"/>
              </a:solidFill>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8" name="Google Shape;948;p34"/>
          <p:cNvSpPr txBox="1">
            <a:spLocks noGrp="1"/>
          </p:cNvSpPr>
          <p:nvPr>
            <p:ph type="title"/>
          </p:nvPr>
        </p:nvSpPr>
        <p:spPr>
          <a:xfrm>
            <a:off x="277896" y="18366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3200">
                <a:solidFill>
                  <a:schemeClr val="dk2"/>
                </a:solidFill>
                <a:latin typeface="Times New Roman"/>
              </a:rPr>
              <a:t>Justi</a:t>
            </a:r>
            <a:r>
              <a:rPr lang="es-CO" sz="3200">
                <a:solidFill>
                  <a:srgbClr val="000000"/>
                </a:solidFill>
                <a:latin typeface="Times New Roman"/>
              </a:rPr>
              <a:t>ficación</a:t>
            </a:r>
            <a:endParaRPr lang="es-CO" sz="3200">
              <a:latin typeface="Times New Roman"/>
            </a:endParaRPr>
          </a:p>
        </p:txBody>
      </p:sp>
      <p:sp>
        <p:nvSpPr>
          <p:cNvPr id="6" name="Subtítulo 5">
            <a:extLst>
              <a:ext uri="{FF2B5EF4-FFF2-40B4-BE49-F238E27FC236}">
                <a16:creationId xmlns:a16="http://schemas.microsoft.com/office/drawing/2014/main" id="{16D7D90F-CA6D-5D01-AD18-775A4D609954}"/>
              </a:ext>
            </a:extLst>
          </p:cNvPr>
          <p:cNvSpPr>
            <a:spLocks noGrp="1"/>
          </p:cNvSpPr>
          <p:nvPr>
            <p:ph type="subTitle" idx="1"/>
          </p:nvPr>
        </p:nvSpPr>
        <p:spPr>
          <a:xfrm>
            <a:off x="595461" y="919327"/>
            <a:ext cx="8191726" cy="3823182"/>
          </a:xfrm>
        </p:spPr>
        <p:txBody>
          <a:bodyPr spcFirstLastPara="1" wrap="square" lIns="91425" tIns="91425" rIns="91425" bIns="91425" anchor="ctr" anchorCtr="0">
            <a:noAutofit/>
          </a:bodyPr>
          <a:lstStyle/>
          <a:p>
            <a:pPr marL="0" indent="0"/>
            <a:r>
              <a:rPr lang="es-ES" sz="1400">
                <a:latin typeface="Times New Roman"/>
              </a:rPr>
              <a:t>El objetivo de este aplicativo es que los inventarios añaden una flexibilidad a la hora de tener que hacer un registro de todo lo que hay. En la creciente demanda de los materiales en la industria mantener un stock apropiado es de vital importancia dado a que de ello depende el mantener una venta o cubrir una demanda que el cliente final solicita.</a:t>
            </a:r>
          </a:p>
          <a:p>
            <a:pPr marL="0" indent="0"/>
            <a:r>
              <a:rPr lang="es-ES" sz="1400">
                <a:latin typeface="Times New Roman"/>
              </a:rPr>
              <a:t>Es por ello por lo que en las empresas mantienen un mejor control en la cuestión de manejo de los inventarios, con el fin de evitar un exceso en las compras o mantener márgenes bajos de mercancías.</a:t>
            </a:r>
          </a:p>
          <a:p>
            <a:pPr marL="0" indent="0"/>
            <a:r>
              <a:rPr lang="es-ES" sz="1400">
                <a:latin typeface="Times New Roman"/>
              </a:rPr>
              <a:t>A través de un mejor control de los niveles de stock es posible disminuir pérdidas en el inventario de los productos, así como también evitar llegar a un exceso de productos que no es necesario según los planes de comercialización.</a:t>
            </a:r>
          </a:p>
          <a:p>
            <a:pPr marL="0" indent="0"/>
            <a:r>
              <a:rPr lang="es-ES" sz="1400">
                <a:latin typeface="Times New Roman"/>
              </a:rPr>
              <a:t>Mediante este sistema operativo, la empresa obtendrá información real de los niveles de inventario con que se cuenta físicamente en las bodegas, para así mismo contar con la información actualizada. Esto se traduce en un aprovechamiento de los recursos del sistema que se le realizará a la empresa PATY SPORT.</a:t>
            </a:r>
          </a:p>
          <a:p>
            <a:endParaRPr lang="es-ES"/>
          </a:p>
          <a:p>
            <a:endParaRPr lang="es-ES"/>
          </a:p>
        </p:txBody>
      </p:sp>
    </p:spTree>
    <p:extLst>
      <p:ext uri="{BB962C8B-B14F-4D97-AF65-F5344CB8AC3E}">
        <p14:creationId xmlns:p14="http://schemas.microsoft.com/office/powerpoint/2010/main" val="2636425423"/>
      </p:ext>
    </p:extLst>
  </p:cSld>
  <p:clrMapOvr>
    <a:masterClrMapping/>
  </p:clrMapOvr>
</p:sld>
</file>

<file path=ppt/theme/theme1.xml><?xml version="1.0" encoding="utf-8"?>
<a:theme xmlns:a="http://schemas.openxmlformats.org/drawingml/2006/main" name="Administrative Process Review Meeting by Slidesgo">
  <a:themeElements>
    <a:clrScheme name="Simple Light">
      <a:dk1>
        <a:srgbClr val="000000"/>
      </a:dk1>
      <a:lt1>
        <a:srgbClr val="F7F7F7"/>
      </a:lt1>
      <a:dk2>
        <a:srgbClr val="5757FF"/>
      </a:dk2>
      <a:lt2>
        <a:srgbClr val="FF1D25"/>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Administrative Process Review Meeting by Slidesgo</vt:lpstr>
      <vt:lpstr>Gestion de  proyecto </vt:lpstr>
      <vt:lpstr>Contenido</vt:lpstr>
      <vt:lpstr>Problemática</vt:lpstr>
      <vt:lpstr>Objetivos generales</vt:lpstr>
      <vt:lpstr>Objetivos generales</vt:lpstr>
      <vt:lpstr>Objetivos específicos</vt:lpstr>
      <vt:lpstr>Objetivos específicos</vt:lpstr>
      <vt:lpstr>Justificación</vt:lpstr>
      <vt:lpstr>Justificación</vt:lpstr>
      <vt:lpstr>Alcance</vt:lpstr>
      <vt:lpstr>Alcance</vt:lpstr>
      <vt:lpstr>Delimitación </vt:lpstr>
      <vt:lpstr>Delimitación </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Administrative Process Review Meeting</dc:title>
  <cp:revision>1</cp:revision>
  <dcterms:modified xsi:type="dcterms:W3CDTF">2024-02-29T14:50:51Z</dcterms:modified>
</cp:coreProperties>
</file>