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embeddedFontLst>
    <p:embeddedFont>
      <p:font typeface="Anaheim"/>
      <p:regular r:id="rId21"/>
    </p:embeddedFont>
    <p:embeddedFont>
      <p:font typeface="DM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XVysyUzwqLDDtJdhBAwClSGC6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DMSans-regular.fntdata"/><Relationship Id="rId21" Type="http://schemas.openxmlformats.org/officeDocument/2006/relationships/font" Target="fonts/Anaheim-regular.fntdata"/><Relationship Id="rId24" Type="http://schemas.openxmlformats.org/officeDocument/2006/relationships/font" Target="fonts/DMSans-italic.fntdata"/><Relationship Id="rId23" Type="http://schemas.openxmlformats.org/officeDocument/2006/relationships/font" Target="fonts/DMSan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DM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Google Shape;88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g28ee48132c4_3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g28ee48132c4_3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28ee48132c4_3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2" name="Google Shape;892;g28ee48132c4_3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28ee48132c4_3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8" name="Google Shape;898;g28ee48132c4_3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1f303fa9f24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3" name="Google Shape;903;g1f303fa9f24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1f4a2c93ca2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9" name="Google Shape;909;g1f4a2c93ca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1f4a189fae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1f4a189fae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9" name="Google Shape;76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8ee48132c4_3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6" name="Google Shape;786;g28ee48132c4_3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9" name="Google Shape;7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28ee48132c4_3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1" name="Google Shape;821;g28ee48132c4_3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7" name="Google Shape;8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3" name="Google Shape;85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1f2f6c491e6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9" name="Google Shape;869;g1f2f6c491e6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5" name="Google Shape;87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16"/>
          <p:cNvGrpSpPr/>
          <p:nvPr/>
        </p:nvGrpSpPr>
        <p:grpSpPr>
          <a:xfrm>
            <a:off x="152371" y="4028341"/>
            <a:ext cx="374394" cy="962866"/>
            <a:chOff x="-720900" y="1958300"/>
            <a:chExt cx="462900" cy="1190488"/>
          </a:xfrm>
        </p:grpSpPr>
        <p:sp>
          <p:nvSpPr>
            <p:cNvPr id="10" name="Google Shape;10;p1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 name="Google Shape;11;p1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 name="Google Shape;12;p1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 name="Google Shape;13;p1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 name="Google Shape;14;p1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 name="Google Shape;15;p1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 name="Google Shape;16;p1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 name="Google Shape;17;p1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 name="Google Shape;18;p1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 name="Google Shape;19;p1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 name="Google Shape;20;p1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 name="Google Shape;21;p1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 name="Google Shape;22;p1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3" name="Google Shape;23;p1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 name="Google Shape;24;p1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5" name="Google Shape;25;p16"/>
          <p:cNvGrpSpPr/>
          <p:nvPr/>
        </p:nvGrpSpPr>
        <p:grpSpPr>
          <a:xfrm rot="5400000">
            <a:off x="8322971" y="-141834"/>
            <a:ext cx="374394" cy="962866"/>
            <a:chOff x="-720900" y="1958300"/>
            <a:chExt cx="462900" cy="1190488"/>
          </a:xfrm>
        </p:grpSpPr>
        <p:sp>
          <p:nvSpPr>
            <p:cNvPr id="26" name="Google Shape;26;p1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 name="Google Shape;27;p1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 name="Google Shape;28;p1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 name="Google Shape;29;p1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 name="Google Shape;30;p1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 name="Google Shape;31;p1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 name="Google Shape;32;p1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 name="Google Shape;33;p1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 name="Google Shape;34;p1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 name="Google Shape;35;p1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 name="Google Shape;36;p1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 name="Google Shape;37;p1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8" name="Google Shape;38;p1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 name="Google Shape;39;p1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 name="Google Shape;40;p1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
        <p:nvSpPr>
          <p:cNvPr id="41" name="Google Shape;41;p16"/>
          <p:cNvSpPr txBox="1"/>
          <p:nvPr>
            <p:ph type="ctrTitle"/>
          </p:nvPr>
        </p:nvSpPr>
        <p:spPr>
          <a:xfrm>
            <a:off x="713225" y="539492"/>
            <a:ext cx="4924200" cy="19116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Clr>
                <a:srgbClr val="191919"/>
              </a:buClr>
              <a:buSzPts val="5200"/>
              <a:buNone/>
              <a:defRPr sz="47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42" name="Google Shape;42;p16"/>
          <p:cNvSpPr txBox="1"/>
          <p:nvPr>
            <p:ph idx="1" type="subTitle"/>
          </p:nvPr>
        </p:nvSpPr>
        <p:spPr>
          <a:xfrm>
            <a:off x="713225" y="2736852"/>
            <a:ext cx="2578200" cy="67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5" name="Shape 345"/>
        <p:cNvGrpSpPr/>
        <p:nvPr/>
      </p:nvGrpSpPr>
      <p:grpSpPr>
        <a:xfrm>
          <a:off x="0" y="0"/>
          <a:ext cx="0" cy="0"/>
          <a:chOff x="0" y="0"/>
          <a:chExt cx="0" cy="0"/>
        </a:xfrm>
      </p:grpSpPr>
      <p:sp>
        <p:nvSpPr>
          <p:cNvPr id="346" name="Google Shape;346;p2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347" name="Google Shape;347;p25"/>
          <p:cNvGrpSpPr/>
          <p:nvPr/>
        </p:nvGrpSpPr>
        <p:grpSpPr>
          <a:xfrm flipH="1" rot="10800000">
            <a:off x="152371" y="152402"/>
            <a:ext cx="374394" cy="962866"/>
            <a:chOff x="-720900" y="1958300"/>
            <a:chExt cx="462900" cy="1190488"/>
          </a:xfrm>
        </p:grpSpPr>
        <p:sp>
          <p:nvSpPr>
            <p:cNvPr id="348" name="Google Shape;348;p25"/>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9" name="Google Shape;349;p25"/>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0" name="Google Shape;350;p25"/>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1" name="Google Shape;351;p25"/>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2" name="Google Shape;352;p25"/>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3" name="Google Shape;353;p25"/>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4" name="Google Shape;354;p25"/>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5" name="Google Shape;355;p25"/>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6" name="Google Shape;356;p25"/>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7" name="Google Shape;357;p25"/>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8" name="Google Shape;358;p25"/>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59" name="Google Shape;359;p25"/>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0" name="Google Shape;360;p25"/>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1" name="Google Shape;361;p25"/>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2" name="Google Shape;362;p25"/>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63" name="Google Shape;363;p25"/>
          <p:cNvGrpSpPr/>
          <p:nvPr/>
        </p:nvGrpSpPr>
        <p:grpSpPr>
          <a:xfrm flipH="1" rot="5400000">
            <a:off x="8322971" y="4322577"/>
            <a:ext cx="374394" cy="962866"/>
            <a:chOff x="-720900" y="1958300"/>
            <a:chExt cx="462900" cy="1190488"/>
          </a:xfrm>
        </p:grpSpPr>
        <p:sp>
          <p:nvSpPr>
            <p:cNvPr id="364" name="Google Shape;364;p25"/>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5" name="Google Shape;365;p25"/>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6" name="Google Shape;366;p25"/>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7" name="Google Shape;367;p25"/>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8" name="Google Shape;368;p25"/>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69" name="Google Shape;369;p25"/>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0" name="Google Shape;370;p25"/>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1" name="Google Shape;371;p25"/>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2" name="Google Shape;372;p25"/>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3" name="Google Shape;373;p25"/>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4" name="Google Shape;374;p25"/>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5" name="Google Shape;375;p25"/>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6" name="Google Shape;376;p25"/>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7" name="Google Shape;377;p25"/>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78" name="Google Shape;378;p25"/>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9" name="Shape 379"/>
        <p:cNvGrpSpPr/>
        <p:nvPr/>
      </p:nvGrpSpPr>
      <p:grpSpPr>
        <a:xfrm>
          <a:off x="0" y="0"/>
          <a:ext cx="0" cy="0"/>
          <a:chOff x="0" y="0"/>
          <a:chExt cx="0" cy="0"/>
        </a:xfrm>
      </p:grpSpPr>
      <p:sp>
        <p:nvSpPr>
          <p:cNvPr id="380" name="Google Shape;380;p26"/>
          <p:cNvSpPr txBox="1"/>
          <p:nvPr>
            <p:ph type="title"/>
          </p:nvPr>
        </p:nvSpPr>
        <p:spPr>
          <a:xfrm>
            <a:off x="2317950" y="1307100"/>
            <a:ext cx="45081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1" name="Shape 381"/>
        <p:cNvGrpSpPr/>
        <p:nvPr/>
      </p:nvGrpSpPr>
      <p:grpSpPr>
        <a:xfrm>
          <a:off x="0" y="0"/>
          <a:ext cx="0" cy="0"/>
          <a:chOff x="0" y="0"/>
          <a:chExt cx="0" cy="0"/>
        </a:xfrm>
      </p:grpSpPr>
      <p:sp>
        <p:nvSpPr>
          <p:cNvPr id="382" name="Google Shape;382;p27"/>
          <p:cNvSpPr txBox="1"/>
          <p:nvPr>
            <p:ph type="title"/>
          </p:nvPr>
        </p:nvSpPr>
        <p:spPr>
          <a:xfrm>
            <a:off x="2135550" y="1189100"/>
            <a:ext cx="4872900" cy="196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500"/>
              <a:buNone/>
              <a:defRPr sz="15000"/>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
        <p:nvSpPr>
          <p:cNvPr id="383" name="Google Shape;383;p27"/>
          <p:cNvSpPr txBox="1"/>
          <p:nvPr>
            <p:ph idx="1" type="subTitle"/>
          </p:nvPr>
        </p:nvSpPr>
        <p:spPr>
          <a:xfrm>
            <a:off x="2135550" y="3153500"/>
            <a:ext cx="4872900" cy="67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4" name="Shape 384"/>
        <p:cNvGrpSpPr/>
        <p:nvPr/>
      </p:nvGrpSpPr>
      <p:grpSpPr>
        <a:xfrm>
          <a:off x="0" y="0"/>
          <a:ext cx="0" cy="0"/>
          <a:chOff x="0" y="0"/>
          <a:chExt cx="0" cy="0"/>
        </a:xfrm>
      </p:grpSpPr>
      <p:sp>
        <p:nvSpPr>
          <p:cNvPr id="385" name="Google Shape;385;p28"/>
          <p:cNvSpPr txBox="1"/>
          <p:nvPr>
            <p:ph type="title"/>
          </p:nvPr>
        </p:nvSpPr>
        <p:spPr>
          <a:xfrm>
            <a:off x="720000" y="4014450"/>
            <a:ext cx="7704000" cy="572700"/>
          </a:xfrm>
          <a:prstGeom prst="rect">
            <a:avLst/>
          </a:prstGeom>
          <a:solidFill>
            <a:schemeClr val="accent2"/>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86" name="Shape 386"/>
        <p:cNvGrpSpPr/>
        <p:nvPr/>
      </p:nvGrpSpPr>
      <p:grpSpPr>
        <a:xfrm>
          <a:off x="0" y="0"/>
          <a:ext cx="0" cy="0"/>
          <a:chOff x="0" y="0"/>
          <a:chExt cx="0" cy="0"/>
        </a:xfrm>
      </p:grpSpPr>
      <p:sp>
        <p:nvSpPr>
          <p:cNvPr id="387" name="Google Shape;387;p29"/>
          <p:cNvSpPr txBox="1"/>
          <p:nvPr>
            <p:ph hasCustomPrompt="1" type="title"/>
          </p:nvPr>
        </p:nvSpPr>
        <p:spPr>
          <a:xfrm>
            <a:off x="713225" y="1806525"/>
            <a:ext cx="5246400" cy="1014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50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388" name="Google Shape;388;p29"/>
          <p:cNvSpPr txBox="1"/>
          <p:nvPr>
            <p:ph idx="1" type="subTitle"/>
          </p:nvPr>
        </p:nvSpPr>
        <p:spPr>
          <a:xfrm>
            <a:off x="713225" y="2901150"/>
            <a:ext cx="52464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grpSp>
        <p:nvGrpSpPr>
          <p:cNvPr id="389" name="Google Shape;389;p29"/>
          <p:cNvGrpSpPr/>
          <p:nvPr/>
        </p:nvGrpSpPr>
        <p:grpSpPr>
          <a:xfrm>
            <a:off x="242321" y="150516"/>
            <a:ext cx="374394" cy="962866"/>
            <a:chOff x="-720900" y="1958300"/>
            <a:chExt cx="462900" cy="1190488"/>
          </a:xfrm>
        </p:grpSpPr>
        <p:sp>
          <p:nvSpPr>
            <p:cNvPr id="390" name="Google Shape;390;p2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1" name="Google Shape;391;p2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2" name="Google Shape;392;p2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3" name="Google Shape;393;p2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4" name="Google Shape;394;p2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5" name="Google Shape;395;p2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6" name="Google Shape;396;p2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7" name="Google Shape;397;p2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8" name="Google Shape;398;p2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99" name="Google Shape;399;p2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0" name="Google Shape;400;p2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1" name="Google Shape;401;p2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2" name="Google Shape;402;p2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3" name="Google Shape;403;p2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4" name="Google Shape;404;p2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05" name="Google Shape;405;p29"/>
          <p:cNvGrpSpPr/>
          <p:nvPr/>
        </p:nvGrpSpPr>
        <p:grpSpPr>
          <a:xfrm rot="5400000">
            <a:off x="1110171" y="-143709"/>
            <a:ext cx="374394" cy="962866"/>
            <a:chOff x="-720900" y="1958300"/>
            <a:chExt cx="462900" cy="1190488"/>
          </a:xfrm>
        </p:grpSpPr>
        <p:sp>
          <p:nvSpPr>
            <p:cNvPr id="406" name="Google Shape;406;p29"/>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7" name="Google Shape;407;p29"/>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8" name="Google Shape;408;p29"/>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09" name="Google Shape;409;p29"/>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0" name="Google Shape;410;p29"/>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1" name="Google Shape;411;p29"/>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2" name="Google Shape;412;p29"/>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3" name="Google Shape;413;p29"/>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4" name="Google Shape;414;p29"/>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5" name="Google Shape;415;p29"/>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6" name="Google Shape;416;p29"/>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7" name="Google Shape;417;p29"/>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8" name="Google Shape;418;p29"/>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19" name="Google Shape;419;p29"/>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0" name="Google Shape;420;p29"/>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21" name="Shape 42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422" name="Shape 422"/>
        <p:cNvGrpSpPr/>
        <p:nvPr/>
      </p:nvGrpSpPr>
      <p:grpSpPr>
        <a:xfrm>
          <a:off x="0" y="0"/>
          <a:ext cx="0" cy="0"/>
          <a:chOff x="0" y="0"/>
          <a:chExt cx="0" cy="0"/>
        </a:xfrm>
      </p:grpSpPr>
      <p:sp>
        <p:nvSpPr>
          <p:cNvPr id="423" name="Google Shape;423;p3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grpSp>
        <p:nvGrpSpPr>
          <p:cNvPr id="424" name="Google Shape;424;p31"/>
          <p:cNvGrpSpPr/>
          <p:nvPr/>
        </p:nvGrpSpPr>
        <p:grpSpPr>
          <a:xfrm>
            <a:off x="152371" y="4028341"/>
            <a:ext cx="374394" cy="962866"/>
            <a:chOff x="-720900" y="1958300"/>
            <a:chExt cx="462900" cy="1190488"/>
          </a:xfrm>
        </p:grpSpPr>
        <p:sp>
          <p:nvSpPr>
            <p:cNvPr id="425" name="Google Shape;425;p3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6" name="Google Shape;426;p3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7" name="Google Shape;427;p3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8" name="Google Shape;428;p3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29" name="Google Shape;429;p3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0" name="Google Shape;430;p3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1" name="Google Shape;431;p3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2" name="Google Shape;432;p3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3" name="Google Shape;433;p3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4" name="Google Shape;434;p3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5" name="Google Shape;435;p3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6" name="Google Shape;436;p3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7" name="Google Shape;437;p3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8" name="Google Shape;438;p3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39" name="Google Shape;439;p3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40" name="Google Shape;440;p31"/>
          <p:cNvGrpSpPr/>
          <p:nvPr/>
        </p:nvGrpSpPr>
        <p:grpSpPr>
          <a:xfrm rot="5400000">
            <a:off x="8322971" y="-141834"/>
            <a:ext cx="374394" cy="962866"/>
            <a:chOff x="-720900" y="1958300"/>
            <a:chExt cx="462900" cy="1190488"/>
          </a:xfrm>
        </p:grpSpPr>
        <p:sp>
          <p:nvSpPr>
            <p:cNvPr id="441" name="Google Shape;441;p31"/>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2" name="Google Shape;442;p31"/>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3" name="Google Shape;443;p31"/>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4" name="Google Shape;444;p31"/>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5" name="Google Shape;445;p31"/>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6" name="Google Shape;446;p31"/>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7" name="Google Shape;447;p31"/>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8" name="Google Shape;448;p31"/>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49" name="Google Shape;449;p31"/>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0" name="Google Shape;450;p31"/>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1" name="Google Shape;451;p31"/>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2" name="Google Shape;452;p31"/>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3" name="Google Shape;453;p31"/>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4" name="Google Shape;454;p31"/>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55" name="Google Shape;455;p31"/>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56" name="Shape 456"/>
        <p:cNvGrpSpPr/>
        <p:nvPr/>
      </p:nvGrpSpPr>
      <p:grpSpPr>
        <a:xfrm>
          <a:off x="0" y="0"/>
          <a:ext cx="0" cy="0"/>
          <a:chOff x="0" y="0"/>
          <a:chExt cx="0" cy="0"/>
        </a:xfrm>
      </p:grpSpPr>
      <p:sp>
        <p:nvSpPr>
          <p:cNvPr id="457" name="Google Shape;457;p32"/>
          <p:cNvSpPr txBox="1"/>
          <p:nvPr>
            <p:ph type="title"/>
          </p:nvPr>
        </p:nvSpPr>
        <p:spPr>
          <a:xfrm>
            <a:off x="4070575" y="3459688"/>
            <a:ext cx="4360200" cy="5319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000"/>
              <a:buNone/>
              <a:defRPr sz="24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58" name="Google Shape;458;p32"/>
          <p:cNvSpPr txBox="1"/>
          <p:nvPr>
            <p:ph idx="1" type="subTitle"/>
          </p:nvPr>
        </p:nvSpPr>
        <p:spPr>
          <a:xfrm>
            <a:off x="3745250" y="801375"/>
            <a:ext cx="4685400" cy="24423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grpSp>
        <p:nvGrpSpPr>
          <p:cNvPr id="459" name="Google Shape;459;p32"/>
          <p:cNvGrpSpPr/>
          <p:nvPr/>
        </p:nvGrpSpPr>
        <p:grpSpPr>
          <a:xfrm>
            <a:off x="242321" y="150516"/>
            <a:ext cx="374394" cy="962866"/>
            <a:chOff x="-720900" y="1958300"/>
            <a:chExt cx="462900" cy="1190488"/>
          </a:xfrm>
        </p:grpSpPr>
        <p:sp>
          <p:nvSpPr>
            <p:cNvPr id="460" name="Google Shape;460;p32"/>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1" name="Google Shape;461;p32"/>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2" name="Google Shape;462;p32"/>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3" name="Google Shape;463;p32"/>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4" name="Google Shape;464;p32"/>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5" name="Google Shape;465;p32"/>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6" name="Google Shape;466;p32"/>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7" name="Google Shape;467;p32"/>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8" name="Google Shape;468;p32"/>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69" name="Google Shape;469;p32"/>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0" name="Google Shape;470;p32"/>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1" name="Google Shape;471;p32"/>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2" name="Google Shape;472;p32"/>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3" name="Google Shape;473;p32"/>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74" name="Google Shape;474;p32"/>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475" name="Shape 475"/>
        <p:cNvGrpSpPr/>
        <p:nvPr/>
      </p:nvGrpSpPr>
      <p:grpSpPr>
        <a:xfrm>
          <a:off x="0" y="0"/>
          <a:ext cx="0" cy="0"/>
          <a:chOff x="0" y="0"/>
          <a:chExt cx="0" cy="0"/>
        </a:xfrm>
      </p:grpSpPr>
      <p:sp>
        <p:nvSpPr>
          <p:cNvPr id="476" name="Google Shape;476;p33"/>
          <p:cNvSpPr txBox="1"/>
          <p:nvPr>
            <p:ph type="title"/>
          </p:nvPr>
        </p:nvSpPr>
        <p:spPr>
          <a:xfrm>
            <a:off x="720000" y="534737"/>
            <a:ext cx="3237000" cy="1132500"/>
          </a:xfrm>
          <a:prstGeom prst="rect">
            <a:avLst/>
          </a:prstGeom>
          <a:noFill/>
          <a:ln>
            <a:noFill/>
          </a:ln>
        </p:spPr>
        <p:txBody>
          <a:bodyPr anchorCtr="0" anchor="b" bIns="91425" lIns="91425" spcFirstLastPara="1" rIns="91425" wrap="square" tIns="91425">
            <a:noAutofit/>
          </a:bodyPr>
          <a:lstStyle>
            <a:lvl1pPr lvl="0" algn="l">
              <a:lnSpc>
                <a:spcPct val="8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77" name="Google Shape;477;p33"/>
          <p:cNvSpPr txBox="1"/>
          <p:nvPr>
            <p:ph idx="1" type="subTitle"/>
          </p:nvPr>
        </p:nvSpPr>
        <p:spPr>
          <a:xfrm>
            <a:off x="713225" y="1686100"/>
            <a:ext cx="3237000" cy="792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grpSp>
        <p:nvGrpSpPr>
          <p:cNvPr id="478" name="Google Shape;478;p33"/>
          <p:cNvGrpSpPr/>
          <p:nvPr/>
        </p:nvGrpSpPr>
        <p:grpSpPr>
          <a:xfrm>
            <a:off x="152371" y="4028341"/>
            <a:ext cx="374394" cy="962866"/>
            <a:chOff x="-720900" y="1958300"/>
            <a:chExt cx="462900" cy="1190488"/>
          </a:xfrm>
        </p:grpSpPr>
        <p:sp>
          <p:nvSpPr>
            <p:cNvPr id="479" name="Google Shape;479;p33"/>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0" name="Google Shape;480;p33"/>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1" name="Google Shape;481;p33"/>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2" name="Google Shape;482;p33"/>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3" name="Google Shape;483;p33"/>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4" name="Google Shape;484;p33"/>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5" name="Google Shape;485;p33"/>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6" name="Google Shape;486;p33"/>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7" name="Google Shape;487;p33"/>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8" name="Google Shape;488;p33"/>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89" name="Google Shape;489;p33"/>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0" name="Google Shape;490;p33"/>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1" name="Google Shape;491;p33"/>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2" name="Google Shape;492;p33"/>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3" name="Google Shape;493;p33"/>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494" name="Google Shape;494;p33"/>
          <p:cNvGrpSpPr/>
          <p:nvPr/>
        </p:nvGrpSpPr>
        <p:grpSpPr>
          <a:xfrm rot="5400000">
            <a:off x="8322971" y="-141834"/>
            <a:ext cx="374394" cy="962866"/>
            <a:chOff x="-720900" y="1958300"/>
            <a:chExt cx="462900" cy="1190488"/>
          </a:xfrm>
        </p:grpSpPr>
        <p:sp>
          <p:nvSpPr>
            <p:cNvPr id="495" name="Google Shape;495;p3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6" name="Google Shape;496;p3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7" name="Google Shape;497;p3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8" name="Google Shape;498;p3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499" name="Google Shape;499;p3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0" name="Google Shape;500;p3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1" name="Google Shape;501;p3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2" name="Google Shape;502;p3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3" name="Google Shape;503;p3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4" name="Google Shape;504;p3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5" name="Google Shape;505;p3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6" name="Google Shape;506;p3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7" name="Google Shape;507;p3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8" name="Google Shape;508;p3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09" name="Google Shape;509;p3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10" name="Shape 510"/>
        <p:cNvGrpSpPr/>
        <p:nvPr/>
      </p:nvGrpSpPr>
      <p:grpSpPr>
        <a:xfrm>
          <a:off x="0" y="0"/>
          <a:ext cx="0" cy="0"/>
          <a:chOff x="0" y="0"/>
          <a:chExt cx="0" cy="0"/>
        </a:xfrm>
      </p:grpSpPr>
      <p:sp>
        <p:nvSpPr>
          <p:cNvPr id="511" name="Google Shape;511;p34"/>
          <p:cNvSpPr txBox="1"/>
          <p:nvPr>
            <p:ph type="title"/>
          </p:nvPr>
        </p:nvSpPr>
        <p:spPr>
          <a:xfrm>
            <a:off x="1085550" y="608376"/>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2" name="Google Shape;512;p34"/>
          <p:cNvSpPr txBox="1"/>
          <p:nvPr>
            <p:ph idx="1" type="subTitle"/>
          </p:nvPr>
        </p:nvSpPr>
        <p:spPr>
          <a:xfrm>
            <a:off x="1085550" y="1529675"/>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3" name="Google Shape;513;p34"/>
          <p:cNvSpPr txBox="1"/>
          <p:nvPr>
            <p:ph idx="2" type="title"/>
          </p:nvPr>
        </p:nvSpPr>
        <p:spPr>
          <a:xfrm flipH="1">
            <a:off x="1085550" y="1925559"/>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4" name="Google Shape;514;p34"/>
          <p:cNvSpPr txBox="1"/>
          <p:nvPr>
            <p:ph idx="3" type="subTitle"/>
          </p:nvPr>
        </p:nvSpPr>
        <p:spPr>
          <a:xfrm flipH="1">
            <a:off x="1085550" y="2852899"/>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15" name="Google Shape;515;p34"/>
          <p:cNvSpPr txBox="1"/>
          <p:nvPr>
            <p:ph idx="4" type="title"/>
          </p:nvPr>
        </p:nvSpPr>
        <p:spPr>
          <a:xfrm flipH="1">
            <a:off x="1085550" y="3242719"/>
            <a:ext cx="3492600" cy="76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4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16" name="Google Shape;516;p34"/>
          <p:cNvSpPr txBox="1"/>
          <p:nvPr>
            <p:ph idx="5" type="subTitle"/>
          </p:nvPr>
        </p:nvSpPr>
        <p:spPr>
          <a:xfrm flipH="1">
            <a:off x="1085550" y="4164024"/>
            <a:ext cx="3492600" cy="37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517" name="Google Shape;517;p34"/>
          <p:cNvGrpSpPr/>
          <p:nvPr/>
        </p:nvGrpSpPr>
        <p:grpSpPr>
          <a:xfrm>
            <a:off x="242321" y="150516"/>
            <a:ext cx="374394" cy="962866"/>
            <a:chOff x="-720900" y="1958300"/>
            <a:chExt cx="462900" cy="1190488"/>
          </a:xfrm>
        </p:grpSpPr>
        <p:sp>
          <p:nvSpPr>
            <p:cNvPr id="518" name="Google Shape;518;p34"/>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19" name="Google Shape;519;p34"/>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0" name="Google Shape;520;p34"/>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1" name="Google Shape;521;p34"/>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2" name="Google Shape;522;p34"/>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3" name="Google Shape;523;p34"/>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4" name="Google Shape;524;p34"/>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5" name="Google Shape;525;p34"/>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6" name="Google Shape;526;p34"/>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7" name="Google Shape;527;p34"/>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8" name="Google Shape;528;p34"/>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29" name="Google Shape;529;p34"/>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0" name="Google Shape;530;p34"/>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1" name="Google Shape;531;p34"/>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2" name="Google Shape;532;p34"/>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33" name="Google Shape;533;p34"/>
          <p:cNvGrpSpPr/>
          <p:nvPr/>
        </p:nvGrpSpPr>
        <p:grpSpPr>
          <a:xfrm>
            <a:off x="8607396" y="3964741"/>
            <a:ext cx="374394" cy="962866"/>
            <a:chOff x="-720900" y="1958300"/>
            <a:chExt cx="462900" cy="1190488"/>
          </a:xfrm>
        </p:grpSpPr>
        <p:sp>
          <p:nvSpPr>
            <p:cNvPr id="534" name="Google Shape;534;p34"/>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5" name="Google Shape;535;p34"/>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6" name="Google Shape;536;p34"/>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7" name="Google Shape;537;p34"/>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8" name="Google Shape;538;p34"/>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39" name="Google Shape;539;p34"/>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0" name="Google Shape;540;p34"/>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1" name="Google Shape;541;p34"/>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2" name="Google Shape;542;p34"/>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3" name="Google Shape;543;p34"/>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4" name="Google Shape;544;p34"/>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5" name="Google Shape;545;p34"/>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6" name="Google Shape;546;p34"/>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7" name="Google Shape;547;p34"/>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48" name="Google Shape;548;p34"/>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3" name="Shape 43"/>
        <p:cNvGrpSpPr/>
        <p:nvPr/>
      </p:nvGrpSpPr>
      <p:grpSpPr>
        <a:xfrm>
          <a:off x="0" y="0"/>
          <a:ext cx="0" cy="0"/>
          <a:chOff x="0" y="0"/>
          <a:chExt cx="0" cy="0"/>
        </a:xfrm>
      </p:grpSpPr>
      <p:sp>
        <p:nvSpPr>
          <p:cNvPr id="44" name="Google Shape;44;p17"/>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45" name="Google Shape;45;p17"/>
          <p:cNvSpPr txBox="1"/>
          <p:nvPr>
            <p:ph idx="2" type="title"/>
          </p:nvPr>
        </p:nvSpPr>
        <p:spPr>
          <a:xfrm>
            <a:off x="8724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6" name="Google Shape;46;p17"/>
          <p:cNvSpPr txBox="1"/>
          <p:nvPr>
            <p:ph idx="3" type="title"/>
          </p:nvPr>
        </p:nvSpPr>
        <p:spPr>
          <a:xfrm>
            <a:off x="8724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7" name="Google Shape;47;p17"/>
          <p:cNvSpPr txBox="1"/>
          <p:nvPr>
            <p:ph idx="4" type="title"/>
          </p:nvPr>
        </p:nvSpPr>
        <p:spPr>
          <a:xfrm>
            <a:off x="341925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8" name="Google Shape;48;p17"/>
          <p:cNvSpPr txBox="1"/>
          <p:nvPr>
            <p:ph idx="5" type="title"/>
          </p:nvPr>
        </p:nvSpPr>
        <p:spPr>
          <a:xfrm>
            <a:off x="341925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9" name="Google Shape;49;p17"/>
          <p:cNvSpPr txBox="1"/>
          <p:nvPr>
            <p:ph idx="6" type="title"/>
          </p:nvPr>
        </p:nvSpPr>
        <p:spPr>
          <a:xfrm>
            <a:off x="5966100" y="1615276"/>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0" name="Google Shape;50;p17"/>
          <p:cNvSpPr txBox="1"/>
          <p:nvPr>
            <p:ph idx="7" type="title"/>
          </p:nvPr>
        </p:nvSpPr>
        <p:spPr>
          <a:xfrm>
            <a:off x="5966100" y="3201099"/>
            <a:ext cx="1074600" cy="572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solidFill>
                  <a:schemeClr val="dk2"/>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51" name="Google Shape;51;p17"/>
          <p:cNvSpPr txBox="1"/>
          <p:nvPr>
            <p:ph idx="1" type="subTitle"/>
          </p:nvPr>
        </p:nvSpPr>
        <p:spPr>
          <a:xfrm>
            <a:off x="8724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2" name="Google Shape;52;p17"/>
          <p:cNvSpPr txBox="1"/>
          <p:nvPr>
            <p:ph idx="8" type="subTitle"/>
          </p:nvPr>
        </p:nvSpPr>
        <p:spPr>
          <a:xfrm>
            <a:off x="341925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3" name="Google Shape;53;p17"/>
          <p:cNvSpPr txBox="1"/>
          <p:nvPr>
            <p:ph idx="9" type="subTitle"/>
          </p:nvPr>
        </p:nvSpPr>
        <p:spPr>
          <a:xfrm>
            <a:off x="5966100" y="2187975"/>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17"/>
          <p:cNvSpPr txBox="1"/>
          <p:nvPr>
            <p:ph idx="13" type="subTitle"/>
          </p:nvPr>
        </p:nvSpPr>
        <p:spPr>
          <a:xfrm>
            <a:off x="8724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17"/>
          <p:cNvSpPr txBox="1"/>
          <p:nvPr>
            <p:ph idx="14" type="subTitle"/>
          </p:nvPr>
        </p:nvSpPr>
        <p:spPr>
          <a:xfrm>
            <a:off x="341925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6" name="Google Shape;56;p17"/>
          <p:cNvSpPr txBox="1"/>
          <p:nvPr>
            <p:ph idx="15" type="subTitle"/>
          </p:nvPr>
        </p:nvSpPr>
        <p:spPr>
          <a:xfrm>
            <a:off x="5966100" y="3773850"/>
            <a:ext cx="2305500" cy="630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grpSp>
        <p:nvGrpSpPr>
          <p:cNvPr id="57" name="Google Shape;57;p17"/>
          <p:cNvGrpSpPr/>
          <p:nvPr/>
        </p:nvGrpSpPr>
        <p:grpSpPr>
          <a:xfrm>
            <a:off x="152371" y="4028341"/>
            <a:ext cx="374394" cy="962866"/>
            <a:chOff x="-720900" y="1958300"/>
            <a:chExt cx="462900" cy="1190488"/>
          </a:xfrm>
        </p:grpSpPr>
        <p:sp>
          <p:nvSpPr>
            <p:cNvPr id="58" name="Google Shape;58;p1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 name="Google Shape;59;p1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 name="Google Shape;60;p1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 name="Google Shape;61;p1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 name="Google Shape;62;p1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 name="Google Shape;63;p1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 name="Google Shape;64;p1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5" name="Google Shape;65;p1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6" name="Google Shape;66;p1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7" name="Google Shape;67;p1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8" name="Google Shape;68;p1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9" name="Google Shape;69;p1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0" name="Google Shape;70;p1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1" name="Google Shape;71;p1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2" name="Google Shape;72;p1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73" name="Google Shape;73;p17"/>
          <p:cNvGrpSpPr/>
          <p:nvPr/>
        </p:nvGrpSpPr>
        <p:grpSpPr>
          <a:xfrm rot="5400000">
            <a:off x="8322971" y="-141834"/>
            <a:ext cx="374394" cy="962866"/>
            <a:chOff x="-720900" y="1958300"/>
            <a:chExt cx="462900" cy="1190488"/>
          </a:xfrm>
        </p:grpSpPr>
        <p:sp>
          <p:nvSpPr>
            <p:cNvPr id="74" name="Google Shape;74;p1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5" name="Google Shape;75;p1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6" name="Google Shape;76;p1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7" name="Google Shape;77;p1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8" name="Google Shape;78;p1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79" name="Google Shape;79;p1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0" name="Google Shape;80;p1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1" name="Google Shape;81;p1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2" name="Google Shape;82;p1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3" name="Google Shape;83;p1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4" name="Google Shape;84;p1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5" name="Google Shape;85;p1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6" name="Google Shape;86;p1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7" name="Google Shape;87;p1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88" name="Google Shape;88;p1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49" name="Shape 549"/>
        <p:cNvGrpSpPr/>
        <p:nvPr/>
      </p:nvGrpSpPr>
      <p:grpSpPr>
        <a:xfrm>
          <a:off x="0" y="0"/>
          <a:ext cx="0" cy="0"/>
          <a:chOff x="0" y="0"/>
          <a:chExt cx="0" cy="0"/>
        </a:xfrm>
      </p:grpSpPr>
      <p:sp>
        <p:nvSpPr>
          <p:cNvPr id="550" name="Google Shape;550;p35"/>
          <p:cNvSpPr txBox="1"/>
          <p:nvPr>
            <p:ph type="title"/>
          </p:nvPr>
        </p:nvSpPr>
        <p:spPr>
          <a:xfrm>
            <a:off x="713257" y="641050"/>
            <a:ext cx="3828000" cy="105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6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551" name="Google Shape;551;p35"/>
          <p:cNvSpPr txBox="1"/>
          <p:nvPr>
            <p:ph idx="1" type="subTitle"/>
          </p:nvPr>
        </p:nvSpPr>
        <p:spPr>
          <a:xfrm>
            <a:off x="713225" y="1547350"/>
            <a:ext cx="3828000" cy="105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552" name="Google Shape;552;p35"/>
          <p:cNvSpPr txBox="1"/>
          <p:nvPr/>
        </p:nvSpPr>
        <p:spPr>
          <a:xfrm>
            <a:off x="713225" y="3611950"/>
            <a:ext cx="3690600" cy="75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es-ES" sz="1200" u="none" cap="none" strike="noStrike">
                <a:solidFill>
                  <a:schemeClr val="dk1"/>
                </a:solidFill>
                <a:latin typeface="DM Sans"/>
                <a:ea typeface="DM Sans"/>
                <a:cs typeface="DM Sans"/>
                <a:sym typeface="DM Sans"/>
              </a:rPr>
              <a:t>CREDITS: This presentation template was created by </a:t>
            </a:r>
            <a:r>
              <a:rPr b="0" i="0" lang="es-ES" sz="1200" u="sng" cap="none" strike="noStrike">
                <a:solidFill>
                  <a:schemeClr val="dk1"/>
                </a:solidFill>
                <a:latin typeface="DM Sans"/>
                <a:ea typeface="DM Sans"/>
                <a:cs typeface="DM Sans"/>
                <a:sym typeface="DM Sans"/>
                <a:hlinkClick r:id="rId2">
                  <a:extLst>
                    <a:ext uri="{A12FA001-AC4F-418D-AE19-62706E023703}">
                      <ahyp:hlinkClr val="tx"/>
                    </a:ext>
                  </a:extLst>
                </a:hlinkClick>
              </a:rPr>
              <a:t>Slidesgo</a:t>
            </a:r>
            <a:r>
              <a:rPr b="0" i="0" lang="es-ES" sz="1200" u="none" cap="none" strike="noStrike">
                <a:solidFill>
                  <a:schemeClr val="dk1"/>
                </a:solidFill>
                <a:latin typeface="DM Sans"/>
                <a:ea typeface="DM Sans"/>
                <a:cs typeface="DM Sans"/>
                <a:sym typeface="DM Sans"/>
              </a:rPr>
              <a:t>, and includes icons by </a:t>
            </a:r>
            <a:r>
              <a:rPr b="0" i="0" lang="es-ES" sz="1200" u="sng" cap="none" strike="noStrike">
                <a:solidFill>
                  <a:schemeClr val="dk1"/>
                </a:solidFill>
                <a:latin typeface="DM Sans"/>
                <a:ea typeface="DM Sans"/>
                <a:cs typeface="DM Sans"/>
                <a:sym typeface="DM Sans"/>
                <a:hlinkClick r:id="rId3">
                  <a:extLst>
                    <a:ext uri="{A12FA001-AC4F-418D-AE19-62706E023703}">
                      <ahyp:hlinkClr val="tx"/>
                    </a:ext>
                  </a:extLst>
                </a:hlinkClick>
              </a:rPr>
              <a:t>Flaticon</a:t>
            </a:r>
            <a:r>
              <a:rPr b="0" i="0" lang="es-ES" sz="1200" u="none" cap="none" strike="noStrike">
                <a:solidFill>
                  <a:schemeClr val="dk1"/>
                </a:solidFill>
                <a:latin typeface="DM Sans"/>
                <a:ea typeface="DM Sans"/>
                <a:cs typeface="DM Sans"/>
                <a:sym typeface="DM Sans"/>
              </a:rPr>
              <a:t>, and infographics &amp; images by </a:t>
            </a:r>
            <a:r>
              <a:rPr b="0" i="0" lang="es-ES" sz="1200" u="sng" cap="none" strike="noStrike">
                <a:solidFill>
                  <a:schemeClr val="dk1"/>
                </a:solidFill>
                <a:latin typeface="DM Sans"/>
                <a:ea typeface="DM Sans"/>
                <a:cs typeface="DM Sans"/>
                <a:sym typeface="DM Sans"/>
                <a:hlinkClick r:id="rId4">
                  <a:extLst>
                    <a:ext uri="{A12FA001-AC4F-418D-AE19-62706E023703}">
                      <ahyp:hlinkClr val="tx"/>
                    </a:ext>
                  </a:extLst>
                </a:hlinkClick>
              </a:rPr>
              <a:t>Freepik</a:t>
            </a:r>
            <a:r>
              <a:rPr b="0" i="0" lang="es-ES" sz="1200" u="sng" cap="none" strike="noStrike">
                <a:solidFill>
                  <a:schemeClr val="dk1"/>
                </a:solidFill>
                <a:latin typeface="DM Sans"/>
                <a:ea typeface="DM Sans"/>
                <a:cs typeface="DM Sans"/>
                <a:sym typeface="DM Sans"/>
              </a:rPr>
              <a:t> </a:t>
            </a:r>
            <a:endParaRPr b="0" i="0" sz="1200" u="sng" cap="none" strike="noStrike">
              <a:solidFill>
                <a:schemeClr val="dk1"/>
              </a:solidFill>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553" name="Shape 553"/>
        <p:cNvGrpSpPr/>
        <p:nvPr/>
      </p:nvGrpSpPr>
      <p:grpSpPr>
        <a:xfrm>
          <a:off x="0" y="0"/>
          <a:ext cx="0" cy="0"/>
          <a:chOff x="0" y="0"/>
          <a:chExt cx="0" cy="0"/>
        </a:xfrm>
      </p:grpSpPr>
      <p:grpSp>
        <p:nvGrpSpPr>
          <p:cNvPr id="554" name="Google Shape;554;p36"/>
          <p:cNvGrpSpPr/>
          <p:nvPr/>
        </p:nvGrpSpPr>
        <p:grpSpPr>
          <a:xfrm flipH="1">
            <a:off x="8617208" y="4028341"/>
            <a:ext cx="374394" cy="962866"/>
            <a:chOff x="-720900" y="1958300"/>
            <a:chExt cx="462900" cy="1190488"/>
          </a:xfrm>
        </p:grpSpPr>
        <p:sp>
          <p:nvSpPr>
            <p:cNvPr id="555" name="Google Shape;555;p3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6" name="Google Shape;556;p3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7" name="Google Shape;557;p3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8" name="Google Shape;558;p3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59" name="Google Shape;559;p3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0" name="Google Shape;560;p3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1" name="Google Shape;561;p3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2" name="Google Shape;562;p3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3" name="Google Shape;563;p3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4" name="Google Shape;564;p3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5" name="Google Shape;565;p3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6" name="Google Shape;566;p3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7" name="Google Shape;567;p3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8" name="Google Shape;568;p3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69" name="Google Shape;569;p3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70" name="Google Shape;570;p36"/>
          <p:cNvGrpSpPr/>
          <p:nvPr/>
        </p:nvGrpSpPr>
        <p:grpSpPr>
          <a:xfrm flipH="1" rot="-5400000">
            <a:off x="446608" y="-141834"/>
            <a:ext cx="374394" cy="962866"/>
            <a:chOff x="-720900" y="1958300"/>
            <a:chExt cx="462900" cy="1190488"/>
          </a:xfrm>
        </p:grpSpPr>
        <p:sp>
          <p:nvSpPr>
            <p:cNvPr id="571" name="Google Shape;571;p3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2" name="Google Shape;572;p3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3" name="Google Shape;573;p3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4" name="Google Shape;574;p3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5" name="Google Shape;575;p3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6" name="Google Shape;576;p3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7" name="Google Shape;577;p3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8" name="Google Shape;578;p3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79" name="Google Shape;579;p3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0" name="Google Shape;580;p3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1" name="Google Shape;581;p3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2" name="Google Shape;582;p3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3" name="Google Shape;583;p3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4" name="Google Shape;584;p3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5" name="Google Shape;585;p3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586" name="Google Shape;586;p36"/>
          <p:cNvGrpSpPr/>
          <p:nvPr/>
        </p:nvGrpSpPr>
        <p:grpSpPr>
          <a:xfrm flipH="1">
            <a:off x="8617208" y="152391"/>
            <a:ext cx="374394" cy="962866"/>
            <a:chOff x="-720900" y="1958300"/>
            <a:chExt cx="462900" cy="1190488"/>
          </a:xfrm>
        </p:grpSpPr>
        <p:sp>
          <p:nvSpPr>
            <p:cNvPr id="587" name="Google Shape;587;p36"/>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8" name="Google Shape;588;p36"/>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89" name="Google Shape;589;p36"/>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0" name="Google Shape;590;p36"/>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1" name="Google Shape;591;p36"/>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2" name="Google Shape;592;p36"/>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3" name="Google Shape;593;p36"/>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4" name="Google Shape;594;p36"/>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5" name="Google Shape;595;p36"/>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6" name="Google Shape;596;p36"/>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7" name="Google Shape;597;p36"/>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8" name="Google Shape;598;p36"/>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599" name="Google Shape;599;p36"/>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0" name="Google Shape;600;p36"/>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1" name="Google Shape;601;p36"/>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602" name="Shape 602"/>
        <p:cNvGrpSpPr/>
        <p:nvPr/>
      </p:nvGrpSpPr>
      <p:grpSpPr>
        <a:xfrm>
          <a:off x="0" y="0"/>
          <a:ext cx="0" cy="0"/>
          <a:chOff x="0" y="0"/>
          <a:chExt cx="0" cy="0"/>
        </a:xfrm>
      </p:grpSpPr>
      <p:grpSp>
        <p:nvGrpSpPr>
          <p:cNvPr id="603" name="Google Shape;603;p37"/>
          <p:cNvGrpSpPr/>
          <p:nvPr/>
        </p:nvGrpSpPr>
        <p:grpSpPr>
          <a:xfrm flipH="1" rot="5400000">
            <a:off x="446646" y="4322466"/>
            <a:ext cx="374394" cy="962866"/>
            <a:chOff x="-720900" y="1958300"/>
            <a:chExt cx="462900" cy="1190488"/>
          </a:xfrm>
        </p:grpSpPr>
        <p:sp>
          <p:nvSpPr>
            <p:cNvPr id="604" name="Google Shape;604;p3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5" name="Google Shape;605;p3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6" name="Google Shape;606;p3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7" name="Google Shape;607;p3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8" name="Google Shape;608;p3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09" name="Google Shape;609;p3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0" name="Google Shape;610;p3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1" name="Google Shape;611;p3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2" name="Google Shape;612;p3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3" name="Google Shape;613;p3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4" name="Google Shape;614;p3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5" name="Google Shape;615;p3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6" name="Google Shape;616;p3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7" name="Google Shape;617;p3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18" name="Google Shape;618;p3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619" name="Google Shape;619;p37"/>
          <p:cNvGrpSpPr/>
          <p:nvPr/>
        </p:nvGrpSpPr>
        <p:grpSpPr>
          <a:xfrm rot="5400000">
            <a:off x="8322971" y="-141834"/>
            <a:ext cx="374394" cy="962866"/>
            <a:chOff x="-720900" y="1958300"/>
            <a:chExt cx="462900" cy="1190488"/>
          </a:xfrm>
        </p:grpSpPr>
        <p:sp>
          <p:nvSpPr>
            <p:cNvPr id="620" name="Google Shape;620;p37"/>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1" name="Google Shape;621;p37"/>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2" name="Google Shape;622;p37"/>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3" name="Google Shape;623;p37"/>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4" name="Google Shape;624;p37"/>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5" name="Google Shape;625;p37"/>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6" name="Google Shape;626;p37"/>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7" name="Google Shape;627;p37"/>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8" name="Google Shape;628;p37"/>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29" name="Google Shape;629;p37"/>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0" name="Google Shape;630;p37"/>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1" name="Google Shape;631;p37"/>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2" name="Google Shape;632;p37"/>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3" name="Google Shape;633;p37"/>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4" name="Google Shape;634;p37"/>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635" name="Google Shape;635;p37"/>
          <p:cNvGrpSpPr/>
          <p:nvPr/>
        </p:nvGrpSpPr>
        <p:grpSpPr>
          <a:xfrm>
            <a:off x="152396" y="152391"/>
            <a:ext cx="374394" cy="962866"/>
            <a:chOff x="-720900" y="1958300"/>
            <a:chExt cx="462900" cy="1190488"/>
          </a:xfrm>
        </p:grpSpPr>
        <p:sp>
          <p:nvSpPr>
            <p:cNvPr id="636" name="Google Shape;636;p37"/>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7" name="Google Shape;637;p37"/>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8" name="Google Shape;638;p37"/>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39" name="Google Shape;639;p37"/>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0" name="Google Shape;640;p37"/>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1" name="Google Shape;641;p37"/>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2" name="Google Shape;642;p37"/>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3" name="Google Shape;643;p37"/>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4" name="Google Shape;644;p37"/>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5" name="Google Shape;645;p37"/>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6" name="Google Shape;646;p37"/>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7" name="Google Shape;647;p37"/>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8" name="Google Shape;648;p37"/>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49" name="Google Shape;649;p37"/>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650" name="Google Shape;650;p37"/>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 name="Shape 89"/>
        <p:cNvGrpSpPr/>
        <p:nvPr/>
      </p:nvGrpSpPr>
      <p:grpSpPr>
        <a:xfrm>
          <a:off x="0" y="0"/>
          <a:ext cx="0" cy="0"/>
          <a:chOff x="0" y="0"/>
          <a:chExt cx="0" cy="0"/>
        </a:xfrm>
      </p:grpSpPr>
      <p:sp>
        <p:nvSpPr>
          <p:cNvPr id="90" name="Google Shape;90;p18"/>
          <p:cNvSpPr txBox="1"/>
          <p:nvPr>
            <p:ph type="title"/>
          </p:nvPr>
        </p:nvSpPr>
        <p:spPr>
          <a:xfrm>
            <a:off x="713225" y="1248000"/>
            <a:ext cx="3971700" cy="792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500"/>
              <a:buNone/>
              <a:defRPr sz="40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91" name="Google Shape;91;p18"/>
          <p:cNvSpPr txBox="1"/>
          <p:nvPr>
            <p:ph idx="1" type="subTitle"/>
          </p:nvPr>
        </p:nvSpPr>
        <p:spPr>
          <a:xfrm>
            <a:off x="713225" y="2040300"/>
            <a:ext cx="3971700" cy="185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2"/>
              </a:buClr>
              <a:buSzPts val="1200"/>
              <a:buChar char="●"/>
              <a:defRPr/>
            </a:lvl1pPr>
            <a:lvl2pPr lvl="1" algn="ctr">
              <a:lnSpc>
                <a:spcPct val="100000"/>
              </a:lnSpc>
              <a:spcBef>
                <a:spcPts val="0"/>
              </a:spcBef>
              <a:spcAft>
                <a:spcPts val="0"/>
              </a:spcAft>
              <a:buClr>
                <a:srgbClr val="E76A28"/>
              </a:buClr>
              <a:buSzPts val="1200"/>
              <a:buChar char="○"/>
              <a:defRPr/>
            </a:lvl2pPr>
            <a:lvl3pPr lvl="2" algn="ctr">
              <a:lnSpc>
                <a:spcPct val="100000"/>
              </a:lnSpc>
              <a:spcBef>
                <a:spcPts val="1600"/>
              </a:spcBef>
              <a:spcAft>
                <a:spcPts val="0"/>
              </a:spcAft>
              <a:buClr>
                <a:srgbClr val="E76A28"/>
              </a:buClr>
              <a:buSzPts val="1200"/>
              <a:buChar char="■"/>
              <a:defRPr/>
            </a:lvl3pPr>
            <a:lvl4pPr lvl="3" algn="ctr">
              <a:lnSpc>
                <a:spcPct val="100000"/>
              </a:lnSpc>
              <a:spcBef>
                <a:spcPts val="1600"/>
              </a:spcBef>
              <a:spcAft>
                <a:spcPts val="0"/>
              </a:spcAft>
              <a:buClr>
                <a:srgbClr val="E76A28"/>
              </a:buClr>
              <a:buSzPts val="1200"/>
              <a:buChar char="●"/>
              <a:defRPr/>
            </a:lvl4pPr>
            <a:lvl5pPr lvl="4" algn="ctr">
              <a:lnSpc>
                <a:spcPct val="100000"/>
              </a:lnSpc>
              <a:spcBef>
                <a:spcPts val="1600"/>
              </a:spcBef>
              <a:spcAft>
                <a:spcPts val="0"/>
              </a:spcAft>
              <a:buClr>
                <a:srgbClr val="E76A28"/>
              </a:buClr>
              <a:buSzPts val="1200"/>
              <a:buChar char="○"/>
              <a:defRPr/>
            </a:lvl5pPr>
            <a:lvl6pPr lvl="5" algn="ctr">
              <a:lnSpc>
                <a:spcPct val="100000"/>
              </a:lnSpc>
              <a:spcBef>
                <a:spcPts val="1600"/>
              </a:spcBef>
              <a:spcAft>
                <a:spcPts val="0"/>
              </a:spcAft>
              <a:buClr>
                <a:srgbClr val="999999"/>
              </a:buClr>
              <a:buSzPts val="1200"/>
              <a:buChar char="■"/>
              <a:defRPr/>
            </a:lvl6pPr>
            <a:lvl7pPr lvl="6" algn="ctr">
              <a:lnSpc>
                <a:spcPct val="100000"/>
              </a:lnSpc>
              <a:spcBef>
                <a:spcPts val="1600"/>
              </a:spcBef>
              <a:spcAft>
                <a:spcPts val="0"/>
              </a:spcAft>
              <a:buClr>
                <a:srgbClr val="999999"/>
              </a:buClr>
              <a:buSzPts val="1200"/>
              <a:buChar char="●"/>
              <a:defRPr/>
            </a:lvl7pPr>
            <a:lvl8pPr lvl="7" algn="ctr">
              <a:lnSpc>
                <a:spcPct val="100000"/>
              </a:lnSpc>
              <a:spcBef>
                <a:spcPts val="1600"/>
              </a:spcBef>
              <a:spcAft>
                <a:spcPts val="0"/>
              </a:spcAft>
              <a:buClr>
                <a:srgbClr val="999999"/>
              </a:buClr>
              <a:buSzPts val="1200"/>
              <a:buChar char="○"/>
              <a:defRPr/>
            </a:lvl8pPr>
            <a:lvl9pPr lvl="8" algn="ctr">
              <a:lnSpc>
                <a:spcPct val="100000"/>
              </a:lnSpc>
              <a:spcBef>
                <a:spcPts val="1600"/>
              </a:spcBef>
              <a:spcAft>
                <a:spcPts val="1600"/>
              </a:spcAft>
              <a:buClr>
                <a:srgbClr val="999999"/>
              </a:buClr>
              <a:buSzPts val="1200"/>
              <a:buChar char="■"/>
              <a:defRPr/>
            </a:lvl9pPr>
          </a:lstStyle>
          <a:p/>
        </p:txBody>
      </p:sp>
      <p:sp>
        <p:nvSpPr>
          <p:cNvPr id="92" name="Google Shape;92;p18"/>
          <p:cNvSpPr/>
          <p:nvPr>
            <p:ph idx="2" type="pic"/>
          </p:nvPr>
        </p:nvSpPr>
        <p:spPr>
          <a:xfrm>
            <a:off x="5328075" y="998300"/>
            <a:ext cx="3102900" cy="4145100"/>
          </a:xfrm>
          <a:prstGeom prst="round2SameRect">
            <a:avLst>
              <a:gd fmla="val 16667" name="adj1"/>
              <a:gd fmla="val 0" name="adj2"/>
            </a:avLst>
          </a:prstGeom>
          <a:noFill/>
          <a:ln>
            <a:noFill/>
          </a:ln>
        </p:spPr>
      </p:sp>
      <p:grpSp>
        <p:nvGrpSpPr>
          <p:cNvPr id="93" name="Google Shape;93;p18"/>
          <p:cNvGrpSpPr/>
          <p:nvPr/>
        </p:nvGrpSpPr>
        <p:grpSpPr>
          <a:xfrm rot="-5400000">
            <a:off x="446646" y="4322466"/>
            <a:ext cx="374394" cy="962866"/>
            <a:chOff x="-720900" y="1958300"/>
            <a:chExt cx="462900" cy="1190488"/>
          </a:xfrm>
        </p:grpSpPr>
        <p:sp>
          <p:nvSpPr>
            <p:cNvPr id="94" name="Google Shape;94;p18"/>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5" name="Google Shape;95;p18"/>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6" name="Google Shape;96;p18"/>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7" name="Google Shape;97;p18"/>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8" name="Google Shape;98;p18"/>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99" name="Google Shape;99;p18"/>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0" name="Google Shape;100;p18"/>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1" name="Google Shape;101;p18"/>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2" name="Google Shape;102;p18"/>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3" name="Google Shape;103;p18"/>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4" name="Google Shape;104;p18"/>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5" name="Google Shape;105;p18"/>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6" name="Google Shape;106;p18"/>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7" name="Google Shape;107;p18"/>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08" name="Google Shape;108;p18"/>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19"/>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1" name="Google Shape;111;p19"/>
          <p:cNvSpPr txBox="1"/>
          <p:nvPr>
            <p:ph idx="1" type="subTitle"/>
          </p:nvPr>
        </p:nvSpPr>
        <p:spPr>
          <a:xfrm>
            <a:off x="4956776"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2" name="Google Shape;112;p19"/>
          <p:cNvSpPr txBox="1"/>
          <p:nvPr>
            <p:ph idx="2" type="subTitle"/>
          </p:nvPr>
        </p:nvSpPr>
        <p:spPr>
          <a:xfrm>
            <a:off x="1440125" y="2726550"/>
            <a:ext cx="2747100" cy="1483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3" name="Google Shape;113;p19"/>
          <p:cNvSpPr txBox="1"/>
          <p:nvPr>
            <p:ph idx="3" type="subTitle"/>
          </p:nvPr>
        </p:nvSpPr>
        <p:spPr>
          <a:xfrm>
            <a:off x="1440123"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14" name="Google Shape;114;p19"/>
          <p:cNvSpPr txBox="1"/>
          <p:nvPr>
            <p:ph idx="4" type="subTitle"/>
          </p:nvPr>
        </p:nvSpPr>
        <p:spPr>
          <a:xfrm>
            <a:off x="4956777" y="2229099"/>
            <a:ext cx="2747100" cy="49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15" name="Google Shape;115;p19"/>
          <p:cNvGrpSpPr/>
          <p:nvPr/>
        </p:nvGrpSpPr>
        <p:grpSpPr>
          <a:xfrm>
            <a:off x="152371" y="4028341"/>
            <a:ext cx="374394" cy="962866"/>
            <a:chOff x="-720900" y="1958300"/>
            <a:chExt cx="462900" cy="1190488"/>
          </a:xfrm>
        </p:grpSpPr>
        <p:sp>
          <p:nvSpPr>
            <p:cNvPr id="116" name="Google Shape;116;p19"/>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7" name="Google Shape;117;p19"/>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8" name="Google Shape;118;p19"/>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19" name="Google Shape;119;p19"/>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0" name="Google Shape;120;p19"/>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1" name="Google Shape;121;p19"/>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2" name="Google Shape;122;p19"/>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3" name="Google Shape;123;p19"/>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4" name="Google Shape;124;p19"/>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5" name="Google Shape;125;p19"/>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6" name="Google Shape;126;p19"/>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7" name="Google Shape;127;p19"/>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8" name="Google Shape;128;p19"/>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29" name="Google Shape;129;p19"/>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0" name="Google Shape;130;p19"/>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31" name="Google Shape;131;p19"/>
          <p:cNvGrpSpPr/>
          <p:nvPr/>
        </p:nvGrpSpPr>
        <p:grpSpPr>
          <a:xfrm rot="5400000">
            <a:off x="8322971" y="-141834"/>
            <a:ext cx="374394" cy="962866"/>
            <a:chOff x="-720900" y="1958300"/>
            <a:chExt cx="462900" cy="1190488"/>
          </a:xfrm>
        </p:grpSpPr>
        <p:sp>
          <p:nvSpPr>
            <p:cNvPr id="132" name="Google Shape;132;p19"/>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3" name="Google Shape;133;p19"/>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4" name="Google Shape;134;p19"/>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5" name="Google Shape;135;p19"/>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6" name="Google Shape;136;p19"/>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7" name="Google Shape;137;p19"/>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8" name="Google Shape;138;p19"/>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39" name="Google Shape;139;p19"/>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0" name="Google Shape;140;p19"/>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1" name="Google Shape;141;p19"/>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2" name="Google Shape;142;p19"/>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3" name="Google Shape;143;p19"/>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4" name="Google Shape;144;p19"/>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5" name="Google Shape;145;p19"/>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46" name="Google Shape;146;p19"/>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47" name="Shape 147"/>
        <p:cNvGrpSpPr/>
        <p:nvPr/>
      </p:nvGrpSpPr>
      <p:grpSpPr>
        <a:xfrm>
          <a:off x="0" y="0"/>
          <a:ext cx="0" cy="0"/>
          <a:chOff x="0" y="0"/>
          <a:chExt cx="0" cy="0"/>
        </a:xfrm>
      </p:grpSpPr>
      <p:sp>
        <p:nvSpPr>
          <p:cNvPr id="148" name="Google Shape;148;p20"/>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49" name="Google Shape;149;p20"/>
          <p:cNvSpPr txBox="1"/>
          <p:nvPr>
            <p:ph idx="1" type="subTitle"/>
          </p:nvPr>
        </p:nvSpPr>
        <p:spPr>
          <a:xfrm>
            <a:off x="93762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50" name="Google Shape;150;p20"/>
          <p:cNvSpPr txBox="1"/>
          <p:nvPr>
            <p:ph idx="2" type="subTitle"/>
          </p:nvPr>
        </p:nvSpPr>
        <p:spPr>
          <a:xfrm>
            <a:off x="3484347"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51" name="Google Shape;151;p20"/>
          <p:cNvSpPr txBox="1"/>
          <p:nvPr>
            <p:ph idx="3" type="subTitle"/>
          </p:nvPr>
        </p:nvSpPr>
        <p:spPr>
          <a:xfrm>
            <a:off x="6031075" y="2726548"/>
            <a:ext cx="2175300" cy="150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52" name="Google Shape;152;p20"/>
          <p:cNvSpPr txBox="1"/>
          <p:nvPr>
            <p:ph idx="4" type="subTitle"/>
          </p:nvPr>
        </p:nvSpPr>
        <p:spPr>
          <a:xfrm>
            <a:off x="93762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3" name="Google Shape;153;p20"/>
          <p:cNvSpPr txBox="1"/>
          <p:nvPr>
            <p:ph idx="5" type="subTitle"/>
          </p:nvPr>
        </p:nvSpPr>
        <p:spPr>
          <a:xfrm>
            <a:off x="3484350"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4" name="Google Shape;154;p20"/>
          <p:cNvSpPr txBox="1"/>
          <p:nvPr>
            <p:ph idx="6" type="subTitle"/>
          </p:nvPr>
        </p:nvSpPr>
        <p:spPr>
          <a:xfrm>
            <a:off x="6031075" y="2230075"/>
            <a:ext cx="2175300" cy="496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55" name="Google Shape;155;p20"/>
          <p:cNvGrpSpPr/>
          <p:nvPr/>
        </p:nvGrpSpPr>
        <p:grpSpPr>
          <a:xfrm flipH="1" rot="10800000">
            <a:off x="152371" y="152402"/>
            <a:ext cx="374394" cy="962866"/>
            <a:chOff x="-720900" y="1958300"/>
            <a:chExt cx="462900" cy="1190488"/>
          </a:xfrm>
        </p:grpSpPr>
        <p:sp>
          <p:nvSpPr>
            <p:cNvPr id="156" name="Google Shape;156;p20"/>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7" name="Google Shape;157;p20"/>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8" name="Google Shape;158;p20"/>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59" name="Google Shape;159;p20"/>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0" name="Google Shape;160;p20"/>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1" name="Google Shape;161;p20"/>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2" name="Google Shape;162;p20"/>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3" name="Google Shape;163;p20"/>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4" name="Google Shape;164;p20"/>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5" name="Google Shape;165;p20"/>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6" name="Google Shape;166;p20"/>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7" name="Google Shape;167;p20"/>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8" name="Google Shape;168;p20"/>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69" name="Google Shape;169;p20"/>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0" name="Google Shape;170;p20"/>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171" name="Google Shape;171;p20"/>
          <p:cNvGrpSpPr/>
          <p:nvPr/>
        </p:nvGrpSpPr>
        <p:grpSpPr>
          <a:xfrm flipH="1" rot="5400000">
            <a:off x="8322971" y="4322577"/>
            <a:ext cx="374394" cy="962866"/>
            <a:chOff x="-720900" y="1958300"/>
            <a:chExt cx="462900" cy="1190488"/>
          </a:xfrm>
        </p:grpSpPr>
        <p:sp>
          <p:nvSpPr>
            <p:cNvPr id="172" name="Google Shape;172;p20"/>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3" name="Google Shape;173;p20"/>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4" name="Google Shape;174;p20"/>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5" name="Google Shape;175;p20"/>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6" name="Google Shape;176;p20"/>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7" name="Google Shape;177;p20"/>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8" name="Google Shape;178;p20"/>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79" name="Google Shape;179;p20"/>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0" name="Google Shape;180;p20"/>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1" name="Google Shape;181;p20"/>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2" name="Google Shape;182;p20"/>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3" name="Google Shape;183;p20"/>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4" name="Google Shape;184;p20"/>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5" name="Google Shape;185;p20"/>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86" name="Google Shape;186;p20"/>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7" name="Shape 187"/>
        <p:cNvGrpSpPr/>
        <p:nvPr/>
      </p:nvGrpSpPr>
      <p:grpSpPr>
        <a:xfrm>
          <a:off x="0" y="0"/>
          <a:ext cx="0" cy="0"/>
          <a:chOff x="0" y="0"/>
          <a:chExt cx="0" cy="0"/>
        </a:xfrm>
      </p:grpSpPr>
      <p:sp>
        <p:nvSpPr>
          <p:cNvPr id="188" name="Google Shape;188;p21"/>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9" name="Google Shape;189;p21"/>
          <p:cNvSpPr txBox="1"/>
          <p:nvPr>
            <p:ph idx="1" type="subTitle"/>
          </p:nvPr>
        </p:nvSpPr>
        <p:spPr>
          <a:xfrm>
            <a:off x="1253224"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0" name="Google Shape;190;p21"/>
          <p:cNvSpPr txBox="1"/>
          <p:nvPr>
            <p:ph idx="2" type="subTitle"/>
          </p:nvPr>
        </p:nvSpPr>
        <p:spPr>
          <a:xfrm>
            <a:off x="5079776" y="1825100"/>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1" name="Google Shape;191;p21"/>
          <p:cNvSpPr txBox="1"/>
          <p:nvPr>
            <p:ph idx="3" type="subTitle"/>
          </p:nvPr>
        </p:nvSpPr>
        <p:spPr>
          <a:xfrm>
            <a:off x="1253224"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2" name="Google Shape;192;p21"/>
          <p:cNvSpPr txBox="1"/>
          <p:nvPr>
            <p:ph idx="4" type="subTitle"/>
          </p:nvPr>
        </p:nvSpPr>
        <p:spPr>
          <a:xfrm>
            <a:off x="5079776" y="3638075"/>
            <a:ext cx="2811000" cy="954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193" name="Google Shape;193;p21"/>
          <p:cNvSpPr txBox="1"/>
          <p:nvPr>
            <p:ph idx="5" type="subTitle"/>
          </p:nvPr>
        </p:nvSpPr>
        <p:spPr>
          <a:xfrm>
            <a:off x="1253224"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4" name="Google Shape;194;p21"/>
          <p:cNvSpPr txBox="1"/>
          <p:nvPr>
            <p:ph idx="6" type="subTitle"/>
          </p:nvPr>
        </p:nvSpPr>
        <p:spPr>
          <a:xfrm>
            <a:off x="1253224"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5" name="Google Shape;195;p21"/>
          <p:cNvSpPr txBox="1"/>
          <p:nvPr>
            <p:ph idx="7" type="subTitle"/>
          </p:nvPr>
        </p:nvSpPr>
        <p:spPr>
          <a:xfrm>
            <a:off x="5079749" y="145555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96" name="Google Shape;196;p21"/>
          <p:cNvSpPr txBox="1"/>
          <p:nvPr>
            <p:ph idx="8" type="subTitle"/>
          </p:nvPr>
        </p:nvSpPr>
        <p:spPr>
          <a:xfrm>
            <a:off x="5079749" y="3268600"/>
            <a:ext cx="2811000" cy="46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197" name="Google Shape;197;p21"/>
          <p:cNvGrpSpPr/>
          <p:nvPr/>
        </p:nvGrpSpPr>
        <p:grpSpPr>
          <a:xfrm>
            <a:off x="152371" y="4028341"/>
            <a:ext cx="374394" cy="962866"/>
            <a:chOff x="-720900" y="1958300"/>
            <a:chExt cx="462900" cy="1190488"/>
          </a:xfrm>
        </p:grpSpPr>
        <p:sp>
          <p:nvSpPr>
            <p:cNvPr id="198" name="Google Shape;198;p21"/>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199" name="Google Shape;199;p21"/>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0" name="Google Shape;200;p21"/>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1" name="Google Shape;201;p21"/>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2" name="Google Shape;202;p21"/>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3" name="Google Shape;203;p21"/>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4" name="Google Shape;204;p21"/>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5" name="Google Shape;205;p21"/>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6" name="Google Shape;206;p21"/>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7" name="Google Shape;207;p21"/>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8" name="Google Shape;208;p21"/>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09" name="Google Shape;209;p21"/>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0" name="Google Shape;210;p21"/>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1" name="Google Shape;211;p21"/>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2" name="Google Shape;212;p21"/>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13" name="Google Shape;213;p21"/>
          <p:cNvGrpSpPr/>
          <p:nvPr/>
        </p:nvGrpSpPr>
        <p:grpSpPr>
          <a:xfrm rot="5400000">
            <a:off x="8322971" y="-141834"/>
            <a:ext cx="374394" cy="962866"/>
            <a:chOff x="-720900" y="1958300"/>
            <a:chExt cx="462900" cy="1190488"/>
          </a:xfrm>
        </p:grpSpPr>
        <p:sp>
          <p:nvSpPr>
            <p:cNvPr id="214" name="Google Shape;214;p21"/>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5" name="Google Shape;215;p21"/>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6" name="Google Shape;216;p21"/>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7" name="Google Shape;217;p21"/>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8" name="Google Shape;218;p21"/>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19" name="Google Shape;219;p21"/>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0" name="Google Shape;220;p21"/>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1" name="Google Shape;221;p21"/>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2" name="Google Shape;222;p21"/>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3" name="Google Shape;223;p21"/>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4" name="Google Shape;224;p21"/>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5" name="Google Shape;225;p21"/>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6" name="Google Shape;226;p21"/>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7" name="Google Shape;227;p21"/>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28" name="Google Shape;228;p21"/>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29" name="Shape 229"/>
        <p:cNvGrpSpPr/>
        <p:nvPr/>
      </p:nvGrpSpPr>
      <p:grpSpPr>
        <a:xfrm>
          <a:off x="0" y="0"/>
          <a:ext cx="0" cy="0"/>
          <a:chOff x="0" y="0"/>
          <a:chExt cx="0" cy="0"/>
        </a:xfrm>
      </p:grpSpPr>
      <p:sp>
        <p:nvSpPr>
          <p:cNvPr id="230" name="Google Shape;230;p2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31" name="Google Shape;231;p22"/>
          <p:cNvSpPr txBox="1"/>
          <p:nvPr>
            <p:ph idx="1" type="subTitle"/>
          </p:nvPr>
        </p:nvSpPr>
        <p:spPr>
          <a:xfrm>
            <a:off x="7200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2" name="Google Shape;232;p22"/>
          <p:cNvSpPr txBox="1"/>
          <p:nvPr>
            <p:ph idx="2" type="subTitle"/>
          </p:nvPr>
        </p:nvSpPr>
        <p:spPr>
          <a:xfrm>
            <a:off x="33558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3" name="Google Shape;233;p22"/>
          <p:cNvSpPr txBox="1"/>
          <p:nvPr>
            <p:ph idx="3" type="subTitle"/>
          </p:nvPr>
        </p:nvSpPr>
        <p:spPr>
          <a:xfrm>
            <a:off x="7200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4" name="Google Shape;234;p22"/>
          <p:cNvSpPr txBox="1"/>
          <p:nvPr>
            <p:ph idx="4" type="subTitle"/>
          </p:nvPr>
        </p:nvSpPr>
        <p:spPr>
          <a:xfrm>
            <a:off x="33558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5" name="Google Shape;235;p22"/>
          <p:cNvSpPr txBox="1"/>
          <p:nvPr>
            <p:ph idx="5" type="subTitle"/>
          </p:nvPr>
        </p:nvSpPr>
        <p:spPr>
          <a:xfrm>
            <a:off x="5991600" y="1950311"/>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6" name="Google Shape;236;p22"/>
          <p:cNvSpPr txBox="1"/>
          <p:nvPr>
            <p:ph idx="6" type="subTitle"/>
          </p:nvPr>
        </p:nvSpPr>
        <p:spPr>
          <a:xfrm>
            <a:off x="5991600" y="3680600"/>
            <a:ext cx="2432400" cy="92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1600"/>
              </a:spcBef>
              <a:spcAft>
                <a:spcPts val="0"/>
              </a:spcAft>
              <a:buSzPts val="1200"/>
              <a:buNone/>
              <a:defRPr/>
            </a:lvl3pPr>
            <a:lvl4pPr lvl="3" algn="ctr">
              <a:lnSpc>
                <a:spcPct val="100000"/>
              </a:lnSpc>
              <a:spcBef>
                <a:spcPts val="1600"/>
              </a:spcBef>
              <a:spcAft>
                <a:spcPts val="0"/>
              </a:spcAft>
              <a:buSzPts val="1200"/>
              <a:buNone/>
              <a:defRPr/>
            </a:lvl4pPr>
            <a:lvl5pPr lvl="4" algn="ctr">
              <a:lnSpc>
                <a:spcPct val="100000"/>
              </a:lnSpc>
              <a:spcBef>
                <a:spcPts val="1600"/>
              </a:spcBef>
              <a:spcAft>
                <a:spcPts val="0"/>
              </a:spcAft>
              <a:buSzPts val="1200"/>
              <a:buNone/>
              <a:defRPr/>
            </a:lvl5pPr>
            <a:lvl6pPr lvl="5" algn="ctr">
              <a:lnSpc>
                <a:spcPct val="100000"/>
              </a:lnSpc>
              <a:spcBef>
                <a:spcPts val="1600"/>
              </a:spcBef>
              <a:spcAft>
                <a:spcPts val="0"/>
              </a:spcAft>
              <a:buSzPts val="1200"/>
              <a:buNone/>
              <a:defRPr/>
            </a:lvl6pPr>
            <a:lvl7pPr lvl="6" algn="ctr">
              <a:lnSpc>
                <a:spcPct val="100000"/>
              </a:lnSpc>
              <a:spcBef>
                <a:spcPts val="1600"/>
              </a:spcBef>
              <a:spcAft>
                <a:spcPts val="0"/>
              </a:spcAft>
              <a:buSzPts val="1200"/>
              <a:buNone/>
              <a:defRPr/>
            </a:lvl7pPr>
            <a:lvl8pPr lvl="7" algn="ctr">
              <a:lnSpc>
                <a:spcPct val="100000"/>
              </a:lnSpc>
              <a:spcBef>
                <a:spcPts val="1600"/>
              </a:spcBef>
              <a:spcAft>
                <a:spcPts val="0"/>
              </a:spcAft>
              <a:buSzPts val="1200"/>
              <a:buNone/>
              <a:defRPr/>
            </a:lvl8pPr>
            <a:lvl9pPr lvl="8" algn="ctr">
              <a:lnSpc>
                <a:spcPct val="100000"/>
              </a:lnSpc>
              <a:spcBef>
                <a:spcPts val="1600"/>
              </a:spcBef>
              <a:spcAft>
                <a:spcPts val="1600"/>
              </a:spcAft>
              <a:buSzPts val="1200"/>
              <a:buNone/>
              <a:defRPr/>
            </a:lvl9pPr>
          </a:lstStyle>
          <a:p/>
        </p:txBody>
      </p:sp>
      <p:sp>
        <p:nvSpPr>
          <p:cNvPr id="237" name="Google Shape;237;p22"/>
          <p:cNvSpPr txBox="1"/>
          <p:nvPr>
            <p:ph idx="7" type="subTitle"/>
          </p:nvPr>
        </p:nvSpPr>
        <p:spPr>
          <a:xfrm>
            <a:off x="7200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38" name="Google Shape;238;p22"/>
          <p:cNvSpPr txBox="1"/>
          <p:nvPr>
            <p:ph idx="8" type="subTitle"/>
          </p:nvPr>
        </p:nvSpPr>
        <p:spPr>
          <a:xfrm>
            <a:off x="33558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39" name="Google Shape;239;p22"/>
          <p:cNvSpPr txBox="1"/>
          <p:nvPr>
            <p:ph idx="9" type="subTitle"/>
          </p:nvPr>
        </p:nvSpPr>
        <p:spPr>
          <a:xfrm>
            <a:off x="5992200" y="1576413"/>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0" name="Google Shape;240;p22"/>
          <p:cNvSpPr txBox="1"/>
          <p:nvPr>
            <p:ph idx="13" type="subTitle"/>
          </p:nvPr>
        </p:nvSpPr>
        <p:spPr>
          <a:xfrm>
            <a:off x="7200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1" name="Google Shape;241;p22"/>
          <p:cNvSpPr txBox="1"/>
          <p:nvPr>
            <p:ph idx="14" type="subTitle"/>
          </p:nvPr>
        </p:nvSpPr>
        <p:spPr>
          <a:xfrm>
            <a:off x="33558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42" name="Google Shape;242;p22"/>
          <p:cNvSpPr txBox="1"/>
          <p:nvPr>
            <p:ph idx="15" type="subTitle"/>
          </p:nvPr>
        </p:nvSpPr>
        <p:spPr>
          <a:xfrm>
            <a:off x="5992200" y="3303500"/>
            <a:ext cx="2431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b="1" sz="2400">
                <a:solidFill>
                  <a:schemeClr val="dk1"/>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grpSp>
        <p:nvGrpSpPr>
          <p:cNvPr id="243" name="Google Shape;243;p22"/>
          <p:cNvGrpSpPr/>
          <p:nvPr/>
        </p:nvGrpSpPr>
        <p:grpSpPr>
          <a:xfrm flipH="1">
            <a:off x="8617208" y="4028341"/>
            <a:ext cx="374394" cy="962866"/>
            <a:chOff x="-720900" y="1958300"/>
            <a:chExt cx="462900" cy="1190488"/>
          </a:xfrm>
        </p:grpSpPr>
        <p:sp>
          <p:nvSpPr>
            <p:cNvPr id="244" name="Google Shape;244;p22"/>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5" name="Google Shape;245;p22"/>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6" name="Google Shape;246;p22"/>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7" name="Google Shape;247;p22"/>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8" name="Google Shape;248;p22"/>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49" name="Google Shape;249;p22"/>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0" name="Google Shape;250;p22"/>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1" name="Google Shape;251;p22"/>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2" name="Google Shape;252;p22"/>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3" name="Google Shape;253;p22"/>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4" name="Google Shape;254;p22"/>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5" name="Google Shape;255;p22"/>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6" name="Google Shape;256;p22"/>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7" name="Google Shape;257;p22"/>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58" name="Google Shape;258;p22"/>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59" name="Google Shape;259;p22"/>
          <p:cNvGrpSpPr/>
          <p:nvPr/>
        </p:nvGrpSpPr>
        <p:grpSpPr>
          <a:xfrm flipH="1" rot="-5400000">
            <a:off x="446608" y="-141834"/>
            <a:ext cx="374394" cy="962866"/>
            <a:chOff x="-720900" y="1958300"/>
            <a:chExt cx="462900" cy="1190488"/>
          </a:xfrm>
        </p:grpSpPr>
        <p:sp>
          <p:nvSpPr>
            <p:cNvPr id="260" name="Google Shape;260;p22"/>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1" name="Google Shape;261;p22"/>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2" name="Google Shape;262;p22"/>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3" name="Google Shape;263;p22"/>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4" name="Google Shape;264;p22"/>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5" name="Google Shape;265;p22"/>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6" name="Google Shape;266;p22"/>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7" name="Google Shape;267;p22"/>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8" name="Google Shape;268;p22"/>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69" name="Google Shape;269;p22"/>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0" name="Google Shape;270;p22"/>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1" name="Google Shape;271;p22"/>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2" name="Google Shape;272;p22"/>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3" name="Google Shape;273;p22"/>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74" name="Google Shape;274;p22"/>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5" name="Shape 275"/>
        <p:cNvGrpSpPr/>
        <p:nvPr/>
      </p:nvGrpSpPr>
      <p:grpSpPr>
        <a:xfrm>
          <a:off x="0" y="0"/>
          <a:ext cx="0" cy="0"/>
          <a:chOff x="0" y="0"/>
          <a:chExt cx="0" cy="0"/>
        </a:xfrm>
      </p:grpSpPr>
      <p:sp>
        <p:nvSpPr>
          <p:cNvPr id="276" name="Google Shape;276;p23"/>
          <p:cNvSpPr txBox="1"/>
          <p:nvPr>
            <p:ph type="title"/>
          </p:nvPr>
        </p:nvSpPr>
        <p:spPr>
          <a:xfrm>
            <a:off x="818325" y="2380401"/>
            <a:ext cx="4383600" cy="1581600"/>
          </a:xfrm>
          <a:prstGeom prst="rect">
            <a:avLst/>
          </a:prstGeom>
          <a:noFill/>
          <a:ln>
            <a:noFill/>
          </a:ln>
        </p:spPr>
        <p:txBody>
          <a:bodyPr anchorCtr="0" anchor="t" bIns="91425" lIns="91425" spcFirstLastPara="1" rIns="91425" wrap="square" tIns="91425">
            <a:noAutofit/>
          </a:bodyPr>
          <a:lstStyle>
            <a:lvl1pPr lvl="0" algn="l">
              <a:lnSpc>
                <a:spcPct val="8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7" name="Google Shape;277;p23"/>
          <p:cNvSpPr txBox="1"/>
          <p:nvPr>
            <p:ph idx="2" type="title"/>
          </p:nvPr>
        </p:nvSpPr>
        <p:spPr>
          <a:xfrm>
            <a:off x="818325" y="657900"/>
            <a:ext cx="2396400" cy="1581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000"/>
              <a:buNone/>
              <a:defRPr b="0" sz="10000">
                <a:solidFill>
                  <a:schemeClr val="dk2"/>
                </a:solidFill>
              </a:defRPr>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grpSp>
        <p:nvGrpSpPr>
          <p:cNvPr id="278" name="Google Shape;278;p23"/>
          <p:cNvGrpSpPr/>
          <p:nvPr/>
        </p:nvGrpSpPr>
        <p:grpSpPr>
          <a:xfrm flipH="1" rot="10800000">
            <a:off x="152371" y="152402"/>
            <a:ext cx="374394" cy="962866"/>
            <a:chOff x="-720900" y="1958300"/>
            <a:chExt cx="462900" cy="1190488"/>
          </a:xfrm>
        </p:grpSpPr>
        <p:sp>
          <p:nvSpPr>
            <p:cNvPr id="279" name="Google Shape;279;p23"/>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0" name="Google Shape;280;p23"/>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1" name="Google Shape;281;p23"/>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2" name="Google Shape;282;p23"/>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3" name="Google Shape;283;p23"/>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4" name="Google Shape;284;p23"/>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5" name="Google Shape;285;p23"/>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6" name="Google Shape;286;p23"/>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7" name="Google Shape;287;p23"/>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8" name="Google Shape;288;p23"/>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89" name="Google Shape;289;p23"/>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0" name="Google Shape;290;p23"/>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1" name="Google Shape;291;p23"/>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2" name="Google Shape;292;p23"/>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3" name="Google Shape;293;p23"/>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294" name="Google Shape;294;p23"/>
          <p:cNvGrpSpPr/>
          <p:nvPr/>
        </p:nvGrpSpPr>
        <p:grpSpPr>
          <a:xfrm flipH="1" rot="5400000">
            <a:off x="446646" y="4322477"/>
            <a:ext cx="374394" cy="962866"/>
            <a:chOff x="-720900" y="1958300"/>
            <a:chExt cx="462900" cy="1190488"/>
          </a:xfrm>
        </p:grpSpPr>
        <p:sp>
          <p:nvSpPr>
            <p:cNvPr id="295" name="Google Shape;295;p2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6" name="Google Shape;296;p2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7" name="Google Shape;297;p2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8" name="Google Shape;298;p2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299" name="Google Shape;299;p2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0" name="Google Shape;300;p2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1" name="Google Shape;301;p2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2" name="Google Shape;302;p2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3" name="Google Shape;303;p2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4" name="Google Shape;304;p2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5" name="Google Shape;305;p2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6" name="Google Shape;306;p2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7" name="Google Shape;307;p2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8" name="Google Shape;308;p2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09" name="Google Shape;309;p2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0" name="Shape 310"/>
        <p:cNvGrpSpPr/>
        <p:nvPr/>
      </p:nvGrpSpPr>
      <p:grpSpPr>
        <a:xfrm>
          <a:off x="0" y="0"/>
          <a:ext cx="0" cy="0"/>
          <a:chOff x="0" y="0"/>
          <a:chExt cx="0" cy="0"/>
        </a:xfrm>
      </p:grpSpPr>
      <p:sp>
        <p:nvSpPr>
          <p:cNvPr id="311" name="Google Shape;311;p24"/>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solidFill>
                  <a:schemeClr val="dk2"/>
                </a:solidFill>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12" name="Google Shape;312;p24"/>
          <p:cNvSpPr txBox="1"/>
          <p:nvPr>
            <p:ph idx="1" type="body"/>
          </p:nvPr>
        </p:nvSpPr>
        <p:spPr>
          <a:xfrm>
            <a:off x="720000" y="1410425"/>
            <a:ext cx="7704000" cy="21246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chemeClr val="dk2"/>
              </a:buClr>
              <a:buSzPts val="1200"/>
              <a:buChar char="●"/>
              <a:defRPr>
                <a:solidFill>
                  <a:srgbClr val="333333"/>
                </a:solidFill>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04800" lvl="3" marL="1828800" algn="l">
              <a:lnSpc>
                <a:spcPct val="100000"/>
              </a:lnSpc>
              <a:spcBef>
                <a:spcPts val="0"/>
              </a:spcBef>
              <a:spcAft>
                <a:spcPts val="0"/>
              </a:spcAft>
              <a:buSzPts val="1200"/>
              <a:buChar char="●"/>
              <a:defRPr/>
            </a:lvl4pPr>
            <a:lvl5pPr indent="-304800" lvl="4" marL="2286000" algn="l">
              <a:lnSpc>
                <a:spcPct val="100000"/>
              </a:lnSpc>
              <a:spcBef>
                <a:spcPts val="0"/>
              </a:spcBef>
              <a:spcAft>
                <a:spcPts val="0"/>
              </a:spcAft>
              <a:buSzPts val="1200"/>
              <a:buChar char="○"/>
              <a:defRPr/>
            </a:lvl5pPr>
            <a:lvl6pPr indent="-304800" lvl="5" marL="2743200" algn="l">
              <a:lnSpc>
                <a:spcPct val="100000"/>
              </a:lnSpc>
              <a:spcBef>
                <a:spcPts val="0"/>
              </a:spcBef>
              <a:spcAft>
                <a:spcPts val="0"/>
              </a:spcAft>
              <a:buSzPts val="1200"/>
              <a:buChar char="■"/>
              <a:defRPr/>
            </a:lvl6pPr>
            <a:lvl7pPr indent="-304800" lvl="6" marL="3200400" algn="l">
              <a:lnSpc>
                <a:spcPct val="100000"/>
              </a:lnSpc>
              <a:spcBef>
                <a:spcPts val="0"/>
              </a:spcBef>
              <a:spcAft>
                <a:spcPts val="0"/>
              </a:spcAft>
              <a:buSzPts val="1200"/>
              <a:buChar char="●"/>
              <a:defRPr/>
            </a:lvl7pPr>
            <a:lvl8pPr indent="-304800" lvl="7" marL="3657600" algn="l">
              <a:lnSpc>
                <a:spcPct val="100000"/>
              </a:lnSpc>
              <a:spcBef>
                <a:spcPts val="0"/>
              </a:spcBef>
              <a:spcAft>
                <a:spcPts val="0"/>
              </a:spcAft>
              <a:buSzPts val="1200"/>
              <a:buChar char="○"/>
              <a:defRPr/>
            </a:lvl8pPr>
            <a:lvl9pPr indent="-304800" lvl="8" marL="4114800" algn="l">
              <a:lnSpc>
                <a:spcPct val="100000"/>
              </a:lnSpc>
              <a:spcBef>
                <a:spcPts val="0"/>
              </a:spcBef>
              <a:spcAft>
                <a:spcPts val="0"/>
              </a:spcAft>
              <a:buSzPts val="1200"/>
              <a:buChar char="■"/>
              <a:defRPr/>
            </a:lvl9pPr>
          </a:lstStyle>
          <a:p/>
        </p:txBody>
      </p:sp>
      <p:grpSp>
        <p:nvGrpSpPr>
          <p:cNvPr id="313" name="Google Shape;313;p24"/>
          <p:cNvGrpSpPr/>
          <p:nvPr/>
        </p:nvGrpSpPr>
        <p:grpSpPr>
          <a:xfrm rot="10800000">
            <a:off x="8617208" y="152402"/>
            <a:ext cx="374394" cy="962866"/>
            <a:chOff x="-720900" y="1958300"/>
            <a:chExt cx="462900" cy="1190488"/>
          </a:xfrm>
        </p:grpSpPr>
        <p:sp>
          <p:nvSpPr>
            <p:cNvPr id="314" name="Google Shape;314;p24"/>
            <p:cNvSpPr/>
            <p:nvPr/>
          </p:nvSpPr>
          <p:spPr>
            <a:xfrm>
              <a:off x="-3240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5" name="Google Shape;315;p24"/>
            <p:cNvSpPr/>
            <p:nvPr/>
          </p:nvSpPr>
          <p:spPr>
            <a:xfrm>
              <a:off x="-3240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6" name="Google Shape;316;p24"/>
            <p:cNvSpPr/>
            <p:nvPr/>
          </p:nvSpPr>
          <p:spPr>
            <a:xfrm>
              <a:off x="-3240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7" name="Google Shape;317;p24"/>
            <p:cNvSpPr/>
            <p:nvPr/>
          </p:nvSpPr>
          <p:spPr>
            <a:xfrm>
              <a:off x="-3240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8" name="Google Shape;318;p24"/>
            <p:cNvSpPr/>
            <p:nvPr/>
          </p:nvSpPr>
          <p:spPr>
            <a:xfrm>
              <a:off x="-52245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19" name="Google Shape;319;p24"/>
            <p:cNvSpPr/>
            <p:nvPr/>
          </p:nvSpPr>
          <p:spPr>
            <a:xfrm>
              <a:off x="-52245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0" name="Google Shape;320;p24"/>
            <p:cNvSpPr/>
            <p:nvPr/>
          </p:nvSpPr>
          <p:spPr>
            <a:xfrm>
              <a:off x="-52245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1" name="Google Shape;321;p24"/>
            <p:cNvSpPr/>
            <p:nvPr/>
          </p:nvSpPr>
          <p:spPr>
            <a:xfrm>
              <a:off x="-52245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2" name="Google Shape;322;p24"/>
            <p:cNvSpPr/>
            <p:nvPr/>
          </p:nvSpPr>
          <p:spPr>
            <a:xfrm>
              <a:off x="-720900" y="280167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3" name="Google Shape;323;p24"/>
            <p:cNvSpPr/>
            <p:nvPr/>
          </p:nvSpPr>
          <p:spPr>
            <a:xfrm>
              <a:off x="-720900" y="308278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4" name="Google Shape;324;p24"/>
            <p:cNvSpPr/>
            <p:nvPr/>
          </p:nvSpPr>
          <p:spPr>
            <a:xfrm>
              <a:off x="-720900" y="2239425"/>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5" name="Google Shape;325;p24"/>
            <p:cNvSpPr/>
            <p:nvPr/>
          </p:nvSpPr>
          <p:spPr>
            <a:xfrm>
              <a:off x="-720900" y="2520538"/>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6" name="Google Shape;326;p24"/>
            <p:cNvSpPr/>
            <p:nvPr/>
          </p:nvSpPr>
          <p:spPr>
            <a:xfrm>
              <a:off x="-3240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7" name="Google Shape;327;p24"/>
            <p:cNvSpPr/>
            <p:nvPr/>
          </p:nvSpPr>
          <p:spPr>
            <a:xfrm>
              <a:off x="-52245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28" name="Google Shape;328;p24"/>
            <p:cNvSpPr/>
            <p:nvPr/>
          </p:nvSpPr>
          <p:spPr>
            <a:xfrm>
              <a:off x="-720900" y="1958300"/>
              <a:ext cx="66000" cy="66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grpSp>
        <p:nvGrpSpPr>
          <p:cNvPr id="329" name="Google Shape;329;p24"/>
          <p:cNvGrpSpPr/>
          <p:nvPr/>
        </p:nvGrpSpPr>
        <p:grpSpPr>
          <a:xfrm rot="-5400000">
            <a:off x="446608" y="4322577"/>
            <a:ext cx="374394" cy="962866"/>
            <a:chOff x="-720900" y="1958300"/>
            <a:chExt cx="462900" cy="1190488"/>
          </a:xfrm>
        </p:grpSpPr>
        <p:sp>
          <p:nvSpPr>
            <p:cNvPr id="330" name="Google Shape;330;p24"/>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1" name="Google Shape;331;p24"/>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2" name="Google Shape;332;p24"/>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3" name="Google Shape;333;p24"/>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4" name="Google Shape;334;p24"/>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5" name="Google Shape;335;p24"/>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6" name="Google Shape;336;p24"/>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7" name="Google Shape;337;p24"/>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8" name="Google Shape;338;p24"/>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39" name="Google Shape;339;p24"/>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0" name="Google Shape;340;p24"/>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1" name="Google Shape;341;p24"/>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2" name="Google Shape;342;p24"/>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3" name="Google Shape;343;p24"/>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sp>
          <p:nvSpPr>
            <p:cNvPr id="344" name="Google Shape;344;p24"/>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DM Sans"/>
                <a:ea typeface="DM Sans"/>
                <a:cs typeface="DM Sans"/>
                <a:sym typeface="DM Sans"/>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1pPr>
            <a:lvl2pPr lvl="1"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2pPr>
            <a:lvl3pPr lvl="2"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3pPr>
            <a:lvl4pPr lvl="3"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4pPr>
            <a:lvl5pPr lvl="4"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5pPr>
            <a:lvl6pPr lvl="5"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6pPr>
            <a:lvl7pPr lvl="6"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7pPr>
            <a:lvl8pPr lvl="7"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8pPr>
            <a:lvl9pPr lvl="8" marR="0" rtl="0" algn="l">
              <a:lnSpc>
                <a:spcPct val="100000"/>
              </a:lnSpc>
              <a:spcBef>
                <a:spcPts val="0"/>
              </a:spcBef>
              <a:spcAft>
                <a:spcPts val="0"/>
              </a:spcAft>
              <a:buClr>
                <a:schemeClr val="dk1"/>
              </a:buClr>
              <a:buSzPts val="3500"/>
              <a:buFont typeface="DM Sans"/>
              <a:buNone/>
              <a:defRPr b="1" i="0" sz="3500" u="none" cap="none" strike="noStrike">
                <a:solidFill>
                  <a:schemeClr val="dk1"/>
                </a:solidFill>
                <a:latin typeface="DM Sans"/>
                <a:ea typeface="DM Sans"/>
                <a:cs typeface="DM Sans"/>
                <a:sym typeface="DM Sans"/>
              </a:defRPr>
            </a:lvl9pPr>
          </a:lstStyle>
          <a:p/>
        </p:txBody>
      </p:sp>
      <p:sp>
        <p:nvSpPr>
          <p:cNvPr id="7" name="Google Shape;7;p15"/>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1pPr>
            <a:lvl2pPr indent="-304800" lvl="1" marL="914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2pPr>
            <a:lvl3pPr indent="-304800" lvl="2" marL="1371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3pPr>
            <a:lvl4pPr indent="-304800" lvl="3" marL="18288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4pPr>
            <a:lvl5pPr indent="-304800" lvl="4" marL="22860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5pPr>
            <a:lvl6pPr indent="-304800" lvl="5" marL="27432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6pPr>
            <a:lvl7pPr indent="-304800" lvl="6" marL="32004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7pPr>
            <a:lvl8pPr indent="-304800" lvl="7" marL="3657600" marR="0" rtl="0" algn="l">
              <a:lnSpc>
                <a:spcPct val="100000"/>
              </a:lnSpc>
              <a:spcBef>
                <a:spcPts val="1600"/>
              </a:spcBef>
              <a:spcAft>
                <a:spcPts val="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8pPr>
            <a:lvl9pPr indent="-304800" lvl="8" marL="4114800" marR="0" rtl="0" algn="l">
              <a:lnSpc>
                <a:spcPct val="100000"/>
              </a:lnSpc>
              <a:spcBef>
                <a:spcPts val="1600"/>
              </a:spcBef>
              <a:spcAft>
                <a:spcPts val="1600"/>
              </a:spcAft>
              <a:buClr>
                <a:schemeClr val="dk1"/>
              </a:buClr>
              <a:buSzPts val="1200"/>
              <a:buFont typeface="DM Sans"/>
              <a:buChar char="■"/>
              <a:defRPr b="0" i="0" sz="1200" u="none" cap="none" strike="noStrike">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figma.com/file/Aas081SJuRpXB0DV57AQDt/Untitled?type=design&amp;node-id=0%3A1&amp;mode=dev&amp;t=hBOV7q9BADpZ9Erd-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cxnSp>
        <p:nvCxnSpPr>
          <p:cNvPr id="655" name="Google Shape;655;p1"/>
          <p:cNvCxnSpPr/>
          <p:nvPr/>
        </p:nvCxnSpPr>
        <p:spPr>
          <a:xfrm>
            <a:off x="3760975" y="4604000"/>
            <a:ext cx="4669800" cy="0"/>
          </a:xfrm>
          <a:prstGeom prst="straightConnector1">
            <a:avLst/>
          </a:prstGeom>
          <a:noFill/>
          <a:ln cap="flat" cmpd="sng" w="19050">
            <a:solidFill>
              <a:schemeClr val="dk1"/>
            </a:solidFill>
            <a:prstDash val="solid"/>
            <a:round/>
            <a:headEnd len="sm" w="sm" type="none"/>
            <a:tailEnd len="sm" w="sm" type="none"/>
          </a:ln>
        </p:spPr>
      </p:cxnSp>
      <p:sp>
        <p:nvSpPr>
          <p:cNvPr id="656" name="Google Shape;656;p1"/>
          <p:cNvSpPr txBox="1"/>
          <p:nvPr>
            <p:ph type="ctrTitle"/>
          </p:nvPr>
        </p:nvSpPr>
        <p:spPr>
          <a:xfrm>
            <a:off x="409275" y="1073225"/>
            <a:ext cx="5458500" cy="1911600"/>
          </a:xfrm>
          <a:prstGeom prst="rect">
            <a:avLst/>
          </a:prstGeom>
          <a:noFill/>
          <a:ln>
            <a:noFill/>
          </a:ln>
        </p:spPr>
        <p:txBody>
          <a:bodyPr anchorCtr="0" anchor="b" bIns="91425" lIns="91425" spcFirstLastPara="1" rIns="91425" wrap="square" tIns="91425">
            <a:noAutofit/>
          </a:bodyPr>
          <a:lstStyle/>
          <a:p>
            <a:pPr indent="0" lvl="0" marL="0" rtl="0" algn="l">
              <a:lnSpc>
                <a:spcPct val="80000"/>
              </a:lnSpc>
              <a:spcBef>
                <a:spcPts val="0"/>
              </a:spcBef>
              <a:spcAft>
                <a:spcPts val="0"/>
              </a:spcAft>
              <a:buClr>
                <a:srgbClr val="191919"/>
              </a:buClr>
              <a:buSzPts val="5200"/>
              <a:buNone/>
            </a:pPr>
            <a:r>
              <a:rPr lang="es-ES" sz="3200">
                <a:solidFill>
                  <a:srgbClr val="000000"/>
                </a:solidFill>
                <a:latin typeface="Times New Roman"/>
                <a:ea typeface="Times New Roman"/>
                <a:cs typeface="Times New Roman"/>
                <a:sym typeface="Times New Roman"/>
              </a:rPr>
              <a:t>Implementación de un Sistema de Gestión de Inventario para la empresa PATY SPORT</a:t>
            </a:r>
            <a:endParaRPr sz="3200">
              <a:solidFill>
                <a:schemeClr val="dk2"/>
              </a:solidFill>
              <a:latin typeface="Times New Roman"/>
              <a:ea typeface="Times New Roman"/>
              <a:cs typeface="Times New Roman"/>
              <a:sym typeface="Times New Roman"/>
            </a:endParaRPr>
          </a:p>
        </p:txBody>
      </p:sp>
      <p:grpSp>
        <p:nvGrpSpPr>
          <p:cNvPr id="657" name="Google Shape;657;p1"/>
          <p:cNvGrpSpPr/>
          <p:nvPr/>
        </p:nvGrpSpPr>
        <p:grpSpPr>
          <a:xfrm>
            <a:off x="3832441" y="3736579"/>
            <a:ext cx="592215" cy="864508"/>
            <a:chOff x="4393218" y="3866890"/>
            <a:chExt cx="567799" cy="828867"/>
          </a:xfrm>
        </p:grpSpPr>
        <p:sp>
          <p:nvSpPr>
            <p:cNvPr id="658" name="Google Shape;658;p1"/>
            <p:cNvSpPr/>
            <p:nvPr/>
          </p:nvSpPr>
          <p:spPr>
            <a:xfrm>
              <a:off x="4659314" y="3866890"/>
              <a:ext cx="162218" cy="562801"/>
            </a:xfrm>
            <a:custGeom>
              <a:rect b="b" l="l" r="r" t="t"/>
              <a:pathLst>
                <a:path extrusionOk="0" h="16785" w="4838">
                  <a:moveTo>
                    <a:pt x="2371" y="0"/>
                  </a:moveTo>
                  <a:cubicBezTo>
                    <a:pt x="1781" y="0"/>
                    <a:pt x="1338" y="1209"/>
                    <a:pt x="1253" y="1612"/>
                  </a:cubicBezTo>
                  <a:cubicBezTo>
                    <a:pt x="1153" y="2188"/>
                    <a:pt x="1153" y="2815"/>
                    <a:pt x="1028" y="3391"/>
                  </a:cubicBezTo>
                  <a:cubicBezTo>
                    <a:pt x="877" y="4219"/>
                    <a:pt x="451" y="4945"/>
                    <a:pt x="276" y="5772"/>
                  </a:cubicBezTo>
                  <a:cubicBezTo>
                    <a:pt x="0" y="6975"/>
                    <a:pt x="301" y="8229"/>
                    <a:pt x="727" y="9381"/>
                  </a:cubicBezTo>
                  <a:cubicBezTo>
                    <a:pt x="928" y="9908"/>
                    <a:pt x="1128" y="10409"/>
                    <a:pt x="1228" y="10960"/>
                  </a:cubicBezTo>
                  <a:cubicBezTo>
                    <a:pt x="1303" y="11361"/>
                    <a:pt x="1303" y="11762"/>
                    <a:pt x="1278" y="12163"/>
                  </a:cubicBezTo>
                  <a:cubicBezTo>
                    <a:pt x="1278" y="12364"/>
                    <a:pt x="1253" y="12740"/>
                    <a:pt x="1228" y="13166"/>
                  </a:cubicBezTo>
                  <a:cubicBezTo>
                    <a:pt x="1111" y="14593"/>
                    <a:pt x="1060" y="16784"/>
                    <a:pt x="2338" y="16784"/>
                  </a:cubicBezTo>
                  <a:cubicBezTo>
                    <a:pt x="2429" y="16784"/>
                    <a:pt x="2527" y="16773"/>
                    <a:pt x="2632" y="16750"/>
                  </a:cubicBezTo>
                  <a:cubicBezTo>
                    <a:pt x="3208" y="16625"/>
                    <a:pt x="3509" y="15873"/>
                    <a:pt x="3710" y="15371"/>
                  </a:cubicBezTo>
                  <a:cubicBezTo>
                    <a:pt x="4236" y="15371"/>
                    <a:pt x="4136" y="12339"/>
                    <a:pt x="4085" y="11988"/>
                  </a:cubicBezTo>
                  <a:cubicBezTo>
                    <a:pt x="3785" y="9808"/>
                    <a:pt x="4512" y="7752"/>
                    <a:pt x="4737" y="5647"/>
                  </a:cubicBezTo>
                  <a:cubicBezTo>
                    <a:pt x="4812" y="5021"/>
                    <a:pt x="4837" y="4394"/>
                    <a:pt x="4587" y="3818"/>
                  </a:cubicBezTo>
                  <a:cubicBezTo>
                    <a:pt x="4361" y="3216"/>
                    <a:pt x="3885" y="2765"/>
                    <a:pt x="3584" y="2214"/>
                  </a:cubicBezTo>
                  <a:cubicBezTo>
                    <a:pt x="3283" y="1687"/>
                    <a:pt x="3158" y="1086"/>
                    <a:pt x="2958" y="534"/>
                  </a:cubicBezTo>
                  <a:cubicBezTo>
                    <a:pt x="2907" y="384"/>
                    <a:pt x="2832" y="234"/>
                    <a:pt x="2707" y="133"/>
                  </a:cubicBezTo>
                  <a:cubicBezTo>
                    <a:pt x="2591" y="40"/>
                    <a:pt x="2478" y="0"/>
                    <a:pt x="237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
            <p:cNvSpPr/>
            <p:nvPr/>
          </p:nvSpPr>
          <p:spPr>
            <a:xfrm>
              <a:off x="4393218" y="4221405"/>
              <a:ext cx="358570" cy="294326"/>
            </a:xfrm>
            <a:custGeom>
              <a:rect b="b" l="l" r="r" t="t"/>
              <a:pathLst>
                <a:path extrusionOk="0" h="8778" w="10694">
                  <a:moveTo>
                    <a:pt x="6778" y="1"/>
                  </a:moveTo>
                  <a:cubicBezTo>
                    <a:pt x="6257" y="1"/>
                    <a:pt x="5719" y="150"/>
                    <a:pt x="5204" y="287"/>
                  </a:cubicBezTo>
                  <a:cubicBezTo>
                    <a:pt x="4828" y="387"/>
                    <a:pt x="4452" y="513"/>
                    <a:pt x="4127" y="738"/>
                  </a:cubicBezTo>
                  <a:cubicBezTo>
                    <a:pt x="3650" y="1089"/>
                    <a:pt x="3400" y="1666"/>
                    <a:pt x="3124" y="2192"/>
                  </a:cubicBezTo>
                  <a:cubicBezTo>
                    <a:pt x="2723" y="2919"/>
                    <a:pt x="2272" y="3570"/>
                    <a:pt x="1721" y="4147"/>
                  </a:cubicBezTo>
                  <a:cubicBezTo>
                    <a:pt x="1219" y="4698"/>
                    <a:pt x="668" y="5174"/>
                    <a:pt x="392" y="5851"/>
                  </a:cubicBezTo>
                  <a:cubicBezTo>
                    <a:pt x="0" y="6773"/>
                    <a:pt x="478" y="7780"/>
                    <a:pt x="1453" y="7780"/>
                  </a:cubicBezTo>
                  <a:cubicBezTo>
                    <a:pt x="1539" y="7780"/>
                    <a:pt x="1628" y="7772"/>
                    <a:pt x="1721" y="7756"/>
                  </a:cubicBezTo>
                  <a:cubicBezTo>
                    <a:pt x="2648" y="7606"/>
                    <a:pt x="3099" y="6879"/>
                    <a:pt x="3701" y="6302"/>
                  </a:cubicBezTo>
                  <a:cubicBezTo>
                    <a:pt x="3776" y="6252"/>
                    <a:pt x="3826" y="6202"/>
                    <a:pt x="3876" y="6152"/>
                  </a:cubicBezTo>
                  <a:cubicBezTo>
                    <a:pt x="4152" y="5926"/>
                    <a:pt x="4452" y="5801"/>
                    <a:pt x="4728" y="5600"/>
                  </a:cubicBezTo>
                  <a:cubicBezTo>
                    <a:pt x="5380" y="5124"/>
                    <a:pt x="5781" y="4297"/>
                    <a:pt x="5706" y="3470"/>
                  </a:cubicBezTo>
                  <a:cubicBezTo>
                    <a:pt x="5706" y="3345"/>
                    <a:pt x="5681" y="3220"/>
                    <a:pt x="5756" y="3094"/>
                  </a:cubicBezTo>
                  <a:cubicBezTo>
                    <a:pt x="5808" y="3010"/>
                    <a:pt x="5901" y="2974"/>
                    <a:pt x="6001" y="2974"/>
                  </a:cubicBezTo>
                  <a:cubicBezTo>
                    <a:pt x="6140" y="2974"/>
                    <a:pt x="6295" y="3043"/>
                    <a:pt x="6382" y="3144"/>
                  </a:cubicBezTo>
                  <a:cubicBezTo>
                    <a:pt x="6533" y="3345"/>
                    <a:pt x="6558" y="3595"/>
                    <a:pt x="6633" y="3821"/>
                  </a:cubicBezTo>
                  <a:cubicBezTo>
                    <a:pt x="6909" y="4573"/>
                    <a:pt x="7761" y="5074"/>
                    <a:pt x="8212" y="5726"/>
                  </a:cubicBezTo>
                  <a:cubicBezTo>
                    <a:pt x="8813" y="6503"/>
                    <a:pt x="8638" y="7280"/>
                    <a:pt x="8914" y="8182"/>
                  </a:cubicBezTo>
                  <a:cubicBezTo>
                    <a:pt x="9017" y="8471"/>
                    <a:pt x="9291" y="8778"/>
                    <a:pt x="9581" y="8778"/>
                  </a:cubicBezTo>
                  <a:cubicBezTo>
                    <a:pt x="9642" y="8778"/>
                    <a:pt x="9704" y="8764"/>
                    <a:pt x="9766" y="8733"/>
                  </a:cubicBezTo>
                  <a:cubicBezTo>
                    <a:pt x="9966" y="8633"/>
                    <a:pt x="10041" y="8357"/>
                    <a:pt x="10067" y="8132"/>
                  </a:cubicBezTo>
                  <a:cubicBezTo>
                    <a:pt x="10543" y="5525"/>
                    <a:pt x="10693" y="2944"/>
                    <a:pt x="8688" y="939"/>
                  </a:cubicBezTo>
                  <a:cubicBezTo>
                    <a:pt x="8337" y="588"/>
                    <a:pt x="7961" y="262"/>
                    <a:pt x="7485" y="112"/>
                  </a:cubicBezTo>
                  <a:cubicBezTo>
                    <a:pt x="7256" y="33"/>
                    <a:pt x="7019" y="1"/>
                    <a:pt x="677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
            <p:cNvSpPr/>
            <p:nvPr/>
          </p:nvSpPr>
          <p:spPr>
            <a:xfrm>
              <a:off x="4721479" y="4233341"/>
              <a:ext cx="239538" cy="329231"/>
            </a:xfrm>
            <a:custGeom>
              <a:rect b="b" l="l" r="r" t="t"/>
              <a:pathLst>
                <a:path extrusionOk="0" h="9819" w="7144">
                  <a:moveTo>
                    <a:pt x="4751" y="1"/>
                  </a:moveTo>
                  <a:cubicBezTo>
                    <a:pt x="4201" y="1"/>
                    <a:pt x="3789" y="637"/>
                    <a:pt x="3234" y="984"/>
                  </a:cubicBezTo>
                  <a:cubicBezTo>
                    <a:pt x="2407" y="1535"/>
                    <a:pt x="703" y="1711"/>
                    <a:pt x="552" y="2939"/>
                  </a:cubicBezTo>
                  <a:cubicBezTo>
                    <a:pt x="552" y="3064"/>
                    <a:pt x="552" y="3164"/>
                    <a:pt x="552" y="3290"/>
                  </a:cubicBezTo>
                  <a:cubicBezTo>
                    <a:pt x="552" y="3640"/>
                    <a:pt x="627" y="3991"/>
                    <a:pt x="602" y="4342"/>
                  </a:cubicBezTo>
                  <a:cubicBezTo>
                    <a:pt x="602" y="4843"/>
                    <a:pt x="427" y="5345"/>
                    <a:pt x="302" y="5846"/>
                  </a:cubicBezTo>
                  <a:cubicBezTo>
                    <a:pt x="1" y="7024"/>
                    <a:pt x="1" y="8302"/>
                    <a:pt x="277" y="9480"/>
                  </a:cubicBezTo>
                  <a:cubicBezTo>
                    <a:pt x="327" y="9580"/>
                    <a:pt x="352" y="9706"/>
                    <a:pt x="452" y="9781"/>
                  </a:cubicBezTo>
                  <a:cubicBezTo>
                    <a:pt x="491" y="9807"/>
                    <a:pt x="532" y="9819"/>
                    <a:pt x="574" y="9819"/>
                  </a:cubicBezTo>
                  <a:cubicBezTo>
                    <a:pt x="768" y="9819"/>
                    <a:pt x="966" y="9557"/>
                    <a:pt x="1028" y="9330"/>
                  </a:cubicBezTo>
                  <a:cubicBezTo>
                    <a:pt x="1354" y="8277"/>
                    <a:pt x="1079" y="6473"/>
                    <a:pt x="1956" y="5696"/>
                  </a:cubicBezTo>
                  <a:cubicBezTo>
                    <a:pt x="2357" y="5295"/>
                    <a:pt x="2658" y="5370"/>
                    <a:pt x="3008" y="4818"/>
                  </a:cubicBezTo>
                  <a:cubicBezTo>
                    <a:pt x="3359" y="4292"/>
                    <a:pt x="3535" y="3716"/>
                    <a:pt x="4086" y="3365"/>
                  </a:cubicBezTo>
                  <a:cubicBezTo>
                    <a:pt x="4136" y="3340"/>
                    <a:pt x="4161" y="3315"/>
                    <a:pt x="4211" y="3315"/>
                  </a:cubicBezTo>
                  <a:cubicBezTo>
                    <a:pt x="4221" y="3313"/>
                    <a:pt x="4230" y="3312"/>
                    <a:pt x="4239" y="3312"/>
                  </a:cubicBezTo>
                  <a:cubicBezTo>
                    <a:pt x="4348" y="3312"/>
                    <a:pt x="4414" y="3449"/>
                    <a:pt x="4437" y="3565"/>
                  </a:cubicBezTo>
                  <a:cubicBezTo>
                    <a:pt x="4487" y="3941"/>
                    <a:pt x="4262" y="4317"/>
                    <a:pt x="4236" y="4718"/>
                  </a:cubicBezTo>
                  <a:cubicBezTo>
                    <a:pt x="4211" y="5044"/>
                    <a:pt x="4337" y="5345"/>
                    <a:pt x="4437" y="5645"/>
                  </a:cubicBezTo>
                  <a:cubicBezTo>
                    <a:pt x="4688" y="6297"/>
                    <a:pt x="4913" y="7350"/>
                    <a:pt x="5540" y="7726"/>
                  </a:cubicBezTo>
                  <a:cubicBezTo>
                    <a:pt x="5732" y="7875"/>
                    <a:pt x="5983" y="7952"/>
                    <a:pt x="6228" y="7952"/>
                  </a:cubicBezTo>
                  <a:cubicBezTo>
                    <a:pt x="6557" y="7952"/>
                    <a:pt x="6875" y="7813"/>
                    <a:pt x="7018" y="7525"/>
                  </a:cubicBezTo>
                  <a:cubicBezTo>
                    <a:pt x="7144" y="7250"/>
                    <a:pt x="7119" y="6924"/>
                    <a:pt x="7069" y="6623"/>
                  </a:cubicBezTo>
                  <a:cubicBezTo>
                    <a:pt x="6893" y="5295"/>
                    <a:pt x="6718" y="3941"/>
                    <a:pt x="6517" y="2588"/>
                  </a:cubicBezTo>
                  <a:cubicBezTo>
                    <a:pt x="6417" y="1886"/>
                    <a:pt x="6066" y="959"/>
                    <a:pt x="5590" y="457"/>
                  </a:cubicBezTo>
                  <a:cubicBezTo>
                    <a:pt x="5266" y="126"/>
                    <a:pt x="4995" y="1"/>
                    <a:pt x="475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
            <p:cNvSpPr/>
            <p:nvPr/>
          </p:nvSpPr>
          <p:spPr>
            <a:xfrm>
              <a:off x="4587861" y="4473887"/>
              <a:ext cx="279037" cy="220192"/>
            </a:xfrm>
            <a:custGeom>
              <a:rect b="b" l="l" r="r" t="t"/>
              <a:pathLst>
                <a:path extrusionOk="0" h="6567" w="8322">
                  <a:moveTo>
                    <a:pt x="1" y="0"/>
                  </a:moveTo>
                  <a:lnTo>
                    <a:pt x="1" y="1028"/>
                  </a:lnTo>
                  <a:lnTo>
                    <a:pt x="678" y="1028"/>
                  </a:lnTo>
                  <a:lnTo>
                    <a:pt x="1229" y="4111"/>
                  </a:lnTo>
                  <a:cubicBezTo>
                    <a:pt x="1480" y="5539"/>
                    <a:pt x="2708" y="6567"/>
                    <a:pt x="4161" y="6567"/>
                  </a:cubicBezTo>
                  <a:cubicBezTo>
                    <a:pt x="5615" y="6567"/>
                    <a:pt x="6868" y="5539"/>
                    <a:pt x="7119" y="4111"/>
                  </a:cubicBezTo>
                  <a:lnTo>
                    <a:pt x="7670" y="1028"/>
                  </a:lnTo>
                  <a:lnTo>
                    <a:pt x="8322" y="1028"/>
                  </a:lnTo>
                  <a:lnTo>
                    <a:pt x="8322"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
            <p:cNvSpPr/>
            <p:nvPr/>
          </p:nvSpPr>
          <p:spPr>
            <a:xfrm>
              <a:off x="4603017" y="4511709"/>
              <a:ext cx="249597" cy="34"/>
            </a:xfrm>
            <a:custGeom>
              <a:rect b="b" l="l" r="r" t="t"/>
              <a:pathLst>
                <a:path extrusionOk="0" fill="none" h="1" w="7444">
                  <a:moveTo>
                    <a:pt x="0" y="0"/>
                  </a:moveTo>
                  <a:lnTo>
                    <a:pt x="7444" y="0"/>
                  </a:ln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
            <p:cNvSpPr/>
            <p:nvPr/>
          </p:nvSpPr>
          <p:spPr>
            <a:xfrm>
              <a:off x="4669373" y="4695723"/>
              <a:ext cx="262238" cy="34"/>
            </a:xfrm>
            <a:custGeom>
              <a:rect b="b" l="l" r="r" t="t"/>
              <a:pathLst>
                <a:path extrusionOk="0" h="1" w="7821">
                  <a:moveTo>
                    <a:pt x="1" y="1"/>
                  </a:moveTo>
                  <a:lnTo>
                    <a:pt x="7821" y="1"/>
                  </a:lnTo>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64" name="Google Shape;664;p1"/>
          <p:cNvGrpSpPr/>
          <p:nvPr/>
        </p:nvGrpSpPr>
        <p:grpSpPr>
          <a:xfrm>
            <a:off x="4838958" y="2841219"/>
            <a:ext cx="3470037" cy="1984543"/>
            <a:chOff x="5844986" y="3011106"/>
            <a:chExt cx="3032719" cy="1734437"/>
          </a:xfrm>
        </p:grpSpPr>
        <p:sp>
          <p:nvSpPr>
            <p:cNvPr id="665" name="Google Shape;665;p1"/>
            <p:cNvSpPr/>
            <p:nvPr/>
          </p:nvSpPr>
          <p:spPr>
            <a:xfrm>
              <a:off x="7480558" y="4511476"/>
              <a:ext cx="220882" cy="149225"/>
            </a:xfrm>
            <a:custGeom>
              <a:rect b="b" l="l" r="r" t="t"/>
              <a:pathLst>
                <a:path extrusionOk="0" h="4267" w="6316">
                  <a:moveTo>
                    <a:pt x="927" y="1"/>
                  </a:moveTo>
                  <a:cubicBezTo>
                    <a:pt x="877" y="1"/>
                    <a:pt x="827" y="1"/>
                    <a:pt x="777" y="26"/>
                  </a:cubicBezTo>
                  <a:cubicBezTo>
                    <a:pt x="702" y="51"/>
                    <a:pt x="677" y="151"/>
                    <a:pt x="652" y="226"/>
                  </a:cubicBezTo>
                  <a:cubicBezTo>
                    <a:pt x="577" y="527"/>
                    <a:pt x="501" y="803"/>
                    <a:pt x="426" y="1104"/>
                  </a:cubicBezTo>
                  <a:cubicBezTo>
                    <a:pt x="326" y="1530"/>
                    <a:pt x="201" y="1981"/>
                    <a:pt x="150" y="2432"/>
                  </a:cubicBezTo>
                  <a:cubicBezTo>
                    <a:pt x="100" y="2758"/>
                    <a:pt x="100" y="3084"/>
                    <a:pt x="75" y="3409"/>
                  </a:cubicBezTo>
                  <a:cubicBezTo>
                    <a:pt x="50" y="3610"/>
                    <a:pt x="0" y="3810"/>
                    <a:pt x="150" y="3986"/>
                  </a:cubicBezTo>
                  <a:cubicBezTo>
                    <a:pt x="301" y="4161"/>
                    <a:pt x="577" y="4211"/>
                    <a:pt x="852" y="4236"/>
                  </a:cubicBezTo>
                  <a:cubicBezTo>
                    <a:pt x="1053" y="4236"/>
                    <a:pt x="1278" y="4211"/>
                    <a:pt x="1429" y="4186"/>
                  </a:cubicBezTo>
                  <a:cubicBezTo>
                    <a:pt x="1668" y="4151"/>
                    <a:pt x="1906" y="4138"/>
                    <a:pt x="2143" y="4138"/>
                  </a:cubicBezTo>
                  <a:cubicBezTo>
                    <a:pt x="2748" y="4138"/>
                    <a:pt x="3348" y="4225"/>
                    <a:pt x="3960" y="4261"/>
                  </a:cubicBezTo>
                  <a:cubicBezTo>
                    <a:pt x="4016" y="4265"/>
                    <a:pt x="4072" y="4267"/>
                    <a:pt x="4128" y="4267"/>
                  </a:cubicBezTo>
                  <a:cubicBezTo>
                    <a:pt x="4473" y="4267"/>
                    <a:pt x="4818" y="4208"/>
                    <a:pt x="5163" y="4186"/>
                  </a:cubicBezTo>
                  <a:cubicBezTo>
                    <a:pt x="5222" y="4186"/>
                    <a:pt x="5281" y="4187"/>
                    <a:pt x="5338" y="4187"/>
                  </a:cubicBezTo>
                  <a:cubicBezTo>
                    <a:pt x="5597" y="4187"/>
                    <a:pt x="5840" y="4170"/>
                    <a:pt x="6065" y="3986"/>
                  </a:cubicBezTo>
                  <a:cubicBezTo>
                    <a:pt x="6216" y="3860"/>
                    <a:pt x="6316" y="3660"/>
                    <a:pt x="6266" y="3459"/>
                  </a:cubicBezTo>
                  <a:cubicBezTo>
                    <a:pt x="6166" y="3184"/>
                    <a:pt x="5865" y="3109"/>
                    <a:pt x="5589" y="3033"/>
                  </a:cubicBezTo>
                  <a:cubicBezTo>
                    <a:pt x="4912" y="2908"/>
                    <a:pt x="4236" y="2758"/>
                    <a:pt x="3559" y="2632"/>
                  </a:cubicBezTo>
                  <a:cubicBezTo>
                    <a:pt x="3308" y="2557"/>
                    <a:pt x="2782" y="2457"/>
                    <a:pt x="2707" y="2131"/>
                  </a:cubicBezTo>
                  <a:cubicBezTo>
                    <a:pt x="2682" y="1956"/>
                    <a:pt x="2782" y="1680"/>
                    <a:pt x="2782" y="1505"/>
                  </a:cubicBezTo>
                  <a:cubicBezTo>
                    <a:pt x="2807" y="1304"/>
                    <a:pt x="2832" y="1079"/>
                    <a:pt x="2832" y="878"/>
                  </a:cubicBezTo>
                  <a:cubicBezTo>
                    <a:pt x="2857" y="477"/>
                    <a:pt x="2983" y="101"/>
                    <a:pt x="2481" y="76"/>
                  </a:cubicBezTo>
                  <a:lnTo>
                    <a:pt x="927"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
            <p:cNvSpPr/>
            <p:nvPr/>
          </p:nvSpPr>
          <p:spPr>
            <a:xfrm>
              <a:off x="7642688" y="4587855"/>
              <a:ext cx="225288" cy="151008"/>
            </a:xfrm>
            <a:custGeom>
              <a:rect b="b" l="l" r="r" t="t"/>
              <a:pathLst>
                <a:path extrusionOk="0" h="4318" w="6442">
                  <a:moveTo>
                    <a:pt x="2967" y="1"/>
                  </a:moveTo>
                  <a:cubicBezTo>
                    <a:pt x="2271" y="1"/>
                    <a:pt x="1581" y="112"/>
                    <a:pt x="878" y="223"/>
                  </a:cubicBezTo>
                  <a:cubicBezTo>
                    <a:pt x="828" y="248"/>
                    <a:pt x="778" y="248"/>
                    <a:pt x="728" y="298"/>
                  </a:cubicBezTo>
                  <a:cubicBezTo>
                    <a:pt x="702" y="323"/>
                    <a:pt x="677" y="373"/>
                    <a:pt x="677" y="423"/>
                  </a:cubicBezTo>
                  <a:cubicBezTo>
                    <a:pt x="527" y="1050"/>
                    <a:pt x="602" y="1626"/>
                    <a:pt x="402" y="2228"/>
                  </a:cubicBezTo>
                  <a:cubicBezTo>
                    <a:pt x="301" y="2504"/>
                    <a:pt x="1" y="3331"/>
                    <a:pt x="101" y="3807"/>
                  </a:cubicBezTo>
                  <a:cubicBezTo>
                    <a:pt x="126" y="3932"/>
                    <a:pt x="201" y="4032"/>
                    <a:pt x="301" y="4083"/>
                  </a:cubicBezTo>
                  <a:cubicBezTo>
                    <a:pt x="502" y="4183"/>
                    <a:pt x="878" y="4183"/>
                    <a:pt x="1104" y="4208"/>
                  </a:cubicBezTo>
                  <a:cubicBezTo>
                    <a:pt x="1374" y="4262"/>
                    <a:pt x="1645" y="4303"/>
                    <a:pt x="1916" y="4303"/>
                  </a:cubicBezTo>
                  <a:cubicBezTo>
                    <a:pt x="2021" y="4303"/>
                    <a:pt x="2126" y="4297"/>
                    <a:pt x="2231" y="4283"/>
                  </a:cubicBezTo>
                  <a:cubicBezTo>
                    <a:pt x="2532" y="4258"/>
                    <a:pt x="2808" y="4208"/>
                    <a:pt x="3083" y="4183"/>
                  </a:cubicBezTo>
                  <a:cubicBezTo>
                    <a:pt x="3116" y="4182"/>
                    <a:pt x="3149" y="4181"/>
                    <a:pt x="3181" y="4181"/>
                  </a:cubicBezTo>
                  <a:cubicBezTo>
                    <a:pt x="3731" y="4181"/>
                    <a:pt x="4291" y="4317"/>
                    <a:pt x="4846" y="4317"/>
                  </a:cubicBezTo>
                  <a:cubicBezTo>
                    <a:pt x="5070" y="4317"/>
                    <a:pt x="5293" y="4295"/>
                    <a:pt x="5515" y="4233"/>
                  </a:cubicBezTo>
                  <a:cubicBezTo>
                    <a:pt x="5790" y="4158"/>
                    <a:pt x="6266" y="3982"/>
                    <a:pt x="6342" y="3656"/>
                  </a:cubicBezTo>
                  <a:cubicBezTo>
                    <a:pt x="6442" y="3255"/>
                    <a:pt x="6091" y="2980"/>
                    <a:pt x="5740" y="2905"/>
                  </a:cubicBezTo>
                  <a:cubicBezTo>
                    <a:pt x="5314" y="2779"/>
                    <a:pt x="4838" y="2704"/>
                    <a:pt x="4387" y="2704"/>
                  </a:cubicBezTo>
                  <a:cubicBezTo>
                    <a:pt x="4211" y="2704"/>
                    <a:pt x="4011" y="2704"/>
                    <a:pt x="3835" y="2654"/>
                  </a:cubicBezTo>
                  <a:cubicBezTo>
                    <a:pt x="3384" y="2554"/>
                    <a:pt x="3209" y="2178"/>
                    <a:pt x="3309" y="1752"/>
                  </a:cubicBezTo>
                  <a:cubicBezTo>
                    <a:pt x="3434" y="1200"/>
                    <a:pt x="3560" y="624"/>
                    <a:pt x="3710" y="47"/>
                  </a:cubicBezTo>
                  <a:cubicBezTo>
                    <a:pt x="3461" y="15"/>
                    <a:pt x="3214" y="1"/>
                    <a:pt x="296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
            <p:cNvSpPr/>
            <p:nvPr/>
          </p:nvSpPr>
          <p:spPr>
            <a:xfrm>
              <a:off x="6681167" y="3439269"/>
              <a:ext cx="155450" cy="131774"/>
            </a:xfrm>
            <a:custGeom>
              <a:rect b="b" l="l" r="r" t="t"/>
              <a:pathLst>
                <a:path extrusionOk="0" h="3768" w="4445">
                  <a:moveTo>
                    <a:pt x="3843" y="1"/>
                  </a:moveTo>
                  <a:cubicBezTo>
                    <a:pt x="3745" y="1"/>
                    <a:pt x="3633" y="26"/>
                    <a:pt x="3510" y="83"/>
                  </a:cubicBezTo>
                  <a:cubicBezTo>
                    <a:pt x="3309" y="158"/>
                    <a:pt x="3134" y="334"/>
                    <a:pt x="2983" y="484"/>
                  </a:cubicBezTo>
                  <a:cubicBezTo>
                    <a:pt x="2733" y="735"/>
                    <a:pt x="2532" y="885"/>
                    <a:pt x="2181" y="985"/>
                  </a:cubicBezTo>
                  <a:cubicBezTo>
                    <a:pt x="1981" y="1011"/>
                    <a:pt x="1780" y="1061"/>
                    <a:pt x="1605" y="1111"/>
                  </a:cubicBezTo>
                  <a:cubicBezTo>
                    <a:pt x="1530" y="1136"/>
                    <a:pt x="1454" y="1186"/>
                    <a:pt x="1379" y="1211"/>
                  </a:cubicBezTo>
                  <a:cubicBezTo>
                    <a:pt x="1104" y="1386"/>
                    <a:pt x="953" y="1687"/>
                    <a:pt x="778" y="1963"/>
                  </a:cubicBezTo>
                  <a:cubicBezTo>
                    <a:pt x="577" y="2239"/>
                    <a:pt x="352" y="2464"/>
                    <a:pt x="26" y="2539"/>
                  </a:cubicBezTo>
                  <a:cubicBezTo>
                    <a:pt x="1" y="2915"/>
                    <a:pt x="476" y="3491"/>
                    <a:pt x="702" y="3767"/>
                  </a:cubicBezTo>
                  <a:lnTo>
                    <a:pt x="702" y="3767"/>
                  </a:lnTo>
                  <a:cubicBezTo>
                    <a:pt x="663" y="3708"/>
                    <a:pt x="1806" y="2739"/>
                    <a:pt x="1906" y="2640"/>
                  </a:cubicBezTo>
                  <a:cubicBezTo>
                    <a:pt x="2357" y="2314"/>
                    <a:pt x="2833" y="2289"/>
                    <a:pt x="3334" y="2038"/>
                  </a:cubicBezTo>
                  <a:cubicBezTo>
                    <a:pt x="3760" y="1813"/>
                    <a:pt x="4061" y="1361"/>
                    <a:pt x="4262" y="935"/>
                  </a:cubicBezTo>
                  <a:cubicBezTo>
                    <a:pt x="4444" y="468"/>
                    <a:pt x="4265" y="1"/>
                    <a:pt x="3843" y="1"/>
                  </a:cubicBezTo>
                  <a:close/>
                  <a:moveTo>
                    <a:pt x="702" y="3767"/>
                  </a:moveTo>
                  <a:cubicBezTo>
                    <a:pt x="702" y="3767"/>
                    <a:pt x="702" y="3767"/>
                    <a:pt x="703" y="3767"/>
                  </a:cubicBezTo>
                  <a:cubicBezTo>
                    <a:pt x="702" y="3767"/>
                    <a:pt x="702" y="3767"/>
                    <a:pt x="702" y="376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
            <p:cNvSpPr/>
            <p:nvPr/>
          </p:nvSpPr>
          <p:spPr>
            <a:xfrm>
              <a:off x="6378799" y="3994344"/>
              <a:ext cx="17556" cy="383955"/>
            </a:xfrm>
            <a:custGeom>
              <a:rect b="b" l="l" r="r" t="t"/>
              <a:pathLst>
                <a:path extrusionOk="0" h="10979" w="502">
                  <a:moveTo>
                    <a:pt x="0" y="1"/>
                  </a:moveTo>
                  <a:lnTo>
                    <a:pt x="0" y="10978"/>
                  </a:lnTo>
                  <a:lnTo>
                    <a:pt x="501" y="10978"/>
                  </a:lnTo>
                  <a:lnTo>
                    <a:pt x="501"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
            <p:cNvSpPr/>
            <p:nvPr/>
          </p:nvSpPr>
          <p:spPr>
            <a:xfrm>
              <a:off x="6235029" y="4378267"/>
              <a:ext cx="301562" cy="80680"/>
            </a:xfrm>
            <a:custGeom>
              <a:rect b="b" l="l" r="r" t="t"/>
              <a:pathLst>
                <a:path extrusionOk="0" fill="none" h="2307" w="8623">
                  <a:moveTo>
                    <a:pt x="1" y="2306"/>
                  </a:moveTo>
                  <a:cubicBezTo>
                    <a:pt x="1" y="702"/>
                    <a:pt x="2883" y="0"/>
                    <a:pt x="4312" y="0"/>
                  </a:cubicBezTo>
                  <a:cubicBezTo>
                    <a:pt x="6016" y="0"/>
                    <a:pt x="8622" y="627"/>
                    <a:pt x="8622"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
            <p:cNvSpPr/>
            <p:nvPr/>
          </p:nvSpPr>
          <p:spPr>
            <a:xfrm>
              <a:off x="6387542" y="4380016"/>
              <a:ext cx="35" cy="94704"/>
            </a:xfrm>
            <a:custGeom>
              <a:rect b="b" l="l" r="r" t="t"/>
              <a:pathLst>
                <a:path extrusionOk="0" fill="none" h="2708" w="1">
                  <a:moveTo>
                    <a:pt x="1" y="2707"/>
                  </a:moveTo>
                  <a:lnTo>
                    <a:pt x="1"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
            <p:cNvSpPr/>
            <p:nvPr/>
          </p:nvSpPr>
          <p:spPr>
            <a:xfrm>
              <a:off x="6512008" y="4448386"/>
              <a:ext cx="49135" cy="49100"/>
            </a:xfrm>
            <a:custGeom>
              <a:rect b="b" l="l" r="r" t="t"/>
              <a:pathLst>
                <a:path extrusionOk="0" h="1404" w="1405">
                  <a:moveTo>
                    <a:pt x="702" y="0"/>
                  </a:moveTo>
                  <a:cubicBezTo>
                    <a:pt x="301" y="0"/>
                    <a:pt x="1" y="301"/>
                    <a:pt x="1" y="702"/>
                  </a:cubicBezTo>
                  <a:cubicBezTo>
                    <a:pt x="1" y="1078"/>
                    <a:pt x="301" y="1404"/>
                    <a:pt x="702" y="1404"/>
                  </a:cubicBezTo>
                  <a:cubicBezTo>
                    <a:pt x="1078" y="1404"/>
                    <a:pt x="1404" y="1078"/>
                    <a:pt x="1404" y="702"/>
                  </a:cubicBezTo>
                  <a:cubicBezTo>
                    <a:pt x="1404" y="301"/>
                    <a:pt x="1078"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
            <p:cNvSpPr/>
            <p:nvPr/>
          </p:nvSpPr>
          <p:spPr>
            <a:xfrm>
              <a:off x="6362117" y="4448386"/>
              <a:ext cx="49135" cy="49100"/>
            </a:xfrm>
            <a:custGeom>
              <a:rect b="b" l="l" r="r" t="t"/>
              <a:pathLst>
                <a:path extrusionOk="0" h="1404" w="1405">
                  <a:moveTo>
                    <a:pt x="703" y="0"/>
                  </a:moveTo>
                  <a:cubicBezTo>
                    <a:pt x="327" y="0"/>
                    <a:pt x="1" y="301"/>
                    <a:pt x="1" y="702"/>
                  </a:cubicBezTo>
                  <a:cubicBezTo>
                    <a:pt x="1" y="1078"/>
                    <a:pt x="327" y="1404"/>
                    <a:pt x="703" y="1404"/>
                  </a:cubicBezTo>
                  <a:cubicBezTo>
                    <a:pt x="1104" y="1404"/>
                    <a:pt x="1405" y="1078"/>
                    <a:pt x="1405" y="702"/>
                  </a:cubicBezTo>
                  <a:cubicBezTo>
                    <a:pt x="1405" y="301"/>
                    <a:pt x="1104"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
            <p:cNvSpPr/>
            <p:nvPr/>
          </p:nvSpPr>
          <p:spPr>
            <a:xfrm>
              <a:off x="6213137" y="4448386"/>
              <a:ext cx="49100" cy="49100"/>
            </a:xfrm>
            <a:custGeom>
              <a:rect b="b" l="l" r="r" t="t"/>
              <a:pathLst>
                <a:path extrusionOk="0" h="1404" w="1404">
                  <a:moveTo>
                    <a:pt x="702" y="0"/>
                  </a:moveTo>
                  <a:cubicBezTo>
                    <a:pt x="326" y="0"/>
                    <a:pt x="0" y="301"/>
                    <a:pt x="0" y="702"/>
                  </a:cubicBezTo>
                  <a:cubicBezTo>
                    <a:pt x="0" y="1078"/>
                    <a:pt x="326" y="1404"/>
                    <a:pt x="702" y="1404"/>
                  </a:cubicBezTo>
                  <a:cubicBezTo>
                    <a:pt x="1103" y="1404"/>
                    <a:pt x="1404" y="1078"/>
                    <a:pt x="1404" y="702"/>
                  </a:cubicBezTo>
                  <a:cubicBezTo>
                    <a:pt x="1404" y="301"/>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
            <p:cNvSpPr/>
            <p:nvPr/>
          </p:nvSpPr>
          <p:spPr>
            <a:xfrm>
              <a:off x="6095666" y="3494734"/>
              <a:ext cx="460194" cy="531221"/>
            </a:xfrm>
            <a:custGeom>
              <a:rect b="b" l="l" r="r" t="t"/>
              <a:pathLst>
                <a:path extrusionOk="0" h="15190" w="13159">
                  <a:moveTo>
                    <a:pt x="2532" y="1"/>
                  </a:moveTo>
                  <a:cubicBezTo>
                    <a:pt x="1154" y="1"/>
                    <a:pt x="1" y="1129"/>
                    <a:pt x="1" y="2532"/>
                  </a:cubicBezTo>
                  <a:lnTo>
                    <a:pt x="1" y="11555"/>
                  </a:lnTo>
                  <a:cubicBezTo>
                    <a:pt x="1" y="13560"/>
                    <a:pt x="1655" y="15189"/>
                    <a:pt x="3635" y="15189"/>
                  </a:cubicBezTo>
                  <a:lnTo>
                    <a:pt x="12733" y="15189"/>
                  </a:lnTo>
                  <a:cubicBezTo>
                    <a:pt x="12958" y="15189"/>
                    <a:pt x="13159" y="14989"/>
                    <a:pt x="13159" y="14763"/>
                  </a:cubicBezTo>
                  <a:cubicBezTo>
                    <a:pt x="13159" y="14537"/>
                    <a:pt x="12958" y="14337"/>
                    <a:pt x="12733" y="14337"/>
                  </a:cubicBezTo>
                  <a:lnTo>
                    <a:pt x="11580" y="14337"/>
                  </a:lnTo>
                  <a:cubicBezTo>
                    <a:pt x="9525" y="14337"/>
                    <a:pt x="7871" y="12658"/>
                    <a:pt x="7871" y="10603"/>
                  </a:cubicBezTo>
                  <a:lnTo>
                    <a:pt x="7871" y="2532"/>
                  </a:lnTo>
                  <a:cubicBezTo>
                    <a:pt x="7871" y="1129"/>
                    <a:pt x="6718" y="1"/>
                    <a:pt x="533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
            <p:cNvSpPr/>
            <p:nvPr/>
          </p:nvSpPr>
          <p:spPr>
            <a:xfrm>
              <a:off x="6919140" y="4339693"/>
              <a:ext cx="223540" cy="157163"/>
            </a:xfrm>
            <a:custGeom>
              <a:rect b="b" l="l" r="r" t="t"/>
              <a:pathLst>
                <a:path extrusionOk="0" h="4494" w="6392">
                  <a:moveTo>
                    <a:pt x="652" y="1"/>
                  </a:moveTo>
                  <a:cubicBezTo>
                    <a:pt x="402" y="1"/>
                    <a:pt x="126" y="201"/>
                    <a:pt x="51" y="452"/>
                  </a:cubicBezTo>
                  <a:cubicBezTo>
                    <a:pt x="1" y="627"/>
                    <a:pt x="51" y="803"/>
                    <a:pt x="76" y="978"/>
                  </a:cubicBezTo>
                  <a:cubicBezTo>
                    <a:pt x="226" y="1605"/>
                    <a:pt x="402" y="2231"/>
                    <a:pt x="627" y="2808"/>
                  </a:cubicBezTo>
                  <a:cubicBezTo>
                    <a:pt x="778" y="3183"/>
                    <a:pt x="928" y="3534"/>
                    <a:pt x="1053" y="3910"/>
                  </a:cubicBezTo>
                  <a:cubicBezTo>
                    <a:pt x="1154" y="4186"/>
                    <a:pt x="1304" y="4437"/>
                    <a:pt x="1655" y="4487"/>
                  </a:cubicBezTo>
                  <a:cubicBezTo>
                    <a:pt x="1682" y="4491"/>
                    <a:pt x="1711" y="4493"/>
                    <a:pt x="1740" y="4493"/>
                  </a:cubicBezTo>
                  <a:cubicBezTo>
                    <a:pt x="1869" y="4493"/>
                    <a:pt x="2008" y="4452"/>
                    <a:pt x="2131" y="4412"/>
                  </a:cubicBezTo>
                  <a:cubicBezTo>
                    <a:pt x="2983" y="4161"/>
                    <a:pt x="3835" y="3910"/>
                    <a:pt x="4662" y="3660"/>
                  </a:cubicBezTo>
                  <a:cubicBezTo>
                    <a:pt x="5038" y="3534"/>
                    <a:pt x="6392" y="3033"/>
                    <a:pt x="5840" y="2482"/>
                  </a:cubicBezTo>
                  <a:cubicBezTo>
                    <a:pt x="5690" y="2356"/>
                    <a:pt x="5515" y="2331"/>
                    <a:pt x="5339" y="2306"/>
                  </a:cubicBezTo>
                  <a:cubicBezTo>
                    <a:pt x="5306" y="2305"/>
                    <a:pt x="5273" y="2304"/>
                    <a:pt x="5241" y="2304"/>
                  </a:cubicBezTo>
                  <a:cubicBezTo>
                    <a:pt x="4775" y="2304"/>
                    <a:pt x="4330" y="2462"/>
                    <a:pt x="3885" y="2532"/>
                  </a:cubicBezTo>
                  <a:cubicBezTo>
                    <a:pt x="3850" y="2536"/>
                    <a:pt x="3815" y="2537"/>
                    <a:pt x="3779" y="2537"/>
                  </a:cubicBezTo>
                  <a:cubicBezTo>
                    <a:pt x="3330" y="2537"/>
                    <a:pt x="2839" y="2254"/>
                    <a:pt x="2607" y="1905"/>
                  </a:cubicBezTo>
                  <a:cubicBezTo>
                    <a:pt x="2532" y="1805"/>
                    <a:pt x="2457" y="1680"/>
                    <a:pt x="2407" y="1554"/>
                  </a:cubicBezTo>
                  <a:cubicBezTo>
                    <a:pt x="2031" y="878"/>
                    <a:pt x="1780" y="326"/>
                    <a:pt x="1003" y="76"/>
                  </a:cubicBezTo>
                  <a:cubicBezTo>
                    <a:pt x="878" y="26"/>
                    <a:pt x="778" y="1"/>
                    <a:pt x="652"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
            <p:cNvSpPr/>
            <p:nvPr/>
          </p:nvSpPr>
          <p:spPr>
            <a:xfrm>
              <a:off x="6329733" y="3803187"/>
              <a:ext cx="489080" cy="223330"/>
            </a:xfrm>
            <a:custGeom>
              <a:rect b="b" l="l" r="r" t="t"/>
              <a:pathLst>
                <a:path extrusionOk="0" h="6386" w="13985">
                  <a:moveTo>
                    <a:pt x="3901" y="0"/>
                  </a:moveTo>
                  <a:cubicBezTo>
                    <a:pt x="2054" y="0"/>
                    <a:pt x="1" y="1505"/>
                    <a:pt x="50" y="3512"/>
                  </a:cubicBezTo>
                  <a:cubicBezTo>
                    <a:pt x="100" y="4765"/>
                    <a:pt x="952" y="6093"/>
                    <a:pt x="2331" y="6118"/>
                  </a:cubicBezTo>
                  <a:lnTo>
                    <a:pt x="2431" y="6118"/>
                  </a:lnTo>
                  <a:cubicBezTo>
                    <a:pt x="4461" y="6143"/>
                    <a:pt x="6491" y="6143"/>
                    <a:pt x="8546" y="6169"/>
                  </a:cubicBezTo>
                  <a:cubicBezTo>
                    <a:pt x="9403" y="6169"/>
                    <a:pt x="10423" y="6385"/>
                    <a:pt x="11377" y="6385"/>
                  </a:cubicBezTo>
                  <a:cubicBezTo>
                    <a:pt x="12014" y="6385"/>
                    <a:pt x="12621" y="6289"/>
                    <a:pt x="13133" y="5968"/>
                  </a:cubicBezTo>
                  <a:cubicBezTo>
                    <a:pt x="13333" y="5868"/>
                    <a:pt x="13483" y="5717"/>
                    <a:pt x="13609" y="5567"/>
                  </a:cubicBezTo>
                  <a:cubicBezTo>
                    <a:pt x="13759" y="5341"/>
                    <a:pt x="13809" y="5116"/>
                    <a:pt x="13859" y="4865"/>
                  </a:cubicBezTo>
                  <a:cubicBezTo>
                    <a:pt x="13935" y="4539"/>
                    <a:pt x="13960" y="4239"/>
                    <a:pt x="13985" y="3913"/>
                  </a:cubicBezTo>
                  <a:cubicBezTo>
                    <a:pt x="13985" y="3336"/>
                    <a:pt x="13935" y="2785"/>
                    <a:pt x="13734" y="2259"/>
                  </a:cubicBezTo>
                  <a:cubicBezTo>
                    <a:pt x="13408" y="1432"/>
                    <a:pt x="12782" y="705"/>
                    <a:pt x="11955" y="429"/>
                  </a:cubicBezTo>
                  <a:cubicBezTo>
                    <a:pt x="11478" y="279"/>
                    <a:pt x="10977" y="254"/>
                    <a:pt x="10476" y="229"/>
                  </a:cubicBezTo>
                  <a:cubicBezTo>
                    <a:pt x="8321" y="153"/>
                    <a:pt x="6190" y="78"/>
                    <a:pt x="4035" y="3"/>
                  </a:cubicBezTo>
                  <a:cubicBezTo>
                    <a:pt x="3990" y="1"/>
                    <a:pt x="3946" y="0"/>
                    <a:pt x="3901"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
            <p:cNvSpPr/>
            <p:nvPr/>
          </p:nvSpPr>
          <p:spPr>
            <a:xfrm>
              <a:off x="6165785" y="3720024"/>
              <a:ext cx="428649" cy="298030"/>
            </a:xfrm>
            <a:custGeom>
              <a:rect b="b" l="l" r="r" t="t"/>
              <a:pathLst>
                <a:path extrusionOk="0" h="8522" w="12257">
                  <a:moveTo>
                    <a:pt x="1" y="0"/>
                  </a:moveTo>
                  <a:lnTo>
                    <a:pt x="1" y="5689"/>
                  </a:lnTo>
                  <a:cubicBezTo>
                    <a:pt x="51" y="7569"/>
                    <a:pt x="1530" y="8521"/>
                    <a:pt x="3435" y="8521"/>
                  </a:cubicBezTo>
                  <a:lnTo>
                    <a:pt x="6718" y="8496"/>
                  </a:lnTo>
                  <a:cubicBezTo>
                    <a:pt x="8623" y="8496"/>
                    <a:pt x="12257" y="6667"/>
                    <a:pt x="10277" y="5589"/>
                  </a:cubicBezTo>
                  <a:cubicBezTo>
                    <a:pt x="8146" y="4436"/>
                    <a:pt x="7294" y="0"/>
                    <a:pt x="7294"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
            <p:cNvSpPr/>
            <p:nvPr/>
          </p:nvSpPr>
          <p:spPr>
            <a:xfrm>
              <a:off x="6157042" y="3819344"/>
              <a:ext cx="687196" cy="298274"/>
            </a:xfrm>
            <a:custGeom>
              <a:rect b="b" l="l" r="r" t="t"/>
              <a:pathLst>
                <a:path extrusionOk="0" h="8529" w="19650">
                  <a:moveTo>
                    <a:pt x="5137" y="1"/>
                  </a:moveTo>
                  <a:cubicBezTo>
                    <a:pt x="4693" y="1"/>
                    <a:pt x="4249" y="31"/>
                    <a:pt x="3810" y="92"/>
                  </a:cubicBezTo>
                  <a:cubicBezTo>
                    <a:pt x="2306" y="293"/>
                    <a:pt x="727" y="544"/>
                    <a:pt x="351" y="2248"/>
                  </a:cubicBezTo>
                  <a:cubicBezTo>
                    <a:pt x="0" y="3777"/>
                    <a:pt x="978" y="5280"/>
                    <a:pt x="2507" y="5631"/>
                  </a:cubicBezTo>
                  <a:lnTo>
                    <a:pt x="2607" y="5631"/>
                  </a:lnTo>
                  <a:lnTo>
                    <a:pt x="16792" y="8438"/>
                  </a:lnTo>
                  <a:cubicBezTo>
                    <a:pt x="16843" y="8438"/>
                    <a:pt x="16868" y="8463"/>
                    <a:pt x="16893" y="8463"/>
                  </a:cubicBezTo>
                  <a:cubicBezTo>
                    <a:pt x="16968" y="8489"/>
                    <a:pt x="17043" y="8489"/>
                    <a:pt x="17118" y="8514"/>
                  </a:cubicBezTo>
                  <a:cubicBezTo>
                    <a:pt x="17211" y="8524"/>
                    <a:pt x="17301" y="8529"/>
                    <a:pt x="17390" y="8529"/>
                  </a:cubicBezTo>
                  <a:cubicBezTo>
                    <a:pt x="18386" y="8529"/>
                    <a:pt x="19144" y="7895"/>
                    <a:pt x="19374" y="6859"/>
                  </a:cubicBezTo>
                  <a:cubicBezTo>
                    <a:pt x="19650" y="5631"/>
                    <a:pt x="18948" y="4504"/>
                    <a:pt x="17645" y="3626"/>
                  </a:cubicBezTo>
                  <a:cubicBezTo>
                    <a:pt x="16116" y="2624"/>
                    <a:pt x="9950" y="1120"/>
                    <a:pt x="9098" y="769"/>
                  </a:cubicBezTo>
                  <a:cubicBezTo>
                    <a:pt x="7852" y="278"/>
                    <a:pt x="6493" y="1"/>
                    <a:pt x="5137"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
            <p:cNvSpPr/>
            <p:nvPr/>
          </p:nvSpPr>
          <p:spPr>
            <a:xfrm>
              <a:off x="6619826" y="4365118"/>
              <a:ext cx="180594" cy="157583"/>
            </a:xfrm>
            <a:custGeom>
              <a:rect b="b" l="l" r="r" t="t"/>
              <a:pathLst>
                <a:path extrusionOk="0" h="4506" w="5164">
                  <a:moveTo>
                    <a:pt x="1513" y="0"/>
                  </a:moveTo>
                  <a:cubicBezTo>
                    <a:pt x="1061" y="0"/>
                    <a:pt x="638" y="327"/>
                    <a:pt x="552" y="802"/>
                  </a:cubicBezTo>
                  <a:lnTo>
                    <a:pt x="502" y="1128"/>
                  </a:lnTo>
                  <a:lnTo>
                    <a:pt x="51" y="3334"/>
                  </a:lnTo>
                  <a:cubicBezTo>
                    <a:pt x="0" y="3534"/>
                    <a:pt x="151" y="3735"/>
                    <a:pt x="351" y="3760"/>
                  </a:cubicBezTo>
                  <a:cubicBezTo>
                    <a:pt x="1128" y="3910"/>
                    <a:pt x="1905" y="4035"/>
                    <a:pt x="2657" y="4186"/>
                  </a:cubicBezTo>
                  <a:cubicBezTo>
                    <a:pt x="3081" y="4254"/>
                    <a:pt x="3770" y="4505"/>
                    <a:pt x="4333" y="4505"/>
                  </a:cubicBezTo>
                  <a:cubicBezTo>
                    <a:pt x="4602" y="4505"/>
                    <a:pt x="4843" y="4448"/>
                    <a:pt x="5013" y="4286"/>
                  </a:cubicBezTo>
                  <a:cubicBezTo>
                    <a:pt x="5113" y="4186"/>
                    <a:pt x="5163" y="4035"/>
                    <a:pt x="5113" y="3910"/>
                  </a:cubicBezTo>
                  <a:cubicBezTo>
                    <a:pt x="5088" y="3835"/>
                    <a:pt x="5038" y="3785"/>
                    <a:pt x="4988" y="3760"/>
                  </a:cubicBezTo>
                  <a:cubicBezTo>
                    <a:pt x="4386" y="3284"/>
                    <a:pt x="3509" y="3208"/>
                    <a:pt x="2958" y="2657"/>
                  </a:cubicBezTo>
                  <a:cubicBezTo>
                    <a:pt x="2582" y="2306"/>
                    <a:pt x="2507" y="1930"/>
                    <a:pt x="2507" y="1504"/>
                  </a:cubicBezTo>
                  <a:cubicBezTo>
                    <a:pt x="2507" y="1354"/>
                    <a:pt x="2507" y="1203"/>
                    <a:pt x="2507" y="1053"/>
                  </a:cubicBezTo>
                  <a:cubicBezTo>
                    <a:pt x="2507" y="577"/>
                    <a:pt x="2206" y="126"/>
                    <a:pt x="1730" y="25"/>
                  </a:cubicBezTo>
                  <a:cubicBezTo>
                    <a:pt x="1658" y="8"/>
                    <a:pt x="1585" y="0"/>
                    <a:pt x="151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
            <p:cNvSpPr/>
            <p:nvPr/>
          </p:nvSpPr>
          <p:spPr>
            <a:xfrm>
              <a:off x="6413841" y="3301059"/>
              <a:ext cx="346256" cy="435259"/>
            </a:xfrm>
            <a:custGeom>
              <a:rect b="b" l="l" r="r" t="t"/>
              <a:pathLst>
                <a:path extrusionOk="0" h="12446" w="9901">
                  <a:moveTo>
                    <a:pt x="226" y="0"/>
                  </a:moveTo>
                  <a:cubicBezTo>
                    <a:pt x="151" y="0"/>
                    <a:pt x="26" y="0"/>
                    <a:pt x="1" y="100"/>
                  </a:cubicBezTo>
                  <a:cubicBezTo>
                    <a:pt x="1" y="125"/>
                    <a:pt x="1" y="176"/>
                    <a:pt x="26" y="201"/>
                  </a:cubicBezTo>
                  <a:lnTo>
                    <a:pt x="502" y="3860"/>
                  </a:lnTo>
                  <a:cubicBezTo>
                    <a:pt x="452" y="3534"/>
                    <a:pt x="402" y="3208"/>
                    <a:pt x="327" y="2907"/>
                  </a:cubicBezTo>
                  <a:lnTo>
                    <a:pt x="327" y="2907"/>
                  </a:lnTo>
                  <a:cubicBezTo>
                    <a:pt x="552" y="4286"/>
                    <a:pt x="778" y="5664"/>
                    <a:pt x="1003" y="7043"/>
                  </a:cubicBezTo>
                  <a:cubicBezTo>
                    <a:pt x="1204" y="8346"/>
                    <a:pt x="1329" y="9674"/>
                    <a:pt x="1755" y="10927"/>
                  </a:cubicBezTo>
                  <a:cubicBezTo>
                    <a:pt x="1880" y="11379"/>
                    <a:pt x="2081" y="12131"/>
                    <a:pt x="2582" y="12306"/>
                  </a:cubicBezTo>
                  <a:cubicBezTo>
                    <a:pt x="2926" y="12421"/>
                    <a:pt x="3204" y="12445"/>
                    <a:pt x="3496" y="12445"/>
                  </a:cubicBezTo>
                  <a:cubicBezTo>
                    <a:pt x="3716" y="12445"/>
                    <a:pt x="3943" y="12431"/>
                    <a:pt x="4211" y="12431"/>
                  </a:cubicBezTo>
                  <a:cubicBezTo>
                    <a:pt x="4462" y="12431"/>
                    <a:pt x="4738" y="12431"/>
                    <a:pt x="4988" y="12356"/>
                  </a:cubicBezTo>
                  <a:cubicBezTo>
                    <a:pt x="5715" y="12181"/>
                    <a:pt x="6166" y="11479"/>
                    <a:pt x="6492" y="10827"/>
                  </a:cubicBezTo>
                  <a:cubicBezTo>
                    <a:pt x="6818" y="10075"/>
                    <a:pt x="7169" y="9599"/>
                    <a:pt x="7845" y="9098"/>
                  </a:cubicBezTo>
                  <a:cubicBezTo>
                    <a:pt x="8296" y="8772"/>
                    <a:pt x="8748" y="8396"/>
                    <a:pt x="9174" y="8020"/>
                  </a:cubicBezTo>
                  <a:cubicBezTo>
                    <a:pt x="9349" y="7870"/>
                    <a:pt x="9725" y="7619"/>
                    <a:pt x="9800" y="7419"/>
                  </a:cubicBezTo>
                  <a:cubicBezTo>
                    <a:pt x="9901" y="7193"/>
                    <a:pt x="9750" y="7118"/>
                    <a:pt x="9600" y="6968"/>
                  </a:cubicBezTo>
                  <a:cubicBezTo>
                    <a:pt x="9073" y="6441"/>
                    <a:pt x="8497" y="5965"/>
                    <a:pt x="8021" y="5414"/>
                  </a:cubicBezTo>
                  <a:cubicBezTo>
                    <a:pt x="7545" y="5840"/>
                    <a:pt x="7068" y="6291"/>
                    <a:pt x="6567" y="6742"/>
                  </a:cubicBezTo>
                  <a:cubicBezTo>
                    <a:pt x="6241" y="7068"/>
                    <a:pt x="5890" y="7369"/>
                    <a:pt x="5540" y="7694"/>
                  </a:cubicBezTo>
                  <a:cubicBezTo>
                    <a:pt x="5389" y="7845"/>
                    <a:pt x="4487" y="8446"/>
                    <a:pt x="4487" y="8597"/>
                  </a:cubicBezTo>
                  <a:cubicBezTo>
                    <a:pt x="4412" y="7519"/>
                    <a:pt x="4312" y="6416"/>
                    <a:pt x="3936" y="5414"/>
                  </a:cubicBezTo>
                  <a:cubicBezTo>
                    <a:pt x="3885" y="5288"/>
                    <a:pt x="3835" y="5163"/>
                    <a:pt x="3835" y="5038"/>
                  </a:cubicBezTo>
                  <a:cubicBezTo>
                    <a:pt x="3810" y="4887"/>
                    <a:pt x="3860" y="4712"/>
                    <a:pt x="3885" y="4562"/>
                  </a:cubicBezTo>
                  <a:cubicBezTo>
                    <a:pt x="4061" y="3709"/>
                    <a:pt x="3936" y="2807"/>
                    <a:pt x="3560" y="2005"/>
                  </a:cubicBezTo>
                  <a:cubicBezTo>
                    <a:pt x="3184" y="1178"/>
                    <a:pt x="2682" y="702"/>
                    <a:pt x="1830" y="426"/>
                  </a:cubicBezTo>
                  <a:cubicBezTo>
                    <a:pt x="1304" y="251"/>
                    <a:pt x="778" y="100"/>
                    <a:pt x="226"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
            <p:cNvSpPr/>
            <p:nvPr/>
          </p:nvSpPr>
          <p:spPr>
            <a:xfrm>
              <a:off x="6648317" y="3925485"/>
              <a:ext cx="362867" cy="489815"/>
            </a:xfrm>
            <a:custGeom>
              <a:rect b="b" l="l" r="r" t="t"/>
              <a:pathLst>
                <a:path extrusionOk="0" h="14006" w="10376">
                  <a:moveTo>
                    <a:pt x="3409" y="1"/>
                  </a:moveTo>
                  <a:cubicBezTo>
                    <a:pt x="3027" y="1"/>
                    <a:pt x="2649" y="60"/>
                    <a:pt x="2281" y="140"/>
                  </a:cubicBezTo>
                  <a:cubicBezTo>
                    <a:pt x="1955" y="215"/>
                    <a:pt x="1654" y="391"/>
                    <a:pt x="1354" y="466"/>
                  </a:cubicBezTo>
                  <a:cubicBezTo>
                    <a:pt x="903" y="566"/>
                    <a:pt x="251" y="441"/>
                    <a:pt x="76" y="992"/>
                  </a:cubicBezTo>
                  <a:cubicBezTo>
                    <a:pt x="0" y="1243"/>
                    <a:pt x="50" y="1494"/>
                    <a:pt x="101" y="1744"/>
                  </a:cubicBezTo>
                  <a:cubicBezTo>
                    <a:pt x="201" y="2170"/>
                    <a:pt x="326" y="2571"/>
                    <a:pt x="477" y="2947"/>
                  </a:cubicBezTo>
                  <a:cubicBezTo>
                    <a:pt x="702" y="3448"/>
                    <a:pt x="953" y="3950"/>
                    <a:pt x="1128" y="4451"/>
                  </a:cubicBezTo>
                  <a:cubicBezTo>
                    <a:pt x="1279" y="4852"/>
                    <a:pt x="1354" y="5253"/>
                    <a:pt x="1504" y="5629"/>
                  </a:cubicBezTo>
                  <a:cubicBezTo>
                    <a:pt x="1755" y="6256"/>
                    <a:pt x="2206" y="6782"/>
                    <a:pt x="2732" y="7158"/>
                  </a:cubicBezTo>
                  <a:cubicBezTo>
                    <a:pt x="3058" y="7408"/>
                    <a:pt x="3434" y="7584"/>
                    <a:pt x="3685" y="7935"/>
                  </a:cubicBezTo>
                  <a:cubicBezTo>
                    <a:pt x="3835" y="8160"/>
                    <a:pt x="3860" y="8411"/>
                    <a:pt x="3960" y="8687"/>
                  </a:cubicBezTo>
                  <a:cubicBezTo>
                    <a:pt x="4211" y="9363"/>
                    <a:pt x="4512" y="10115"/>
                    <a:pt x="5138" y="10491"/>
                  </a:cubicBezTo>
                  <a:cubicBezTo>
                    <a:pt x="5314" y="10591"/>
                    <a:pt x="5489" y="10667"/>
                    <a:pt x="5614" y="10817"/>
                  </a:cubicBezTo>
                  <a:cubicBezTo>
                    <a:pt x="5690" y="10942"/>
                    <a:pt x="5740" y="11068"/>
                    <a:pt x="5790" y="11193"/>
                  </a:cubicBezTo>
                  <a:cubicBezTo>
                    <a:pt x="5915" y="11569"/>
                    <a:pt x="6066" y="11945"/>
                    <a:pt x="6316" y="12246"/>
                  </a:cubicBezTo>
                  <a:cubicBezTo>
                    <a:pt x="6542" y="12546"/>
                    <a:pt x="6842" y="12747"/>
                    <a:pt x="7068" y="13022"/>
                  </a:cubicBezTo>
                  <a:cubicBezTo>
                    <a:pt x="7294" y="13323"/>
                    <a:pt x="7369" y="13674"/>
                    <a:pt x="7519" y="14000"/>
                  </a:cubicBezTo>
                  <a:cubicBezTo>
                    <a:pt x="7521" y="14004"/>
                    <a:pt x="7527" y="14006"/>
                    <a:pt x="7537" y="14006"/>
                  </a:cubicBezTo>
                  <a:cubicBezTo>
                    <a:pt x="7785" y="14006"/>
                    <a:pt x="10375" y="12871"/>
                    <a:pt x="10351" y="12847"/>
                  </a:cubicBezTo>
                  <a:cubicBezTo>
                    <a:pt x="9123" y="10240"/>
                    <a:pt x="8221" y="7534"/>
                    <a:pt x="7243" y="4827"/>
                  </a:cubicBezTo>
                  <a:cubicBezTo>
                    <a:pt x="6792" y="3549"/>
                    <a:pt x="6316" y="2220"/>
                    <a:pt x="5464" y="1118"/>
                  </a:cubicBezTo>
                  <a:cubicBezTo>
                    <a:pt x="5063" y="591"/>
                    <a:pt x="4712" y="215"/>
                    <a:pt x="4061" y="65"/>
                  </a:cubicBezTo>
                  <a:cubicBezTo>
                    <a:pt x="3843" y="20"/>
                    <a:pt x="3626" y="1"/>
                    <a:pt x="3409" y="1"/>
                  </a:cubicBezTo>
                  <a:close/>
                </a:path>
              </a:pathLst>
            </a:custGeom>
            <a:solidFill>
              <a:schemeClr val="dk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
            <p:cNvSpPr/>
            <p:nvPr/>
          </p:nvSpPr>
          <p:spPr>
            <a:xfrm>
              <a:off x="6121090" y="3301933"/>
              <a:ext cx="368183" cy="525031"/>
            </a:xfrm>
            <a:custGeom>
              <a:rect b="b" l="l" r="r" t="t"/>
              <a:pathLst>
                <a:path extrusionOk="0" h="15013" w="10528">
                  <a:moveTo>
                    <a:pt x="6191" y="0"/>
                  </a:moveTo>
                  <a:lnTo>
                    <a:pt x="5088" y="125"/>
                  </a:lnTo>
                  <a:cubicBezTo>
                    <a:pt x="3911" y="251"/>
                    <a:pt x="2682" y="401"/>
                    <a:pt x="1755" y="1128"/>
                  </a:cubicBezTo>
                  <a:cubicBezTo>
                    <a:pt x="652" y="2030"/>
                    <a:pt x="1" y="3584"/>
                    <a:pt x="226" y="4988"/>
                  </a:cubicBezTo>
                  <a:cubicBezTo>
                    <a:pt x="352" y="5740"/>
                    <a:pt x="602" y="6491"/>
                    <a:pt x="677" y="7268"/>
                  </a:cubicBezTo>
                  <a:cubicBezTo>
                    <a:pt x="953" y="9850"/>
                    <a:pt x="1154" y="12431"/>
                    <a:pt x="1304" y="15013"/>
                  </a:cubicBezTo>
                  <a:cubicBezTo>
                    <a:pt x="2532" y="14938"/>
                    <a:pt x="3785" y="14938"/>
                    <a:pt x="5038" y="14862"/>
                  </a:cubicBezTo>
                  <a:cubicBezTo>
                    <a:pt x="6567" y="14787"/>
                    <a:pt x="8297" y="14712"/>
                    <a:pt x="9775" y="14161"/>
                  </a:cubicBezTo>
                  <a:cubicBezTo>
                    <a:pt x="9951" y="12030"/>
                    <a:pt x="10527" y="9925"/>
                    <a:pt x="10502" y="7795"/>
                  </a:cubicBezTo>
                  <a:cubicBezTo>
                    <a:pt x="10477" y="6742"/>
                    <a:pt x="10452" y="5689"/>
                    <a:pt x="10452" y="4662"/>
                  </a:cubicBezTo>
                  <a:lnTo>
                    <a:pt x="6191"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
            <p:cNvSpPr/>
            <p:nvPr/>
          </p:nvSpPr>
          <p:spPr>
            <a:xfrm>
              <a:off x="6615455" y="3817036"/>
              <a:ext cx="232283" cy="600291"/>
            </a:xfrm>
            <a:custGeom>
              <a:rect b="b" l="l" r="r" t="t"/>
              <a:pathLst>
                <a:path extrusionOk="0" h="17165" w="6642">
                  <a:moveTo>
                    <a:pt x="2750" y="1"/>
                  </a:moveTo>
                  <a:cubicBezTo>
                    <a:pt x="2159" y="1"/>
                    <a:pt x="1595" y="205"/>
                    <a:pt x="1153" y="735"/>
                  </a:cubicBezTo>
                  <a:cubicBezTo>
                    <a:pt x="927" y="986"/>
                    <a:pt x="777" y="1286"/>
                    <a:pt x="702" y="1612"/>
                  </a:cubicBezTo>
                  <a:cubicBezTo>
                    <a:pt x="75" y="3843"/>
                    <a:pt x="1103" y="5773"/>
                    <a:pt x="827" y="7878"/>
                  </a:cubicBezTo>
                  <a:cubicBezTo>
                    <a:pt x="752" y="8404"/>
                    <a:pt x="677" y="8930"/>
                    <a:pt x="777" y="9457"/>
                  </a:cubicBezTo>
                  <a:cubicBezTo>
                    <a:pt x="802" y="9632"/>
                    <a:pt x="877" y="9808"/>
                    <a:pt x="877" y="9983"/>
                  </a:cubicBezTo>
                  <a:cubicBezTo>
                    <a:pt x="953" y="10409"/>
                    <a:pt x="802" y="10835"/>
                    <a:pt x="702" y="11261"/>
                  </a:cubicBezTo>
                  <a:cubicBezTo>
                    <a:pt x="577" y="11712"/>
                    <a:pt x="476" y="12164"/>
                    <a:pt x="501" y="12615"/>
                  </a:cubicBezTo>
                  <a:cubicBezTo>
                    <a:pt x="526" y="13091"/>
                    <a:pt x="652" y="13542"/>
                    <a:pt x="677" y="14018"/>
                  </a:cubicBezTo>
                  <a:cubicBezTo>
                    <a:pt x="677" y="14369"/>
                    <a:pt x="602" y="14720"/>
                    <a:pt x="526" y="15046"/>
                  </a:cubicBezTo>
                  <a:cubicBezTo>
                    <a:pt x="451" y="15497"/>
                    <a:pt x="0" y="16374"/>
                    <a:pt x="577" y="16575"/>
                  </a:cubicBezTo>
                  <a:cubicBezTo>
                    <a:pt x="927" y="16675"/>
                    <a:pt x="1328" y="16650"/>
                    <a:pt x="1704" y="16750"/>
                  </a:cubicBezTo>
                  <a:cubicBezTo>
                    <a:pt x="1830" y="16775"/>
                    <a:pt x="2707" y="17001"/>
                    <a:pt x="3158" y="17151"/>
                  </a:cubicBezTo>
                  <a:cubicBezTo>
                    <a:pt x="3181" y="17160"/>
                    <a:pt x="3203" y="17164"/>
                    <a:pt x="3225" y="17164"/>
                  </a:cubicBezTo>
                  <a:cubicBezTo>
                    <a:pt x="3325" y="17164"/>
                    <a:pt x="3413" y="17078"/>
                    <a:pt x="3434" y="16976"/>
                  </a:cubicBezTo>
                  <a:cubicBezTo>
                    <a:pt x="3509" y="16349"/>
                    <a:pt x="3810" y="15697"/>
                    <a:pt x="3985" y="15121"/>
                  </a:cubicBezTo>
                  <a:cubicBezTo>
                    <a:pt x="4186" y="14344"/>
                    <a:pt x="4386" y="13567"/>
                    <a:pt x="4587" y="12765"/>
                  </a:cubicBezTo>
                  <a:cubicBezTo>
                    <a:pt x="4662" y="12389"/>
                    <a:pt x="4762" y="12013"/>
                    <a:pt x="4887" y="11637"/>
                  </a:cubicBezTo>
                  <a:cubicBezTo>
                    <a:pt x="5038" y="11161"/>
                    <a:pt x="5263" y="10735"/>
                    <a:pt x="5489" y="10284"/>
                  </a:cubicBezTo>
                  <a:cubicBezTo>
                    <a:pt x="5514" y="10234"/>
                    <a:pt x="5539" y="10159"/>
                    <a:pt x="5564" y="10108"/>
                  </a:cubicBezTo>
                  <a:cubicBezTo>
                    <a:pt x="5614" y="9983"/>
                    <a:pt x="5664" y="9858"/>
                    <a:pt x="5689" y="9732"/>
                  </a:cubicBezTo>
                  <a:cubicBezTo>
                    <a:pt x="6090" y="8204"/>
                    <a:pt x="6642" y="6524"/>
                    <a:pt x="6466" y="4870"/>
                  </a:cubicBezTo>
                  <a:cubicBezTo>
                    <a:pt x="6316" y="3442"/>
                    <a:pt x="6341" y="1612"/>
                    <a:pt x="4938" y="735"/>
                  </a:cubicBezTo>
                  <a:cubicBezTo>
                    <a:pt x="4293" y="329"/>
                    <a:pt x="3499" y="1"/>
                    <a:pt x="2750"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
            <p:cNvSpPr/>
            <p:nvPr/>
          </p:nvSpPr>
          <p:spPr>
            <a:xfrm>
              <a:off x="6396320" y="3686800"/>
              <a:ext cx="158667" cy="79036"/>
            </a:xfrm>
            <a:custGeom>
              <a:rect b="b" l="l" r="r" t="t"/>
              <a:pathLst>
                <a:path extrusionOk="0" h="2260" w="4537">
                  <a:moveTo>
                    <a:pt x="772" y="0"/>
                  </a:moveTo>
                  <a:cubicBezTo>
                    <a:pt x="605" y="0"/>
                    <a:pt x="447" y="42"/>
                    <a:pt x="326" y="148"/>
                  </a:cubicBezTo>
                  <a:cubicBezTo>
                    <a:pt x="226" y="248"/>
                    <a:pt x="176" y="374"/>
                    <a:pt x="126" y="499"/>
                  </a:cubicBezTo>
                  <a:cubicBezTo>
                    <a:pt x="51" y="649"/>
                    <a:pt x="0" y="800"/>
                    <a:pt x="51" y="950"/>
                  </a:cubicBezTo>
                  <a:cubicBezTo>
                    <a:pt x="101" y="1101"/>
                    <a:pt x="251" y="1201"/>
                    <a:pt x="401" y="1251"/>
                  </a:cubicBezTo>
                  <a:cubicBezTo>
                    <a:pt x="777" y="1426"/>
                    <a:pt x="1203" y="1301"/>
                    <a:pt x="1454" y="1552"/>
                  </a:cubicBezTo>
                  <a:cubicBezTo>
                    <a:pt x="1755" y="1852"/>
                    <a:pt x="1880" y="2128"/>
                    <a:pt x="2356" y="2228"/>
                  </a:cubicBezTo>
                  <a:cubicBezTo>
                    <a:pt x="2488" y="2250"/>
                    <a:pt x="2621" y="2259"/>
                    <a:pt x="2753" y="2259"/>
                  </a:cubicBezTo>
                  <a:cubicBezTo>
                    <a:pt x="3072" y="2259"/>
                    <a:pt x="3391" y="2206"/>
                    <a:pt x="3710" y="2153"/>
                  </a:cubicBezTo>
                  <a:cubicBezTo>
                    <a:pt x="4537" y="2003"/>
                    <a:pt x="4411" y="1401"/>
                    <a:pt x="3785" y="1075"/>
                  </a:cubicBezTo>
                  <a:cubicBezTo>
                    <a:pt x="3083" y="674"/>
                    <a:pt x="2482" y="349"/>
                    <a:pt x="1680" y="173"/>
                  </a:cubicBezTo>
                  <a:cubicBezTo>
                    <a:pt x="1479" y="123"/>
                    <a:pt x="1304" y="98"/>
                    <a:pt x="1103" y="48"/>
                  </a:cubicBezTo>
                  <a:cubicBezTo>
                    <a:pt x="994" y="18"/>
                    <a:pt x="881" y="0"/>
                    <a:pt x="77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
            <p:cNvSpPr/>
            <p:nvPr/>
          </p:nvSpPr>
          <p:spPr>
            <a:xfrm>
              <a:off x="6118467" y="3433393"/>
              <a:ext cx="322580" cy="319642"/>
            </a:xfrm>
            <a:custGeom>
              <a:rect b="b" l="l" r="r" t="t"/>
              <a:pathLst>
                <a:path extrusionOk="0" h="9140" w="9224">
                  <a:moveTo>
                    <a:pt x="301" y="1"/>
                  </a:moveTo>
                  <a:cubicBezTo>
                    <a:pt x="176" y="1179"/>
                    <a:pt x="151" y="2356"/>
                    <a:pt x="76" y="3509"/>
                  </a:cubicBezTo>
                  <a:cubicBezTo>
                    <a:pt x="1" y="4788"/>
                    <a:pt x="51" y="6091"/>
                    <a:pt x="427" y="7319"/>
                  </a:cubicBezTo>
                  <a:cubicBezTo>
                    <a:pt x="527" y="7695"/>
                    <a:pt x="677" y="8096"/>
                    <a:pt x="928" y="8397"/>
                  </a:cubicBezTo>
                  <a:cubicBezTo>
                    <a:pt x="1452" y="9003"/>
                    <a:pt x="2400" y="9140"/>
                    <a:pt x="3364" y="9140"/>
                  </a:cubicBezTo>
                  <a:cubicBezTo>
                    <a:pt x="4153" y="9140"/>
                    <a:pt x="4953" y="9048"/>
                    <a:pt x="5539" y="9048"/>
                  </a:cubicBezTo>
                  <a:lnTo>
                    <a:pt x="8722" y="9048"/>
                  </a:lnTo>
                  <a:cubicBezTo>
                    <a:pt x="8747" y="8998"/>
                    <a:pt x="8747" y="8948"/>
                    <a:pt x="8773" y="8898"/>
                  </a:cubicBezTo>
                  <a:cubicBezTo>
                    <a:pt x="8873" y="8472"/>
                    <a:pt x="9148" y="7419"/>
                    <a:pt x="9224" y="6993"/>
                  </a:cubicBezTo>
                  <a:lnTo>
                    <a:pt x="7194" y="6818"/>
                  </a:lnTo>
                  <a:cubicBezTo>
                    <a:pt x="6617" y="6768"/>
                    <a:pt x="6016" y="6717"/>
                    <a:pt x="5439" y="6667"/>
                  </a:cubicBezTo>
                  <a:cubicBezTo>
                    <a:pt x="4963" y="6642"/>
                    <a:pt x="4261" y="6742"/>
                    <a:pt x="4186" y="6116"/>
                  </a:cubicBezTo>
                  <a:cubicBezTo>
                    <a:pt x="4136" y="5915"/>
                    <a:pt x="4186" y="5665"/>
                    <a:pt x="4086" y="5464"/>
                  </a:cubicBezTo>
                  <a:cubicBezTo>
                    <a:pt x="3960" y="5164"/>
                    <a:pt x="3610" y="5013"/>
                    <a:pt x="3509" y="4687"/>
                  </a:cubicBezTo>
                  <a:cubicBezTo>
                    <a:pt x="3459" y="4462"/>
                    <a:pt x="3559" y="4161"/>
                    <a:pt x="3585" y="3910"/>
                  </a:cubicBezTo>
                  <a:cubicBezTo>
                    <a:pt x="3610" y="3560"/>
                    <a:pt x="3760" y="3234"/>
                    <a:pt x="3910" y="2908"/>
                  </a:cubicBezTo>
                  <a:cubicBezTo>
                    <a:pt x="4161" y="2331"/>
                    <a:pt x="4336" y="1730"/>
                    <a:pt x="4437" y="1128"/>
                  </a:cubicBezTo>
                  <a:lnTo>
                    <a:pt x="4336" y="1128"/>
                  </a:lnTo>
                  <a:lnTo>
                    <a:pt x="301"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
            <p:cNvSpPr/>
            <p:nvPr/>
          </p:nvSpPr>
          <p:spPr>
            <a:xfrm>
              <a:off x="6507636" y="3730516"/>
              <a:ext cx="433021" cy="15842"/>
            </a:xfrm>
            <a:custGeom>
              <a:rect b="b" l="l" r="r" t="t"/>
              <a:pathLst>
                <a:path extrusionOk="0" h="453" w="12382">
                  <a:moveTo>
                    <a:pt x="426" y="1"/>
                  </a:moveTo>
                  <a:cubicBezTo>
                    <a:pt x="176" y="1"/>
                    <a:pt x="0" y="201"/>
                    <a:pt x="0" y="452"/>
                  </a:cubicBezTo>
                  <a:lnTo>
                    <a:pt x="12381" y="452"/>
                  </a:lnTo>
                  <a:lnTo>
                    <a:pt x="12381" y="1"/>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
            <p:cNvSpPr/>
            <p:nvPr/>
          </p:nvSpPr>
          <p:spPr>
            <a:xfrm>
              <a:off x="6582126" y="3488614"/>
              <a:ext cx="511043" cy="241935"/>
            </a:xfrm>
            <a:custGeom>
              <a:rect b="b" l="l" r="r" t="t"/>
              <a:pathLst>
                <a:path extrusionOk="0" h="6918" w="14613">
                  <a:moveTo>
                    <a:pt x="2758" y="1"/>
                  </a:moveTo>
                  <a:cubicBezTo>
                    <a:pt x="2507" y="1"/>
                    <a:pt x="2281" y="151"/>
                    <a:pt x="2206" y="376"/>
                  </a:cubicBezTo>
                  <a:lnTo>
                    <a:pt x="1" y="6918"/>
                  </a:lnTo>
                  <a:lnTo>
                    <a:pt x="12382" y="6918"/>
                  </a:lnTo>
                  <a:lnTo>
                    <a:pt x="14487" y="702"/>
                  </a:lnTo>
                  <a:cubicBezTo>
                    <a:pt x="14612" y="351"/>
                    <a:pt x="14312" y="1"/>
                    <a:pt x="1393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
            <p:cNvSpPr/>
            <p:nvPr/>
          </p:nvSpPr>
          <p:spPr>
            <a:xfrm>
              <a:off x="6580378" y="3711246"/>
              <a:ext cx="434769" cy="35112"/>
            </a:xfrm>
            <a:custGeom>
              <a:rect b="b" l="l" r="r" t="t"/>
              <a:pathLst>
                <a:path extrusionOk="0" h="1004" w="12432">
                  <a:moveTo>
                    <a:pt x="12432" y="0"/>
                  </a:moveTo>
                  <a:lnTo>
                    <a:pt x="1" y="552"/>
                  </a:lnTo>
                  <a:lnTo>
                    <a:pt x="1" y="1003"/>
                  </a:lnTo>
                  <a:lnTo>
                    <a:pt x="12231" y="1003"/>
                  </a:lnTo>
                  <a:cubicBezTo>
                    <a:pt x="12332" y="1003"/>
                    <a:pt x="12432" y="903"/>
                    <a:pt x="12432" y="777"/>
                  </a:cubicBezTo>
                  <a:lnTo>
                    <a:pt x="12432" y="0"/>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
            <p:cNvSpPr/>
            <p:nvPr/>
          </p:nvSpPr>
          <p:spPr>
            <a:xfrm>
              <a:off x="6824937" y="3591152"/>
              <a:ext cx="33048" cy="23746"/>
            </a:xfrm>
            <a:custGeom>
              <a:rect b="b" l="l" r="r" t="t"/>
              <a:pathLst>
                <a:path extrusionOk="0" h="679" w="945">
                  <a:moveTo>
                    <a:pt x="501" y="1"/>
                  </a:moveTo>
                  <a:cubicBezTo>
                    <a:pt x="376" y="26"/>
                    <a:pt x="226" y="76"/>
                    <a:pt x="151" y="201"/>
                  </a:cubicBezTo>
                  <a:cubicBezTo>
                    <a:pt x="0" y="477"/>
                    <a:pt x="226" y="678"/>
                    <a:pt x="476" y="678"/>
                  </a:cubicBezTo>
                  <a:cubicBezTo>
                    <a:pt x="486" y="678"/>
                    <a:pt x="495" y="678"/>
                    <a:pt x="505" y="678"/>
                  </a:cubicBezTo>
                  <a:cubicBezTo>
                    <a:pt x="928" y="678"/>
                    <a:pt x="944" y="124"/>
                    <a:pt x="552" y="26"/>
                  </a:cubicBezTo>
                  <a:cubicBezTo>
                    <a:pt x="552" y="26"/>
                    <a:pt x="526" y="1"/>
                    <a:pt x="526"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
            <p:cNvSpPr/>
            <p:nvPr/>
          </p:nvSpPr>
          <p:spPr>
            <a:xfrm>
              <a:off x="6556702" y="3599930"/>
              <a:ext cx="14933" cy="23711"/>
            </a:xfrm>
            <a:custGeom>
              <a:rect b="b" l="l" r="r" t="t"/>
              <a:pathLst>
                <a:path extrusionOk="0" h="678" w="427">
                  <a:moveTo>
                    <a:pt x="427" y="1"/>
                  </a:moveTo>
                  <a:lnTo>
                    <a:pt x="84" y="545"/>
                  </a:lnTo>
                  <a:lnTo>
                    <a:pt x="84" y="545"/>
                  </a:lnTo>
                  <a:cubicBezTo>
                    <a:pt x="98" y="530"/>
                    <a:pt x="112" y="516"/>
                    <a:pt x="126" y="502"/>
                  </a:cubicBezTo>
                  <a:cubicBezTo>
                    <a:pt x="176" y="402"/>
                    <a:pt x="227" y="326"/>
                    <a:pt x="277" y="251"/>
                  </a:cubicBezTo>
                  <a:cubicBezTo>
                    <a:pt x="327" y="176"/>
                    <a:pt x="402" y="101"/>
                    <a:pt x="427" y="1"/>
                  </a:cubicBezTo>
                  <a:close/>
                  <a:moveTo>
                    <a:pt x="84" y="545"/>
                  </a:moveTo>
                  <a:cubicBezTo>
                    <a:pt x="50" y="582"/>
                    <a:pt x="19" y="623"/>
                    <a:pt x="1" y="677"/>
                  </a:cubicBezTo>
                  <a:lnTo>
                    <a:pt x="84" y="545"/>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
            <p:cNvSpPr/>
            <p:nvPr/>
          </p:nvSpPr>
          <p:spPr>
            <a:xfrm>
              <a:off x="6636473" y="4003122"/>
              <a:ext cx="16682" cy="145518"/>
            </a:xfrm>
            <a:custGeom>
              <a:rect b="b" l="l" r="r" t="t"/>
              <a:pathLst>
                <a:path extrusionOk="0" fill="none" h="4161" w="477">
                  <a:moveTo>
                    <a:pt x="51" y="4161"/>
                  </a:moveTo>
                  <a:cubicBezTo>
                    <a:pt x="1" y="3559"/>
                    <a:pt x="51" y="2983"/>
                    <a:pt x="226" y="2406"/>
                  </a:cubicBezTo>
                  <a:cubicBezTo>
                    <a:pt x="352" y="2005"/>
                    <a:pt x="477" y="1629"/>
                    <a:pt x="377" y="1203"/>
                  </a:cubicBezTo>
                  <a:cubicBezTo>
                    <a:pt x="276" y="777"/>
                    <a:pt x="226" y="426"/>
                    <a:pt x="377" y="0"/>
                  </a:cubicBezTo>
                </a:path>
              </a:pathLst>
            </a:custGeom>
            <a:solidFill>
              <a:schemeClr val="accent1"/>
            </a:solidFill>
            <a:ln cap="flat" cmpd="sng" w="10650">
              <a:solidFill>
                <a:schemeClr val="accent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
            <p:cNvSpPr/>
            <p:nvPr/>
          </p:nvSpPr>
          <p:spPr>
            <a:xfrm>
              <a:off x="7897774" y="3377053"/>
              <a:ext cx="442638" cy="388676"/>
            </a:xfrm>
            <a:custGeom>
              <a:rect b="b" l="l" r="r" t="t"/>
              <a:pathLst>
                <a:path extrusionOk="0" h="11114" w="12657">
                  <a:moveTo>
                    <a:pt x="10647" y="1"/>
                  </a:moveTo>
                  <a:cubicBezTo>
                    <a:pt x="9855" y="1"/>
                    <a:pt x="9151" y="537"/>
                    <a:pt x="9198" y="1361"/>
                  </a:cubicBezTo>
                  <a:cubicBezTo>
                    <a:pt x="9273" y="2464"/>
                    <a:pt x="8922" y="3541"/>
                    <a:pt x="9148" y="4619"/>
                  </a:cubicBezTo>
                  <a:cubicBezTo>
                    <a:pt x="9173" y="4744"/>
                    <a:pt x="9223" y="4870"/>
                    <a:pt x="9223" y="5020"/>
                  </a:cubicBezTo>
                  <a:cubicBezTo>
                    <a:pt x="9223" y="5145"/>
                    <a:pt x="9173" y="5271"/>
                    <a:pt x="9148" y="5396"/>
                  </a:cubicBezTo>
                  <a:cubicBezTo>
                    <a:pt x="9073" y="5797"/>
                    <a:pt x="9073" y="6223"/>
                    <a:pt x="9073" y="6649"/>
                  </a:cubicBezTo>
                  <a:cubicBezTo>
                    <a:pt x="9073" y="6925"/>
                    <a:pt x="9098" y="7050"/>
                    <a:pt x="8847" y="7176"/>
                  </a:cubicBezTo>
                  <a:cubicBezTo>
                    <a:pt x="8597" y="7276"/>
                    <a:pt x="8196" y="7251"/>
                    <a:pt x="7920" y="7301"/>
                  </a:cubicBezTo>
                  <a:cubicBezTo>
                    <a:pt x="7318" y="7401"/>
                    <a:pt x="6717" y="7577"/>
                    <a:pt x="6191" y="7927"/>
                  </a:cubicBezTo>
                  <a:cubicBezTo>
                    <a:pt x="5288" y="8504"/>
                    <a:pt x="4236" y="8604"/>
                    <a:pt x="3308" y="9206"/>
                  </a:cubicBezTo>
                  <a:cubicBezTo>
                    <a:pt x="3133" y="9306"/>
                    <a:pt x="2982" y="9406"/>
                    <a:pt x="2807" y="9456"/>
                  </a:cubicBezTo>
                  <a:cubicBezTo>
                    <a:pt x="2694" y="9494"/>
                    <a:pt x="2581" y="9506"/>
                    <a:pt x="2469" y="9506"/>
                  </a:cubicBezTo>
                  <a:cubicBezTo>
                    <a:pt x="2356" y="9506"/>
                    <a:pt x="2243" y="9494"/>
                    <a:pt x="2130" y="9481"/>
                  </a:cubicBezTo>
                  <a:cubicBezTo>
                    <a:pt x="1454" y="9481"/>
                    <a:pt x="752" y="9632"/>
                    <a:pt x="276" y="10108"/>
                  </a:cubicBezTo>
                  <a:cubicBezTo>
                    <a:pt x="125" y="10258"/>
                    <a:pt x="0" y="10509"/>
                    <a:pt x="100" y="10709"/>
                  </a:cubicBezTo>
                  <a:cubicBezTo>
                    <a:pt x="150" y="10810"/>
                    <a:pt x="276" y="10885"/>
                    <a:pt x="376" y="10935"/>
                  </a:cubicBezTo>
                  <a:cubicBezTo>
                    <a:pt x="665" y="11062"/>
                    <a:pt x="962" y="11113"/>
                    <a:pt x="1259" y="11113"/>
                  </a:cubicBezTo>
                  <a:cubicBezTo>
                    <a:pt x="1787" y="11113"/>
                    <a:pt x="2320" y="10952"/>
                    <a:pt x="2832" y="10760"/>
                  </a:cubicBezTo>
                  <a:cubicBezTo>
                    <a:pt x="3484" y="10509"/>
                    <a:pt x="4286" y="10459"/>
                    <a:pt x="4988" y="10409"/>
                  </a:cubicBezTo>
                  <a:cubicBezTo>
                    <a:pt x="6165" y="10308"/>
                    <a:pt x="7343" y="10384"/>
                    <a:pt x="8496" y="10133"/>
                  </a:cubicBezTo>
                  <a:cubicBezTo>
                    <a:pt x="9123" y="10008"/>
                    <a:pt x="9749" y="9857"/>
                    <a:pt x="10301" y="9556"/>
                  </a:cubicBezTo>
                  <a:cubicBezTo>
                    <a:pt x="10827" y="9306"/>
                    <a:pt x="11479" y="9055"/>
                    <a:pt x="11729" y="8479"/>
                  </a:cubicBezTo>
                  <a:cubicBezTo>
                    <a:pt x="11780" y="8353"/>
                    <a:pt x="11805" y="8253"/>
                    <a:pt x="11830" y="8128"/>
                  </a:cubicBezTo>
                  <a:cubicBezTo>
                    <a:pt x="12055" y="7276"/>
                    <a:pt x="12256" y="6424"/>
                    <a:pt x="12481" y="5572"/>
                  </a:cubicBezTo>
                  <a:cubicBezTo>
                    <a:pt x="12657" y="4920"/>
                    <a:pt x="12632" y="4243"/>
                    <a:pt x="12607" y="3566"/>
                  </a:cubicBezTo>
                  <a:cubicBezTo>
                    <a:pt x="12607" y="2990"/>
                    <a:pt x="12506" y="2439"/>
                    <a:pt x="12331" y="1912"/>
                  </a:cubicBezTo>
                  <a:cubicBezTo>
                    <a:pt x="12181" y="1511"/>
                    <a:pt x="12055" y="1010"/>
                    <a:pt x="11830" y="659"/>
                  </a:cubicBezTo>
                  <a:cubicBezTo>
                    <a:pt x="11604" y="283"/>
                    <a:pt x="11203" y="58"/>
                    <a:pt x="10802" y="8"/>
                  </a:cubicBezTo>
                  <a:cubicBezTo>
                    <a:pt x="10750" y="3"/>
                    <a:pt x="10698" y="1"/>
                    <a:pt x="1064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
            <p:cNvSpPr/>
            <p:nvPr/>
          </p:nvSpPr>
          <p:spPr>
            <a:xfrm>
              <a:off x="8090575" y="4200854"/>
              <a:ext cx="174474" cy="264387"/>
            </a:xfrm>
            <a:custGeom>
              <a:rect b="b" l="l" r="r" t="t"/>
              <a:pathLst>
                <a:path extrusionOk="0" h="7560" w="4989">
                  <a:moveTo>
                    <a:pt x="1160" y="1"/>
                  </a:moveTo>
                  <a:cubicBezTo>
                    <a:pt x="862" y="1"/>
                    <a:pt x="581" y="110"/>
                    <a:pt x="377" y="336"/>
                  </a:cubicBezTo>
                  <a:cubicBezTo>
                    <a:pt x="1" y="762"/>
                    <a:pt x="26" y="1489"/>
                    <a:pt x="427" y="2066"/>
                  </a:cubicBezTo>
                  <a:cubicBezTo>
                    <a:pt x="552" y="2241"/>
                    <a:pt x="678" y="2417"/>
                    <a:pt x="803" y="2592"/>
                  </a:cubicBezTo>
                  <a:cubicBezTo>
                    <a:pt x="1129" y="3093"/>
                    <a:pt x="1379" y="3595"/>
                    <a:pt x="1279" y="4271"/>
                  </a:cubicBezTo>
                  <a:cubicBezTo>
                    <a:pt x="1154" y="5249"/>
                    <a:pt x="352" y="5925"/>
                    <a:pt x="126" y="6878"/>
                  </a:cubicBezTo>
                  <a:cubicBezTo>
                    <a:pt x="101" y="6978"/>
                    <a:pt x="101" y="7053"/>
                    <a:pt x="126" y="7153"/>
                  </a:cubicBezTo>
                  <a:cubicBezTo>
                    <a:pt x="176" y="7329"/>
                    <a:pt x="352" y="7479"/>
                    <a:pt x="527" y="7529"/>
                  </a:cubicBezTo>
                  <a:cubicBezTo>
                    <a:pt x="603" y="7550"/>
                    <a:pt x="679" y="7560"/>
                    <a:pt x="753" y="7560"/>
                  </a:cubicBezTo>
                  <a:cubicBezTo>
                    <a:pt x="1588" y="7560"/>
                    <a:pt x="2325" y="6356"/>
                    <a:pt x="2808" y="5850"/>
                  </a:cubicBezTo>
                  <a:cubicBezTo>
                    <a:pt x="3485" y="5174"/>
                    <a:pt x="4136" y="4522"/>
                    <a:pt x="4813" y="3845"/>
                  </a:cubicBezTo>
                  <a:cubicBezTo>
                    <a:pt x="4988" y="3670"/>
                    <a:pt x="4963" y="3344"/>
                    <a:pt x="4763" y="3118"/>
                  </a:cubicBezTo>
                  <a:lnTo>
                    <a:pt x="2532" y="813"/>
                  </a:lnTo>
                  <a:lnTo>
                    <a:pt x="2206" y="462"/>
                  </a:lnTo>
                  <a:cubicBezTo>
                    <a:pt x="1905" y="160"/>
                    <a:pt x="1520" y="1"/>
                    <a:pt x="1160"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
            <p:cNvSpPr/>
            <p:nvPr/>
          </p:nvSpPr>
          <p:spPr>
            <a:xfrm>
              <a:off x="8379828" y="3966297"/>
              <a:ext cx="17556" cy="383955"/>
            </a:xfrm>
            <a:custGeom>
              <a:rect b="b" l="l" r="r" t="t"/>
              <a:pathLst>
                <a:path extrusionOk="0" h="10979" w="502">
                  <a:moveTo>
                    <a:pt x="1" y="1"/>
                  </a:moveTo>
                  <a:lnTo>
                    <a:pt x="1" y="10978"/>
                  </a:lnTo>
                  <a:lnTo>
                    <a:pt x="502" y="10978"/>
                  </a:lnTo>
                  <a:lnTo>
                    <a:pt x="502" y="1"/>
                  </a:ln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
            <p:cNvSpPr/>
            <p:nvPr/>
          </p:nvSpPr>
          <p:spPr>
            <a:xfrm>
              <a:off x="8239590" y="4349345"/>
              <a:ext cx="300687" cy="80645"/>
            </a:xfrm>
            <a:custGeom>
              <a:rect b="b" l="l" r="r" t="t"/>
              <a:pathLst>
                <a:path extrusionOk="0" fill="none" h="2306" w="8598">
                  <a:moveTo>
                    <a:pt x="8597" y="2306"/>
                  </a:moveTo>
                  <a:cubicBezTo>
                    <a:pt x="8597" y="702"/>
                    <a:pt x="5740" y="25"/>
                    <a:pt x="4311" y="25"/>
                  </a:cubicBezTo>
                  <a:cubicBezTo>
                    <a:pt x="2607" y="0"/>
                    <a:pt x="1" y="652"/>
                    <a:pt x="1"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
            <p:cNvSpPr/>
            <p:nvPr/>
          </p:nvSpPr>
          <p:spPr>
            <a:xfrm>
              <a:off x="8388606" y="4351094"/>
              <a:ext cx="35" cy="94704"/>
            </a:xfrm>
            <a:custGeom>
              <a:rect b="b" l="l" r="r" t="t"/>
              <a:pathLst>
                <a:path extrusionOk="0" fill="none" h="2708" w="1">
                  <a:moveTo>
                    <a:pt x="0" y="2707"/>
                  </a:moveTo>
                  <a:lnTo>
                    <a:pt x="0"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
            <p:cNvSpPr/>
            <p:nvPr/>
          </p:nvSpPr>
          <p:spPr>
            <a:xfrm>
              <a:off x="8215040" y="4419464"/>
              <a:ext cx="49135" cy="49100"/>
            </a:xfrm>
            <a:custGeom>
              <a:rect b="b" l="l" r="r" t="t"/>
              <a:pathLst>
                <a:path extrusionOk="0" h="1404" w="1405">
                  <a:moveTo>
                    <a:pt x="703" y="0"/>
                  </a:moveTo>
                  <a:cubicBezTo>
                    <a:pt x="301" y="0"/>
                    <a:pt x="1" y="326"/>
                    <a:pt x="1" y="702"/>
                  </a:cubicBezTo>
                  <a:cubicBezTo>
                    <a:pt x="1" y="1103"/>
                    <a:pt x="301" y="1404"/>
                    <a:pt x="703" y="1404"/>
                  </a:cubicBezTo>
                  <a:cubicBezTo>
                    <a:pt x="1078" y="1404"/>
                    <a:pt x="1404" y="1103"/>
                    <a:pt x="1404" y="702"/>
                  </a:cubicBezTo>
                  <a:cubicBezTo>
                    <a:pt x="1404" y="326"/>
                    <a:pt x="1078"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
            <p:cNvSpPr/>
            <p:nvPr/>
          </p:nvSpPr>
          <p:spPr>
            <a:xfrm>
              <a:off x="8364056" y="4419464"/>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
            <p:cNvSpPr/>
            <p:nvPr/>
          </p:nvSpPr>
          <p:spPr>
            <a:xfrm>
              <a:off x="8513072" y="4419464"/>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
            <p:cNvSpPr/>
            <p:nvPr/>
          </p:nvSpPr>
          <p:spPr>
            <a:xfrm>
              <a:off x="8220321" y="3465812"/>
              <a:ext cx="459319" cy="531187"/>
            </a:xfrm>
            <a:custGeom>
              <a:rect b="b" l="l" r="r" t="t"/>
              <a:pathLst>
                <a:path extrusionOk="0" h="15189" w="13134">
                  <a:moveTo>
                    <a:pt x="7820" y="1"/>
                  </a:moveTo>
                  <a:cubicBezTo>
                    <a:pt x="6416" y="1"/>
                    <a:pt x="5288" y="1129"/>
                    <a:pt x="5288" y="2532"/>
                  </a:cubicBezTo>
                  <a:lnTo>
                    <a:pt x="5288" y="10628"/>
                  </a:lnTo>
                  <a:cubicBezTo>
                    <a:pt x="5288" y="12683"/>
                    <a:pt x="3609" y="14337"/>
                    <a:pt x="1554" y="14337"/>
                  </a:cubicBezTo>
                  <a:lnTo>
                    <a:pt x="426" y="14337"/>
                  </a:lnTo>
                  <a:cubicBezTo>
                    <a:pt x="176" y="14337"/>
                    <a:pt x="0" y="14537"/>
                    <a:pt x="0" y="14763"/>
                  </a:cubicBezTo>
                  <a:cubicBezTo>
                    <a:pt x="0" y="15014"/>
                    <a:pt x="176" y="15189"/>
                    <a:pt x="426" y="15189"/>
                  </a:cubicBezTo>
                  <a:lnTo>
                    <a:pt x="9499" y="15189"/>
                  </a:lnTo>
                  <a:cubicBezTo>
                    <a:pt x="11504" y="15189"/>
                    <a:pt x="13133" y="13560"/>
                    <a:pt x="13133" y="11580"/>
                  </a:cubicBezTo>
                  <a:lnTo>
                    <a:pt x="13133" y="2532"/>
                  </a:lnTo>
                  <a:cubicBezTo>
                    <a:pt x="13133" y="1129"/>
                    <a:pt x="12005" y="1"/>
                    <a:pt x="1060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
            <p:cNvSpPr/>
            <p:nvPr/>
          </p:nvSpPr>
          <p:spPr>
            <a:xfrm>
              <a:off x="7960863" y="4314233"/>
              <a:ext cx="218294" cy="202312"/>
            </a:xfrm>
            <a:custGeom>
              <a:rect b="b" l="l" r="r" t="t"/>
              <a:pathLst>
                <a:path extrusionOk="0" h="5785" w="6242">
                  <a:moveTo>
                    <a:pt x="5077" y="1"/>
                  </a:moveTo>
                  <a:cubicBezTo>
                    <a:pt x="5064" y="1"/>
                    <a:pt x="5051" y="1"/>
                    <a:pt x="5038" y="2"/>
                  </a:cubicBezTo>
                  <a:cubicBezTo>
                    <a:pt x="4462" y="52"/>
                    <a:pt x="3960" y="603"/>
                    <a:pt x="3860" y="1280"/>
                  </a:cubicBezTo>
                  <a:cubicBezTo>
                    <a:pt x="3810" y="1505"/>
                    <a:pt x="3785" y="1706"/>
                    <a:pt x="3735" y="1932"/>
                  </a:cubicBezTo>
                  <a:cubicBezTo>
                    <a:pt x="3635" y="2533"/>
                    <a:pt x="3484" y="3034"/>
                    <a:pt x="2933" y="3460"/>
                  </a:cubicBezTo>
                  <a:cubicBezTo>
                    <a:pt x="2156" y="4087"/>
                    <a:pt x="1103" y="3987"/>
                    <a:pt x="276" y="4538"/>
                  </a:cubicBezTo>
                  <a:cubicBezTo>
                    <a:pt x="201" y="4588"/>
                    <a:pt x="126" y="4638"/>
                    <a:pt x="101" y="4739"/>
                  </a:cubicBezTo>
                  <a:cubicBezTo>
                    <a:pt x="1" y="4889"/>
                    <a:pt x="26" y="5115"/>
                    <a:pt x="126" y="5265"/>
                  </a:cubicBezTo>
                  <a:cubicBezTo>
                    <a:pt x="376" y="5678"/>
                    <a:pt x="890" y="5785"/>
                    <a:pt x="1435" y="5785"/>
                  </a:cubicBezTo>
                  <a:cubicBezTo>
                    <a:pt x="1980" y="5785"/>
                    <a:pt x="2557" y="5678"/>
                    <a:pt x="2933" y="5666"/>
                  </a:cubicBezTo>
                  <a:lnTo>
                    <a:pt x="5765" y="5616"/>
                  </a:lnTo>
                  <a:cubicBezTo>
                    <a:pt x="6016" y="5616"/>
                    <a:pt x="6216" y="5365"/>
                    <a:pt x="6216" y="5064"/>
                  </a:cubicBezTo>
                  <a:lnTo>
                    <a:pt x="6216" y="1831"/>
                  </a:lnTo>
                  <a:lnTo>
                    <a:pt x="6241" y="1380"/>
                  </a:lnTo>
                  <a:cubicBezTo>
                    <a:pt x="6241" y="594"/>
                    <a:pt x="5712" y="1"/>
                    <a:pt x="507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
            <p:cNvSpPr/>
            <p:nvPr/>
          </p:nvSpPr>
          <p:spPr>
            <a:xfrm>
              <a:off x="8276416" y="3672672"/>
              <a:ext cx="35" cy="909"/>
            </a:xfrm>
            <a:custGeom>
              <a:rect b="b" l="l" r="r" t="t"/>
              <a:pathLst>
                <a:path extrusionOk="0" h="26" w="1">
                  <a:moveTo>
                    <a:pt x="0" y="26"/>
                  </a:moveTo>
                  <a:lnTo>
                    <a:pt x="0" y="26"/>
                  </a:lnTo>
                  <a:cubicBezTo>
                    <a:pt x="0" y="26"/>
                    <a:pt x="0" y="1"/>
                    <a:pt x="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
            <p:cNvSpPr/>
            <p:nvPr/>
          </p:nvSpPr>
          <p:spPr>
            <a:xfrm>
              <a:off x="8341254" y="3357154"/>
              <a:ext cx="909" cy="6155"/>
            </a:xfrm>
            <a:custGeom>
              <a:rect b="b" l="l" r="r" t="t"/>
              <a:pathLst>
                <a:path extrusionOk="0" h="176" w="26">
                  <a:moveTo>
                    <a:pt x="26" y="0"/>
                  </a:moveTo>
                  <a:lnTo>
                    <a:pt x="1" y="176"/>
                  </a:lnTo>
                  <a:lnTo>
                    <a:pt x="1" y="176"/>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
            <p:cNvSpPr/>
            <p:nvPr/>
          </p:nvSpPr>
          <p:spPr>
            <a:xfrm>
              <a:off x="8276416" y="3668300"/>
              <a:ext cx="909" cy="4406"/>
            </a:xfrm>
            <a:custGeom>
              <a:rect b="b" l="l" r="r" t="t"/>
              <a:pathLst>
                <a:path extrusionOk="0" h="126" w="26">
                  <a:moveTo>
                    <a:pt x="25" y="0"/>
                  </a:moveTo>
                  <a:lnTo>
                    <a:pt x="11" y="69"/>
                  </a:lnTo>
                  <a:lnTo>
                    <a:pt x="11" y="69"/>
                  </a:lnTo>
                  <a:cubicBezTo>
                    <a:pt x="18" y="52"/>
                    <a:pt x="25" y="39"/>
                    <a:pt x="25" y="25"/>
                  </a:cubicBezTo>
                  <a:cubicBezTo>
                    <a:pt x="25" y="0"/>
                    <a:pt x="25" y="0"/>
                    <a:pt x="25" y="0"/>
                  </a:cubicBezTo>
                  <a:close/>
                  <a:moveTo>
                    <a:pt x="11" y="69"/>
                  </a:moveTo>
                  <a:cubicBezTo>
                    <a:pt x="6" y="84"/>
                    <a:pt x="0" y="102"/>
                    <a:pt x="0" y="126"/>
                  </a:cubicBezTo>
                  <a:lnTo>
                    <a:pt x="11" y="69"/>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
            <p:cNvSpPr/>
            <p:nvPr/>
          </p:nvSpPr>
          <p:spPr>
            <a:xfrm>
              <a:off x="8210669" y="3340473"/>
              <a:ext cx="10561" cy="86835"/>
            </a:xfrm>
            <a:custGeom>
              <a:rect b="b" l="l" r="r" t="t"/>
              <a:pathLst>
                <a:path extrusionOk="0" h="2483" w="302">
                  <a:moveTo>
                    <a:pt x="0" y="2482"/>
                  </a:moveTo>
                  <a:lnTo>
                    <a:pt x="301" y="1"/>
                  </a:lnTo>
                  <a:lnTo>
                    <a:pt x="0" y="2482"/>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
            <p:cNvSpPr/>
            <p:nvPr/>
          </p:nvSpPr>
          <p:spPr>
            <a:xfrm>
              <a:off x="8210669" y="3263045"/>
              <a:ext cx="142020" cy="183532"/>
            </a:xfrm>
            <a:custGeom>
              <a:rect b="b" l="l" r="r" t="t"/>
              <a:pathLst>
                <a:path extrusionOk="0" h="5248" w="4061">
                  <a:moveTo>
                    <a:pt x="3873" y="0"/>
                  </a:moveTo>
                  <a:cubicBezTo>
                    <a:pt x="3851" y="0"/>
                    <a:pt x="3829" y="3"/>
                    <a:pt x="3810" y="9"/>
                  </a:cubicBezTo>
                  <a:cubicBezTo>
                    <a:pt x="3259" y="85"/>
                    <a:pt x="2732" y="260"/>
                    <a:pt x="2231" y="435"/>
                  </a:cubicBezTo>
                  <a:cubicBezTo>
                    <a:pt x="2031" y="486"/>
                    <a:pt x="1805" y="561"/>
                    <a:pt x="1630" y="661"/>
                  </a:cubicBezTo>
                  <a:cubicBezTo>
                    <a:pt x="978" y="987"/>
                    <a:pt x="602" y="1588"/>
                    <a:pt x="401" y="2240"/>
                  </a:cubicBezTo>
                  <a:cubicBezTo>
                    <a:pt x="126" y="3042"/>
                    <a:pt x="101" y="3869"/>
                    <a:pt x="0" y="4696"/>
                  </a:cubicBezTo>
                  <a:lnTo>
                    <a:pt x="3234" y="5248"/>
                  </a:lnTo>
                  <a:cubicBezTo>
                    <a:pt x="3234" y="5248"/>
                    <a:pt x="3509" y="3969"/>
                    <a:pt x="3534" y="3869"/>
                  </a:cubicBezTo>
                  <a:cubicBezTo>
                    <a:pt x="3534" y="3318"/>
                    <a:pt x="3835" y="2842"/>
                    <a:pt x="3760" y="2265"/>
                  </a:cubicBezTo>
                  <a:cubicBezTo>
                    <a:pt x="3735" y="1889"/>
                    <a:pt x="3810" y="1513"/>
                    <a:pt x="3910" y="1137"/>
                  </a:cubicBezTo>
                  <a:cubicBezTo>
                    <a:pt x="3960" y="962"/>
                    <a:pt x="4036" y="786"/>
                    <a:pt x="4061" y="611"/>
                  </a:cubicBezTo>
                  <a:cubicBezTo>
                    <a:pt x="4061" y="461"/>
                    <a:pt x="3985" y="335"/>
                    <a:pt x="4036" y="210"/>
                  </a:cubicBezTo>
                  <a:cubicBezTo>
                    <a:pt x="4036" y="160"/>
                    <a:pt x="4036" y="135"/>
                    <a:pt x="4036" y="85"/>
                  </a:cubicBezTo>
                  <a:cubicBezTo>
                    <a:pt x="4017" y="28"/>
                    <a:pt x="3942" y="0"/>
                    <a:pt x="387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
            <p:cNvSpPr/>
            <p:nvPr/>
          </p:nvSpPr>
          <p:spPr>
            <a:xfrm>
              <a:off x="7941594" y="3760172"/>
              <a:ext cx="550456" cy="219168"/>
            </a:xfrm>
            <a:custGeom>
              <a:rect b="b" l="l" r="r" t="t"/>
              <a:pathLst>
                <a:path extrusionOk="0" h="6267" w="15740">
                  <a:moveTo>
                    <a:pt x="12769" y="0"/>
                  </a:moveTo>
                  <a:cubicBezTo>
                    <a:pt x="12724" y="0"/>
                    <a:pt x="12678" y="2"/>
                    <a:pt x="12632" y="5"/>
                  </a:cubicBezTo>
                  <a:cubicBezTo>
                    <a:pt x="11629" y="80"/>
                    <a:pt x="10777" y="932"/>
                    <a:pt x="9750" y="982"/>
                  </a:cubicBezTo>
                  <a:cubicBezTo>
                    <a:pt x="9349" y="982"/>
                    <a:pt x="8973" y="882"/>
                    <a:pt x="8597" y="857"/>
                  </a:cubicBezTo>
                  <a:cubicBezTo>
                    <a:pt x="8522" y="855"/>
                    <a:pt x="8447" y="853"/>
                    <a:pt x="8372" y="853"/>
                  </a:cubicBezTo>
                  <a:cubicBezTo>
                    <a:pt x="6941" y="853"/>
                    <a:pt x="5489" y="1286"/>
                    <a:pt x="4060" y="1333"/>
                  </a:cubicBezTo>
                  <a:cubicBezTo>
                    <a:pt x="3308" y="1358"/>
                    <a:pt x="2531" y="1333"/>
                    <a:pt x="1805" y="1559"/>
                  </a:cubicBezTo>
                  <a:cubicBezTo>
                    <a:pt x="1103" y="1759"/>
                    <a:pt x="401" y="2236"/>
                    <a:pt x="151" y="2962"/>
                  </a:cubicBezTo>
                  <a:cubicBezTo>
                    <a:pt x="25" y="3338"/>
                    <a:pt x="0" y="3689"/>
                    <a:pt x="50" y="4015"/>
                  </a:cubicBezTo>
                  <a:cubicBezTo>
                    <a:pt x="201" y="5419"/>
                    <a:pt x="1780" y="6120"/>
                    <a:pt x="3158" y="6246"/>
                  </a:cubicBezTo>
                  <a:cubicBezTo>
                    <a:pt x="3388" y="6261"/>
                    <a:pt x="3617" y="6267"/>
                    <a:pt x="3846" y="6267"/>
                  </a:cubicBezTo>
                  <a:cubicBezTo>
                    <a:pt x="4656" y="6267"/>
                    <a:pt x="5466" y="6193"/>
                    <a:pt x="6276" y="6193"/>
                  </a:cubicBezTo>
                  <a:cubicBezTo>
                    <a:pt x="6365" y="6193"/>
                    <a:pt x="6453" y="6194"/>
                    <a:pt x="6542" y="6196"/>
                  </a:cubicBezTo>
                  <a:cubicBezTo>
                    <a:pt x="8070" y="6196"/>
                    <a:pt x="9599" y="6221"/>
                    <a:pt x="11128" y="6221"/>
                  </a:cubicBezTo>
                  <a:cubicBezTo>
                    <a:pt x="11303" y="6227"/>
                    <a:pt x="11468" y="6232"/>
                    <a:pt x="11627" y="6232"/>
                  </a:cubicBezTo>
                  <a:cubicBezTo>
                    <a:pt x="12102" y="6232"/>
                    <a:pt x="12525" y="6189"/>
                    <a:pt x="13033" y="6020"/>
                  </a:cubicBezTo>
                  <a:cubicBezTo>
                    <a:pt x="13609" y="5845"/>
                    <a:pt x="14161" y="5594"/>
                    <a:pt x="14587" y="5143"/>
                  </a:cubicBezTo>
                  <a:cubicBezTo>
                    <a:pt x="14887" y="4842"/>
                    <a:pt x="15113" y="4441"/>
                    <a:pt x="15263" y="4040"/>
                  </a:cubicBezTo>
                  <a:cubicBezTo>
                    <a:pt x="15664" y="3038"/>
                    <a:pt x="15740" y="1784"/>
                    <a:pt x="15038" y="982"/>
                  </a:cubicBezTo>
                  <a:cubicBezTo>
                    <a:pt x="14687" y="556"/>
                    <a:pt x="14161" y="306"/>
                    <a:pt x="13634" y="155"/>
                  </a:cubicBezTo>
                  <a:cubicBezTo>
                    <a:pt x="13351" y="68"/>
                    <a:pt x="13068" y="0"/>
                    <a:pt x="1276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
            <p:cNvSpPr/>
            <p:nvPr/>
          </p:nvSpPr>
          <p:spPr>
            <a:xfrm>
              <a:off x="7933690" y="3810252"/>
              <a:ext cx="269108" cy="496180"/>
            </a:xfrm>
            <a:custGeom>
              <a:rect b="b" l="l" r="r" t="t"/>
              <a:pathLst>
                <a:path extrusionOk="0" h="14188" w="7695">
                  <a:moveTo>
                    <a:pt x="2704" y="0"/>
                  </a:moveTo>
                  <a:cubicBezTo>
                    <a:pt x="2217" y="0"/>
                    <a:pt x="1781" y="186"/>
                    <a:pt x="1404" y="478"/>
                  </a:cubicBezTo>
                  <a:cubicBezTo>
                    <a:pt x="402" y="1230"/>
                    <a:pt x="1" y="2282"/>
                    <a:pt x="251" y="3510"/>
                  </a:cubicBezTo>
                  <a:cubicBezTo>
                    <a:pt x="452" y="4613"/>
                    <a:pt x="828" y="5741"/>
                    <a:pt x="1254" y="6769"/>
                  </a:cubicBezTo>
                  <a:cubicBezTo>
                    <a:pt x="1630" y="7646"/>
                    <a:pt x="2081" y="8498"/>
                    <a:pt x="2382" y="9400"/>
                  </a:cubicBezTo>
                  <a:cubicBezTo>
                    <a:pt x="2858" y="11029"/>
                    <a:pt x="3585" y="12608"/>
                    <a:pt x="4186" y="14187"/>
                  </a:cubicBezTo>
                  <a:cubicBezTo>
                    <a:pt x="4161" y="14112"/>
                    <a:pt x="7319" y="13811"/>
                    <a:pt x="7519" y="13736"/>
                  </a:cubicBezTo>
                  <a:cubicBezTo>
                    <a:pt x="7695" y="13636"/>
                    <a:pt x="7118" y="10703"/>
                    <a:pt x="7068" y="10378"/>
                  </a:cubicBezTo>
                  <a:cubicBezTo>
                    <a:pt x="6893" y="9225"/>
                    <a:pt x="6692" y="8072"/>
                    <a:pt x="6442" y="6919"/>
                  </a:cubicBezTo>
                  <a:cubicBezTo>
                    <a:pt x="6041" y="4964"/>
                    <a:pt x="5765" y="2383"/>
                    <a:pt x="4412" y="829"/>
                  </a:cubicBezTo>
                  <a:cubicBezTo>
                    <a:pt x="4136" y="528"/>
                    <a:pt x="3785" y="277"/>
                    <a:pt x="3409" y="127"/>
                  </a:cubicBezTo>
                  <a:cubicBezTo>
                    <a:pt x="3164" y="40"/>
                    <a:pt x="2929" y="0"/>
                    <a:pt x="270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
            <p:cNvSpPr/>
            <p:nvPr/>
          </p:nvSpPr>
          <p:spPr>
            <a:xfrm>
              <a:off x="8241339" y="3680366"/>
              <a:ext cx="359405" cy="299114"/>
            </a:xfrm>
            <a:custGeom>
              <a:rect b="b" l="l" r="r" t="t"/>
              <a:pathLst>
                <a:path extrusionOk="0" h="8553" w="10277">
                  <a:moveTo>
                    <a:pt x="4513" y="1"/>
                  </a:moveTo>
                  <a:cubicBezTo>
                    <a:pt x="4231" y="1"/>
                    <a:pt x="3952" y="15"/>
                    <a:pt x="3685" y="56"/>
                  </a:cubicBezTo>
                  <a:cubicBezTo>
                    <a:pt x="3108" y="132"/>
                    <a:pt x="3184" y="6"/>
                    <a:pt x="2933" y="583"/>
                  </a:cubicBezTo>
                  <a:cubicBezTo>
                    <a:pt x="2632" y="1285"/>
                    <a:pt x="2783" y="2412"/>
                    <a:pt x="2657" y="3189"/>
                  </a:cubicBezTo>
                  <a:cubicBezTo>
                    <a:pt x="2507" y="4192"/>
                    <a:pt x="2181" y="5169"/>
                    <a:pt x="1555" y="5946"/>
                  </a:cubicBezTo>
                  <a:cubicBezTo>
                    <a:pt x="1379" y="6122"/>
                    <a:pt x="1229" y="6297"/>
                    <a:pt x="1078" y="6498"/>
                  </a:cubicBezTo>
                  <a:cubicBezTo>
                    <a:pt x="1053" y="6548"/>
                    <a:pt x="1003" y="6598"/>
                    <a:pt x="978" y="6648"/>
                  </a:cubicBezTo>
                  <a:cubicBezTo>
                    <a:pt x="1" y="8177"/>
                    <a:pt x="2607" y="8553"/>
                    <a:pt x="3534" y="8553"/>
                  </a:cubicBezTo>
                  <a:lnTo>
                    <a:pt x="6818" y="8553"/>
                  </a:lnTo>
                  <a:cubicBezTo>
                    <a:pt x="8722" y="8553"/>
                    <a:pt x="10201" y="7600"/>
                    <a:pt x="10276" y="5721"/>
                  </a:cubicBezTo>
                  <a:cubicBezTo>
                    <a:pt x="10276" y="5721"/>
                    <a:pt x="10276" y="31"/>
                    <a:pt x="10276" y="31"/>
                  </a:cubicBezTo>
                  <a:cubicBezTo>
                    <a:pt x="8923" y="31"/>
                    <a:pt x="7545" y="56"/>
                    <a:pt x="6191" y="56"/>
                  </a:cubicBezTo>
                  <a:cubicBezTo>
                    <a:pt x="5656" y="56"/>
                    <a:pt x="5077" y="1"/>
                    <a:pt x="4513"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
            <p:cNvSpPr/>
            <p:nvPr/>
          </p:nvSpPr>
          <p:spPr>
            <a:xfrm>
              <a:off x="8062527" y="3764963"/>
              <a:ext cx="550491" cy="370246"/>
            </a:xfrm>
            <a:custGeom>
              <a:rect b="b" l="l" r="r" t="t"/>
              <a:pathLst>
                <a:path extrusionOk="0" h="10587" w="15741">
                  <a:moveTo>
                    <a:pt x="11230" y="0"/>
                  </a:moveTo>
                  <a:cubicBezTo>
                    <a:pt x="10459" y="0"/>
                    <a:pt x="9698" y="151"/>
                    <a:pt x="8973" y="444"/>
                  </a:cubicBezTo>
                  <a:cubicBezTo>
                    <a:pt x="8347" y="670"/>
                    <a:pt x="7820" y="921"/>
                    <a:pt x="7269" y="1297"/>
                  </a:cubicBezTo>
                  <a:cubicBezTo>
                    <a:pt x="5991" y="2149"/>
                    <a:pt x="4637" y="2876"/>
                    <a:pt x="3234" y="3502"/>
                  </a:cubicBezTo>
                  <a:cubicBezTo>
                    <a:pt x="2783" y="3703"/>
                    <a:pt x="2357" y="3878"/>
                    <a:pt x="1956" y="4129"/>
                  </a:cubicBezTo>
                  <a:cubicBezTo>
                    <a:pt x="753" y="4906"/>
                    <a:pt x="1" y="6334"/>
                    <a:pt x="76" y="7763"/>
                  </a:cubicBezTo>
                  <a:cubicBezTo>
                    <a:pt x="126" y="8640"/>
                    <a:pt x="176" y="9868"/>
                    <a:pt x="878" y="10470"/>
                  </a:cubicBezTo>
                  <a:cubicBezTo>
                    <a:pt x="936" y="10528"/>
                    <a:pt x="1010" y="10586"/>
                    <a:pt x="1098" y="10586"/>
                  </a:cubicBezTo>
                  <a:cubicBezTo>
                    <a:pt x="1124" y="10586"/>
                    <a:pt x="1151" y="10581"/>
                    <a:pt x="1179" y="10570"/>
                  </a:cubicBezTo>
                  <a:cubicBezTo>
                    <a:pt x="1229" y="10570"/>
                    <a:pt x="1254" y="10520"/>
                    <a:pt x="1279" y="10495"/>
                  </a:cubicBezTo>
                  <a:cubicBezTo>
                    <a:pt x="1655" y="10069"/>
                    <a:pt x="1780" y="9517"/>
                    <a:pt x="2031" y="9041"/>
                  </a:cubicBezTo>
                  <a:cubicBezTo>
                    <a:pt x="2131" y="8866"/>
                    <a:pt x="2307" y="8465"/>
                    <a:pt x="2532" y="8414"/>
                  </a:cubicBezTo>
                  <a:cubicBezTo>
                    <a:pt x="2546" y="8411"/>
                    <a:pt x="2560" y="8410"/>
                    <a:pt x="2575" y="8410"/>
                  </a:cubicBezTo>
                  <a:cubicBezTo>
                    <a:pt x="2792" y="8410"/>
                    <a:pt x="3046" y="8745"/>
                    <a:pt x="3234" y="8815"/>
                  </a:cubicBezTo>
                  <a:cubicBezTo>
                    <a:pt x="3526" y="8919"/>
                    <a:pt x="3830" y="8986"/>
                    <a:pt x="4130" y="8986"/>
                  </a:cubicBezTo>
                  <a:cubicBezTo>
                    <a:pt x="4267" y="8986"/>
                    <a:pt x="4403" y="8972"/>
                    <a:pt x="4537" y="8941"/>
                  </a:cubicBezTo>
                  <a:cubicBezTo>
                    <a:pt x="4587" y="8941"/>
                    <a:pt x="4637" y="8916"/>
                    <a:pt x="4688" y="8916"/>
                  </a:cubicBezTo>
                  <a:cubicBezTo>
                    <a:pt x="4713" y="8891"/>
                    <a:pt x="4738" y="8891"/>
                    <a:pt x="4763" y="8891"/>
                  </a:cubicBezTo>
                  <a:lnTo>
                    <a:pt x="14086" y="5758"/>
                  </a:lnTo>
                  <a:cubicBezTo>
                    <a:pt x="14111" y="5758"/>
                    <a:pt x="14136" y="5758"/>
                    <a:pt x="14161" y="5733"/>
                  </a:cubicBezTo>
                  <a:cubicBezTo>
                    <a:pt x="15164" y="5382"/>
                    <a:pt x="15740" y="4003"/>
                    <a:pt x="15414" y="2500"/>
                  </a:cubicBezTo>
                  <a:cubicBezTo>
                    <a:pt x="14988" y="570"/>
                    <a:pt x="13635" y="294"/>
                    <a:pt x="12282" y="94"/>
                  </a:cubicBezTo>
                  <a:cubicBezTo>
                    <a:pt x="11930" y="31"/>
                    <a:pt x="11579" y="0"/>
                    <a:pt x="1123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
            <p:cNvSpPr/>
            <p:nvPr/>
          </p:nvSpPr>
          <p:spPr>
            <a:xfrm>
              <a:off x="8270261" y="3258673"/>
              <a:ext cx="356782" cy="529753"/>
            </a:xfrm>
            <a:custGeom>
              <a:rect b="b" l="l" r="r" t="t"/>
              <a:pathLst>
                <a:path extrusionOk="0" h="15148" w="10202">
                  <a:moveTo>
                    <a:pt x="4622" y="0"/>
                  </a:moveTo>
                  <a:cubicBezTo>
                    <a:pt x="4453" y="0"/>
                    <a:pt x="4283" y="3"/>
                    <a:pt x="4111" y="9"/>
                  </a:cubicBezTo>
                  <a:cubicBezTo>
                    <a:pt x="3008" y="34"/>
                    <a:pt x="1655" y="9"/>
                    <a:pt x="778" y="811"/>
                  </a:cubicBezTo>
                  <a:cubicBezTo>
                    <a:pt x="627" y="987"/>
                    <a:pt x="502" y="1187"/>
                    <a:pt x="402" y="1388"/>
                  </a:cubicBezTo>
                  <a:cubicBezTo>
                    <a:pt x="276" y="1713"/>
                    <a:pt x="226" y="2039"/>
                    <a:pt x="151" y="2365"/>
                  </a:cubicBezTo>
                  <a:cubicBezTo>
                    <a:pt x="1" y="3067"/>
                    <a:pt x="51" y="3819"/>
                    <a:pt x="201" y="4545"/>
                  </a:cubicBezTo>
                  <a:cubicBezTo>
                    <a:pt x="402" y="5573"/>
                    <a:pt x="803" y="6576"/>
                    <a:pt x="1028" y="7603"/>
                  </a:cubicBezTo>
                  <a:cubicBezTo>
                    <a:pt x="1279" y="8781"/>
                    <a:pt x="1329" y="9959"/>
                    <a:pt x="1404" y="11137"/>
                  </a:cubicBezTo>
                  <a:cubicBezTo>
                    <a:pt x="1454" y="11613"/>
                    <a:pt x="1555" y="12064"/>
                    <a:pt x="1605" y="12515"/>
                  </a:cubicBezTo>
                  <a:cubicBezTo>
                    <a:pt x="1655" y="12941"/>
                    <a:pt x="1680" y="13368"/>
                    <a:pt x="1705" y="13769"/>
                  </a:cubicBezTo>
                  <a:cubicBezTo>
                    <a:pt x="1705" y="13894"/>
                    <a:pt x="1680" y="14270"/>
                    <a:pt x="1730" y="14345"/>
                  </a:cubicBezTo>
                  <a:cubicBezTo>
                    <a:pt x="1830" y="14470"/>
                    <a:pt x="1956" y="14395"/>
                    <a:pt x="2081" y="14495"/>
                  </a:cubicBezTo>
                  <a:cubicBezTo>
                    <a:pt x="2357" y="14646"/>
                    <a:pt x="2306" y="14821"/>
                    <a:pt x="2707" y="14871"/>
                  </a:cubicBezTo>
                  <a:cubicBezTo>
                    <a:pt x="2883" y="14884"/>
                    <a:pt x="3058" y="14884"/>
                    <a:pt x="3231" y="14884"/>
                  </a:cubicBezTo>
                  <a:cubicBezTo>
                    <a:pt x="3403" y="14884"/>
                    <a:pt x="3572" y="14884"/>
                    <a:pt x="3735" y="14896"/>
                  </a:cubicBezTo>
                  <a:cubicBezTo>
                    <a:pt x="4387" y="14947"/>
                    <a:pt x="5013" y="14997"/>
                    <a:pt x="5665" y="15022"/>
                  </a:cubicBezTo>
                  <a:cubicBezTo>
                    <a:pt x="6918" y="15072"/>
                    <a:pt x="8171" y="15097"/>
                    <a:pt x="9424" y="15147"/>
                  </a:cubicBezTo>
                  <a:cubicBezTo>
                    <a:pt x="9374" y="15147"/>
                    <a:pt x="10201" y="5222"/>
                    <a:pt x="10201" y="4245"/>
                  </a:cubicBezTo>
                  <a:cubicBezTo>
                    <a:pt x="10176" y="3267"/>
                    <a:pt x="10026" y="2215"/>
                    <a:pt x="9324" y="1538"/>
                  </a:cubicBezTo>
                  <a:cubicBezTo>
                    <a:pt x="9023" y="1237"/>
                    <a:pt x="8622" y="1062"/>
                    <a:pt x="8246" y="861"/>
                  </a:cubicBezTo>
                  <a:cubicBezTo>
                    <a:pt x="7595" y="535"/>
                    <a:pt x="7018" y="235"/>
                    <a:pt x="6266" y="109"/>
                  </a:cubicBezTo>
                  <a:cubicBezTo>
                    <a:pt x="5711" y="33"/>
                    <a:pt x="5171" y="0"/>
                    <a:pt x="462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
            <p:cNvSpPr/>
            <p:nvPr/>
          </p:nvSpPr>
          <p:spPr>
            <a:xfrm>
              <a:off x="8321984" y="3067026"/>
              <a:ext cx="149924" cy="261869"/>
            </a:xfrm>
            <a:custGeom>
              <a:rect b="b" l="l" r="r" t="t"/>
              <a:pathLst>
                <a:path extrusionOk="0" h="7488" w="4287">
                  <a:moveTo>
                    <a:pt x="577" y="0"/>
                  </a:moveTo>
                  <a:lnTo>
                    <a:pt x="151" y="2657"/>
                  </a:lnTo>
                  <a:cubicBezTo>
                    <a:pt x="0" y="3334"/>
                    <a:pt x="226" y="4010"/>
                    <a:pt x="727" y="4436"/>
                  </a:cubicBezTo>
                  <a:lnTo>
                    <a:pt x="1003" y="6291"/>
                  </a:lnTo>
                  <a:cubicBezTo>
                    <a:pt x="1093" y="6991"/>
                    <a:pt x="1692" y="7488"/>
                    <a:pt x="2378" y="7488"/>
                  </a:cubicBezTo>
                  <a:cubicBezTo>
                    <a:pt x="2453" y="7488"/>
                    <a:pt x="2530" y="7481"/>
                    <a:pt x="2607" y="7469"/>
                  </a:cubicBezTo>
                  <a:cubicBezTo>
                    <a:pt x="3359" y="7319"/>
                    <a:pt x="3860" y="6567"/>
                    <a:pt x="3685" y="5815"/>
                  </a:cubicBezTo>
                  <a:lnTo>
                    <a:pt x="3509" y="3910"/>
                  </a:lnTo>
                  <a:cubicBezTo>
                    <a:pt x="3660" y="3710"/>
                    <a:pt x="3609" y="3760"/>
                    <a:pt x="3685" y="3484"/>
                  </a:cubicBezTo>
                  <a:lnTo>
                    <a:pt x="4286" y="852"/>
                  </a:lnTo>
                  <a:lnTo>
                    <a:pt x="577"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
            <p:cNvSpPr/>
            <p:nvPr/>
          </p:nvSpPr>
          <p:spPr>
            <a:xfrm>
              <a:off x="8343003" y="3214748"/>
              <a:ext cx="47387" cy="23221"/>
            </a:xfrm>
            <a:custGeom>
              <a:rect b="b" l="l" r="r" t="t"/>
              <a:pathLst>
                <a:path extrusionOk="0" h="664" w="1355">
                  <a:moveTo>
                    <a:pt x="1354" y="12"/>
                  </a:moveTo>
                  <a:cubicBezTo>
                    <a:pt x="1354" y="14"/>
                    <a:pt x="1353" y="17"/>
                    <a:pt x="1352" y="19"/>
                  </a:cubicBezTo>
                  <a:lnTo>
                    <a:pt x="1352" y="19"/>
                  </a:lnTo>
                  <a:cubicBezTo>
                    <a:pt x="1354" y="17"/>
                    <a:pt x="1354" y="14"/>
                    <a:pt x="1354" y="12"/>
                  </a:cubicBezTo>
                  <a:close/>
                  <a:moveTo>
                    <a:pt x="95" y="1"/>
                  </a:moveTo>
                  <a:cubicBezTo>
                    <a:pt x="90" y="1"/>
                    <a:pt x="84" y="4"/>
                    <a:pt x="76" y="12"/>
                  </a:cubicBezTo>
                  <a:cubicBezTo>
                    <a:pt x="76" y="12"/>
                    <a:pt x="51" y="12"/>
                    <a:pt x="51" y="37"/>
                  </a:cubicBezTo>
                  <a:cubicBezTo>
                    <a:pt x="1" y="87"/>
                    <a:pt x="26" y="212"/>
                    <a:pt x="76" y="263"/>
                  </a:cubicBezTo>
                  <a:cubicBezTo>
                    <a:pt x="126" y="313"/>
                    <a:pt x="176" y="338"/>
                    <a:pt x="176" y="413"/>
                  </a:cubicBezTo>
                  <a:cubicBezTo>
                    <a:pt x="201" y="488"/>
                    <a:pt x="201" y="563"/>
                    <a:pt x="226" y="613"/>
                  </a:cubicBezTo>
                  <a:cubicBezTo>
                    <a:pt x="226" y="639"/>
                    <a:pt x="277" y="664"/>
                    <a:pt x="327" y="664"/>
                  </a:cubicBezTo>
                  <a:cubicBezTo>
                    <a:pt x="775" y="664"/>
                    <a:pt x="1224" y="465"/>
                    <a:pt x="1352" y="19"/>
                  </a:cubicBezTo>
                  <a:lnTo>
                    <a:pt x="1352" y="19"/>
                  </a:lnTo>
                  <a:cubicBezTo>
                    <a:pt x="1340" y="42"/>
                    <a:pt x="1277" y="62"/>
                    <a:pt x="1254" y="62"/>
                  </a:cubicBezTo>
                  <a:cubicBezTo>
                    <a:pt x="1104" y="129"/>
                    <a:pt x="942" y="140"/>
                    <a:pt x="784" y="140"/>
                  </a:cubicBezTo>
                  <a:cubicBezTo>
                    <a:pt x="705" y="140"/>
                    <a:pt x="627" y="137"/>
                    <a:pt x="552" y="137"/>
                  </a:cubicBezTo>
                  <a:cubicBezTo>
                    <a:pt x="402" y="112"/>
                    <a:pt x="252" y="87"/>
                    <a:pt x="126" y="12"/>
                  </a:cubicBezTo>
                  <a:cubicBezTo>
                    <a:pt x="110" y="12"/>
                    <a:pt x="104" y="1"/>
                    <a:pt x="9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
            <p:cNvSpPr/>
            <p:nvPr/>
          </p:nvSpPr>
          <p:spPr>
            <a:xfrm>
              <a:off x="8309709" y="3011106"/>
              <a:ext cx="170942" cy="192415"/>
            </a:xfrm>
            <a:custGeom>
              <a:rect b="b" l="l" r="r" t="t"/>
              <a:pathLst>
                <a:path extrusionOk="0" h="5502" w="4888">
                  <a:moveTo>
                    <a:pt x="2171" y="1"/>
                  </a:moveTo>
                  <a:cubicBezTo>
                    <a:pt x="1951" y="1"/>
                    <a:pt x="1728" y="74"/>
                    <a:pt x="1554" y="196"/>
                  </a:cubicBezTo>
                  <a:cubicBezTo>
                    <a:pt x="1479" y="271"/>
                    <a:pt x="1404" y="346"/>
                    <a:pt x="1329" y="371"/>
                  </a:cubicBezTo>
                  <a:cubicBezTo>
                    <a:pt x="1265" y="392"/>
                    <a:pt x="1202" y="400"/>
                    <a:pt x="1138" y="400"/>
                  </a:cubicBezTo>
                  <a:cubicBezTo>
                    <a:pt x="1051" y="400"/>
                    <a:pt x="965" y="386"/>
                    <a:pt x="878" y="371"/>
                  </a:cubicBezTo>
                  <a:cubicBezTo>
                    <a:pt x="652" y="371"/>
                    <a:pt x="402" y="421"/>
                    <a:pt x="251" y="572"/>
                  </a:cubicBezTo>
                  <a:cubicBezTo>
                    <a:pt x="76" y="722"/>
                    <a:pt x="1" y="973"/>
                    <a:pt x="101" y="1198"/>
                  </a:cubicBezTo>
                  <a:cubicBezTo>
                    <a:pt x="151" y="1299"/>
                    <a:pt x="251" y="1399"/>
                    <a:pt x="301" y="1524"/>
                  </a:cubicBezTo>
                  <a:cubicBezTo>
                    <a:pt x="427" y="1800"/>
                    <a:pt x="376" y="2025"/>
                    <a:pt x="677" y="2151"/>
                  </a:cubicBezTo>
                  <a:lnTo>
                    <a:pt x="752" y="2151"/>
                  </a:lnTo>
                  <a:cubicBezTo>
                    <a:pt x="1003" y="2251"/>
                    <a:pt x="1279" y="2301"/>
                    <a:pt x="1554" y="2376"/>
                  </a:cubicBezTo>
                  <a:cubicBezTo>
                    <a:pt x="1930" y="2477"/>
                    <a:pt x="2306" y="2552"/>
                    <a:pt x="2682" y="2652"/>
                  </a:cubicBezTo>
                  <a:cubicBezTo>
                    <a:pt x="3710" y="2953"/>
                    <a:pt x="3484" y="3955"/>
                    <a:pt x="3484" y="4807"/>
                  </a:cubicBezTo>
                  <a:cubicBezTo>
                    <a:pt x="3484" y="5033"/>
                    <a:pt x="3484" y="5309"/>
                    <a:pt x="3685" y="5434"/>
                  </a:cubicBezTo>
                  <a:cubicBezTo>
                    <a:pt x="3755" y="5480"/>
                    <a:pt x="3817" y="5501"/>
                    <a:pt x="3874" y="5501"/>
                  </a:cubicBezTo>
                  <a:cubicBezTo>
                    <a:pt x="4245" y="5501"/>
                    <a:pt x="4356" y="4624"/>
                    <a:pt x="4487" y="4406"/>
                  </a:cubicBezTo>
                  <a:cubicBezTo>
                    <a:pt x="4537" y="4256"/>
                    <a:pt x="4662" y="4131"/>
                    <a:pt x="4712" y="3980"/>
                  </a:cubicBezTo>
                  <a:cubicBezTo>
                    <a:pt x="4838" y="3680"/>
                    <a:pt x="4712" y="3354"/>
                    <a:pt x="4762" y="3028"/>
                  </a:cubicBezTo>
                  <a:cubicBezTo>
                    <a:pt x="4788" y="2878"/>
                    <a:pt x="4838" y="2752"/>
                    <a:pt x="4838" y="2602"/>
                  </a:cubicBezTo>
                  <a:cubicBezTo>
                    <a:pt x="4888" y="1975"/>
                    <a:pt x="4336" y="1424"/>
                    <a:pt x="3835" y="1173"/>
                  </a:cubicBezTo>
                  <a:cubicBezTo>
                    <a:pt x="3434" y="973"/>
                    <a:pt x="3008" y="697"/>
                    <a:pt x="2757" y="321"/>
                  </a:cubicBezTo>
                  <a:cubicBezTo>
                    <a:pt x="2707" y="246"/>
                    <a:pt x="2682" y="171"/>
                    <a:pt x="2607" y="146"/>
                  </a:cubicBezTo>
                  <a:cubicBezTo>
                    <a:pt x="2582" y="96"/>
                    <a:pt x="2507" y="71"/>
                    <a:pt x="2457" y="45"/>
                  </a:cubicBezTo>
                  <a:cubicBezTo>
                    <a:pt x="2365" y="15"/>
                    <a:pt x="2268" y="1"/>
                    <a:pt x="2171"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
            <p:cNvSpPr/>
            <p:nvPr/>
          </p:nvSpPr>
          <p:spPr>
            <a:xfrm>
              <a:off x="8415779" y="3154316"/>
              <a:ext cx="29831" cy="27942"/>
            </a:xfrm>
            <a:custGeom>
              <a:rect b="b" l="l" r="r" t="t"/>
              <a:pathLst>
                <a:path extrusionOk="0" h="799" w="853">
                  <a:moveTo>
                    <a:pt x="439" y="1"/>
                  </a:moveTo>
                  <a:cubicBezTo>
                    <a:pt x="251" y="1"/>
                    <a:pt x="94" y="137"/>
                    <a:pt x="50" y="311"/>
                  </a:cubicBezTo>
                  <a:cubicBezTo>
                    <a:pt x="0" y="512"/>
                    <a:pt x="125" y="737"/>
                    <a:pt x="351" y="788"/>
                  </a:cubicBezTo>
                  <a:cubicBezTo>
                    <a:pt x="381" y="795"/>
                    <a:pt x="411" y="799"/>
                    <a:pt x="441" y="799"/>
                  </a:cubicBezTo>
                  <a:cubicBezTo>
                    <a:pt x="614" y="799"/>
                    <a:pt x="784" y="679"/>
                    <a:pt x="827" y="487"/>
                  </a:cubicBezTo>
                  <a:cubicBezTo>
                    <a:pt x="852" y="286"/>
                    <a:pt x="727" y="61"/>
                    <a:pt x="526" y="11"/>
                  </a:cubicBezTo>
                  <a:cubicBezTo>
                    <a:pt x="497" y="4"/>
                    <a:pt x="468" y="1"/>
                    <a:pt x="43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
            <p:cNvSpPr/>
            <p:nvPr/>
          </p:nvSpPr>
          <p:spPr>
            <a:xfrm>
              <a:off x="8068682" y="3881140"/>
              <a:ext cx="204620" cy="522514"/>
            </a:xfrm>
            <a:custGeom>
              <a:rect b="b" l="l" r="r" t="t"/>
              <a:pathLst>
                <a:path extrusionOk="0" h="14941" w="5851">
                  <a:moveTo>
                    <a:pt x="4317" y="1"/>
                  </a:moveTo>
                  <a:cubicBezTo>
                    <a:pt x="3422" y="1"/>
                    <a:pt x="2345" y="431"/>
                    <a:pt x="1805" y="907"/>
                  </a:cubicBezTo>
                  <a:cubicBezTo>
                    <a:pt x="1579" y="1133"/>
                    <a:pt x="1379" y="1383"/>
                    <a:pt x="1203" y="1634"/>
                  </a:cubicBezTo>
                  <a:cubicBezTo>
                    <a:pt x="852" y="2185"/>
                    <a:pt x="652" y="2812"/>
                    <a:pt x="502" y="3438"/>
                  </a:cubicBezTo>
                  <a:cubicBezTo>
                    <a:pt x="251" y="4416"/>
                    <a:pt x="0" y="5443"/>
                    <a:pt x="151" y="6446"/>
                  </a:cubicBezTo>
                  <a:cubicBezTo>
                    <a:pt x="201" y="6722"/>
                    <a:pt x="276" y="7022"/>
                    <a:pt x="276" y="7323"/>
                  </a:cubicBezTo>
                  <a:cubicBezTo>
                    <a:pt x="326" y="7849"/>
                    <a:pt x="151" y="8376"/>
                    <a:pt x="151" y="8902"/>
                  </a:cubicBezTo>
                  <a:cubicBezTo>
                    <a:pt x="151" y="9278"/>
                    <a:pt x="251" y="9654"/>
                    <a:pt x="326" y="10030"/>
                  </a:cubicBezTo>
                  <a:cubicBezTo>
                    <a:pt x="527" y="10957"/>
                    <a:pt x="577" y="11859"/>
                    <a:pt x="552" y="12787"/>
                  </a:cubicBezTo>
                  <a:cubicBezTo>
                    <a:pt x="527" y="13087"/>
                    <a:pt x="527" y="13413"/>
                    <a:pt x="502" y="13714"/>
                  </a:cubicBezTo>
                  <a:cubicBezTo>
                    <a:pt x="476" y="13940"/>
                    <a:pt x="527" y="14290"/>
                    <a:pt x="401" y="14516"/>
                  </a:cubicBezTo>
                  <a:cubicBezTo>
                    <a:pt x="777" y="14566"/>
                    <a:pt x="1128" y="14591"/>
                    <a:pt x="1479" y="14641"/>
                  </a:cubicBezTo>
                  <a:cubicBezTo>
                    <a:pt x="2156" y="14742"/>
                    <a:pt x="2832" y="14842"/>
                    <a:pt x="3509" y="14892"/>
                  </a:cubicBezTo>
                  <a:cubicBezTo>
                    <a:pt x="3634" y="14892"/>
                    <a:pt x="3858" y="14941"/>
                    <a:pt x="4050" y="14941"/>
                  </a:cubicBezTo>
                  <a:cubicBezTo>
                    <a:pt x="4166" y="14941"/>
                    <a:pt x="4270" y="14923"/>
                    <a:pt x="4336" y="14867"/>
                  </a:cubicBezTo>
                  <a:cubicBezTo>
                    <a:pt x="4486" y="14767"/>
                    <a:pt x="4512" y="14391"/>
                    <a:pt x="4562" y="14240"/>
                  </a:cubicBezTo>
                  <a:cubicBezTo>
                    <a:pt x="4862" y="12987"/>
                    <a:pt x="5138" y="11709"/>
                    <a:pt x="4888" y="10431"/>
                  </a:cubicBezTo>
                  <a:cubicBezTo>
                    <a:pt x="4837" y="10205"/>
                    <a:pt x="4762" y="9980"/>
                    <a:pt x="4737" y="9729"/>
                  </a:cubicBezTo>
                  <a:cubicBezTo>
                    <a:pt x="4712" y="9453"/>
                    <a:pt x="4737" y="9153"/>
                    <a:pt x="4787" y="8877"/>
                  </a:cubicBezTo>
                  <a:cubicBezTo>
                    <a:pt x="4938" y="7674"/>
                    <a:pt x="5238" y="6496"/>
                    <a:pt x="5389" y="5293"/>
                  </a:cubicBezTo>
                  <a:cubicBezTo>
                    <a:pt x="5564" y="4040"/>
                    <a:pt x="5664" y="2762"/>
                    <a:pt x="5765" y="1483"/>
                  </a:cubicBezTo>
                  <a:cubicBezTo>
                    <a:pt x="5850" y="386"/>
                    <a:pt x="5165" y="1"/>
                    <a:pt x="4317"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
            <p:cNvSpPr/>
            <p:nvPr/>
          </p:nvSpPr>
          <p:spPr>
            <a:xfrm>
              <a:off x="8080957" y="3157219"/>
              <a:ext cx="452290" cy="352236"/>
            </a:xfrm>
            <a:custGeom>
              <a:rect b="b" l="l" r="r" t="t"/>
              <a:pathLst>
                <a:path extrusionOk="0" h="10072" w="12933">
                  <a:moveTo>
                    <a:pt x="568" y="0"/>
                  </a:moveTo>
                  <a:cubicBezTo>
                    <a:pt x="474" y="0"/>
                    <a:pt x="368" y="45"/>
                    <a:pt x="251" y="153"/>
                  </a:cubicBezTo>
                  <a:cubicBezTo>
                    <a:pt x="0" y="379"/>
                    <a:pt x="100" y="855"/>
                    <a:pt x="151" y="1181"/>
                  </a:cubicBezTo>
                  <a:cubicBezTo>
                    <a:pt x="226" y="1632"/>
                    <a:pt x="326" y="2108"/>
                    <a:pt x="426" y="2559"/>
                  </a:cubicBezTo>
                  <a:cubicBezTo>
                    <a:pt x="577" y="3236"/>
                    <a:pt x="652" y="3461"/>
                    <a:pt x="1253" y="3787"/>
                  </a:cubicBezTo>
                  <a:cubicBezTo>
                    <a:pt x="1855" y="4138"/>
                    <a:pt x="2456" y="4539"/>
                    <a:pt x="2932" y="5040"/>
                  </a:cubicBezTo>
                  <a:cubicBezTo>
                    <a:pt x="3233" y="5366"/>
                    <a:pt x="3484" y="5742"/>
                    <a:pt x="3785" y="6093"/>
                  </a:cubicBezTo>
                  <a:cubicBezTo>
                    <a:pt x="4812" y="7271"/>
                    <a:pt x="6341" y="7948"/>
                    <a:pt x="7469" y="9025"/>
                  </a:cubicBezTo>
                  <a:cubicBezTo>
                    <a:pt x="7947" y="9482"/>
                    <a:pt x="8464" y="10071"/>
                    <a:pt x="9133" y="10071"/>
                  </a:cubicBezTo>
                  <a:cubicBezTo>
                    <a:pt x="9234" y="10071"/>
                    <a:pt x="9340" y="10058"/>
                    <a:pt x="9449" y="10028"/>
                  </a:cubicBezTo>
                  <a:cubicBezTo>
                    <a:pt x="9724" y="9953"/>
                    <a:pt x="12933" y="9101"/>
                    <a:pt x="12832" y="8925"/>
                  </a:cubicBezTo>
                  <a:cubicBezTo>
                    <a:pt x="12431" y="8223"/>
                    <a:pt x="12156" y="7572"/>
                    <a:pt x="11880" y="6845"/>
                  </a:cubicBezTo>
                  <a:cubicBezTo>
                    <a:pt x="11704" y="6419"/>
                    <a:pt x="11454" y="5993"/>
                    <a:pt x="11303" y="5542"/>
                  </a:cubicBezTo>
                  <a:cubicBezTo>
                    <a:pt x="10902" y="5918"/>
                    <a:pt x="10276" y="6218"/>
                    <a:pt x="9825" y="6519"/>
                  </a:cubicBezTo>
                  <a:cubicBezTo>
                    <a:pt x="9424" y="6168"/>
                    <a:pt x="8948" y="5893"/>
                    <a:pt x="8421" y="5742"/>
                  </a:cubicBezTo>
                  <a:cubicBezTo>
                    <a:pt x="8120" y="5642"/>
                    <a:pt x="7820" y="5592"/>
                    <a:pt x="7544" y="5492"/>
                  </a:cubicBezTo>
                  <a:cubicBezTo>
                    <a:pt x="6266" y="5015"/>
                    <a:pt x="5263" y="4063"/>
                    <a:pt x="3960" y="3637"/>
                  </a:cubicBezTo>
                  <a:cubicBezTo>
                    <a:pt x="3283" y="3411"/>
                    <a:pt x="2557" y="3261"/>
                    <a:pt x="2080" y="2735"/>
                  </a:cubicBezTo>
                  <a:cubicBezTo>
                    <a:pt x="1529" y="2083"/>
                    <a:pt x="1429" y="1106"/>
                    <a:pt x="1003" y="379"/>
                  </a:cubicBezTo>
                  <a:cubicBezTo>
                    <a:pt x="902" y="178"/>
                    <a:pt x="758" y="0"/>
                    <a:pt x="56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
            <p:cNvSpPr/>
            <p:nvPr/>
          </p:nvSpPr>
          <p:spPr>
            <a:xfrm>
              <a:off x="8529718" y="3419369"/>
              <a:ext cx="69279" cy="53507"/>
            </a:xfrm>
            <a:custGeom>
              <a:rect b="b" l="l" r="r" t="t"/>
              <a:pathLst>
                <a:path extrusionOk="0" h="1530" w="1981">
                  <a:moveTo>
                    <a:pt x="1980" y="1"/>
                  </a:moveTo>
                  <a:lnTo>
                    <a:pt x="0" y="1529"/>
                  </a:lnTo>
                  <a:cubicBezTo>
                    <a:pt x="827" y="1279"/>
                    <a:pt x="1529" y="727"/>
                    <a:pt x="198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
            <p:cNvSpPr/>
            <p:nvPr/>
          </p:nvSpPr>
          <p:spPr>
            <a:xfrm>
              <a:off x="8529718" y="3419369"/>
              <a:ext cx="69279" cy="53507"/>
            </a:xfrm>
            <a:custGeom>
              <a:rect b="b" l="l" r="r" t="t"/>
              <a:pathLst>
                <a:path extrusionOk="0" fill="none" h="1530" w="1981">
                  <a:moveTo>
                    <a:pt x="1980" y="1"/>
                  </a:moveTo>
                  <a:cubicBezTo>
                    <a:pt x="1529" y="727"/>
                    <a:pt x="827" y="1279"/>
                    <a:pt x="0" y="1529"/>
                  </a:cubicBezTo>
                </a:path>
              </a:pathLst>
            </a:custGeom>
            <a:solidFill>
              <a:schemeClr val="accent1"/>
            </a:solidFill>
            <a:ln cap="flat" cmpd="sng" w="1065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
            <p:cNvSpPr/>
            <p:nvPr/>
          </p:nvSpPr>
          <p:spPr>
            <a:xfrm>
              <a:off x="7607646" y="3338724"/>
              <a:ext cx="587281" cy="315585"/>
            </a:xfrm>
            <a:custGeom>
              <a:rect b="b" l="l" r="r" t="t"/>
              <a:pathLst>
                <a:path extrusionOk="0" h="9024" w="16793">
                  <a:moveTo>
                    <a:pt x="577" y="1"/>
                  </a:moveTo>
                  <a:cubicBezTo>
                    <a:pt x="251" y="1"/>
                    <a:pt x="0" y="302"/>
                    <a:pt x="75" y="602"/>
                  </a:cubicBezTo>
                  <a:lnTo>
                    <a:pt x="1805" y="8622"/>
                  </a:lnTo>
                  <a:cubicBezTo>
                    <a:pt x="1855" y="8848"/>
                    <a:pt x="2055" y="9023"/>
                    <a:pt x="2306" y="9023"/>
                  </a:cubicBezTo>
                  <a:lnTo>
                    <a:pt x="16241" y="9023"/>
                  </a:lnTo>
                  <a:cubicBezTo>
                    <a:pt x="16567" y="9023"/>
                    <a:pt x="16792" y="8723"/>
                    <a:pt x="16742" y="8397"/>
                  </a:cubicBezTo>
                  <a:lnTo>
                    <a:pt x="14988" y="402"/>
                  </a:lnTo>
                  <a:cubicBezTo>
                    <a:pt x="14938" y="151"/>
                    <a:pt x="14737" y="1"/>
                    <a:pt x="14512"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
            <p:cNvSpPr/>
            <p:nvPr/>
          </p:nvSpPr>
          <p:spPr>
            <a:xfrm>
              <a:off x="7801356" y="3598181"/>
              <a:ext cx="180594" cy="148175"/>
            </a:xfrm>
            <a:custGeom>
              <a:rect b="b" l="l" r="r" t="t"/>
              <a:pathLst>
                <a:path extrusionOk="0" h="4237" w="5164">
                  <a:moveTo>
                    <a:pt x="2832" y="0"/>
                  </a:moveTo>
                  <a:cubicBezTo>
                    <a:pt x="2557" y="0"/>
                    <a:pt x="2306" y="226"/>
                    <a:pt x="2281" y="502"/>
                  </a:cubicBezTo>
                  <a:lnTo>
                    <a:pt x="2005" y="3885"/>
                  </a:lnTo>
                  <a:lnTo>
                    <a:pt x="0" y="3885"/>
                  </a:lnTo>
                  <a:lnTo>
                    <a:pt x="0" y="4236"/>
                  </a:lnTo>
                  <a:lnTo>
                    <a:pt x="5163" y="4236"/>
                  </a:lnTo>
                  <a:lnTo>
                    <a:pt x="5163" y="3885"/>
                  </a:lnTo>
                  <a:lnTo>
                    <a:pt x="3083" y="3885"/>
                  </a:lnTo>
                  <a:lnTo>
                    <a:pt x="3359" y="577"/>
                  </a:lnTo>
                  <a:cubicBezTo>
                    <a:pt x="3384" y="276"/>
                    <a:pt x="3133" y="0"/>
                    <a:pt x="283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
            <p:cNvSpPr/>
            <p:nvPr/>
          </p:nvSpPr>
          <p:spPr>
            <a:xfrm>
              <a:off x="7806602" y="3393525"/>
              <a:ext cx="24585" cy="56340"/>
            </a:xfrm>
            <a:custGeom>
              <a:rect b="b" l="l" r="r" t="t"/>
              <a:pathLst>
                <a:path extrusionOk="0" h="1611" w="703">
                  <a:moveTo>
                    <a:pt x="251" y="0"/>
                  </a:moveTo>
                  <a:cubicBezTo>
                    <a:pt x="120" y="0"/>
                    <a:pt x="0" y="88"/>
                    <a:pt x="26" y="263"/>
                  </a:cubicBezTo>
                  <a:cubicBezTo>
                    <a:pt x="51" y="614"/>
                    <a:pt x="101" y="990"/>
                    <a:pt x="151" y="1366"/>
                  </a:cubicBezTo>
                  <a:cubicBezTo>
                    <a:pt x="163" y="1529"/>
                    <a:pt x="308" y="1611"/>
                    <a:pt x="442" y="1611"/>
                  </a:cubicBezTo>
                  <a:cubicBezTo>
                    <a:pt x="577" y="1611"/>
                    <a:pt x="702" y="1529"/>
                    <a:pt x="677" y="1366"/>
                  </a:cubicBezTo>
                  <a:cubicBezTo>
                    <a:pt x="627" y="990"/>
                    <a:pt x="602" y="614"/>
                    <a:pt x="552" y="263"/>
                  </a:cubicBezTo>
                  <a:cubicBezTo>
                    <a:pt x="527" y="88"/>
                    <a:pt x="383" y="0"/>
                    <a:pt x="25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
            <p:cNvSpPr/>
            <p:nvPr/>
          </p:nvSpPr>
          <p:spPr>
            <a:xfrm>
              <a:off x="7843847" y="3393525"/>
              <a:ext cx="24585" cy="56340"/>
            </a:xfrm>
            <a:custGeom>
              <a:rect b="b" l="l" r="r" t="t"/>
              <a:pathLst>
                <a:path extrusionOk="0" h="1611" w="703">
                  <a:moveTo>
                    <a:pt x="261" y="0"/>
                  </a:moveTo>
                  <a:cubicBezTo>
                    <a:pt x="126" y="0"/>
                    <a:pt x="1" y="88"/>
                    <a:pt x="13" y="263"/>
                  </a:cubicBezTo>
                  <a:cubicBezTo>
                    <a:pt x="63" y="614"/>
                    <a:pt x="113" y="990"/>
                    <a:pt x="138" y="1366"/>
                  </a:cubicBezTo>
                  <a:cubicBezTo>
                    <a:pt x="164" y="1529"/>
                    <a:pt x="308" y="1611"/>
                    <a:pt x="442" y="1611"/>
                  </a:cubicBezTo>
                  <a:cubicBezTo>
                    <a:pt x="577" y="1611"/>
                    <a:pt x="702" y="1529"/>
                    <a:pt x="690" y="1366"/>
                  </a:cubicBezTo>
                  <a:cubicBezTo>
                    <a:pt x="640" y="990"/>
                    <a:pt x="615" y="614"/>
                    <a:pt x="565" y="263"/>
                  </a:cubicBezTo>
                  <a:cubicBezTo>
                    <a:pt x="540" y="88"/>
                    <a:pt x="395" y="0"/>
                    <a:pt x="26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
            <p:cNvSpPr/>
            <p:nvPr/>
          </p:nvSpPr>
          <p:spPr>
            <a:xfrm>
              <a:off x="7881547" y="3393525"/>
              <a:ext cx="24585" cy="56340"/>
            </a:xfrm>
            <a:custGeom>
              <a:rect b="b" l="l" r="r" t="t"/>
              <a:pathLst>
                <a:path extrusionOk="0" h="1611" w="703">
                  <a:moveTo>
                    <a:pt x="260" y="0"/>
                  </a:moveTo>
                  <a:cubicBezTo>
                    <a:pt x="126" y="0"/>
                    <a:pt x="0" y="88"/>
                    <a:pt x="13" y="263"/>
                  </a:cubicBezTo>
                  <a:cubicBezTo>
                    <a:pt x="63" y="614"/>
                    <a:pt x="113" y="990"/>
                    <a:pt x="138" y="1366"/>
                  </a:cubicBezTo>
                  <a:cubicBezTo>
                    <a:pt x="163" y="1529"/>
                    <a:pt x="307" y="1611"/>
                    <a:pt x="442" y="1611"/>
                  </a:cubicBezTo>
                  <a:cubicBezTo>
                    <a:pt x="577" y="1611"/>
                    <a:pt x="702" y="1529"/>
                    <a:pt x="690" y="1366"/>
                  </a:cubicBezTo>
                  <a:cubicBezTo>
                    <a:pt x="639" y="990"/>
                    <a:pt x="589" y="614"/>
                    <a:pt x="564"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
            <p:cNvSpPr/>
            <p:nvPr/>
          </p:nvSpPr>
          <p:spPr>
            <a:xfrm>
              <a:off x="7919247" y="3393525"/>
              <a:ext cx="24550" cy="56340"/>
            </a:xfrm>
            <a:custGeom>
              <a:rect b="b" l="l" r="r" t="t"/>
              <a:pathLst>
                <a:path extrusionOk="0" h="1611" w="702">
                  <a:moveTo>
                    <a:pt x="260" y="0"/>
                  </a:moveTo>
                  <a:cubicBezTo>
                    <a:pt x="125" y="0"/>
                    <a:pt x="0" y="88"/>
                    <a:pt x="13" y="263"/>
                  </a:cubicBezTo>
                  <a:cubicBezTo>
                    <a:pt x="63" y="614"/>
                    <a:pt x="88" y="990"/>
                    <a:pt x="138" y="1366"/>
                  </a:cubicBezTo>
                  <a:cubicBezTo>
                    <a:pt x="163" y="1529"/>
                    <a:pt x="307" y="1611"/>
                    <a:pt x="442" y="1611"/>
                  </a:cubicBezTo>
                  <a:cubicBezTo>
                    <a:pt x="576" y="1611"/>
                    <a:pt x="702" y="1529"/>
                    <a:pt x="689" y="1366"/>
                  </a:cubicBezTo>
                  <a:cubicBezTo>
                    <a:pt x="639" y="990"/>
                    <a:pt x="589" y="614"/>
                    <a:pt x="564"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
            <p:cNvSpPr/>
            <p:nvPr/>
          </p:nvSpPr>
          <p:spPr>
            <a:xfrm>
              <a:off x="7956492" y="3393525"/>
              <a:ext cx="24550" cy="56340"/>
            </a:xfrm>
            <a:custGeom>
              <a:rect b="b" l="l" r="r" t="t"/>
              <a:pathLst>
                <a:path extrusionOk="0" h="1611" w="702">
                  <a:moveTo>
                    <a:pt x="260" y="0"/>
                  </a:moveTo>
                  <a:cubicBezTo>
                    <a:pt x="126" y="0"/>
                    <a:pt x="0" y="88"/>
                    <a:pt x="25" y="263"/>
                  </a:cubicBezTo>
                  <a:cubicBezTo>
                    <a:pt x="75" y="614"/>
                    <a:pt x="100" y="990"/>
                    <a:pt x="151" y="1366"/>
                  </a:cubicBezTo>
                  <a:cubicBezTo>
                    <a:pt x="176" y="1529"/>
                    <a:pt x="320" y="1611"/>
                    <a:pt x="451" y="1611"/>
                  </a:cubicBezTo>
                  <a:cubicBezTo>
                    <a:pt x="583" y="1611"/>
                    <a:pt x="702" y="1529"/>
                    <a:pt x="677" y="1366"/>
                  </a:cubicBezTo>
                  <a:cubicBezTo>
                    <a:pt x="652" y="990"/>
                    <a:pt x="602" y="614"/>
                    <a:pt x="552" y="263"/>
                  </a:cubicBezTo>
                  <a:cubicBezTo>
                    <a:pt x="539" y="88"/>
                    <a:pt x="395" y="0"/>
                    <a:pt x="2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
            <p:cNvSpPr/>
            <p:nvPr/>
          </p:nvSpPr>
          <p:spPr>
            <a:xfrm>
              <a:off x="8271135" y="3656899"/>
              <a:ext cx="20214" cy="29831"/>
            </a:xfrm>
            <a:custGeom>
              <a:rect b="b" l="l" r="r" t="t"/>
              <a:pathLst>
                <a:path extrusionOk="0" h="853" w="578">
                  <a:moveTo>
                    <a:pt x="552" y="1"/>
                  </a:moveTo>
                  <a:lnTo>
                    <a:pt x="1" y="853"/>
                  </a:lnTo>
                  <a:cubicBezTo>
                    <a:pt x="151" y="828"/>
                    <a:pt x="302" y="778"/>
                    <a:pt x="402" y="702"/>
                  </a:cubicBezTo>
                  <a:cubicBezTo>
                    <a:pt x="577" y="527"/>
                    <a:pt x="577" y="251"/>
                    <a:pt x="55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
            <p:cNvSpPr/>
            <p:nvPr/>
          </p:nvSpPr>
          <p:spPr>
            <a:xfrm>
              <a:off x="8385074" y="3473716"/>
              <a:ext cx="29866" cy="13359"/>
            </a:xfrm>
            <a:custGeom>
              <a:rect b="b" l="l" r="r" t="t"/>
              <a:pathLst>
                <a:path extrusionOk="0" h="382" w="854">
                  <a:moveTo>
                    <a:pt x="1" y="0"/>
                  </a:moveTo>
                  <a:lnTo>
                    <a:pt x="1" y="0"/>
                  </a:lnTo>
                  <a:cubicBezTo>
                    <a:pt x="26" y="176"/>
                    <a:pt x="176" y="326"/>
                    <a:pt x="352" y="376"/>
                  </a:cubicBezTo>
                  <a:cubicBezTo>
                    <a:pt x="374" y="380"/>
                    <a:pt x="397" y="381"/>
                    <a:pt x="420" y="381"/>
                  </a:cubicBezTo>
                  <a:cubicBezTo>
                    <a:pt x="577" y="381"/>
                    <a:pt x="744" y="307"/>
                    <a:pt x="853" y="176"/>
                  </a:cubicBezTo>
                  <a:lnTo>
                    <a:pt x="1"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
            <p:cNvSpPr/>
            <p:nvPr/>
          </p:nvSpPr>
          <p:spPr>
            <a:xfrm>
              <a:off x="5844986" y="3744539"/>
              <a:ext cx="3032719" cy="34237"/>
            </a:xfrm>
            <a:custGeom>
              <a:rect b="b" l="l" r="r" t="t"/>
              <a:pathLst>
                <a:path extrusionOk="0" h="979" w="86719">
                  <a:moveTo>
                    <a:pt x="1" y="1"/>
                  </a:moveTo>
                  <a:lnTo>
                    <a:pt x="1" y="978"/>
                  </a:lnTo>
                  <a:lnTo>
                    <a:pt x="86718" y="978"/>
                  </a:lnTo>
                  <a:lnTo>
                    <a:pt x="8671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
            <p:cNvSpPr/>
            <p:nvPr/>
          </p:nvSpPr>
          <p:spPr>
            <a:xfrm>
              <a:off x="8634879" y="3751569"/>
              <a:ext cx="211265" cy="789733"/>
            </a:xfrm>
            <a:custGeom>
              <a:rect b="b" l="l" r="r" t="t"/>
              <a:pathLst>
                <a:path extrusionOk="0" h="22582" w="6041">
                  <a:moveTo>
                    <a:pt x="1" y="0"/>
                  </a:moveTo>
                  <a:lnTo>
                    <a:pt x="5389" y="22582"/>
                  </a:lnTo>
                  <a:lnTo>
                    <a:pt x="6041" y="22582"/>
                  </a:lnTo>
                  <a:lnTo>
                    <a:pt x="652"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
            <p:cNvSpPr/>
            <p:nvPr/>
          </p:nvSpPr>
          <p:spPr>
            <a:xfrm>
              <a:off x="8425397" y="3754968"/>
              <a:ext cx="212139" cy="789733"/>
            </a:xfrm>
            <a:custGeom>
              <a:rect b="b" l="l" r="r" t="t"/>
              <a:pathLst>
                <a:path extrusionOk="0" h="22582" w="6066">
                  <a:moveTo>
                    <a:pt x="1" y="0"/>
                  </a:moveTo>
                  <a:lnTo>
                    <a:pt x="5414" y="22582"/>
                  </a:lnTo>
                  <a:lnTo>
                    <a:pt x="6066" y="22582"/>
                  </a:lnTo>
                  <a:lnTo>
                    <a:pt x="678"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
            <p:cNvSpPr/>
            <p:nvPr/>
          </p:nvSpPr>
          <p:spPr>
            <a:xfrm>
              <a:off x="5884435" y="3751569"/>
              <a:ext cx="212139" cy="789733"/>
            </a:xfrm>
            <a:custGeom>
              <a:rect b="b" l="l" r="r" t="t"/>
              <a:pathLst>
                <a:path extrusionOk="0" h="22582" w="6066">
                  <a:moveTo>
                    <a:pt x="5414" y="0"/>
                  </a:moveTo>
                  <a:lnTo>
                    <a:pt x="1" y="22582"/>
                  </a:lnTo>
                  <a:lnTo>
                    <a:pt x="677" y="22582"/>
                  </a:lnTo>
                  <a:lnTo>
                    <a:pt x="606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
            <p:cNvSpPr/>
            <p:nvPr/>
          </p:nvSpPr>
          <p:spPr>
            <a:xfrm>
              <a:off x="6093917" y="3751569"/>
              <a:ext cx="211265" cy="789733"/>
            </a:xfrm>
            <a:custGeom>
              <a:rect b="b" l="l" r="r" t="t"/>
              <a:pathLst>
                <a:path extrusionOk="0" h="22582" w="6041">
                  <a:moveTo>
                    <a:pt x="5389" y="0"/>
                  </a:moveTo>
                  <a:lnTo>
                    <a:pt x="1" y="22582"/>
                  </a:lnTo>
                  <a:lnTo>
                    <a:pt x="652" y="22582"/>
                  </a:lnTo>
                  <a:lnTo>
                    <a:pt x="6041"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
            <p:cNvSpPr/>
            <p:nvPr/>
          </p:nvSpPr>
          <p:spPr>
            <a:xfrm>
              <a:off x="7314021" y="3998821"/>
              <a:ext cx="384795" cy="582210"/>
            </a:xfrm>
            <a:custGeom>
              <a:rect b="b" l="l" r="r" t="t"/>
              <a:pathLst>
                <a:path extrusionOk="0" h="16648" w="11003">
                  <a:moveTo>
                    <a:pt x="2014" y="1"/>
                  </a:moveTo>
                  <a:cubicBezTo>
                    <a:pt x="1825" y="1"/>
                    <a:pt x="1638" y="31"/>
                    <a:pt x="1479" y="123"/>
                  </a:cubicBezTo>
                  <a:cubicBezTo>
                    <a:pt x="1303" y="249"/>
                    <a:pt x="1178" y="399"/>
                    <a:pt x="1078" y="575"/>
                  </a:cubicBezTo>
                  <a:cubicBezTo>
                    <a:pt x="627" y="1226"/>
                    <a:pt x="226" y="1928"/>
                    <a:pt x="126" y="2680"/>
                  </a:cubicBezTo>
                  <a:cubicBezTo>
                    <a:pt x="0" y="3432"/>
                    <a:pt x="176" y="4234"/>
                    <a:pt x="727" y="4710"/>
                  </a:cubicBezTo>
                  <a:cubicBezTo>
                    <a:pt x="1228" y="5161"/>
                    <a:pt x="1955" y="5261"/>
                    <a:pt x="2632" y="5362"/>
                  </a:cubicBezTo>
                  <a:cubicBezTo>
                    <a:pt x="3058" y="5412"/>
                    <a:pt x="3459" y="5512"/>
                    <a:pt x="3860" y="5587"/>
                  </a:cubicBezTo>
                  <a:cubicBezTo>
                    <a:pt x="4110" y="5612"/>
                    <a:pt x="4336" y="5587"/>
                    <a:pt x="4537" y="5712"/>
                  </a:cubicBezTo>
                  <a:cubicBezTo>
                    <a:pt x="5138" y="6113"/>
                    <a:pt x="4963" y="7066"/>
                    <a:pt x="4812" y="7692"/>
                  </a:cubicBezTo>
                  <a:cubicBezTo>
                    <a:pt x="4662" y="8269"/>
                    <a:pt x="4461" y="8895"/>
                    <a:pt x="4612" y="9447"/>
                  </a:cubicBezTo>
                  <a:cubicBezTo>
                    <a:pt x="4662" y="9597"/>
                    <a:pt x="4737" y="9748"/>
                    <a:pt x="4762" y="9898"/>
                  </a:cubicBezTo>
                  <a:cubicBezTo>
                    <a:pt x="4787" y="10098"/>
                    <a:pt x="4737" y="10299"/>
                    <a:pt x="4712" y="10499"/>
                  </a:cubicBezTo>
                  <a:cubicBezTo>
                    <a:pt x="4511" y="11552"/>
                    <a:pt x="4161" y="12680"/>
                    <a:pt x="4562" y="13682"/>
                  </a:cubicBezTo>
                  <a:cubicBezTo>
                    <a:pt x="4612" y="13783"/>
                    <a:pt x="4662" y="13908"/>
                    <a:pt x="4687" y="14033"/>
                  </a:cubicBezTo>
                  <a:cubicBezTo>
                    <a:pt x="4712" y="14134"/>
                    <a:pt x="4687" y="14234"/>
                    <a:pt x="4687" y="14359"/>
                  </a:cubicBezTo>
                  <a:cubicBezTo>
                    <a:pt x="4587" y="15061"/>
                    <a:pt x="4511" y="15788"/>
                    <a:pt x="4436" y="16489"/>
                  </a:cubicBezTo>
                  <a:cubicBezTo>
                    <a:pt x="4436" y="16489"/>
                    <a:pt x="6867" y="16615"/>
                    <a:pt x="7068" y="16615"/>
                  </a:cubicBezTo>
                  <a:cubicBezTo>
                    <a:pt x="7225" y="16615"/>
                    <a:pt x="7498" y="16647"/>
                    <a:pt x="7749" y="16647"/>
                  </a:cubicBezTo>
                  <a:cubicBezTo>
                    <a:pt x="7937" y="16647"/>
                    <a:pt x="8113" y="16629"/>
                    <a:pt x="8221" y="16565"/>
                  </a:cubicBezTo>
                  <a:cubicBezTo>
                    <a:pt x="8622" y="16314"/>
                    <a:pt x="8697" y="15136"/>
                    <a:pt x="8772" y="14710"/>
                  </a:cubicBezTo>
                  <a:cubicBezTo>
                    <a:pt x="8847" y="14083"/>
                    <a:pt x="8897" y="13457"/>
                    <a:pt x="9023" y="12855"/>
                  </a:cubicBezTo>
                  <a:cubicBezTo>
                    <a:pt x="9223" y="11753"/>
                    <a:pt x="9699" y="10700"/>
                    <a:pt x="9900" y="9597"/>
                  </a:cubicBezTo>
                  <a:cubicBezTo>
                    <a:pt x="10000" y="9046"/>
                    <a:pt x="9950" y="8444"/>
                    <a:pt x="10075" y="7918"/>
                  </a:cubicBezTo>
                  <a:cubicBezTo>
                    <a:pt x="10151" y="7442"/>
                    <a:pt x="10276" y="6991"/>
                    <a:pt x="10351" y="6514"/>
                  </a:cubicBezTo>
                  <a:cubicBezTo>
                    <a:pt x="10552" y="5387"/>
                    <a:pt x="10727" y="4284"/>
                    <a:pt x="10928" y="3156"/>
                  </a:cubicBezTo>
                  <a:cubicBezTo>
                    <a:pt x="10953" y="2880"/>
                    <a:pt x="11003" y="2630"/>
                    <a:pt x="10978" y="2379"/>
                  </a:cubicBezTo>
                  <a:cubicBezTo>
                    <a:pt x="10953" y="2354"/>
                    <a:pt x="10953" y="2329"/>
                    <a:pt x="10953" y="2304"/>
                  </a:cubicBezTo>
                  <a:cubicBezTo>
                    <a:pt x="10677" y="925"/>
                    <a:pt x="8196" y="1026"/>
                    <a:pt x="7068" y="850"/>
                  </a:cubicBezTo>
                  <a:cubicBezTo>
                    <a:pt x="5539" y="575"/>
                    <a:pt x="4035" y="324"/>
                    <a:pt x="2506" y="48"/>
                  </a:cubicBezTo>
                  <a:cubicBezTo>
                    <a:pt x="2353" y="25"/>
                    <a:pt x="2183" y="1"/>
                    <a:pt x="201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
            <p:cNvSpPr/>
            <p:nvPr/>
          </p:nvSpPr>
          <p:spPr>
            <a:xfrm>
              <a:off x="7329793" y="3880825"/>
              <a:ext cx="584658" cy="774975"/>
            </a:xfrm>
            <a:custGeom>
              <a:rect b="b" l="l" r="r" t="t"/>
              <a:pathLst>
                <a:path extrusionOk="0" h="22160" w="16718">
                  <a:moveTo>
                    <a:pt x="2784" y="1"/>
                  </a:moveTo>
                  <a:cubicBezTo>
                    <a:pt x="2489" y="1"/>
                    <a:pt x="2209" y="40"/>
                    <a:pt x="1980" y="114"/>
                  </a:cubicBezTo>
                  <a:cubicBezTo>
                    <a:pt x="727" y="515"/>
                    <a:pt x="326" y="2069"/>
                    <a:pt x="201" y="3372"/>
                  </a:cubicBezTo>
                  <a:cubicBezTo>
                    <a:pt x="76" y="4450"/>
                    <a:pt x="0" y="5527"/>
                    <a:pt x="301" y="6580"/>
                  </a:cubicBezTo>
                  <a:cubicBezTo>
                    <a:pt x="777" y="8109"/>
                    <a:pt x="2055" y="9287"/>
                    <a:pt x="3509" y="9939"/>
                  </a:cubicBezTo>
                  <a:cubicBezTo>
                    <a:pt x="4662" y="10440"/>
                    <a:pt x="5915" y="10640"/>
                    <a:pt x="7168" y="10715"/>
                  </a:cubicBezTo>
                  <a:cubicBezTo>
                    <a:pt x="7282" y="10721"/>
                    <a:pt x="7397" y="10724"/>
                    <a:pt x="7511" y="10724"/>
                  </a:cubicBezTo>
                  <a:cubicBezTo>
                    <a:pt x="8349" y="10724"/>
                    <a:pt x="9187" y="10575"/>
                    <a:pt x="10025" y="10465"/>
                  </a:cubicBezTo>
                  <a:cubicBezTo>
                    <a:pt x="10113" y="10455"/>
                    <a:pt x="10186" y="10450"/>
                    <a:pt x="10248" y="10450"/>
                  </a:cubicBezTo>
                  <a:cubicBezTo>
                    <a:pt x="10648" y="10450"/>
                    <a:pt x="10550" y="10664"/>
                    <a:pt x="10376" y="11142"/>
                  </a:cubicBezTo>
                  <a:cubicBezTo>
                    <a:pt x="10251" y="11442"/>
                    <a:pt x="10151" y="11743"/>
                    <a:pt x="10025" y="12019"/>
                  </a:cubicBezTo>
                  <a:cubicBezTo>
                    <a:pt x="9950" y="12219"/>
                    <a:pt x="9875" y="12395"/>
                    <a:pt x="9825" y="12595"/>
                  </a:cubicBezTo>
                  <a:cubicBezTo>
                    <a:pt x="9624" y="13046"/>
                    <a:pt x="9449" y="13548"/>
                    <a:pt x="9424" y="14049"/>
                  </a:cubicBezTo>
                  <a:cubicBezTo>
                    <a:pt x="9399" y="14550"/>
                    <a:pt x="9524" y="15051"/>
                    <a:pt x="9549" y="15553"/>
                  </a:cubicBezTo>
                  <a:cubicBezTo>
                    <a:pt x="9574" y="16405"/>
                    <a:pt x="9123" y="17157"/>
                    <a:pt x="9123" y="18009"/>
                  </a:cubicBezTo>
                  <a:cubicBezTo>
                    <a:pt x="9123" y="18310"/>
                    <a:pt x="9198" y="18610"/>
                    <a:pt x="9223" y="18936"/>
                  </a:cubicBezTo>
                  <a:cubicBezTo>
                    <a:pt x="9248" y="19237"/>
                    <a:pt x="9198" y="19563"/>
                    <a:pt x="9173" y="19863"/>
                  </a:cubicBezTo>
                  <a:lnTo>
                    <a:pt x="8948" y="21392"/>
                  </a:lnTo>
                  <a:cubicBezTo>
                    <a:pt x="8898" y="21793"/>
                    <a:pt x="8772" y="22069"/>
                    <a:pt x="9248" y="22119"/>
                  </a:cubicBezTo>
                  <a:cubicBezTo>
                    <a:pt x="9535" y="22148"/>
                    <a:pt x="9818" y="22159"/>
                    <a:pt x="10101" y="22159"/>
                  </a:cubicBezTo>
                  <a:cubicBezTo>
                    <a:pt x="11054" y="22159"/>
                    <a:pt x="11991" y="22027"/>
                    <a:pt x="12958" y="21969"/>
                  </a:cubicBezTo>
                  <a:cubicBezTo>
                    <a:pt x="13008" y="21969"/>
                    <a:pt x="13058" y="21969"/>
                    <a:pt x="13108" y="21919"/>
                  </a:cubicBezTo>
                  <a:cubicBezTo>
                    <a:pt x="13133" y="21893"/>
                    <a:pt x="13133" y="21868"/>
                    <a:pt x="13158" y="21818"/>
                  </a:cubicBezTo>
                  <a:cubicBezTo>
                    <a:pt x="13609" y="20064"/>
                    <a:pt x="14035" y="18385"/>
                    <a:pt x="14261" y="16580"/>
                  </a:cubicBezTo>
                  <a:cubicBezTo>
                    <a:pt x="14261" y="16405"/>
                    <a:pt x="14286" y="16254"/>
                    <a:pt x="14361" y="16104"/>
                  </a:cubicBezTo>
                  <a:cubicBezTo>
                    <a:pt x="14436" y="15929"/>
                    <a:pt x="14587" y="15778"/>
                    <a:pt x="14737" y="15628"/>
                  </a:cubicBezTo>
                  <a:cubicBezTo>
                    <a:pt x="15038" y="15227"/>
                    <a:pt x="15063" y="14801"/>
                    <a:pt x="15188" y="14350"/>
                  </a:cubicBezTo>
                  <a:cubicBezTo>
                    <a:pt x="15339" y="13898"/>
                    <a:pt x="15489" y="13472"/>
                    <a:pt x="15589" y="12996"/>
                  </a:cubicBezTo>
                  <a:cubicBezTo>
                    <a:pt x="15815" y="11893"/>
                    <a:pt x="16066" y="10791"/>
                    <a:pt x="16291" y="9688"/>
                  </a:cubicBezTo>
                  <a:cubicBezTo>
                    <a:pt x="16492" y="8786"/>
                    <a:pt x="16717" y="7959"/>
                    <a:pt x="16241" y="7081"/>
                  </a:cubicBezTo>
                  <a:cubicBezTo>
                    <a:pt x="16066" y="6806"/>
                    <a:pt x="15815" y="6580"/>
                    <a:pt x="15564" y="6380"/>
                  </a:cubicBezTo>
                  <a:cubicBezTo>
                    <a:pt x="13384" y="4600"/>
                    <a:pt x="10602" y="3573"/>
                    <a:pt x="7795" y="3472"/>
                  </a:cubicBezTo>
                  <a:cubicBezTo>
                    <a:pt x="6742" y="3447"/>
                    <a:pt x="5414" y="3372"/>
                    <a:pt x="5013" y="2395"/>
                  </a:cubicBezTo>
                  <a:cubicBezTo>
                    <a:pt x="4863" y="2044"/>
                    <a:pt x="4913" y="1618"/>
                    <a:pt x="4863" y="1217"/>
                  </a:cubicBezTo>
                  <a:cubicBezTo>
                    <a:pt x="4730" y="367"/>
                    <a:pt x="3687" y="1"/>
                    <a:pt x="2784"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
            <p:cNvSpPr/>
            <p:nvPr/>
          </p:nvSpPr>
          <p:spPr>
            <a:xfrm>
              <a:off x="7263172" y="3227723"/>
              <a:ext cx="130620" cy="279460"/>
            </a:xfrm>
            <a:custGeom>
              <a:rect b="b" l="l" r="r" t="t"/>
              <a:pathLst>
                <a:path extrusionOk="0" h="7991" w="3735">
                  <a:moveTo>
                    <a:pt x="2378" y="1"/>
                  </a:moveTo>
                  <a:cubicBezTo>
                    <a:pt x="2161" y="1"/>
                    <a:pt x="1935" y="82"/>
                    <a:pt x="1755" y="217"/>
                  </a:cubicBezTo>
                  <a:cubicBezTo>
                    <a:pt x="1454" y="443"/>
                    <a:pt x="1204" y="869"/>
                    <a:pt x="978" y="1195"/>
                  </a:cubicBezTo>
                  <a:cubicBezTo>
                    <a:pt x="677" y="1646"/>
                    <a:pt x="502" y="2247"/>
                    <a:pt x="376" y="2774"/>
                  </a:cubicBezTo>
                  <a:cubicBezTo>
                    <a:pt x="1" y="4177"/>
                    <a:pt x="326" y="5656"/>
                    <a:pt x="652" y="7060"/>
                  </a:cubicBezTo>
                  <a:cubicBezTo>
                    <a:pt x="677" y="7235"/>
                    <a:pt x="727" y="7435"/>
                    <a:pt x="853" y="7586"/>
                  </a:cubicBezTo>
                  <a:cubicBezTo>
                    <a:pt x="1078" y="7912"/>
                    <a:pt x="1529" y="7962"/>
                    <a:pt x="1930" y="7987"/>
                  </a:cubicBezTo>
                  <a:cubicBezTo>
                    <a:pt x="1963" y="7989"/>
                    <a:pt x="1996" y="7991"/>
                    <a:pt x="2028" y="7991"/>
                  </a:cubicBezTo>
                  <a:cubicBezTo>
                    <a:pt x="2632" y="7991"/>
                    <a:pt x="3085" y="7550"/>
                    <a:pt x="3108" y="6884"/>
                  </a:cubicBezTo>
                  <a:cubicBezTo>
                    <a:pt x="3133" y="6533"/>
                    <a:pt x="2983" y="6207"/>
                    <a:pt x="2958" y="5857"/>
                  </a:cubicBezTo>
                  <a:cubicBezTo>
                    <a:pt x="2933" y="5531"/>
                    <a:pt x="2933" y="5230"/>
                    <a:pt x="2883" y="4879"/>
                  </a:cubicBezTo>
                  <a:cubicBezTo>
                    <a:pt x="2833" y="4603"/>
                    <a:pt x="2858" y="4278"/>
                    <a:pt x="3058" y="4077"/>
                  </a:cubicBezTo>
                  <a:cubicBezTo>
                    <a:pt x="3184" y="3927"/>
                    <a:pt x="3384" y="3852"/>
                    <a:pt x="3509" y="3701"/>
                  </a:cubicBezTo>
                  <a:cubicBezTo>
                    <a:pt x="3735" y="3450"/>
                    <a:pt x="3685" y="3075"/>
                    <a:pt x="3635" y="2749"/>
                  </a:cubicBezTo>
                  <a:cubicBezTo>
                    <a:pt x="3610" y="2573"/>
                    <a:pt x="3585" y="2423"/>
                    <a:pt x="3534" y="2247"/>
                  </a:cubicBezTo>
                  <a:cubicBezTo>
                    <a:pt x="3434" y="1746"/>
                    <a:pt x="3309" y="1245"/>
                    <a:pt x="3133" y="744"/>
                  </a:cubicBezTo>
                  <a:cubicBezTo>
                    <a:pt x="3058" y="518"/>
                    <a:pt x="2958" y="268"/>
                    <a:pt x="2783" y="117"/>
                  </a:cubicBezTo>
                  <a:cubicBezTo>
                    <a:pt x="2662" y="37"/>
                    <a:pt x="2522" y="1"/>
                    <a:pt x="237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
            <p:cNvSpPr/>
            <p:nvPr/>
          </p:nvSpPr>
          <p:spPr>
            <a:xfrm>
              <a:off x="7505947" y="3153792"/>
              <a:ext cx="577664" cy="419766"/>
            </a:xfrm>
            <a:custGeom>
              <a:rect b="b" l="l" r="r" t="t"/>
              <a:pathLst>
                <a:path extrusionOk="0" h="12003" w="16518">
                  <a:moveTo>
                    <a:pt x="15858" y="0"/>
                  </a:moveTo>
                  <a:cubicBezTo>
                    <a:pt x="15678" y="0"/>
                    <a:pt x="15514" y="237"/>
                    <a:pt x="15415" y="452"/>
                  </a:cubicBezTo>
                  <a:cubicBezTo>
                    <a:pt x="15064" y="1254"/>
                    <a:pt x="15289" y="2382"/>
                    <a:pt x="14537" y="2958"/>
                  </a:cubicBezTo>
                  <a:cubicBezTo>
                    <a:pt x="13635" y="3635"/>
                    <a:pt x="12658" y="4136"/>
                    <a:pt x="11630" y="4612"/>
                  </a:cubicBezTo>
                  <a:cubicBezTo>
                    <a:pt x="10126" y="5314"/>
                    <a:pt x="8623" y="6066"/>
                    <a:pt x="7094" y="6692"/>
                  </a:cubicBezTo>
                  <a:cubicBezTo>
                    <a:pt x="5690" y="7269"/>
                    <a:pt x="4211" y="7570"/>
                    <a:pt x="2783" y="8071"/>
                  </a:cubicBezTo>
                  <a:cubicBezTo>
                    <a:pt x="2708" y="8096"/>
                    <a:pt x="2633" y="8121"/>
                    <a:pt x="2557" y="8146"/>
                  </a:cubicBezTo>
                  <a:cubicBezTo>
                    <a:pt x="2031" y="8346"/>
                    <a:pt x="1505" y="8647"/>
                    <a:pt x="1029" y="8923"/>
                  </a:cubicBezTo>
                  <a:cubicBezTo>
                    <a:pt x="552" y="9199"/>
                    <a:pt x="277" y="9700"/>
                    <a:pt x="176" y="10201"/>
                  </a:cubicBezTo>
                  <a:cubicBezTo>
                    <a:pt x="1" y="11279"/>
                    <a:pt x="1104" y="11880"/>
                    <a:pt x="2031" y="11981"/>
                  </a:cubicBezTo>
                  <a:cubicBezTo>
                    <a:pt x="2169" y="11995"/>
                    <a:pt x="2305" y="12002"/>
                    <a:pt x="2439" y="12002"/>
                  </a:cubicBezTo>
                  <a:cubicBezTo>
                    <a:pt x="3446" y="12002"/>
                    <a:pt x="4344" y="11619"/>
                    <a:pt x="5339" y="11354"/>
                  </a:cubicBezTo>
                  <a:cubicBezTo>
                    <a:pt x="5339" y="11354"/>
                    <a:pt x="5364" y="11354"/>
                    <a:pt x="5389" y="11329"/>
                  </a:cubicBezTo>
                  <a:cubicBezTo>
                    <a:pt x="6492" y="11053"/>
                    <a:pt x="7595" y="10502"/>
                    <a:pt x="8572" y="9875"/>
                  </a:cubicBezTo>
                  <a:cubicBezTo>
                    <a:pt x="9575" y="9224"/>
                    <a:pt x="10377" y="8422"/>
                    <a:pt x="11254" y="7620"/>
                  </a:cubicBezTo>
                  <a:cubicBezTo>
                    <a:pt x="12131" y="6818"/>
                    <a:pt x="13059" y="6041"/>
                    <a:pt x="14011" y="5314"/>
                  </a:cubicBezTo>
                  <a:cubicBezTo>
                    <a:pt x="14312" y="5088"/>
                    <a:pt x="14587" y="4813"/>
                    <a:pt x="14888" y="4562"/>
                  </a:cubicBezTo>
                  <a:cubicBezTo>
                    <a:pt x="15139" y="4336"/>
                    <a:pt x="15389" y="4111"/>
                    <a:pt x="15640" y="3885"/>
                  </a:cubicBezTo>
                  <a:cubicBezTo>
                    <a:pt x="15891" y="3635"/>
                    <a:pt x="16166" y="3409"/>
                    <a:pt x="16292" y="3083"/>
                  </a:cubicBezTo>
                  <a:cubicBezTo>
                    <a:pt x="16517" y="2632"/>
                    <a:pt x="16442" y="2156"/>
                    <a:pt x="16392" y="1680"/>
                  </a:cubicBezTo>
                  <a:cubicBezTo>
                    <a:pt x="16317" y="1204"/>
                    <a:pt x="16392" y="652"/>
                    <a:pt x="16141" y="226"/>
                  </a:cubicBezTo>
                  <a:cubicBezTo>
                    <a:pt x="16047" y="64"/>
                    <a:pt x="15950" y="0"/>
                    <a:pt x="1585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
            <p:cNvSpPr/>
            <p:nvPr/>
          </p:nvSpPr>
          <p:spPr>
            <a:xfrm>
              <a:off x="7127305" y="3426399"/>
              <a:ext cx="513666" cy="496320"/>
            </a:xfrm>
            <a:custGeom>
              <a:rect b="b" l="l" r="r" t="t"/>
              <a:pathLst>
                <a:path extrusionOk="0" h="14192" w="14688">
                  <a:moveTo>
                    <a:pt x="13460" y="0"/>
                  </a:moveTo>
                  <a:cubicBezTo>
                    <a:pt x="11755" y="451"/>
                    <a:pt x="10001" y="677"/>
                    <a:pt x="8221" y="702"/>
                  </a:cubicBezTo>
                  <a:cubicBezTo>
                    <a:pt x="6041" y="727"/>
                    <a:pt x="4988" y="852"/>
                    <a:pt x="3485" y="2406"/>
                  </a:cubicBezTo>
                  <a:cubicBezTo>
                    <a:pt x="2081" y="3910"/>
                    <a:pt x="853" y="5514"/>
                    <a:pt x="1" y="7394"/>
                  </a:cubicBezTo>
                  <a:cubicBezTo>
                    <a:pt x="452" y="7694"/>
                    <a:pt x="928" y="7995"/>
                    <a:pt x="1379" y="8271"/>
                  </a:cubicBezTo>
                  <a:cubicBezTo>
                    <a:pt x="2056" y="8697"/>
                    <a:pt x="3234" y="8973"/>
                    <a:pt x="3284" y="9900"/>
                  </a:cubicBezTo>
                  <a:cubicBezTo>
                    <a:pt x="3334" y="11053"/>
                    <a:pt x="3409" y="12206"/>
                    <a:pt x="3459" y="13333"/>
                  </a:cubicBezTo>
                  <a:cubicBezTo>
                    <a:pt x="3485" y="13509"/>
                    <a:pt x="3485" y="13684"/>
                    <a:pt x="3610" y="13785"/>
                  </a:cubicBezTo>
                  <a:cubicBezTo>
                    <a:pt x="3693" y="13868"/>
                    <a:pt x="3804" y="13895"/>
                    <a:pt x="3924" y="13895"/>
                  </a:cubicBezTo>
                  <a:cubicBezTo>
                    <a:pt x="4059" y="13895"/>
                    <a:pt x="4205" y="13861"/>
                    <a:pt x="4337" y="13835"/>
                  </a:cubicBezTo>
                  <a:cubicBezTo>
                    <a:pt x="4375" y="13828"/>
                    <a:pt x="4411" y="13824"/>
                    <a:pt x="4446" y="13824"/>
                  </a:cubicBezTo>
                  <a:cubicBezTo>
                    <a:pt x="4768" y="13824"/>
                    <a:pt x="4919" y="14115"/>
                    <a:pt x="5214" y="14161"/>
                  </a:cubicBezTo>
                  <a:cubicBezTo>
                    <a:pt x="5335" y="14183"/>
                    <a:pt x="5462" y="14191"/>
                    <a:pt x="5594" y="14191"/>
                  </a:cubicBezTo>
                  <a:cubicBezTo>
                    <a:pt x="6065" y="14191"/>
                    <a:pt x="6588" y="14080"/>
                    <a:pt x="7018" y="14060"/>
                  </a:cubicBezTo>
                  <a:cubicBezTo>
                    <a:pt x="7294" y="14035"/>
                    <a:pt x="10327" y="13885"/>
                    <a:pt x="10327" y="13860"/>
                  </a:cubicBezTo>
                  <a:cubicBezTo>
                    <a:pt x="10352" y="11579"/>
                    <a:pt x="10377" y="9298"/>
                    <a:pt x="10377" y="6993"/>
                  </a:cubicBezTo>
                  <a:cubicBezTo>
                    <a:pt x="10402" y="6742"/>
                    <a:pt x="10402" y="6441"/>
                    <a:pt x="10527" y="6216"/>
                  </a:cubicBezTo>
                  <a:cubicBezTo>
                    <a:pt x="10703" y="5915"/>
                    <a:pt x="11054" y="5765"/>
                    <a:pt x="11379" y="5664"/>
                  </a:cubicBezTo>
                  <a:cubicBezTo>
                    <a:pt x="12457" y="5288"/>
                    <a:pt x="13685" y="4887"/>
                    <a:pt x="14688" y="4361"/>
                  </a:cubicBezTo>
                  <a:cubicBezTo>
                    <a:pt x="14287" y="2907"/>
                    <a:pt x="13861" y="1454"/>
                    <a:pt x="1346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
            <p:cNvSpPr/>
            <p:nvPr/>
          </p:nvSpPr>
          <p:spPr>
            <a:xfrm>
              <a:off x="7379733" y="4009243"/>
              <a:ext cx="268269" cy="247216"/>
            </a:xfrm>
            <a:custGeom>
              <a:rect b="b" l="l" r="r" t="t"/>
              <a:pathLst>
                <a:path extrusionOk="0" fill="none" h="7069" w="7671">
                  <a:moveTo>
                    <a:pt x="1" y="1"/>
                  </a:moveTo>
                  <a:cubicBezTo>
                    <a:pt x="828" y="101"/>
                    <a:pt x="1630" y="201"/>
                    <a:pt x="2457" y="302"/>
                  </a:cubicBezTo>
                  <a:cubicBezTo>
                    <a:pt x="3911" y="477"/>
                    <a:pt x="5515" y="703"/>
                    <a:pt x="6542" y="1780"/>
                  </a:cubicBezTo>
                  <a:cubicBezTo>
                    <a:pt x="7169" y="2457"/>
                    <a:pt x="7470" y="3384"/>
                    <a:pt x="7570" y="4287"/>
                  </a:cubicBezTo>
                  <a:cubicBezTo>
                    <a:pt x="7670" y="5214"/>
                    <a:pt x="7570" y="6141"/>
                    <a:pt x="7470" y="7069"/>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
            <p:cNvSpPr/>
            <p:nvPr/>
          </p:nvSpPr>
          <p:spPr>
            <a:xfrm>
              <a:off x="7303494" y="4243275"/>
              <a:ext cx="17556" cy="383955"/>
            </a:xfrm>
            <a:custGeom>
              <a:rect b="b" l="l" r="r" t="t"/>
              <a:pathLst>
                <a:path extrusionOk="0" h="10979" w="502">
                  <a:moveTo>
                    <a:pt x="0" y="1"/>
                  </a:moveTo>
                  <a:lnTo>
                    <a:pt x="0" y="10978"/>
                  </a:lnTo>
                  <a:lnTo>
                    <a:pt x="502" y="10978"/>
                  </a:lnTo>
                  <a:lnTo>
                    <a:pt x="502"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
            <p:cNvSpPr/>
            <p:nvPr/>
          </p:nvSpPr>
          <p:spPr>
            <a:xfrm>
              <a:off x="7159759" y="4627198"/>
              <a:ext cx="300652" cy="80645"/>
            </a:xfrm>
            <a:custGeom>
              <a:rect b="b" l="l" r="r" t="t"/>
              <a:pathLst>
                <a:path extrusionOk="0" fill="none" h="2306" w="8597">
                  <a:moveTo>
                    <a:pt x="0" y="2306"/>
                  </a:moveTo>
                  <a:cubicBezTo>
                    <a:pt x="0" y="677"/>
                    <a:pt x="2882" y="0"/>
                    <a:pt x="4311" y="0"/>
                  </a:cubicBezTo>
                  <a:cubicBezTo>
                    <a:pt x="6015" y="0"/>
                    <a:pt x="8597" y="627"/>
                    <a:pt x="8597" y="2306"/>
                  </a:cubicBez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
            <p:cNvSpPr/>
            <p:nvPr/>
          </p:nvSpPr>
          <p:spPr>
            <a:xfrm>
              <a:off x="7312272" y="4628947"/>
              <a:ext cx="35" cy="93794"/>
            </a:xfrm>
            <a:custGeom>
              <a:rect b="b" l="l" r="r" t="t"/>
              <a:pathLst>
                <a:path extrusionOk="0" fill="none" h="2682" w="1">
                  <a:moveTo>
                    <a:pt x="0" y="2682"/>
                  </a:moveTo>
                  <a:lnTo>
                    <a:pt x="0" y="0"/>
                  </a:lnTo>
                </a:path>
              </a:pathLst>
            </a:custGeom>
            <a:solidFill>
              <a:schemeClr val="accent1"/>
            </a:solidFill>
            <a:ln cap="flat" cmpd="sng" w="20675">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
            <p:cNvSpPr/>
            <p:nvPr/>
          </p:nvSpPr>
          <p:spPr>
            <a:xfrm>
              <a:off x="7435828" y="4696443"/>
              <a:ext cx="50010" cy="49100"/>
            </a:xfrm>
            <a:custGeom>
              <a:rect b="b" l="l" r="r" t="t"/>
              <a:pathLst>
                <a:path extrusionOk="0" h="1404" w="1430">
                  <a:moveTo>
                    <a:pt x="703" y="0"/>
                  </a:moveTo>
                  <a:cubicBezTo>
                    <a:pt x="327" y="0"/>
                    <a:pt x="1" y="326"/>
                    <a:pt x="1" y="702"/>
                  </a:cubicBezTo>
                  <a:cubicBezTo>
                    <a:pt x="1" y="1103"/>
                    <a:pt x="327" y="1404"/>
                    <a:pt x="703" y="1404"/>
                  </a:cubicBezTo>
                  <a:cubicBezTo>
                    <a:pt x="1104" y="1404"/>
                    <a:pt x="1429" y="1103"/>
                    <a:pt x="1429" y="702"/>
                  </a:cubicBezTo>
                  <a:cubicBezTo>
                    <a:pt x="1429" y="326"/>
                    <a:pt x="1104" y="0"/>
                    <a:pt x="703"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
            <p:cNvSpPr/>
            <p:nvPr/>
          </p:nvSpPr>
          <p:spPr>
            <a:xfrm>
              <a:off x="7286848" y="4696443"/>
              <a:ext cx="49100" cy="49100"/>
            </a:xfrm>
            <a:custGeom>
              <a:rect b="b" l="l" r="r" t="t"/>
              <a:pathLst>
                <a:path extrusionOk="0" h="1404" w="1404">
                  <a:moveTo>
                    <a:pt x="702" y="0"/>
                  </a:moveTo>
                  <a:cubicBezTo>
                    <a:pt x="326" y="0"/>
                    <a:pt x="0" y="326"/>
                    <a:pt x="0" y="702"/>
                  </a:cubicBezTo>
                  <a:cubicBezTo>
                    <a:pt x="0" y="1103"/>
                    <a:pt x="326"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
            <p:cNvSpPr/>
            <p:nvPr/>
          </p:nvSpPr>
          <p:spPr>
            <a:xfrm>
              <a:off x="7137832" y="4696443"/>
              <a:ext cx="49135" cy="49100"/>
            </a:xfrm>
            <a:custGeom>
              <a:rect b="b" l="l" r="r" t="t"/>
              <a:pathLst>
                <a:path extrusionOk="0" h="1404" w="1405">
                  <a:moveTo>
                    <a:pt x="702" y="0"/>
                  </a:moveTo>
                  <a:cubicBezTo>
                    <a:pt x="301" y="0"/>
                    <a:pt x="1" y="326"/>
                    <a:pt x="1" y="702"/>
                  </a:cubicBezTo>
                  <a:cubicBezTo>
                    <a:pt x="1" y="1103"/>
                    <a:pt x="301" y="1404"/>
                    <a:pt x="702" y="1404"/>
                  </a:cubicBezTo>
                  <a:cubicBezTo>
                    <a:pt x="1103" y="1404"/>
                    <a:pt x="1404" y="1103"/>
                    <a:pt x="1404" y="702"/>
                  </a:cubicBezTo>
                  <a:cubicBezTo>
                    <a:pt x="1404" y="326"/>
                    <a:pt x="1103" y="0"/>
                    <a:pt x="7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
            <p:cNvSpPr/>
            <p:nvPr/>
          </p:nvSpPr>
          <p:spPr>
            <a:xfrm>
              <a:off x="7067713" y="3665677"/>
              <a:ext cx="606551" cy="619700"/>
            </a:xfrm>
            <a:custGeom>
              <a:rect b="b" l="l" r="r" t="t"/>
              <a:pathLst>
                <a:path extrusionOk="0" h="17720" w="17344">
                  <a:moveTo>
                    <a:pt x="3334" y="0"/>
                  </a:moveTo>
                  <a:cubicBezTo>
                    <a:pt x="1504" y="0"/>
                    <a:pt x="1" y="1329"/>
                    <a:pt x="1" y="2958"/>
                  </a:cubicBezTo>
                  <a:lnTo>
                    <a:pt x="1" y="13484"/>
                  </a:lnTo>
                  <a:cubicBezTo>
                    <a:pt x="1" y="15815"/>
                    <a:pt x="2156" y="17720"/>
                    <a:pt x="4788" y="17720"/>
                  </a:cubicBezTo>
                  <a:lnTo>
                    <a:pt x="16793" y="17720"/>
                  </a:lnTo>
                  <a:cubicBezTo>
                    <a:pt x="17093" y="17720"/>
                    <a:pt x="17344" y="17494"/>
                    <a:pt x="17344" y="17218"/>
                  </a:cubicBezTo>
                  <a:cubicBezTo>
                    <a:pt x="17344" y="16943"/>
                    <a:pt x="17093" y="16717"/>
                    <a:pt x="16793" y="16717"/>
                  </a:cubicBezTo>
                  <a:lnTo>
                    <a:pt x="15289" y="16717"/>
                  </a:lnTo>
                  <a:cubicBezTo>
                    <a:pt x="12557" y="16717"/>
                    <a:pt x="10351" y="14787"/>
                    <a:pt x="10351" y="12381"/>
                  </a:cubicBezTo>
                  <a:lnTo>
                    <a:pt x="10351" y="2958"/>
                  </a:lnTo>
                  <a:cubicBezTo>
                    <a:pt x="10351" y="1329"/>
                    <a:pt x="8873" y="0"/>
                    <a:pt x="701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
            <p:cNvSpPr/>
            <p:nvPr/>
          </p:nvSpPr>
          <p:spPr>
            <a:xfrm>
              <a:off x="6986193" y="3152603"/>
              <a:ext cx="418997" cy="426061"/>
            </a:xfrm>
            <a:custGeom>
              <a:rect b="b" l="l" r="r" t="t"/>
              <a:pathLst>
                <a:path extrusionOk="0" h="12183" w="11981">
                  <a:moveTo>
                    <a:pt x="10174" y="0"/>
                  </a:moveTo>
                  <a:cubicBezTo>
                    <a:pt x="9983" y="0"/>
                    <a:pt x="9791" y="33"/>
                    <a:pt x="9600" y="110"/>
                  </a:cubicBezTo>
                  <a:cubicBezTo>
                    <a:pt x="9023" y="360"/>
                    <a:pt x="8723" y="962"/>
                    <a:pt x="8196" y="1313"/>
                  </a:cubicBezTo>
                  <a:cubicBezTo>
                    <a:pt x="7670" y="1689"/>
                    <a:pt x="6993" y="1714"/>
                    <a:pt x="6317" y="1764"/>
                  </a:cubicBezTo>
                  <a:cubicBezTo>
                    <a:pt x="5815" y="1789"/>
                    <a:pt x="5314" y="1814"/>
                    <a:pt x="4863" y="1964"/>
                  </a:cubicBezTo>
                  <a:cubicBezTo>
                    <a:pt x="3961" y="2290"/>
                    <a:pt x="3535" y="2992"/>
                    <a:pt x="3058" y="3744"/>
                  </a:cubicBezTo>
                  <a:cubicBezTo>
                    <a:pt x="2607" y="4496"/>
                    <a:pt x="1830" y="4972"/>
                    <a:pt x="1229" y="5624"/>
                  </a:cubicBezTo>
                  <a:cubicBezTo>
                    <a:pt x="151" y="6852"/>
                    <a:pt x="1" y="8807"/>
                    <a:pt x="903" y="10185"/>
                  </a:cubicBezTo>
                  <a:cubicBezTo>
                    <a:pt x="1204" y="10636"/>
                    <a:pt x="1580" y="11012"/>
                    <a:pt x="2006" y="11338"/>
                  </a:cubicBezTo>
                  <a:cubicBezTo>
                    <a:pt x="2784" y="11921"/>
                    <a:pt x="3716" y="12182"/>
                    <a:pt x="4669" y="12182"/>
                  </a:cubicBezTo>
                  <a:cubicBezTo>
                    <a:pt x="6664" y="12182"/>
                    <a:pt x="8750" y="11038"/>
                    <a:pt x="9700" y="9308"/>
                  </a:cubicBezTo>
                  <a:cubicBezTo>
                    <a:pt x="10427" y="7979"/>
                    <a:pt x="10151" y="6325"/>
                    <a:pt x="9850" y="4822"/>
                  </a:cubicBezTo>
                  <a:cubicBezTo>
                    <a:pt x="9700" y="3994"/>
                    <a:pt x="9775" y="3368"/>
                    <a:pt x="10627" y="2942"/>
                  </a:cubicBezTo>
                  <a:cubicBezTo>
                    <a:pt x="10853" y="2817"/>
                    <a:pt x="11104" y="2741"/>
                    <a:pt x="11304" y="2616"/>
                  </a:cubicBezTo>
                  <a:cubicBezTo>
                    <a:pt x="11805" y="2290"/>
                    <a:pt x="11981" y="1563"/>
                    <a:pt x="11755" y="1012"/>
                  </a:cubicBezTo>
                  <a:cubicBezTo>
                    <a:pt x="11530" y="461"/>
                    <a:pt x="10953" y="85"/>
                    <a:pt x="10352" y="9"/>
                  </a:cubicBezTo>
                  <a:cubicBezTo>
                    <a:pt x="10292" y="4"/>
                    <a:pt x="10233" y="0"/>
                    <a:pt x="10174"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
            <p:cNvSpPr/>
            <p:nvPr/>
          </p:nvSpPr>
          <p:spPr>
            <a:xfrm>
              <a:off x="7757501" y="3485117"/>
              <a:ext cx="36860" cy="11436"/>
            </a:xfrm>
            <a:custGeom>
              <a:rect b="b" l="l" r="r" t="t"/>
              <a:pathLst>
                <a:path extrusionOk="0" h="327" w="1054">
                  <a:moveTo>
                    <a:pt x="26" y="0"/>
                  </a:moveTo>
                  <a:cubicBezTo>
                    <a:pt x="1" y="25"/>
                    <a:pt x="1" y="50"/>
                    <a:pt x="26" y="75"/>
                  </a:cubicBezTo>
                  <a:cubicBezTo>
                    <a:pt x="126" y="251"/>
                    <a:pt x="327" y="326"/>
                    <a:pt x="527" y="326"/>
                  </a:cubicBezTo>
                  <a:cubicBezTo>
                    <a:pt x="728" y="301"/>
                    <a:pt x="903" y="201"/>
                    <a:pt x="1054" y="75"/>
                  </a:cubicBezTo>
                  <a:lnTo>
                    <a:pt x="26"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
            <p:cNvSpPr/>
            <p:nvPr/>
          </p:nvSpPr>
          <p:spPr>
            <a:xfrm>
              <a:off x="8432426" y="3162570"/>
              <a:ext cx="6155" cy="12310"/>
            </a:xfrm>
            <a:custGeom>
              <a:rect b="b" l="l" r="r" t="t"/>
              <a:pathLst>
                <a:path extrusionOk="0" h="352" w="176">
                  <a:moveTo>
                    <a:pt x="0" y="0"/>
                  </a:moveTo>
                  <a:lnTo>
                    <a:pt x="0" y="351"/>
                  </a:lnTo>
                  <a:lnTo>
                    <a:pt x="25" y="351"/>
                  </a:lnTo>
                  <a:cubicBezTo>
                    <a:pt x="76" y="326"/>
                    <a:pt x="126" y="301"/>
                    <a:pt x="151" y="251"/>
                  </a:cubicBezTo>
                  <a:cubicBezTo>
                    <a:pt x="176" y="201"/>
                    <a:pt x="176" y="126"/>
                    <a:pt x="151" y="75"/>
                  </a:cubicBezTo>
                  <a:cubicBezTo>
                    <a:pt x="126" y="25"/>
                    <a:pt x="50" y="0"/>
                    <a:pt x="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
            <p:cNvSpPr/>
            <p:nvPr/>
          </p:nvSpPr>
          <p:spPr>
            <a:xfrm>
              <a:off x="8336883" y="3176594"/>
              <a:ext cx="28082" cy="12730"/>
            </a:xfrm>
            <a:custGeom>
              <a:rect b="b" l="l" r="r" t="t"/>
              <a:pathLst>
                <a:path extrusionOk="0" h="364" w="803">
                  <a:moveTo>
                    <a:pt x="26" y="0"/>
                  </a:moveTo>
                  <a:lnTo>
                    <a:pt x="26" y="0"/>
                  </a:lnTo>
                  <a:cubicBezTo>
                    <a:pt x="0" y="50"/>
                    <a:pt x="26" y="100"/>
                    <a:pt x="76" y="151"/>
                  </a:cubicBezTo>
                  <a:cubicBezTo>
                    <a:pt x="126" y="226"/>
                    <a:pt x="176" y="301"/>
                    <a:pt x="251" y="326"/>
                  </a:cubicBezTo>
                  <a:cubicBezTo>
                    <a:pt x="301" y="351"/>
                    <a:pt x="358" y="364"/>
                    <a:pt x="414" y="364"/>
                  </a:cubicBezTo>
                  <a:cubicBezTo>
                    <a:pt x="470" y="364"/>
                    <a:pt x="527" y="351"/>
                    <a:pt x="577" y="326"/>
                  </a:cubicBezTo>
                  <a:cubicBezTo>
                    <a:pt x="677" y="276"/>
                    <a:pt x="752" y="201"/>
                    <a:pt x="802" y="100"/>
                  </a:cubicBezTo>
                  <a:lnTo>
                    <a:pt x="777" y="100"/>
                  </a:lnTo>
                  <a:lnTo>
                    <a:pt x="26"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
            <p:cNvSpPr/>
            <p:nvPr/>
          </p:nvSpPr>
          <p:spPr>
            <a:xfrm>
              <a:off x="6371265" y="3312084"/>
              <a:ext cx="114417" cy="136976"/>
            </a:xfrm>
            <a:custGeom>
              <a:rect b="b" l="l" r="r" t="t"/>
              <a:pathLst>
                <a:path extrusionOk="0" h="4815" w="4022">
                  <a:moveTo>
                    <a:pt x="1587" y="0"/>
                  </a:moveTo>
                  <a:lnTo>
                    <a:pt x="1058" y="1481"/>
                  </a:lnTo>
                  <a:lnTo>
                    <a:pt x="0" y="2169"/>
                  </a:lnTo>
                  <a:lnTo>
                    <a:pt x="106" y="2963"/>
                  </a:lnTo>
                  <a:lnTo>
                    <a:pt x="4022" y="4815"/>
                  </a:lnTo>
                  <a:lnTo>
                    <a:pt x="3440" y="952"/>
                  </a:lnTo>
                  <a:close/>
                </a:path>
              </a:pathLst>
            </a:custGeom>
            <a:solidFill>
              <a:schemeClr val="dk2"/>
            </a:solidFill>
            <a:ln cap="flat" cmpd="sng" w="9525">
              <a:solidFill>
                <a:schemeClr val="dk2"/>
              </a:solidFill>
              <a:prstDash val="solid"/>
              <a:round/>
              <a:headEnd len="sm" w="sm" type="none"/>
              <a:tailEnd len="sm" w="sm" type="none"/>
            </a:ln>
          </p:spPr>
        </p:sp>
        <p:grpSp>
          <p:nvGrpSpPr>
            <p:cNvPr id="752" name="Google Shape;752;p1"/>
            <p:cNvGrpSpPr/>
            <p:nvPr/>
          </p:nvGrpSpPr>
          <p:grpSpPr>
            <a:xfrm>
              <a:off x="6285878" y="3051254"/>
              <a:ext cx="164818" cy="315544"/>
              <a:chOff x="5990537" y="2792332"/>
              <a:chExt cx="144842" cy="277301"/>
            </a:xfrm>
          </p:grpSpPr>
          <p:sp>
            <p:nvSpPr>
              <p:cNvPr id="753" name="Google Shape;753;p1"/>
              <p:cNvSpPr/>
              <p:nvPr/>
            </p:nvSpPr>
            <p:spPr>
              <a:xfrm>
                <a:off x="6003630" y="2839324"/>
                <a:ext cx="126341" cy="230309"/>
              </a:xfrm>
              <a:custGeom>
                <a:rect b="b" l="l" r="r" t="t"/>
                <a:pathLst>
                  <a:path extrusionOk="0" h="7494" w="4111">
                    <a:moveTo>
                      <a:pt x="3509" y="0"/>
                    </a:moveTo>
                    <a:lnTo>
                      <a:pt x="1780" y="401"/>
                    </a:lnTo>
                    <a:cubicBezTo>
                      <a:pt x="677" y="652"/>
                      <a:pt x="1" y="1754"/>
                      <a:pt x="251" y="2832"/>
                    </a:cubicBezTo>
                    <a:lnTo>
                      <a:pt x="427" y="3484"/>
                    </a:lnTo>
                    <a:cubicBezTo>
                      <a:pt x="477" y="3759"/>
                      <a:pt x="602" y="3985"/>
                      <a:pt x="752" y="4186"/>
                    </a:cubicBezTo>
                    <a:lnTo>
                      <a:pt x="402" y="5815"/>
                    </a:lnTo>
                    <a:cubicBezTo>
                      <a:pt x="226" y="6566"/>
                      <a:pt x="727" y="7343"/>
                      <a:pt x="1504" y="7469"/>
                    </a:cubicBezTo>
                    <a:cubicBezTo>
                      <a:pt x="1588" y="7485"/>
                      <a:pt x="1672" y="7494"/>
                      <a:pt x="1754" y="7494"/>
                    </a:cubicBezTo>
                    <a:cubicBezTo>
                      <a:pt x="2411" y="7494"/>
                      <a:pt x="2997" y="6981"/>
                      <a:pt x="3108" y="6291"/>
                    </a:cubicBezTo>
                    <a:lnTo>
                      <a:pt x="3359" y="4461"/>
                    </a:lnTo>
                    <a:cubicBezTo>
                      <a:pt x="3860" y="4035"/>
                      <a:pt x="4111" y="3358"/>
                      <a:pt x="3935" y="2682"/>
                    </a:cubicBezTo>
                    <a:lnTo>
                      <a:pt x="3509"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
              <p:cNvSpPr/>
              <p:nvPr/>
            </p:nvSpPr>
            <p:spPr>
              <a:xfrm>
                <a:off x="5990537" y="2792332"/>
                <a:ext cx="144842" cy="168476"/>
              </a:xfrm>
              <a:custGeom>
                <a:rect b="b" l="l" r="r" t="t"/>
                <a:pathLst>
                  <a:path extrusionOk="0" h="5482" w="4713">
                    <a:moveTo>
                      <a:pt x="3608" y="1"/>
                    </a:moveTo>
                    <a:cubicBezTo>
                      <a:pt x="3312" y="1"/>
                      <a:pt x="3017" y="100"/>
                      <a:pt x="2783" y="276"/>
                    </a:cubicBezTo>
                    <a:cubicBezTo>
                      <a:pt x="2582" y="426"/>
                      <a:pt x="2407" y="627"/>
                      <a:pt x="2181" y="752"/>
                    </a:cubicBezTo>
                    <a:cubicBezTo>
                      <a:pt x="1780" y="978"/>
                      <a:pt x="1304" y="877"/>
                      <a:pt x="903" y="1128"/>
                    </a:cubicBezTo>
                    <a:cubicBezTo>
                      <a:pt x="652" y="1303"/>
                      <a:pt x="427" y="1604"/>
                      <a:pt x="376" y="1905"/>
                    </a:cubicBezTo>
                    <a:cubicBezTo>
                      <a:pt x="351" y="2156"/>
                      <a:pt x="376" y="2406"/>
                      <a:pt x="326" y="2632"/>
                    </a:cubicBezTo>
                    <a:cubicBezTo>
                      <a:pt x="276" y="2933"/>
                      <a:pt x="51" y="3183"/>
                      <a:pt x="26" y="3509"/>
                    </a:cubicBezTo>
                    <a:cubicBezTo>
                      <a:pt x="1" y="3710"/>
                      <a:pt x="101" y="3910"/>
                      <a:pt x="176" y="4111"/>
                    </a:cubicBezTo>
                    <a:cubicBezTo>
                      <a:pt x="276" y="4411"/>
                      <a:pt x="402" y="4687"/>
                      <a:pt x="502" y="4963"/>
                    </a:cubicBezTo>
                    <a:cubicBezTo>
                      <a:pt x="552" y="5113"/>
                      <a:pt x="602" y="5464"/>
                      <a:pt x="828" y="5464"/>
                    </a:cubicBezTo>
                    <a:cubicBezTo>
                      <a:pt x="855" y="5476"/>
                      <a:pt x="882" y="5481"/>
                      <a:pt x="907" y="5481"/>
                    </a:cubicBezTo>
                    <a:cubicBezTo>
                      <a:pt x="1212" y="5481"/>
                      <a:pt x="1402" y="4718"/>
                      <a:pt x="1379" y="4486"/>
                    </a:cubicBezTo>
                    <a:cubicBezTo>
                      <a:pt x="1304" y="3760"/>
                      <a:pt x="1204" y="2832"/>
                      <a:pt x="2056" y="2557"/>
                    </a:cubicBezTo>
                    <a:cubicBezTo>
                      <a:pt x="2356" y="2456"/>
                      <a:pt x="2707" y="2456"/>
                      <a:pt x="3033" y="2406"/>
                    </a:cubicBezTo>
                    <a:cubicBezTo>
                      <a:pt x="3384" y="2331"/>
                      <a:pt x="3735" y="2206"/>
                      <a:pt x="4011" y="1980"/>
                    </a:cubicBezTo>
                    <a:cubicBezTo>
                      <a:pt x="4211" y="1830"/>
                      <a:pt x="4361" y="1654"/>
                      <a:pt x="4487" y="1454"/>
                    </a:cubicBezTo>
                    <a:cubicBezTo>
                      <a:pt x="4637" y="1178"/>
                      <a:pt x="4712" y="877"/>
                      <a:pt x="4612" y="577"/>
                    </a:cubicBezTo>
                    <a:cubicBezTo>
                      <a:pt x="4487" y="276"/>
                      <a:pt x="4186" y="75"/>
                      <a:pt x="3860" y="25"/>
                    </a:cubicBezTo>
                    <a:cubicBezTo>
                      <a:pt x="3777" y="9"/>
                      <a:pt x="3693" y="1"/>
                      <a:pt x="360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
              <p:cNvSpPr/>
              <p:nvPr/>
            </p:nvSpPr>
            <p:spPr>
              <a:xfrm>
                <a:off x="6064482" y="2971017"/>
                <a:ext cx="45484" cy="44716"/>
              </a:xfrm>
              <a:custGeom>
                <a:rect b="b" l="l" r="r" t="t"/>
                <a:pathLst>
                  <a:path extrusionOk="0" h="1455" w="1480">
                    <a:moveTo>
                      <a:pt x="1479" y="1"/>
                    </a:moveTo>
                    <a:cubicBezTo>
                      <a:pt x="1125" y="89"/>
                      <a:pt x="808" y="178"/>
                      <a:pt x="458" y="178"/>
                    </a:cubicBezTo>
                    <a:cubicBezTo>
                      <a:pt x="313" y="178"/>
                      <a:pt x="162" y="163"/>
                      <a:pt x="1" y="126"/>
                    </a:cubicBezTo>
                    <a:lnTo>
                      <a:pt x="1" y="126"/>
                    </a:lnTo>
                    <a:cubicBezTo>
                      <a:pt x="402" y="602"/>
                      <a:pt x="903" y="953"/>
                      <a:pt x="1229" y="1454"/>
                    </a:cubicBezTo>
                    <a:lnTo>
                      <a:pt x="1354" y="502"/>
                    </a:lnTo>
                    <a:cubicBezTo>
                      <a:pt x="1379" y="327"/>
                      <a:pt x="1429" y="176"/>
                      <a:pt x="1479"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
              <p:cNvSpPr/>
              <p:nvPr/>
            </p:nvSpPr>
            <p:spPr>
              <a:xfrm>
                <a:off x="6082983" y="2929434"/>
                <a:ext cx="28520" cy="18993"/>
              </a:xfrm>
              <a:custGeom>
                <a:rect b="b" l="l" r="r" t="t"/>
                <a:pathLst>
                  <a:path extrusionOk="0" h="618" w="928">
                    <a:moveTo>
                      <a:pt x="902" y="0"/>
                    </a:moveTo>
                    <a:cubicBezTo>
                      <a:pt x="902" y="0"/>
                      <a:pt x="877" y="25"/>
                      <a:pt x="902" y="25"/>
                    </a:cubicBezTo>
                    <a:lnTo>
                      <a:pt x="0" y="276"/>
                    </a:lnTo>
                    <a:cubicBezTo>
                      <a:pt x="25" y="426"/>
                      <a:pt x="150" y="577"/>
                      <a:pt x="301" y="602"/>
                    </a:cubicBezTo>
                    <a:cubicBezTo>
                      <a:pt x="338" y="613"/>
                      <a:pt x="376" y="618"/>
                      <a:pt x="413" y="618"/>
                    </a:cubicBezTo>
                    <a:cubicBezTo>
                      <a:pt x="548" y="618"/>
                      <a:pt x="673" y="550"/>
                      <a:pt x="752" y="452"/>
                    </a:cubicBezTo>
                    <a:cubicBezTo>
                      <a:pt x="852" y="351"/>
                      <a:pt x="927" y="176"/>
                      <a:pt x="902"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57" name="Google Shape;757;p1"/>
          <p:cNvGrpSpPr/>
          <p:nvPr/>
        </p:nvGrpSpPr>
        <p:grpSpPr>
          <a:xfrm>
            <a:off x="6171613" y="0"/>
            <a:ext cx="422503" cy="1832059"/>
            <a:chOff x="7093138" y="727500"/>
            <a:chExt cx="422503" cy="1832059"/>
          </a:xfrm>
        </p:grpSpPr>
        <p:sp>
          <p:nvSpPr>
            <p:cNvPr id="758" name="Google Shape;758;p1"/>
            <p:cNvSpPr/>
            <p:nvPr/>
          </p:nvSpPr>
          <p:spPr>
            <a:xfrm>
              <a:off x="7246525" y="2440303"/>
              <a:ext cx="119221" cy="119256"/>
            </a:xfrm>
            <a:custGeom>
              <a:rect b="b" l="l" r="r" t="t"/>
              <a:pathLst>
                <a:path extrusionOk="0" h="3410" w="3409">
                  <a:moveTo>
                    <a:pt x="1705" y="1"/>
                  </a:moveTo>
                  <a:cubicBezTo>
                    <a:pt x="777" y="1"/>
                    <a:pt x="0" y="752"/>
                    <a:pt x="0" y="1705"/>
                  </a:cubicBezTo>
                  <a:cubicBezTo>
                    <a:pt x="0" y="2657"/>
                    <a:pt x="777" y="3409"/>
                    <a:pt x="1705" y="3409"/>
                  </a:cubicBezTo>
                  <a:cubicBezTo>
                    <a:pt x="2657" y="3409"/>
                    <a:pt x="3409" y="2657"/>
                    <a:pt x="3409" y="1705"/>
                  </a:cubicBezTo>
                  <a:cubicBezTo>
                    <a:pt x="3409" y="752"/>
                    <a:pt x="2657"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
            <p:cNvSpPr/>
            <p:nvPr/>
          </p:nvSpPr>
          <p:spPr>
            <a:xfrm>
              <a:off x="7093138" y="2264989"/>
              <a:ext cx="422503" cy="213052"/>
            </a:xfrm>
            <a:custGeom>
              <a:rect b="b" l="l" r="r" t="t"/>
              <a:pathLst>
                <a:path extrusionOk="0" h="6092" w="12081">
                  <a:moveTo>
                    <a:pt x="6040" y="1"/>
                  </a:moveTo>
                  <a:cubicBezTo>
                    <a:pt x="2707" y="1"/>
                    <a:pt x="0" y="2708"/>
                    <a:pt x="0" y="6041"/>
                  </a:cubicBezTo>
                  <a:lnTo>
                    <a:pt x="0" y="6091"/>
                  </a:lnTo>
                  <a:lnTo>
                    <a:pt x="12081" y="6091"/>
                  </a:lnTo>
                  <a:lnTo>
                    <a:pt x="12081" y="6041"/>
                  </a:lnTo>
                  <a:cubicBezTo>
                    <a:pt x="12081" y="2708"/>
                    <a:pt x="9374" y="1"/>
                    <a:pt x="6040"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0" name="Google Shape;760;p1"/>
            <p:cNvCxnSpPr/>
            <p:nvPr/>
          </p:nvCxnSpPr>
          <p:spPr>
            <a:xfrm rot="10800000">
              <a:off x="7304385" y="727500"/>
              <a:ext cx="0" cy="1537500"/>
            </a:xfrm>
            <a:prstGeom prst="straightConnector1">
              <a:avLst/>
            </a:prstGeom>
            <a:noFill/>
            <a:ln cap="flat" cmpd="sng" w="19050">
              <a:solidFill>
                <a:schemeClr val="dk1"/>
              </a:solidFill>
              <a:prstDash val="solid"/>
              <a:round/>
              <a:headEnd len="sm" w="sm" type="none"/>
              <a:tailEnd len="sm" w="sm" type="none"/>
            </a:ln>
          </p:spPr>
        </p:cxnSp>
      </p:grpSp>
      <p:grpSp>
        <p:nvGrpSpPr>
          <p:cNvPr id="761" name="Google Shape;761;p1"/>
          <p:cNvGrpSpPr/>
          <p:nvPr/>
        </p:nvGrpSpPr>
        <p:grpSpPr>
          <a:xfrm>
            <a:off x="7047923" y="0"/>
            <a:ext cx="422503" cy="1286059"/>
            <a:chOff x="7856998" y="456300"/>
            <a:chExt cx="422503" cy="1286059"/>
          </a:xfrm>
        </p:grpSpPr>
        <p:sp>
          <p:nvSpPr>
            <p:cNvPr id="762" name="Google Shape;762;p1"/>
            <p:cNvSpPr/>
            <p:nvPr/>
          </p:nvSpPr>
          <p:spPr>
            <a:xfrm>
              <a:off x="8011260" y="1623103"/>
              <a:ext cx="119256" cy="119256"/>
            </a:xfrm>
            <a:custGeom>
              <a:rect b="b" l="l" r="r" t="t"/>
              <a:pathLst>
                <a:path extrusionOk="0" h="3410" w="3410">
                  <a:moveTo>
                    <a:pt x="1705" y="1"/>
                  </a:moveTo>
                  <a:cubicBezTo>
                    <a:pt x="752" y="1"/>
                    <a:pt x="1" y="752"/>
                    <a:pt x="1" y="1705"/>
                  </a:cubicBezTo>
                  <a:cubicBezTo>
                    <a:pt x="1" y="2657"/>
                    <a:pt x="752" y="3409"/>
                    <a:pt x="1705" y="3409"/>
                  </a:cubicBezTo>
                  <a:cubicBezTo>
                    <a:pt x="2632" y="3409"/>
                    <a:pt x="3409" y="2657"/>
                    <a:pt x="3409" y="1705"/>
                  </a:cubicBezTo>
                  <a:cubicBezTo>
                    <a:pt x="3409" y="752"/>
                    <a:pt x="2632" y="1"/>
                    <a:pt x="1705"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
            <p:cNvSpPr/>
            <p:nvPr/>
          </p:nvSpPr>
          <p:spPr>
            <a:xfrm>
              <a:off x="7856998" y="1447789"/>
              <a:ext cx="422503" cy="213052"/>
            </a:xfrm>
            <a:custGeom>
              <a:rect b="b" l="l" r="r" t="t"/>
              <a:pathLst>
                <a:path extrusionOk="0" h="6092" w="12081">
                  <a:moveTo>
                    <a:pt x="6041" y="1"/>
                  </a:moveTo>
                  <a:cubicBezTo>
                    <a:pt x="2707" y="1"/>
                    <a:pt x="1" y="2708"/>
                    <a:pt x="1" y="6041"/>
                  </a:cubicBezTo>
                  <a:lnTo>
                    <a:pt x="1"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64" name="Google Shape;764;p1"/>
            <p:cNvCxnSpPr/>
            <p:nvPr/>
          </p:nvCxnSpPr>
          <p:spPr>
            <a:xfrm rot="10800000">
              <a:off x="8068260" y="456300"/>
              <a:ext cx="0" cy="991500"/>
            </a:xfrm>
            <a:prstGeom prst="straightConnector1">
              <a:avLst/>
            </a:prstGeom>
            <a:noFill/>
            <a:ln cap="flat" cmpd="sng" w="19050">
              <a:solidFill>
                <a:schemeClr val="dk1"/>
              </a:solidFill>
              <a:prstDash val="solid"/>
              <a:round/>
              <a:headEnd len="sm" w="sm" type="none"/>
              <a:tailEnd len="sm" w="sm" type="none"/>
            </a:ln>
          </p:spPr>
        </p:cxnSp>
      </p:grpSp>
      <p:cxnSp>
        <p:nvCxnSpPr>
          <p:cNvPr id="765" name="Google Shape;765;p1"/>
          <p:cNvCxnSpPr/>
          <p:nvPr/>
        </p:nvCxnSpPr>
        <p:spPr>
          <a:xfrm>
            <a:off x="3705592" y="2871975"/>
            <a:ext cx="1732800" cy="0"/>
          </a:xfrm>
          <a:prstGeom prst="straightConnector1">
            <a:avLst/>
          </a:prstGeom>
          <a:noFill/>
          <a:ln cap="flat" cmpd="sng" w="19050">
            <a:solidFill>
              <a:schemeClr val="dk1"/>
            </a:solidFill>
            <a:prstDash val="solid"/>
            <a:round/>
            <a:headEnd len="sm" w="sm" type="none"/>
            <a:tailEnd len="sm" w="sm" type="none"/>
          </a:ln>
        </p:spPr>
      </p:cxnSp>
      <p:sp>
        <p:nvSpPr>
          <p:cNvPr id="766" name="Google Shape;766;p1"/>
          <p:cNvSpPr txBox="1"/>
          <p:nvPr>
            <p:ph idx="1" type="subTitle"/>
          </p:nvPr>
        </p:nvSpPr>
        <p:spPr>
          <a:xfrm>
            <a:off x="409275" y="3272561"/>
            <a:ext cx="2578200" cy="604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s-ES"/>
              <a:t>Jonny Pulido</a:t>
            </a:r>
            <a:endParaRPr/>
          </a:p>
          <a:p>
            <a:pPr indent="-304800" lvl="0" marL="457200" rtl="0" algn="l">
              <a:lnSpc>
                <a:spcPct val="100000"/>
              </a:lnSpc>
              <a:spcBef>
                <a:spcPts val="0"/>
              </a:spcBef>
              <a:spcAft>
                <a:spcPts val="0"/>
              </a:spcAft>
              <a:buSzPts val="1200"/>
              <a:buNone/>
            </a:pPr>
            <a:r>
              <a:rPr lang="es-ES"/>
              <a:t>Nayarit Gutiérrez</a:t>
            </a:r>
            <a:endParaRPr/>
          </a:p>
          <a:p>
            <a:pPr indent="-304800" lvl="0" marL="457200" rtl="0" algn="l">
              <a:lnSpc>
                <a:spcPct val="100000"/>
              </a:lnSpc>
              <a:spcBef>
                <a:spcPts val="0"/>
              </a:spcBef>
              <a:spcAft>
                <a:spcPts val="0"/>
              </a:spcAft>
              <a:buSzPts val="1200"/>
              <a:buNone/>
            </a:pPr>
            <a:r>
              <a:rPr lang="es-ES"/>
              <a:t>Angel Puentes</a:t>
            </a:r>
            <a:endParaRPr/>
          </a:p>
          <a:p>
            <a:pPr indent="-304800" lvl="0" marL="457200" rtl="0" algn="l">
              <a:lnSpc>
                <a:spcPct val="100000"/>
              </a:lnSpc>
              <a:spcBef>
                <a:spcPts val="0"/>
              </a:spcBef>
              <a:spcAft>
                <a:spcPts val="0"/>
              </a:spcAft>
              <a:buSzPts val="1200"/>
              <a:buNone/>
            </a:pPr>
            <a:r>
              <a:rPr lang="es-ES"/>
              <a:t>Lilley Caicedo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13"/>
          <p:cNvSpPr txBox="1"/>
          <p:nvPr>
            <p:ph type="title"/>
          </p:nvPr>
        </p:nvSpPr>
        <p:spPr>
          <a:xfrm>
            <a:off x="720000" y="9533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Delimi</a:t>
            </a:r>
            <a:r>
              <a:rPr lang="es-ES" sz="3200">
                <a:latin typeface="Times New Roman"/>
                <a:ea typeface="Times New Roman"/>
                <a:cs typeface="Times New Roman"/>
                <a:sym typeface="Times New Roman"/>
              </a:rPr>
              <a:t>tación</a:t>
            </a:r>
            <a:r>
              <a:rPr lang="es-ES" sz="3200">
                <a:solidFill>
                  <a:srgbClr val="000000"/>
                </a:solidFill>
                <a:latin typeface="Times New Roman"/>
                <a:ea typeface="Times New Roman"/>
                <a:cs typeface="Times New Roman"/>
                <a:sym typeface="Times New Roman"/>
              </a:rPr>
              <a:t> </a:t>
            </a:r>
            <a:endParaRPr/>
          </a:p>
        </p:txBody>
      </p:sp>
      <p:sp>
        <p:nvSpPr>
          <p:cNvPr id="884" name="Google Shape;884;p13"/>
          <p:cNvSpPr txBox="1"/>
          <p:nvPr>
            <p:ph idx="1" type="subTitle"/>
          </p:nvPr>
        </p:nvSpPr>
        <p:spPr>
          <a:xfrm>
            <a:off x="395108" y="1769489"/>
            <a:ext cx="8028900" cy="3532800"/>
          </a:xfrm>
          <a:prstGeom prst="rect">
            <a:avLst/>
          </a:prstGeom>
          <a:noFill/>
          <a:ln>
            <a:noFill/>
          </a:ln>
        </p:spPr>
        <p:txBody>
          <a:bodyPr anchorCtr="0" anchor="ctr" bIns="91425" lIns="91425" spcFirstLastPara="1" rIns="91425" wrap="square" tIns="91425">
            <a:noAutofit/>
          </a:bodyPr>
          <a:lstStyle/>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La delimitación de este  proyecto se estará aplicando en la empresa PATY SPORT,  ubicada en Bogotá</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más precisamente en usme-santa librada, el tiempo en el cual el proyecto se estará realizando seria de 2</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años los cuales </a:t>
            </a:r>
            <a:r>
              <a:rPr lang="es-ES" sz="1400">
                <a:latin typeface="Times New Roman"/>
                <a:ea typeface="Times New Roman"/>
                <a:cs typeface="Times New Roman"/>
                <a:sym typeface="Times New Roman"/>
              </a:rPr>
              <a:t>serán</a:t>
            </a:r>
            <a:r>
              <a:rPr lang="es-ES" sz="1400">
                <a:latin typeface="Times New Roman"/>
                <a:ea typeface="Times New Roman"/>
                <a:cs typeface="Times New Roman"/>
                <a:sym typeface="Times New Roman"/>
              </a:rPr>
              <a:t> los 6 trimestres a realizar el proyecto, en los cuales se estaría implementando una serie</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de mejoras y de alineamientos para que el cliente se pueda sentir satisfecho a la hora de recibir el aplicativo</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web.</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a:t> </a:t>
            </a:r>
            <a:br>
              <a:rPr lang="es-ES"/>
            </a:br>
            <a:br>
              <a:rPr lang="es-ES" sz="1400"/>
            </a:br>
            <a:br>
              <a:rPr lang="es-ES"/>
            </a:br>
            <a:endParaRPr>
              <a:solidFill>
                <a:srgbClr val="003399"/>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g28ee48132c4_3_98"/>
          <p:cNvSpPr txBox="1"/>
          <p:nvPr>
            <p:ph idx="1" type="subTitle"/>
          </p:nvPr>
        </p:nvSpPr>
        <p:spPr>
          <a:xfrm>
            <a:off x="431833" y="1036839"/>
            <a:ext cx="8028900" cy="353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Técnica: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Entrevista Directa.</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Instrumentos: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Cuestionario y encuesta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Metodología</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E</a:t>
            </a:r>
            <a:r>
              <a:rPr lang="es-ES" sz="1400">
                <a:latin typeface="Times New Roman"/>
                <a:ea typeface="Times New Roman"/>
                <a:cs typeface="Times New Roman"/>
                <a:sym typeface="Times New Roman"/>
              </a:rPr>
              <a:t>mbudo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se le aplican al rol de </a:t>
            </a:r>
            <a:r>
              <a:rPr lang="es-ES" sz="1400">
                <a:latin typeface="Times New Roman"/>
                <a:ea typeface="Times New Roman"/>
                <a:cs typeface="Times New Roman"/>
                <a:sym typeface="Times New Roman"/>
              </a:rPr>
              <a:t>administrador</a:t>
            </a:r>
            <a:r>
              <a:rPr lang="es-ES" sz="1400">
                <a:latin typeface="Times New Roman"/>
                <a:ea typeface="Times New Roman"/>
                <a:cs typeface="Times New Roman"/>
                <a:sym typeface="Times New Roman"/>
              </a:rPr>
              <a:t> y de propietario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br>
              <a:rPr lang="es-ES" sz="1400"/>
            </a:br>
            <a:br>
              <a:rPr lang="es-ES"/>
            </a:br>
            <a:endParaRPr>
              <a:solidFill>
                <a:srgbClr val="00339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g28ee48132c4_3_92"/>
          <p:cNvSpPr txBox="1"/>
          <p:nvPr>
            <p:ph type="title"/>
          </p:nvPr>
        </p:nvSpPr>
        <p:spPr>
          <a:xfrm>
            <a:off x="1162025" y="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Ro</a:t>
            </a:r>
            <a:r>
              <a:rPr lang="es-ES" sz="3200">
                <a:latin typeface="Times New Roman"/>
                <a:ea typeface="Times New Roman"/>
                <a:cs typeface="Times New Roman"/>
                <a:sym typeface="Times New Roman"/>
              </a:rPr>
              <a:t>les </a:t>
            </a:r>
            <a:endParaRPr/>
          </a:p>
        </p:txBody>
      </p:sp>
      <p:sp>
        <p:nvSpPr>
          <p:cNvPr id="895" name="Google Shape;895;g28ee48132c4_3_92"/>
          <p:cNvSpPr txBox="1"/>
          <p:nvPr>
            <p:ph idx="1" type="subTitle"/>
          </p:nvPr>
        </p:nvSpPr>
        <p:spPr>
          <a:xfrm>
            <a:off x="407750" y="293050"/>
            <a:ext cx="8798700" cy="43818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ctr">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Preg</a:t>
            </a:r>
            <a:r>
              <a:rPr lang="es-ES" sz="2200">
                <a:latin typeface="Times New Roman"/>
                <a:ea typeface="Times New Roman"/>
                <a:cs typeface="Times New Roman"/>
                <a:sym typeface="Times New Roman"/>
              </a:rPr>
              <a:t>untas</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Administrador</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1. </a:t>
            </a:r>
            <a:r>
              <a:rPr lang="es-ES" sz="1400">
                <a:latin typeface="Times New Roman"/>
                <a:ea typeface="Times New Roman"/>
                <a:cs typeface="Times New Roman"/>
                <a:sym typeface="Times New Roman"/>
              </a:rPr>
              <a:t>Cuál es su rol específico dentro de la empresa y que funciones cumple?</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2. </a:t>
            </a:r>
            <a:r>
              <a:rPr lang="es-ES" sz="1400">
                <a:latin typeface="Times New Roman"/>
                <a:ea typeface="Times New Roman"/>
                <a:cs typeface="Times New Roman"/>
                <a:sym typeface="Times New Roman"/>
              </a:rPr>
              <a:t>¿</a:t>
            </a:r>
            <a:r>
              <a:rPr lang="es-ES" sz="1400">
                <a:latin typeface="Times New Roman"/>
                <a:ea typeface="Times New Roman"/>
                <a:cs typeface="Times New Roman"/>
                <a:sym typeface="Times New Roman"/>
              </a:rPr>
              <a:t>Qué</a:t>
            </a:r>
            <a:r>
              <a:rPr lang="es-ES" sz="1400">
                <a:latin typeface="Times New Roman"/>
                <a:ea typeface="Times New Roman"/>
                <a:cs typeface="Times New Roman"/>
                <a:sym typeface="Times New Roman"/>
              </a:rPr>
              <a:t> herramientas utiliza actualmente para el sistema de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3.</a:t>
            </a:r>
            <a:r>
              <a:rPr lang="es-ES" sz="1400">
                <a:latin typeface="Times New Roman"/>
                <a:ea typeface="Times New Roman"/>
                <a:cs typeface="Times New Roman"/>
                <a:sym typeface="Times New Roman"/>
              </a:rPr>
              <a:t>¿Cuánto tiempo y recursos se invierten en el registro manual de las ventas</a:t>
            </a:r>
            <a:r>
              <a:rPr lang="es-ES"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4. ¿</a:t>
            </a:r>
            <a:r>
              <a:rPr lang="es-ES" sz="1400">
                <a:latin typeface="Times New Roman"/>
                <a:ea typeface="Times New Roman"/>
                <a:cs typeface="Times New Roman"/>
                <a:sym typeface="Times New Roman"/>
              </a:rPr>
              <a:t>Qué tan efectivo considera que es el método actual de registro de ventas</a:t>
            </a:r>
            <a:r>
              <a:rPr lang="es-ES"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5. ¿Ha habido situaciones en las que la desorganización en las ventas haya causado problemas significativos para la empresa?</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highlight>
                  <a:srgbClr val="F3F3F3"/>
                </a:highlight>
                <a:latin typeface="Times New Roman"/>
                <a:ea typeface="Times New Roman"/>
                <a:cs typeface="Times New Roman"/>
                <a:sym typeface="Times New Roman"/>
              </a:rPr>
              <a:t>6. ¿</a:t>
            </a:r>
            <a:r>
              <a:rPr lang="es-ES" sz="1400">
                <a:solidFill>
                  <a:srgbClr val="0D0D0D"/>
                </a:solidFill>
                <a:highlight>
                  <a:srgbClr val="F3F3F3"/>
                </a:highlight>
                <a:latin typeface="Times New Roman"/>
                <a:ea typeface="Times New Roman"/>
                <a:cs typeface="Times New Roman"/>
                <a:sym typeface="Times New Roman"/>
              </a:rPr>
              <a:t>Qué medidas ha tomado la empresa hasta ahora para abordar este problema</a:t>
            </a:r>
            <a:r>
              <a:rPr lang="es-ES" sz="1400">
                <a:highlight>
                  <a:srgbClr val="F3F3F3"/>
                </a:highlight>
                <a:latin typeface="Times New Roman"/>
                <a:ea typeface="Times New Roman"/>
                <a:cs typeface="Times New Roman"/>
                <a:sym typeface="Times New Roman"/>
              </a:rPr>
              <a:t>?</a:t>
            </a:r>
            <a:endParaRPr sz="1400">
              <a:highlight>
                <a:srgbClr val="F3F3F3"/>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highlight>
                  <a:srgbClr val="F3F3F3"/>
                </a:highlight>
                <a:latin typeface="Times New Roman"/>
                <a:ea typeface="Times New Roman"/>
                <a:cs typeface="Times New Roman"/>
                <a:sym typeface="Times New Roman"/>
              </a:rPr>
              <a:t>7. ¿</a:t>
            </a:r>
            <a:r>
              <a:rPr lang="es-ES" sz="1400">
                <a:solidFill>
                  <a:srgbClr val="0D0D0D"/>
                </a:solidFill>
                <a:highlight>
                  <a:srgbClr val="F3F3F3"/>
                </a:highlight>
                <a:latin typeface="Times New Roman"/>
                <a:ea typeface="Times New Roman"/>
                <a:cs typeface="Times New Roman"/>
                <a:sym typeface="Times New Roman"/>
              </a:rPr>
              <a:t>Cuál es su opinión sobre la posible resistencia al cambio por parte del equipo frente a la implementación de nuevas herramientas?</a:t>
            </a:r>
            <a:endParaRPr sz="1400">
              <a:highlight>
                <a:srgbClr val="F3F3F3"/>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8. </a:t>
            </a:r>
            <a:r>
              <a:rPr lang="es-ES" sz="1400">
                <a:latin typeface="Times New Roman"/>
                <a:ea typeface="Times New Roman"/>
                <a:cs typeface="Times New Roman"/>
                <a:sym typeface="Times New Roman"/>
              </a:rPr>
              <a:t>¿Cómo gestionan actualmente las quejas o problemas de los clientes relacionados con las ventas en PATY SPORT?</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9. </a:t>
            </a:r>
            <a:r>
              <a:rPr lang="es-ES" sz="1400">
                <a:latin typeface="Times New Roman"/>
                <a:ea typeface="Times New Roman"/>
                <a:cs typeface="Times New Roman"/>
                <a:sym typeface="Times New Roman"/>
              </a:rPr>
              <a:t>¿Cuál es su estrategia para mantener actualizado el inventario y garantizar que los productos más populares estén siempre disponibles para los clientes?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s-ES" sz="1400">
                <a:latin typeface="Times New Roman"/>
                <a:ea typeface="Times New Roman"/>
                <a:cs typeface="Times New Roman"/>
                <a:sym typeface="Times New Roman"/>
              </a:rPr>
              <a:t>10. ¿Qué tan flexible es el proceso de ventas actual para adaptarse a cambios en la demanda del mercado o en las preferencias de los clientes?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g28ee48132c4_3_103"/>
          <p:cNvSpPr txBox="1"/>
          <p:nvPr>
            <p:ph idx="1" type="subTitle"/>
          </p:nvPr>
        </p:nvSpPr>
        <p:spPr>
          <a:xfrm>
            <a:off x="172650" y="234100"/>
            <a:ext cx="8798700" cy="416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Preg</a:t>
            </a:r>
            <a:r>
              <a:rPr lang="es-ES" sz="2200">
                <a:latin typeface="Times New Roman"/>
                <a:ea typeface="Times New Roman"/>
                <a:cs typeface="Times New Roman"/>
                <a:sym typeface="Times New Roman"/>
              </a:rPr>
              <a:t>untas</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b="1" lang="es-ES" sz="1400">
                <a:latin typeface="Times New Roman"/>
                <a:ea typeface="Times New Roman"/>
                <a:cs typeface="Times New Roman"/>
                <a:sym typeface="Times New Roman"/>
              </a:rPr>
              <a:t>Propietario </a:t>
            </a:r>
            <a:endParaRPr b="1"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1. ¿Cómo evalúa el desempeño actual del equipo de ventas en la empresa?</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2. ¿Ha notado alguna discrepancia entre las ventas registradas manualmente y las ventas reales?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3. ¿Cuáles son las mayores preocupaciones relacionadas con el proceso actual de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4.¿Qué beneficios cree que traería consigo la implementación de un sistema de ventas automatizado?</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5. ¿Cuál es su opinión sobre la posible resistencia al cambio por parte del equipo frente a la implementación de nuevas herramientas?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6. </a:t>
            </a:r>
            <a:r>
              <a:rPr lang="es-ES" sz="1400">
                <a:latin typeface="Times New Roman"/>
                <a:ea typeface="Times New Roman"/>
                <a:cs typeface="Times New Roman"/>
                <a:sym typeface="Times New Roman"/>
              </a:rPr>
              <a:t>¿Cuáles son los principales obstáculos que enfrenta el equipo de ventas en el día a día y cómo cree que podrían superarse?</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7. ¿Qué medidas específicas ha implementado hasta ahora para mejorar la eficiencia en la gestión de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8. ¿Cómo ha afectado la desorganización en las ventas a la percepción general de la marca PATY SPORT en el mercado?</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9. ¿Ha notado una disminución en los ingresos y márgenes de beneficio como resultado de los problemas en la gestión de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rPr lang="es-ES" sz="1400">
                <a:latin typeface="Times New Roman"/>
                <a:ea typeface="Times New Roman"/>
                <a:cs typeface="Times New Roman"/>
                <a:sym typeface="Times New Roman"/>
              </a:rPr>
              <a:t>10. ¿Ha notado una disminución en los ingresos y márgenes de beneficio como resultado de los problemas en la gestión de ventas?</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g1f303fa9f24_1_0"/>
          <p:cNvSpPr txBox="1"/>
          <p:nvPr>
            <p:ph idx="1" type="subTitle"/>
          </p:nvPr>
        </p:nvSpPr>
        <p:spPr>
          <a:xfrm>
            <a:off x="172650" y="0"/>
            <a:ext cx="8798700" cy="4164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BP</a:t>
            </a:r>
            <a:r>
              <a:rPr lang="es-ES" sz="2200">
                <a:latin typeface="Times New Roman"/>
                <a:ea typeface="Times New Roman"/>
                <a:cs typeface="Times New Roman"/>
                <a:sym typeface="Times New Roman"/>
              </a:rPr>
              <a:t>MN</a:t>
            </a:r>
            <a:endParaRPr sz="22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p:txBody>
      </p:sp>
      <p:pic>
        <p:nvPicPr>
          <p:cNvPr id="906" name="Google Shape;906;g1f303fa9f24_1_0"/>
          <p:cNvPicPr preferRelativeResize="0"/>
          <p:nvPr/>
        </p:nvPicPr>
        <p:blipFill rotWithShape="1">
          <a:blip r:embed="rId3">
            <a:alphaModFix/>
          </a:blip>
          <a:srcRect b="0" l="0" r="0" t="0"/>
          <a:stretch/>
        </p:blipFill>
        <p:spPr>
          <a:xfrm>
            <a:off x="0" y="448812"/>
            <a:ext cx="9144000" cy="42458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g1f4a2c93ca2_1_0"/>
          <p:cNvSpPr txBox="1"/>
          <p:nvPr>
            <p:ph idx="1" type="subTitle"/>
          </p:nvPr>
        </p:nvSpPr>
        <p:spPr>
          <a:xfrm>
            <a:off x="172650" y="0"/>
            <a:ext cx="8887800" cy="5046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200"/>
              <a:buNone/>
            </a:pPr>
            <a:r>
              <a:rPr lang="es-ES" sz="2200">
                <a:solidFill>
                  <a:schemeClr val="dk2"/>
                </a:solidFill>
                <a:latin typeface="Times New Roman"/>
                <a:ea typeface="Times New Roman"/>
                <a:cs typeface="Times New Roman"/>
                <a:sym typeface="Times New Roman"/>
              </a:rPr>
              <a:t>Mapa de procesos</a:t>
            </a:r>
            <a:endParaRPr b="1" sz="1800">
              <a:solidFill>
                <a:srgbClr val="0D0D0D"/>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p:txBody>
      </p:sp>
      <p:pic>
        <p:nvPicPr>
          <p:cNvPr id="912" name="Google Shape;912;g1f4a2c93ca2_1_0"/>
          <p:cNvPicPr preferRelativeResize="0"/>
          <p:nvPr/>
        </p:nvPicPr>
        <p:blipFill>
          <a:blip r:embed="rId3">
            <a:alphaModFix/>
          </a:blip>
          <a:stretch>
            <a:fillRect/>
          </a:stretch>
        </p:blipFill>
        <p:spPr>
          <a:xfrm>
            <a:off x="1618225" y="536700"/>
            <a:ext cx="5641500" cy="42212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g1f4a189faec_1_0"/>
          <p:cNvSpPr txBox="1"/>
          <p:nvPr>
            <p:ph type="ctrTitle"/>
          </p:nvPr>
        </p:nvSpPr>
        <p:spPr>
          <a:xfrm>
            <a:off x="596300" y="116895"/>
            <a:ext cx="4924200" cy="8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ES" sz="2700">
                <a:latin typeface="Times New Roman"/>
                <a:ea typeface="Times New Roman"/>
                <a:cs typeface="Times New Roman"/>
                <a:sym typeface="Times New Roman"/>
              </a:rPr>
              <a:t>Mockups</a:t>
            </a:r>
            <a:endParaRPr sz="2700">
              <a:latin typeface="Times New Roman"/>
              <a:ea typeface="Times New Roman"/>
              <a:cs typeface="Times New Roman"/>
              <a:sym typeface="Times New Roman"/>
            </a:endParaRPr>
          </a:p>
        </p:txBody>
      </p:sp>
      <p:sp>
        <p:nvSpPr>
          <p:cNvPr id="918" name="Google Shape;918;g1f4a189faec_1_0"/>
          <p:cNvSpPr txBox="1"/>
          <p:nvPr>
            <p:ph idx="1" type="subTitle"/>
          </p:nvPr>
        </p:nvSpPr>
        <p:spPr>
          <a:xfrm>
            <a:off x="803150" y="1504924"/>
            <a:ext cx="7020000" cy="10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ES"/>
              <a:t>Link: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u="sng">
                <a:solidFill>
                  <a:schemeClr val="hlink"/>
                </a:solidFill>
                <a:hlinkClick r:id="rId3"/>
              </a:rPr>
              <a:t>https://www.figma.com/file/Aas081SJuRpXB0DV57AQDt/Untitled?type=design&amp;node-id=0%3A1&amp;mode=dev&amp;t=hBOV7q9BADpZ9Erd-1</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2"/>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3500"/>
              <a:buFont typeface="Arial"/>
              <a:buChar char="•"/>
            </a:pPr>
            <a:r>
              <a:rPr lang="es-ES">
                <a:latin typeface="Times New Roman"/>
                <a:ea typeface="Times New Roman"/>
                <a:cs typeface="Times New Roman"/>
                <a:sym typeface="Times New Roman"/>
              </a:rPr>
              <a:t>Contenido</a:t>
            </a:r>
            <a:endParaRPr/>
          </a:p>
        </p:txBody>
      </p:sp>
      <p:sp>
        <p:nvSpPr>
          <p:cNvPr id="772" name="Google Shape;772;p2"/>
          <p:cNvSpPr txBox="1"/>
          <p:nvPr>
            <p:ph idx="2" type="title"/>
          </p:nvPr>
        </p:nvSpPr>
        <p:spPr>
          <a:xfrm>
            <a:off x="87240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01</a:t>
            </a:r>
            <a:endParaRPr>
              <a:latin typeface="Times New Roman"/>
              <a:ea typeface="Times New Roman"/>
              <a:cs typeface="Times New Roman"/>
              <a:sym typeface="Times New Roman"/>
            </a:endParaRPr>
          </a:p>
        </p:txBody>
      </p:sp>
      <p:sp>
        <p:nvSpPr>
          <p:cNvPr id="773" name="Google Shape;773;p2"/>
          <p:cNvSpPr txBox="1"/>
          <p:nvPr>
            <p:ph idx="3" type="title"/>
          </p:nvPr>
        </p:nvSpPr>
        <p:spPr>
          <a:xfrm>
            <a:off x="872400" y="3201099"/>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04</a:t>
            </a:r>
            <a:endParaRPr>
              <a:latin typeface="Times New Roman"/>
              <a:ea typeface="Times New Roman"/>
              <a:cs typeface="Times New Roman"/>
              <a:sym typeface="Times New Roman"/>
            </a:endParaRPr>
          </a:p>
        </p:txBody>
      </p:sp>
      <p:sp>
        <p:nvSpPr>
          <p:cNvPr id="774" name="Google Shape;774;p2"/>
          <p:cNvSpPr txBox="1"/>
          <p:nvPr>
            <p:ph idx="4" type="title"/>
          </p:nvPr>
        </p:nvSpPr>
        <p:spPr>
          <a:xfrm>
            <a:off x="341925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02</a:t>
            </a:r>
            <a:endParaRPr>
              <a:latin typeface="Times New Roman"/>
              <a:ea typeface="Times New Roman"/>
              <a:cs typeface="Times New Roman"/>
              <a:sym typeface="Times New Roman"/>
            </a:endParaRPr>
          </a:p>
        </p:txBody>
      </p:sp>
      <p:sp>
        <p:nvSpPr>
          <p:cNvPr id="775" name="Google Shape;775;p2"/>
          <p:cNvSpPr txBox="1"/>
          <p:nvPr>
            <p:ph idx="5" type="title"/>
          </p:nvPr>
        </p:nvSpPr>
        <p:spPr>
          <a:xfrm>
            <a:off x="3419250" y="3201099"/>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05</a:t>
            </a:r>
            <a:endParaRPr>
              <a:latin typeface="Times New Roman"/>
              <a:ea typeface="Times New Roman"/>
              <a:cs typeface="Times New Roman"/>
              <a:sym typeface="Times New Roman"/>
            </a:endParaRPr>
          </a:p>
        </p:txBody>
      </p:sp>
      <p:sp>
        <p:nvSpPr>
          <p:cNvPr id="776" name="Google Shape;776;p2"/>
          <p:cNvSpPr txBox="1"/>
          <p:nvPr>
            <p:ph idx="6" type="title"/>
          </p:nvPr>
        </p:nvSpPr>
        <p:spPr>
          <a:xfrm>
            <a:off x="596610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03</a:t>
            </a:r>
            <a:endParaRPr>
              <a:latin typeface="Times New Roman"/>
              <a:ea typeface="Times New Roman"/>
              <a:cs typeface="Times New Roman"/>
              <a:sym typeface="Times New Roman"/>
            </a:endParaRPr>
          </a:p>
        </p:txBody>
      </p:sp>
      <p:sp>
        <p:nvSpPr>
          <p:cNvPr id="777" name="Google Shape;777;p2"/>
          <p:cNvSpPr txBox="1"/>
          <p:nvPr>
            <p:ph idx="7" type="title"/>
          </p:nvPr>
        </p:nvSpPr>
        <p:spPr>
          <a:xfrm>
            <a:off x="5966100" y="3201099"/>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06</a:t>
            </a:r>
            <a:endParaRPr>
              <a:latin typeface="Times New Roman"/>
              <a:ea typeface="Times New Roman"/>
              <a:cs typeface="Times New Roman"/>
              <a:sym typeface="Times New Roman"/>
            </a:endParaRPr>
          </a:p>
        </p:txBody>
      </p:sp>
      <p:sp>
        <p:nvSpPr>
          <p:cNvPr id="778" name="Google Shape;778;p2"/>
          <p:cNvSpPr txBox="1"/>
          <p:nvPr>
            <p:ph idx="1" type="subTitle"/>
          </p:nvPr>
        </p:nvSpPr>
        <p:spPr>
          <a:xfrm>
            <a:off x="872400" y="2187975"/>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Problemática</a:t>
            </a:r>
            <a:endParaRPr/>
          </a:p>
        </p:txBody>
      </p:sp>
      <p:sp>
        <p:nvSpPr>
          <p:cNvPr id="779" name="Google Shape;779;p2"/>
          <p:cNvSpPr txBox="1"/>
          <p:nvPr>
            <p:ph idx="8" type="subTitle"/>
          </p:nvPr>
        </p:nvSpPr>
        <p:spPr>
          <a:xfrm>
            <a:off x="3419250" y="2187975"/>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Pregunta problema</a:t>
            </a:r>
            <a:endParaRPr/>
          </a:p>
        </p:txBody>
      </p:sp>
      <p:sp>
        <p:nvSpPr>
          <p:cNvPr id="780" name="Google Shape;780;p2"/>
          <p:cNvSpPr txBox="1"/>
          <p:nvPr>
            <p:ph idx="9" type="subTitle"/>
          </p:nvPr>
        </p:nvSpPr>
        <p:spPr>
          <a:xfrm>
            <a:off x="5966100" y="2187975"/>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Objetivo general</a:t>
            </a:r>
            <a:endParaRPr/>
          </a:p>
        </p:txBody>
      </p:sp>
      <p:sp>
        <p:nvSpPr>
          <p:cNvPr id="781" name="Google Shape;781;p2"/>
          <p:cNvSpPr txBox="1"/>
          <p:nvPr>
            <p:ph idx="13" type="subTitle"/>
          </p:nvPr>
        </p:nvSpPr>
        <p:spPr>
          <a:xfrm>
            <a:off x="872400" y="3773850"/>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Objetivos específicos</a:t>
            </a:r>
            <a:endParaRPr/>
          </a:p>
        </p:txBody>
      </p:sp>
      <p:sp>
        <p:nvSpPr>
          <p:cNvPr id="782" name="Google Shape;782;p2"/>
          <p:cNvSpPr txBox="1"/>
          <p:nvPr>
            <p:ph idx="14" type="subTitle"/>
          </p:nvPr>
        </p:nvSpPr>
        <p:spPr>
          <a:xfrm>
            <a:off x="3419250" y="3773850"/>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Justificación</a:t>
            </a:r>
            <a:endParaRPr/>
          </a:p>
        </p:txBody>
      </p:sp>
      <p:sp>
        <p:nvSpPr>
          <p:cNvPr id="783" name="Google Shape;783;p2"/>
          <p:cNvSpPr txBox="1"/>
          <p:nvPr>
            <p:ph idx="15" type="subTitle"/>
          </p:nvPr>
        </p:nvSpPr>
        <p:spPr>
          <a:xfrm>
            <a:off x="5966100" y="3773850"/>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Alcance y Delimitación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g28ee48132c4_3_75"/>
          <p:cNvSpPr txBox="1"/>
          <p:nvPr>
            <p:ph type="title"/>
          </p:nvPr>
        </p:nvSpPr>
        <p:spPr>
          <a:xfrm>
            <a:off x="720000" y="539500"/>
            <a:ext cx="7704000" cy="5727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0"/>
              </a:spcAft>
              <a:buSzPts val="3500"/>
              <a:buFont typeface="Arial"/>
              <a:buChar char="•"/>
            </a:pPr>
            <a:r>
              <a:rPr lang="es-ES">
                <a:latin typeface="Times New Roman"/>
                <a:ea typeface="Times New Roman"/>
                <a:cs typeface="Times New Roman"/>
                <a:sym typeface="Times New Roman"/>
              </a:rPr>
              <a:t>Contenido</a:t>
            </a:r>
            <a:endParaRPr/>
          </a:p>
        </p:txBody>
      </p:sp>
      <p:sp>
        <p:nvSpPr>
          <p:cNvPr id="789" name="Google Shape;789;g28ee48132c4_3_75"/>
          <p:cNvSpPr txBox="1"/>
          <p:nvPr>
            <p:ph idx="2" type="title"/>
          </p:nvPr>
        </p:nvSpPr>
        <p:spPr>
          <a:xfrm>
            <a:off x="1681800"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07</a:t>
            </a:r>
            <a:endParaRPr>
              <a:latin typeface="Times New Roman"/>
              <a:ea typeface="Times New Roman"/>
              <a:cs typeface="Times New Roman"/>
              <a:sym typeface="Times New Roman"/>
            </a:endParaRPr>
          </a:p>
        </p:txBody>
      </p:sp>
      <p:sp>
        <p:nvSpPr>
          <p:cNvPr id="790" name="Google Shape;790;g28ee48132c4_3_75"/>
          <p:cNvSpPr txBox="1"/>
          <p:nvPr>
            <p:ph idx="4" type="title"/>
          </p:nvPr>
        </p:nvSpPr>
        <p:spPr>
          <a:xfrm>
            <a:off x="6604575" y="1615276"/>
            <a:ext cx="1074600" cy="572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ES">
                <a:latin typeface="Times New Roman"/>
                <a:ea typeface="Times New Roman"/>
                <a:cs typeface="Times New Roman"/>
                <a:sym typeface="Times New Roman"/>
              </a:rPr>
              <a:t>08</a:t>
            </a:r>
            <a:endParaRPr>
              <a:latin typeface="Times New Roman"/>
              <a:ea typeface="Times New Roman"/>
              <a:cs typeface="Times New Roman"/>
              <a:sym typeface="Times New Roman"/>
            </a:endParaRPr>
          </a:p>
        </p:txBody>
      </p:sp>
      <p:sp>
        <p:nvSpPr>
          <p:cNvPr id="791" name="Google Shape;791;g28ee48132c4_3_75"/>
          <p:cNvSpPr txBox="1"/>
          <p:nvPr>
            <p:ph idx="1" type="subTitle"/>
          </p:nvPr>
        </p:nvSpPr>
        <p:spPr>
          <a:xfrm>
            <a:off x="872400" y="2187975"/>
            <a:ext cx="37227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Técnicas e instrumentos de recolección </a:t>
            </a:r>
            <a:endParaRPr/>
          </a:p>
        </p:txBody>
      </p:sp>
      <p:sp>
        <p:nvSpPr>
          <p:cNvPr id="792" name="Google Shape;792;g28ee48132c4_3_75"/>
          <p:cNvSpPr txBox="1"/>
          <p:nvPr>
            <p:ph idx="8" type="subTitle"/>
          </p:nvPr>
        </p:nvSpPr>
        <p:spPr>
          <a:xfrm>
            <a:off x="5886575" y="2256300"/>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BPMN </a:t>
            </a:r>
            <a:endParaRPr/>
          </a:p>
        </p:txBody>
      </p:sp>
      <p:sp>
        <p:nvSpPr>
          <p:cNvPr id="793" name="Google Shape;793;g28ee48132c4_3_75"/>
          <p:cNvSpPr txBox="1"/>
          <p:nvPr/>
        </p:nvSpPr>
        <p:spPr>
          <a:xfrm>
            <a:off x="1024650" y="3182750"/>
            <a:ext cx="30000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500">
                <a:solidFill>
                  <a:schemeClr val="dk2"/>
                </a:solidFill>
                <a:latin typeface="Times New Roman"/>
                <a:ea typeface="Times New Roman"/>
                <a:cs typeface="Times New Roman"/>
                <a:sym typeface="Times New Roman"/>
              </a:rPr>
              <a:t>09</a:t>
            </a:r>
            <a:endParaRPr/>
          </a:p>
        </p:txBody>
      </p:sp>
      <p:sp>
        <p:nvSpPr>
          <p:cNvPr id="794" name="Google Shape;794;g28ee48132c4_3_75"/>
          <p:cNvSpPr txBox="1"/>
          <p:nvPr>
            <p:ph idx="8" type="subTitle"/>
          </p:nvPr>
        </p:nvSpPr>
        <p:spPr>
          <a:xfrm>
            <a:off x="872400" y="3982325"/>
            <a:ext cx="2305500" cy="630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ES">
                <a:latin typeface="Times New Roman"/>
                <a:ea typeface="Times New Roman"/>
                <a:cs typeface="Times New Roman"/>
                <a:sym typeface="Times New Roman"/>
              </a:rPr>
              <a:t>Mockups</a:t>
            </a:r>
            <a:r>
              <a:rPr lang="es-ES">
                <a:latin typeface="Times New Roman"/>
                <a:ea typeface="Times New Roman"/>
                <a:cs typeface="Times New Roman"/>
                <a:sym typeface="Times New Roman"/>
              </a:rPr>
              <a:t> </a:t>
            </a:r>
            <a:endParaRPr/>
          </a:p>
        </p:txBody>
      </p:sp>
      <p:sp>
        <p:nvSpPr>
          <p:cNvPr id="795" name="Google Shape;795;g28ee48132c4_3_75"/>
          <p:cNvSpPr txBox="1"/>
          <p:nvPr/>
        </p:nvSpPr>
        <p:spPr>
          <a:xfrm>
            <a:off x="4679175" y="3517700"/>
            <a:ext cx="300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3500">
                <a:solidFill>
                  <a:schemeClr val="dk2"/>
                </a:solidFill>
                <a:latin typeface="Times New Roman"/>
                <a:ea typeface="Times New Roman"/>
                <a:cs typeface="Times New Roman"/>
                <a:sym typeface="Times New Roman"/>
              </a:rPr>
              <a:t>10</a:t>
            </a:r>
            <a:endParaRPr b="1" sz="35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3500">
              <a:solidFill>
                <a:schemeClr val="dk2"/>
              </a:solidFill>
              <a:latin typeface="Times New Roman"/>
              <a:ea typeface="Times New Roman"/>
              <a:cs typeface="Times New Roman"/>
              <a:sym typeface="Times New Roman"/>
            </a:endParaRPr>
          </a:p>
        </p:txBody>
      </p:sp>
      <p:sp>
        <p:nvSpPr>
          <p:cNvPr id="796" name="Google Shape;796;g28ee48132c4_3_75"/>
          <p:cNvSpPr txBox="1"/>
          <p:nvPr/>
        </p:nvSpPr>
        <p:spPr>
          <a:xfrm>
            <a:off x="4595100" y="431387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400">
                <a:solidFill>
                  <a:schemeClr val="dk1"/>
                </a:solidFill>
                <a:latin typeface="Times New Roman"/>
                <a:ea typeface="Times New Roman"/>
                <a:cs typeface="Times New Roman"/>
                <a:sym typeface="Times New Roman"/>
              </a:rPr>
              <a:t>Mapa de procesos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3"/>
          <p:cNvSpPr txBox="1"/>
          <p:nvPr>
            <p:ph type="title"/>
          </p:nvPr>
        </p:nvSpPr>
        <p:spPr>
          <a:xfrm>
            <a:off x="470146" y="305600"/>
            <a:ext cx="6317100" cy="79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Plante</a:t>
            </a:r>
            <a:r>
              <a:rPr lang="es-ES" sz="3200">
                <a:latin typeface="Times New Roman"/>
                <a:ea typeface="Times New Roman"/>
                <a:cs typeface="Times New Roman"/>
                <a:sym typeface="Times New Roman"/>
              </a:rPr>
              <a:t>amiento</a:t>
            </a:r>
            <a:r>
              <a:rPr lang="es-ES" sz="3200">
                <a:solidFill>
                  <a:schemeClr val="dk2"/>
                </a:solidFill>
                <a:latin typeface="Times New Roman"/>
                <a:ea typeface="Times New Roman"/>
                <a:cs typeface="Times New Roman"/>
                <a:sym typeface="Times New Roman"/>
              </a:rPr>
              <a:t> de</a:t>
            </a:r>
            <a:r>
              <a:rPr lang="es-ES" sz="3200">
                <a:latin typeface="Times New Roman"/>
                <a:ea typeface="Times New Roman"/>
                <a:cs typeface="Times New Roman"/>
                <a:sym typeface="Times New Roman"/>
              </a:rPr>
              <a:t>l probl</a:t>
            </a:r>
            <a:r>
              <a:rPr lang="es-ES" sz="3200">
                <a:solidFill>
                  <a:schemeClr val="dk2"/>
                </a:solidFill>
                <a:latin typeface="Times New Roman"/>
                <a:ea typeface="Times New Roman"/>
                <a:cs typeface="Times New Roman"/>
                <a:sym typeface="Times New Roman"/>
              </a:rPr>
              <a:t>ema</a:t>
            </a:r>
            <a:r>
              <a:rPr lang="es-ES" sz="3200">
                <a:solidFill>
                  <a:srgbClr val="0101FE"/>
                </a:solidFill>
                <a:latin typeface="Times New Roman"/>
                <a:ea typeface="Times New Roman"/>
                <a:cs typeface="Times New Roman"/>
                <a:sym typeface="Times New Roman"/>
              </a:rPr>
              <a:t> </a:t>
            </a:r>
            <a:endParaRPr>
              <a:solidFill>
                <a:srgbClr val="0101FE"/>
              </a:solidFill>
            </a:endParaRPr>
          </a:p>
        </p:txBody>
      </p:sp>
      <p:sp>
        <p:nvSpPr>
          <p:cNvPr id="802" name="Google Shape;802;p3"/>
          <p:cNvSpPr txBox="1"/>
          <p:nvPr>
            <p:ph idx="1" type="subTitle"/>
          </p:nvPr>
        </p:nvSpPr>
        <p:spPr>
          <a:xfrm>
            <a:off x="470150" y="1210250"/>
            <a:ext cx="8061000" cy="3267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La empresa PATY SPORT que está ubicada en bogotá, específicamente en la localidad de usme en la dirección TV 2 ESTE #83-83 SUR,  vende ropa de moda Sport para dama y caballero, a partir de lo analizado en el levantamiento de información de la empresa PATY SPORT, dió como resultado la identificación de un problema en la desorganización de ventas, debido a que a la hora de diligenciar una venta el empresario lo hace en un cuaderno de forma manual y esto puede ocasionar pérdidas de ventas.</a:t>
            </a:r>
            <a:endParaRPr sz="1400">
              <a:latin typeface="Times New Roman"/>
              <a:ea typeface="Times New Roman"/>
              <a:cs typeface="Times New Roman"/>
              <a:sym typeface="Times New Roman"/>
            </a:endParaRPr>
          </a:p>
        </p:txBody>
      </p:sp>
      <p:grpSp>
        <p:nvGrpSpPr>
          <p:cNvPr id="803" name="Google Shape;803;p3"/>
          <p:cNvGrpSpPr/>
          <p:nvPr/>
        </p:nvGrpSpPr>
        <p:grpSpPr>
          <a:xfrm rot="10800000">
            <a:off x="8625196" y="135041"/>
            <a:ext cx="374394" cy="962866"/>
            <a:chOff x="-720900" y="1958300"/>
            <a:chExt cx="462900" cy="1190488"/>
          </a:xfrm>
        </p:grpSpPr>
        <p:sp>
          <p:nvSpPr>
            <p:cNvPr id="804" name="Google Shape;804;p3"/>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3"/>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3"/>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3"/>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3"/>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3"/>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3"/>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3"/>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3"/>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3"/>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3"/>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3"/>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3"/>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3"/>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3"/>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g28ee48132c4_3_46"/>
          <p:cNvSpPr txBox="1"/>
          <p:nvPr>
            <p:ph type="title"/>
          </p:nvPr>
        </p:nvSpPr>
        <p:spPr>
          <a:xfrm>
            <a:off x="1119431" y="805896"/>
            <a:ext cx="3971700" cy="792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Pregunta </a:t>
            </a:r>
            <a:r>
              <a:rPr lang="es-ES" sz="3200">
                <a:latin typeface="Times New Roman"/>
                <a:ea typeface="Times New Roman"/>
                <a:cs typeface="Times New Roman"/>
                <a:sym typeface="Times New Roman"/>
              </a:rPr>
              <a:t>problema</a:t>
            </a:r>
            <a:endParaRPr/>
          </a:p>
        </p:txBody>
      </p:sp>
      <p:sp>
        <p:nvSpPr>
          <p:cNvPr id="824" name="Google Shape;824;g28ee48132c4_3_46"/>
          <p:cNvSpPr txBox="1"/>
          <p:nvPr>
            <p:ph idx="1" type="subTitle"/>
          </p:nvPr>
        </p:nvSpPr>
        <p:spPr>
          <a:xfrm>
            <a:off x="1269200" y="2180100"/>
            <a:ext cx="6918900" cy="1280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sz="1600">
              <a:highlight>
                <a:schemeClr val="lt1"/>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600">
                <a:highlight>
                  <a:schemeClr val="lt1"/>
                </a:highlight>
                <a:latin typeface="Times New Roman"/>
                <a:ea typeface="Times New Roman"/>
                <a:cs typeface="Times New Roman"/>
                <a:sym typeface="Times New Roman"/>
              </a:rPr>
              <a:t>¿ Al realizar el aplicativo de inventario será más factible que los productos tengan una organización?</a:t>
            </a:r>
            <a:endParaRPr sz="1600">
              <a:highlight>
                <a:schemeClr val="lt1"/>
              </a:highlight>
              <a:latin typeface="Times New Roman"/>
              <a:ea typeface="Times New Roman"/>
              <a:cs typeface="Times New Roman"/>
              <a:sym typeface="Times New Roman"/>
            </a:endParaRPr>
          </a:p>
        </p:txBody>
      </p:sp>
      <p:grpSp>
        <p:nvGrpSpPr>
          <p:cNvPr id="825" name="Google Shape;825;g28ee48132c4_3_46"/>
          <p:cNvGrpSpPr/>
          <p:nvPr/>
        </p:nvGrpSpPr>
        <p:grpSpPr>
          <a:xfrm rot="10800000">
            <a:off x="8625196" y="135039"/>
            <a:ext cx="374394" cy="962867"/>
            <a:chOff x="-720900" y="1958300"/>
            <a:chExt cx="462900" cy="1190488"/>
          </a:xfrm>
        </p:grpSpPr>
        <p:sp>
          <p:nvSpPr>
            <p:cNvPr id="826" name="Google Shape;826;g28ee48132c4_3_46"/>
            <p:cNvSpPr/>
            <p:nvPr/>
          </p:nvSpPr>
          <p:spPr>
            <a:xfrm>
              <a:off x="-3240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g28ee48132c4_3_46"/>
            <p:cNvSpPr/>
            <p:nvPr/>
          </p:nvSpPr>
          <p:spPr>
            <a:xfrm>
              <a:off x="-3240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g28ee48132c4_3_46"/>
            <p:cNvSpPr/>
            <p:nvPr/>
          </p:nvSpPr>
          <p:spPr>
            <a:xfrm>
              <a:off x="-3240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g28ee48132c4_3_46"/>
            <p:cNvSpPr/>
            <p:nvPr/>
          </p:nvSpPr>
          <p:spPr>
            <a:xfrm>
              <a:off x="-3240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g28ee48132c4_3_46"/>
            <p:cNvSpPr/>
            <p:nvPr/>
          </p:nvSpPr>
          <p:spPr>
            <a:xfrm>
              <a:off x="-52245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g28ee48132c4_3_46"/>
            <p:cNvSpPr/>
            <p:nvPr/>
          </p:nvSpPr>
          <p:spPr>
            <a:xfrm>
              <a:off x="-52245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g28ee48132c4_3_46"/>
            <p:cNvSpPr/>
            <p:nvPr/>
          </p:nvSpPr>
          <p:spPr>
            <a:xfrm>
              <a:off x="-52245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g28ee48132c4_3_46"/>
            <p:cNvSpPr/>
            <p:nvPr/>
          </p:nvSpPr>
          <p:spPr>
            <a:xfrm>
              <a:off x="-52245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g28ee48132c4_3_46"/>
            <p:cNvSpPr/>
            <p:nvPr/>
          </p:nvSpPr>
          <p:spPr>
            <a:xfrm>
              <a:off x="-720900" y="280167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g28ee48132c4_3_46"/>
            <p:cNvSpPr/>
            <p:nvPr/>
          </p:nvSpPr>
          <p:spPr>
            <a:xfrm>
              <a:off x="-720900" y="308278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g28ee48132c4_3_46"/>
            <p:cNvSpPr/>
            <p:nvPr/>
          </p:nvSpPr>
          <p:spPr>
            <a:xfrm>
              <a:off x="-720900" y="2239425"/>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g28ee48132c4_3_46"/>
            <p:cNvSpPr/>
            <p:nvPr/>
          </p:nvSpPr>
          <p:spPr>
            <a:xfrm>
              <a:off x="-720900" y="2520538"/>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g28ee48132c4_3_46"/>
            <p:cNvSpPr/>
            <p:nvPr/>
          </p:nvSpPr>
          <p:spPr>
            <a:xfrm>
              <a:off x="-3240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g28ee48132c4_3_46"/>
            <p:cNvSpPr/>
            <p:nvPr/>
          </p:nvSpPr>
          <p:spPr>
            <a:xfrm>
              <a:off x="-52245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g28ee48132c4_3_46"/>
            <p:cNvSpPr/>
            <p:nvPr/>
          </p:nvSpPr>
          <p:spPr>
            <a:xfrm>
              <a:off x="-720900" y="1958300"/>
              <a:ext cx="66000" cy="66000"/>
            </a:xfrm>
            <a:prstGeom prst="ellipse">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41" name="Google Shape;841;g28ee48132c4_3_46"/>
          <p:cNvGrpSpPr/>
          <p:nvPr/>
        </p:nvGrpSpPr>
        <p:grpSpPr>
          <a:xfrm>
            <a:off x="-4" y="-41206"/>
            <a:ext cx="1119432" cy="1639409"/>
            <a:chOff x="5903235" y="-19"/>
            <a:chExt cx="1293543" cy="1894394"/>
          </a:xfrm>
        </p:grpSpPr>
        <p:sp>
          <p:nvSpPr>
            <p:cNvPr id="842" name="Google Shape;842;g28ee48132c4_3_46"/>
            <p:cNvSpPr/>
            <p:nvPr/>
          </p:nvSpPr>
          <p:spPr>
            <a:xfrm>
              <a:off x="6375400" y="1545175"/>
              <a:ext cx="349200" cy="3492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g28ee48132c4_3_46"/>
            <p:cNvSpPr/>
            <p:nvPr/>
          </p:nvSpPr>
          <p:spPr>
            <a:xfrm>
              <a:off x="6549946" y="-19"/>
              <a:ext cx="107" cy="1009051"/>
            </a:xfrm>
            <a:custGeom>
              <a:rect b="b" l="l" r="r" t="t"/>
              <a:pathLst>
                <a:path extrusionOk="0" fill="none" h="9424" w="1">
                  <a:moveTo>
                    <a:pt x="0" y="0"/>
                  </a:moveTo>
                  <a:lnTo>
                    <a:pt x="0" y="9424"/>
                  </a:lnTo>
                </a:path>
              </a:pathLst>
            </a:custGeom>
            <a:solidFill>
              <a:schemeClr val="accent1"/>
            </a:solidFill>
            <a:ln cap="flat" cmpd="sng" w="38100">
              <a:solidFill>
                <a:schemeClr val="dk1"/>
              </a:solidFill>
              <a:prstDash val="solid"/>
              <a:miter lim="250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g28ee48132c4_3_46"/>
            <p:cNvSpPr/>
            <p:nvPr/>
          </p:nvSpPr>
          <p:spPr>
            <a:xfrm>
              <a:off x="5903235" y="1008921"/>
              <a:ext cx="1293543" cy="652286"/>
            </a:xfrm>
            <a:custGeom>
              <a:rect b="b" l="l" r="r" t="t"/>
              <a:pathLst>
                <a:path extrusionOk="0" h="6092" w="12081">
                  <a:moveTo>
                    <a:pt x="6041" y="1"/>
                  </a:moveTo>
                  <a:cubicBezTo>
                    <a:pt x="2707" y="1"/>
                    <a:pt x="0" y="2708"/>
                    <a:pt x="0" y="6041"/>
                  </a:cubicBezTo>
                  <a:lnTo>
                    <a:pt x="0" y="6091"/>
                  </a:lnTo>
                  <a:lnTo>
                    <a:pt x="12081" y="6091"/>
                  </a:lnTo>
                  <a:lnTo>
                    <a:pt x="12081" y="6041"/>
                  </a:lnTo>
                  <a:cubicBezTo>
                    <a:pt x="12081" y="2708"/>
                    <a:pt x="9374" y="1"/>
                    <a:pt x="60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5"/>
          <p:cNvSpPr txBox="1"/>
          <p:nvPr>
            <p:ph type="title"/>
          </p:nvPr>
        </p:nvSpPr>
        <p:spPr>
          <a:xfrm>
            <a:off x="800325" y="67005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 </a:t>
            </a:r>
            <a:r>
              <a:rPr lang="es-ES" sz="3200">
                <a:solidFill>
                  <a:schemeClr val="dk1"/>
                </a:solidFill>
                <a:latin typeface="Times New Roman"/>
                <a:ea typeface="Times New Roman"/>
                <a:cs typeface="Times New Roman"/>
                <a:sym typeface="Times New Roman"/>
              </a:rPr>
              <a:t>general</a:t>
            </a:r>
            <a:endParaRPr/>
          </a:p>
        </p:txBody>
      </p:sp>
      <p:sp>
        <p:nvSpPr>
          <p:cNvPr id="850" name="Google Shape;850;p5"/>
          <p:cNvSpPr txBox="1"/>
          <p:nvPr>
            <p:ph idx="1" type="subTitle"/>
          </p:nvPr>
        </p:nvSpPr>
        <p:spPr>
          <a:xfrm>
            <a:off x="1137100" y="2081400"/>
            <a:ext cx="7312500" cy="1222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ES" sz="1800">
                <a:latin typeface="Times New Roman"/>
                <a:ea typeface="Times New Roman"/>
                <a:cs typeface="Times New Roman"/>
                <a:sym typeface="Times New Roman"/>
              </a:rPr>
              <a:t>Desarrollar e implementar un aplicativo web para el inventario de la empresa PATY SPORT y poder así mejorar la comercialización de los productos.</a:t>
            </a:r>
            <a:endParaRPr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7"/>
          <p:cNvSpPr txBox="1"/>
          <p:nvPr>
            <p:ph type="title"/>
          </p:nvPr>
        </p:nvSpPr>
        <p:spPr>
          <a:xfrm>
            <a:off x="687651" y="280708"/>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Objetivos </a:t>
            </a:r>
            <a:r>
              <a:rPr lang="es-ES" sz="3200">
                <a:latin typeface="Times New Roman"/>
                <a:ea typeface="Times New Roman"/>
                <a:cs typeface="Times New Roman"/>
                <a:sym typeface="Times New Roman"/>
              </a:rPr>
              <a:t>específicos</a:t>
            </a:r>
            <a:endParaRPr/>
          </a:p>
        </p:txBody>
      </p:sp>
      <p:grpSp>
        <p:nvGrpSpPr>
          <p:cNvPr id="856" name="Google Shape;856;p7"/>
          <p:cNvGrpSpPr/>
          <p:nvPr/>
        </p:nvGrpSpPr>
        <p:grpSpPr>
          <a:xfrm>
            <a:off x="1063900" y="1616324"/>
            <a:ext cx="320142" cy="243149"/>
            <a:chOff x="3086313" y="2877049"/>
            <a:chExt cx="320142" cy="243149"/>
          </a:xfrm>
        </p:grpSpPr>
        <p:sp>
          <p:nvSpPr>
            <p:cNvPr id="857" name="Google Shape;857;p7"/>
            <p:cNvSpPr/>
            <p:nvPr/>
          </p:nvSpPr>
          <p:spPr>
            <a:xfrm>
              <a:off x="3263076" y="2942511"/>
              <a:ext cx="79287" cy="99579"/>
            </a:xfrm>
            <a:custGeom>
              <a:rect b="b" l="l" r="r" t="t"/>
              <a:pathLst>
                <a:path extrusionOk="0" h="3126" w="2489">
                  <a:moveTo>
                    <a:pt x="246" y="1"/>
                  </a:moveTo>
                  <a:cubicBezTo>
                    <a:pt x="146" y="1"/>
                    <a:pt x="56" y="59"/>
                    <a:pt x="36" y="161"/>
                  </a:cubicBezTo>
                  <a:cubicBezTo>
                    <a:pt x="0" y="280"/>
                    <a:pt x="60" y="399"/>
                    <a:pt x="179" y="422"/>
                  </a:cubicBezTo>
                  <a:cubicBezTo>
                    <a:pt x="1286" y="744"/>
                    <a:pt x="2048" y="1768"/>
                    <a:pt x="2048" y="2899"/>
                  </a:cubicBezTo>
                  <a:cubicBezTo>
                    <a:pt x="2048" y="3018"/>
                    <a:pt x="2143" y="3125"/>
                    <a:pt x="2262" y="3125"/>
                  </a:cubicBezTo>
                  <a:cubicBezTo>
                    <a:pt x="2381" y="3125"/>
                    <a:pt x="2488" y="3018"/>
                    <a:pt x="2488" y="2899"/>
                  </a:cubicBezTo>
                  <a:cubicBezTo>
                    <a:pt x="2488" y="1577"/>
                    <a:pt x="1595" y="387"/>
                    <a:pt x="298" y="6"/>
                  </a:cubicBezTo>
                  <a:cubicBezTo>
                    <a:pt x="280" y="2"/>
                    <a:pt x="263" y="1"/>
                    <a:pt x="246"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7"/>
            <p:cNvSpPr/>
            <p:nvPr/>
          </p:nvSpPr>
          <p:spPr>
            <a:xfrm>
              <a:off x="3237656" y="2939262"/>
              <a:ext cx="20897" cy="14462"/>
            </a:xfrm>
            <a:custGeom>
              <a:rect b="b" l="l" r="r" t="t"/>
              <a:pathLst>
                <a:path extrusionOk="0" h="454" w="656">
                  <a:moveTo>
                    <a:pt x="227" y="1"/>
                  </a:moveTo>
                  <a:cubicBezTo>
                    <a:pt x="107" y="1"/>
                    <a:pt x="0" y="108"/>
                    <a:pt x="0" y="227"/>
                  </a:cubicBezTo>
                  <a:cubicBezTo>
                    <a:pt x="0" y="346"/>
                    <a:pt x="107" y="453"/>
                    <a:pt x="227" y="453"/>
                  </a:cubicBezTo>
                  <a:lnTo>
                    <a:pt x="417" y="453"/>
                  </a:lnTo>
                  <a:cubicBezTo>
                    <a:pt x="536" y="453"/>
                    <a:pt x="619" y="358"/>
                    <a:pt x="643" y="251"/>
                  </a:cubicBezTo>
                  <a:cubicBezTo>
                    <a:pt x="655" y="108"/>
                    <a:pt x="560" y="1"/>
                    <a:pt x="429"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7"/>
            <p:cNvSpPr/>
            <p:nvPr/>
          </p:nvSpPr>
          <p:spPr>
            <a:xfrm>
              <a:off x="3379888" y="3029539"/>
              <a:ext cx="26567" cy="14048"/>
            </a:xfrm>
            <a:custGeom>
              <a:rect b="b" l="l" r="r" t="t"/>
              <a:pathLst>
                <a:path extrusionOk="0" h="441" w="834">
                  <a:moveTo>
                    <a:pt x="226" y="0"/>
                  </a:moveTo>
                  <a:cubicBezTo>
                    <a:pt x="107" y="0"/>
                    <a:pt x="0" y="107"/>
                    <a:pt x="0" y="226"/>
                  </a:cubicBezTo>
                  <a:cubicBezTo>
                    <a:pt x="0" y="346"/>
                    <a:pt x="107" y="441"/>
                    <a:pt x="226" y="441"/>
                  </a:cubicBezTo>
                  <a:lnTo>
                    <a:pt x="607" y="441"/>
                  </a:lnTo>
                  <a:cubicBezTo>
                    <a:pt x="726" y="441"/>
                    <a:pt x="834" y="346"/>
                    <a:pt x="834" y="226"/>
                  </a:cubicBezTo>
                  <a:cubicBezTo>
                    <a:pt x="822" y="107"/>
                    <a:pt x="726"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7"/>
            <p:cNvSpPr/>
            <p:nvPr/>
          </p:nvSpPr>
          <p:spPr>
            <a:xfrm>
              <a:off x="3086313" y="3029539"/>
              <a:ext cx="26599" cy="14048"/>
            </a:xfrm>
            <a:custGeom>
              <a:rect b="b" l="l" r="r" t="t"/>
              <a:pathLst>
                <a:path extrusionOk="0" h="441" w="835">
                  <a:moveTo>
                    <a:pt x="227" y="0"/>
                  </a:moveTo>
                  <a:cubicBezTo>
                    <a:pt x="108" y="0"/>
                    <a:pt x="1" y="107"/>
                    <a:pt x="1" y="226"/>
                  </a:cubicBezTo>
                  <a:cubicBezTo>
                    <a:pt x="1" y="346"/>
                    <a:pt x="108" y="441"/>
                    <a:pt x="227" y="441"/>
                  </a:cubicBezTo>
                  <a:lnTo>
                    <a:pt x="608" y="441"/>
                  </a:lnTo>
                  <a:cubicBezTo>
                    <a:pt x="727" y="441"/>
                    <a:pt x="834" y="346"/>
                    <a:pt x="834" y="226"/>
                  </a:cubicBezTo>
                  <a:cubicBezTo>
                    <a:pt x="834" y="107"/>
                    <a:pt x="727" y="0"/>
                    <a:pt x="608"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7"/>
            <p:cNvSpPr/>
            <p:nvPr/>
          </p:nvSpPr>
          <p:spPr>
            <a:xfrm>
              <a:off x="3359788" y="2953469"/>
              <a:ext cx="26567" cy="20355"/>
            </a:xfrm>
            <a:custGeom>
              <a:rect b="b" l="l" r="r" t="t"/>
              <a:pathLst>
                <a:path extrusionOk="0" h="639" w="834">
                  <a:moveTo>
                    <a:pt x="594" y="0"/>
                  </a:moveTo>
                  <a:cubicBezTo>
                    <a:pt x="555" y="0"/>
                    <a:pt x="514" y="13"/>
                    <a:pt x="476" y="43"/>
                  </a:cubicBezTo>
                  <a:lnTo>
                    <a:pt x="155" y="233"/>
                  </a:lnTo>
                  <a:cubicBezTo>
                    <a:pt x="48" y="293"/>
                    <a:pt x="0" y="424"/>
                    <a:pt x="83" y="531"/>
                  </a:cubicBezTo>
                  <a:cubicBezTo>
                    <a:pt x="119" y="602"/>
                    <a:pt x="203" y="638"/>
                    <a:pt x="274" y="638"/>
                  </a:cubicBezTo>
                  <a:cubicBezTo>
                    <a:pt x="310" y="638"/>
                    <a:pt x="345" y="614"/>
                    <a:pt x="381" y="602"/>
                  </a:cubicBezTo>
                  <a:lnTo>
                    <a:pt x="703" y="412"/>
                  </a:lnTo>
                  <a:cubicBezTo>
                    <a:pt x="810" y="352"/>
                    <a:pt x="834" y="221"/>
                    <a:pt x="774" y="114"/>
                  </a:cubicBezTo>
                  <a:cubicBezTo>
                    <a:pt x="735" y="45"/>
                    <a:pt x="667" y="0"/>
                    <a:pt x="594"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7"/>
            <p:cNvSpPr/>
            <p:nvPr/>
          </p:nvSpPr>
          <p:spPr>
            <a:xfrm>
              <a:off x="3106413" y="3100034"/>
              <a:ext cx="26599" cy="20164"/>
            </a:xfrm>
            <a:custGeom>
              <a:rect b="b" l="l" r="r" t="t"/>
              <a:pathLst>
                <a:path extrusionOk="0" h="633" w="835">
                  <a:moveTo>
                    <a:pt x="590" y="0"/>
                  </a:moveTo>
                  <a:cubicBezTo>
                    <a:pt x="550" y="0"/>
                    <a:pt x="511" y="12"/>
                    <a:pt x="477" y="38"/>
                  </a:cubicBezTo>
                  <a:lnTo>
                    <a:pt x="144" y="228"/>
                  </a:lnTo>
                  <a:cubicBezTo>
                    <a:pt x="36" y="288"/>
                    <a:pt x="1" y="419"/>
                    <a:pt x="72" y="526"/>
                  </a:cubicBezTo>
                  <a:cubicBezTo>
                    <a:pt x="108" y="597"/>
                    <a:pt x="191" y="633"/>
                    <a:pt x="263" y="633"/>
                  </a:cubicBezTo>
                  <a:cubicBezTo>
                    <a:pt x="310" y="633"/>
                    <a:pt x="334" y="609"/>
                    <a:pt x="370" y="597"/>
                  </a:cubicBezTo>
                  <a:lnTo>
                    <a:pt x="691" y="407"/>
                  </a:lnTo>
                  <a:cubicBezTo>
                    <a:pt x="787" y="347"/>
                    <a:pt x="834" y="216"/>
                    <a:pt x="775" y="109"/>
                  </a:cubicBezTo>
                  <a:cubicBezTo>
                    <a:pt x="736" y="40"/>
                    <a:pt x="663" y="0"/>
                    <a:pt x="590"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7"/>
            <p:cNvSpPr/>
            <p:nvPr/>
          </p:nvSpPr>
          <p:spPr>
            <a:xfrm>
              <a:off x="3308565" y="2897277"/>
              <a:ext cx="22044" cy="24178"/>
            </a:xfrm>
            <a:custGeom>
              <a:rect b="b" l="l" r="r" t="t"/>
              <a:pathLst>
                <a:path extrusionOk="0" h="759" w="692">
                  <a:moveTo>
                    <a:pt x="441" y="1"/>
                  </a:moveTo>
                  <a:cubicBezTo>
                    <a:pt x="369" y="1"/>
                    <a:pt x="301" y="35"/>
                    <a:pt x="263" y="104"/>
                  </a:cubicBezTo>
                  <a:lnTo>
                    <a:pt x="60" y="438"/>
                  </a:lnTo>
                  <a:cubicBezTo>
                    <a:pt x="1" y="533"/>
                    <a:pt x="37" y="676"/>
                    <a:pt x="144" y="735"/>
                  </a:cubicBezTo>
                  <a:cubicBezTo>
                    <a:pt x="167" y="747"/>
                    <a:pt x="215" y="759"/>
                    <a:pt x="239" y="759"/>
                  </a:cubicBezTo>
                  <a:cubicBezTo>
                    <a:pt x="322" y="759"/>
                    <a:pt x="394" y="711"/>
                    <a:pt x="441" y="652"/>
                  </a:cubicBezTo>
                  <a:lnTo>
                    <a:pt x="632" y="330"/>
                  </a:lnTo>
                  <a:cubicBezTo>
                    <a:pt x="691" y="223"/>
                    <a:pt x="656" y="92"/>
                    <a:pt x="560" y="33"/>
                  </a:cubicBezTo>
                  <a:cubicBezTo>
                    <a:pt x="522" y="11"/>
                    <a:pt x="481" y="1"/>
                    <a:pt x="441"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7"/>
            <p:cNvSpPr/>
            <p:nvPr/>
          </p:nvSpPr>
          <p:spPr>
            <a:xfrm>
              <a:off x="3239153" y="2877049"/>
              <a:ext cx="14080" cy="26599"/>
            </a:xfrm>
            <a:custGeom>
              <a:rect b="b" l="l" r="r" t="t"/>
              <a:pathLst>
                <a:path extrusionOk="0" h="835" w="442">
                  <a:moveTo>
                    <a:pt x="215" y="1"/>
                  </a:moveTo>
                  <a:cubicBezTo>
                    <a:pt x="96" y="1"/>
                    <a:pt x="1" y="96"/>
                    <a:pt x="1" y="215"/>
                  </a:cubicBezTo>
                  <a:lnTo>
                    <a:pt x="1" y="608"/>
                  </a:lnTo>
                  <a:cubicBezTo>
                    <a:pt x="1" y="727"/>
                    <a:pt x="96" y="834"/>
                    <a:pt x="215" y="834"/>
                  </a:cubicBezTo>
                  <a:cubicBezTo>
                    <a:pt x="334" y="834"/>
                    <a:pt x="441" y="727"/>
                    <a:pt x="441" y="608"/>
                  </a:cubicBezTo>
                  <a:lnTo>
                    <a:pt x="441" y="215"/>
                  </a:lnTo>
                  <a:cubicBezTo>
                    <a:pt x="441" y="96"/>
                    <a:pt x="358" y="1"/>
                    <a:pt x="215"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7"/>
            <p:cNvSpPr/>
            <p:nvPr/>
          </p:nvSpPr>
          <p:spPr>
            <a:xfrm>
              <a:off x="3161809" y="2897500"/>
              <a:ext cx="22394" cy="24337"/>
            </a:xfrm>
            <a:custGeom>
              <a:rect b="b" l="l" r="r" t="t"/>
              <a:pathLst>
                <a:path extrusionOk="0" h="764" w="703">
                  <a:moveTo>
                    <a:pt x="262" y="0"/>
                  </a:moveTo>
                  <a:cubicBezTo>
                    <a:pt x="222" y="0"/>
                    <a:pt x="181" y="12"/>
                    <a:pt x="143" y="38"/>
                  </a:cubicBezTo>
                  <a:cubicBezTo>
                    <a:pt x="48" y="97"/>
                    <a:pt x="0" y="228"/>
                    <a:pt x="72" y="335"/>
                  </a:cubicBezTo>
                  <a:lnTo>
                    <a:pt x="262" y="669"/>
                  </a:lnTo>
                  <a:cubicBezTo>
                    <a:pt x="310" y="740"/>
                    <a:pt x="381" y="764"/>
                    <a:pt x="464" y="764"/>
                  </a:cubicBezTo>
                  <a:cubicBezTo>
                    <a:pt x="500" y="764"/>
                    <a:pt x="536" y="752"/>
                    <a:pt x="560" y="740"/>
                  </a:cubicBezTo>
                  <a:cubicBezTo>
                    <a:pt x="667" y="681"/>
                    <a:pt x="703" y="550"/>
                    <a:pt x="643" y="442"/>
                  </a:cubicBezTo>
                  <a:lnTo>
                    <a:pt x="441" y="109"/>
                  </a:lnTo>
                  <a:cubicBezTo>
                    <a:pt x="402" y="40"/>
                    <a:pt x="334" y="0"/>
                    <a:pt x="262"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6" name="Google Shape;866;p7"/>
          <p:cNvSpPr txBox="1"/>
          <p:nvPr>
            <p:ph idx="1" type="subTitle"/>
          </p:nvPr>
        </p:nvSpPr>
        <p:spPr>
          <a:xfrm>
            <a:off x="213299" y="968200"/>
            <a:ext cx="8717400" cy="33996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solidFill>
                  <a:schemeClr val="dk1"/>
                </a:solidFill>
                <a:latin typeface="Times New Roman"/>
                <a:ea typeface="Times New Roman"/>
                <a:cs typeface="Times New Roman"/>
                <a:sym typeface="Times New Roman"/>
              </a:rPr>
              <a:t>Implementar un sistema de análisis de datos  en la empresa PATY SPORT esto con el fin de identificar productos no requeridos en el inventario, notificando al dueño de la empresa de manera oportuna y manteniendo el inventario actualizado de acuerdo con las tendencias de moda y la demanda del mercado.</a:t>
            </a:r>
            <a:endParaRPr>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Identificar el punto central de la problemática del inventario, para así poder realizar el aplicativo con las funcionalidades correctas como el manejo del inventario, un catálogo, etc., para el correcto funcionamiento del aplicativo que en un tiempo comenzaremos a desarrollar.</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Gestionar en el sistema cuáles serán los diferentes roles que podrán modificar cada producto en el inventario a partir de la base de datos</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a:p>
            <a:pPr indent="-304800" lvl="0" marL="45720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g1f2f6c491e6_3_0"/>
          <p:cNvSpPr txBox="1"/>
          <p:nvPr>
            <p:ph type="title"/>
          </p:nvPr>
        </p:nvSpPr>
        <p:spPr>
          <a:xfrm>
            <a:off x="277896" y="183661"/>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solidFill>
                  <a:schemeClr val="dk2"/>
                </a:solidFill>
                <a:latin typeface="Times New Roman"/>
                <a:ea typeface="Times New Roman"/>
                <a:cs typeface="Times New Roman"/>
                <a:sym typeface="Times New Roman"/>
              </a:rPr>
              <a:t>Justi</a:t>
            </a:r>
            <a:r>
              <a:rPr lang="es-ES" sz="3200">
                <a:solidFill>
                  <a:srgbClr val="000000"/>
                </a:solidFill>
                <a:latin typeface="Times New Roman"/>
                <a:ea typeface="Times New Roman"/>
                <a:cs typeface="Times New Roman"/>
                <a:sym typeface="Times New Roman"/>
              </a:rPr>
              <a:t>ficación</a:t>
            </a:r>
            <a:endParaRPr sz="3200">
              <a:latin typeface="Times New Roman"/>
              <a:ea typeface="Times New Roman"/>
              <a:cs typeface="Times New Roman"/>
              <a:sym typeface="Times New Roman"/>
            </a:endParaRPr>
          </a:p>
        </p:txBody>
      </p:sp>
      <p:sp>
        <p:nvSpPr>
          <p:cNvPr id="872" name="Google Shape;872;g1f2f6c491e6_3_0"/>
          <p:cNvSpPr txBox="1"/>
          <p:nvPr>
            <p:ph idx="1" type="subTitle"/>
          </p:nvPr>
        </p:nvSpPr>
        <p:spPr>
          <a:xfrm>
            <a:off x="595461" y="899727"/>
            <a:ext cx="8191800" cy="382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Analizando la problemática identificada en la empresa, es necesario construir un aplicativo web que permita llevar de forma organizada las ventas, lo cual nos ayude a que el empresario y el cliente tenga siempre la información detallada de cada venta que se realice en la empresa.</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1"/>
          <p:cNvSpPr txBox="1"/>
          <p:nvPr>
            <p:ph type="title"/>
          </p:nvPr>
        </p:nvSpPr>
        <p:spPr>
          <a:xfrm>
            <a:off x="633736" y="67968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s-ES" sz="3200">
                <a:latin typeface="Times New Roman"/>
                <a:ea typeface="Times New Roman"/>
                <a:cs typeface="Times New Roman"/>
                <a:sym typeface="Times New Roman"/>
              </a:rPr>
              <a:t>Alca</a:t>
            </a:r>
            <a:r>
              <a:rPr lang="es-ES" sz="3200">
                <a:solidFill>
                  <a:schemeClr val="dk2"/>
                </a:solidFill>
                <a:latin typeface="Times New Roman"/>
                <a:ea typeface="Times New Roman"/>
                <a:cs typeface="Times New Roman"/>
                <a:sym typeface="Times New Roman"/>
              </a:rPr>
              <a:t>nce</a:t>
            </a:r>
            <a:endParaRPr/>
          </a:p>
        </p:txBody>
      </p:sp>
      <p:sp>
        <p:nvSpPr>
          <p:cNvPr id="878" name="Google Shape;878;p11"/>
          <p:cNvSpPr txBox="1"/>
          <p:nvPr>
            <p:ph idx="1" type="subTitle"/>
          </p:nvPr>
        </p:nvSpPr>
        <p:spPr>
          <a:xfrm>
            <a:off x="508941" y="1511306"/>
            <a:ext cx="7187700" cy="96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rPr lang="es-ES" sz="1400">
                <a:latin typeface="Times New Roman"/>
                <a:ea typeface="Times New Roman"/>
                <a:cs typeface="Times New Roman"/>
                <a:sym typeface="Times New Roman"/>
              </a:rPr>
              <a:t>El alcance de este proyecto de software es poder incluir la creación de un inventario para la empresa PATY SPORT con funciones específicas para mejorar la organización de los productos y saber que productos ingresan y salen de la empresa. Los recursos disponibles, el tiempo de desarrollo y la integración con sistemas existentes, se estará aplicando en la empresa PATY SPORT, el tiempo en el cual el proyecto se estará realizando en los 6 trimestres y cada trimestre se va avanzando en el proyecto a realizar , en los cuales se estaría implementando una serie de mejoras y alineamientos para que el cliente se pueda sentir satisfecho a la hora de recibir el aplicativo web.</a:t>
            </a:r>
            <a:endParaRPr sz="1400">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200"/>
              <a:buNone/>
            </a:pPr>
            <a:r>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ministrative Process Review Meeting by Slidesgo">
  <a:themeElements>
    <a:clrScheme name="Simple Light">
      <a:dk1>
        <a:srgbClr val="000000"/>
      </a:dk1>
      <a:lt1>
        <a:srgbClr val="F7F7F7"/>
      </a:lt1>
      <a:dk2>
        <a:srgbClr val="5757FF"/>
      </a:dk2>
      <a:lt2>
        <a:srgbClr val="FF1D25"/>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