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naheim"/>
      <p:regular r:id="rId21"/>
    </p:embeddedFon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JrQkc4NPXq/1wWkiMwnZcoxF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DMSans-regular.fntdata"/><Relationship Id="rId21" Type="http://schemas.openxmlformats.org/officeDocument/2006/relationships/font" Target="fonts/Anaheim-regular.fntdata"/><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8ee48132c4_3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g28ee48132c4_3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8ee48132c4_3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g28ee48132c4_3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8ee48132c4_3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g28ee48132c4_3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f303fa9f2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g1f303fa9f2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f4a2c93ca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9" name="Google Shape;909;g1f4a2c93ca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f4a189fa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5" name="Google Shape;915;g1f4a189fae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8ee48132c4_3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g28ee48132c4_3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8ee48132c4_3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g28ee48132c4_3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f2f6c491e6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9" name="Google Shape;869;g1f2f6c491e6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6"/>
          <p:cNvGrpSpPr/>
          <p:nvPr/>
        </p:nvGrpSpPr>
        <p:grpSpPr>
          <a:xfrm>
            <a:off x="152371" y="4028341"/>
            <a:ext cx="374394" cy="962866"/>
            <a:chOff x="-720900" y="1958300"/>
            <a:chExt cx="462900" cy="1190488"/>
          </a:xfrm>
        </p:grpSpPr>
        <p:sp>
          <p:nvSpPr>
            <p:cNvPr id="10" name="Google Shape;10;p1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 name="Google Shape;11;p1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 name="Google Shape;12;p1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 name="Google Shape;13;p1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 name="Google Shape;14;p1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 name="Google Shape;15;p1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 name="Google Shape;16;p1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 name="Google Shape;17;p1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 name="Google Shape;18;p1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 name="Google Shape;19;p1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 name="Google Shape;20;p1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 name="Google Shape;21;p1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 name="Google Shape;22;p1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 name="Google Shape;23;p1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 name="Google Shape;24;p1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 name="Google Shape;25;p16"/>
          <p:cNvGrpSpPr/>
          <p:nvPr/>
        </p:nvGrpSpPr>
        <p:grpSpPr>
          <a:xfrm rot="5400000">
            <a:off x="8322971" y="-141834"/>
            <a:ext cx="374394" cy="962866"/>
            <a:chOff x="-720900" y="1958300"/>
            <a:chExt cx="462900" cy="1190488"/>
          </a:xfrm>
        </p:grpSpPr>
        <p:sp>
          <p:nvSpPr>
            <p:cNvPr id="26" name="Google Shape;26;p1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 name="Google Shape;27;p1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 name="Google Shape;28;p1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 name="Google Shape;29;p1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 name="Google Shape;30;p1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 name="Google Shape;31;p1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 name="Google Shape;32;p1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 name="Google Shape;33;p1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 name="Google Shape;34;p1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 name="Google Shape;35;p1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 name="Google Shape;36;p1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 name="Google Shape;37;p1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 name="Google Shape;38;p1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 name="Google Shape;39;p1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 name="Google Shape;40;p1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
        <p:nvSpPr>
          <p:cNvPr id="41" name="Google Shape;41;p16"/>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16"/>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47" name="Google Shape;347;p25"/>
          <p:cNvGrpSpPr/>
          <p:nvPr/>
        </p:nvGrpSpPr>
        <p:grpSpPr>
          <a:xfrm flipH="1" rot="10800000">
            <a:off x="152371" y="152402"/>
            <a:ext cx="374394" cy="962866"/>
            <a:chOff x="-720900" y="1958300"/>
            <a:chExt cx="462900" cy="1190488"/>
          </a:xfrm>
        </p:grpSpPr>
        <p:sp>
          <p:nvSpPr>
            <p:cNvPr id="348" name="Google Shape;348;p25"/>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9" name="Google Shape;349;p25"/>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0" name="Google Shape;350;p25"/>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1" name="Google Shape;351;p25"/>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2" name="Google Shape;352;p25"/>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3" name="Google Shape;353;p25"/>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4" name="Google Shape;354;p25"/>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5" name="Google Shape;355;p25"/>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6" name="Google Shape;356;p25"/>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7" name="Google Shape;357;p25"/>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8" name="Google Shape;358;p25"/>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9" name="Google Shape;359;p25"/>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0" name="Google Shape;360;p25"/>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1" name="Google Shape;361;p25"/>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2" name="Google Shape;362;p25"/>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63" name="Google Shape;363;p25"/>
          <p:cNvGrpSpPr/>
          <p:nvPr/>
        </p:nvGrpSpPr>
        <p:grpSpPr>
          <a:xfrm flipH="1" rot="5400000">
            <a:off x="8322971" y="4322577"/>
            <a:ext cx="374394" cy="962866"/>
            <a:chOff x="-720900" y="1958300"/>
            <a:chExt cx="462900" cy="1190488"/>
          </a:xfrm>
        </p:grpSpPr>
        <p:sp>
          <p:nvSpPr>
            <p:cNvPr id="364" name="Google Shape;364;p25"/>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5" name="Google Shape;365;p25"/>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6" name="Google Shape;366;p25"/>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7" name="Google Shape;367;p25"/>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8" name="Google Shape;368;p25"/>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9" name="Google Shape;369;p25"/>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0" name="Google Shape;370;p25"/>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1" name="Google Shape;371;p25"/>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2" name="Google Shape;372;p25"/>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3" name="Google Shape;373;p25"/>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4" name="Google Shape;374;p25"/>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5" name="Google Shape;375;p25"/>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6" name="Google Shape;376;p25"/>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7" name="Google Shape;377;p25"/>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8" name="Google Shape;378;p25"/>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9" name="Shape 379"/>
        <p:cNvGrpSpPr/>
        <p:nvPr/>
      </p:nvGrpSpPr>
      <p:grpSpPr>
        <a:xfrm>
          <a:off x="0" y="0"/>
          <a:ext cx="0" cy="0"/>
          <a:chOff x="0" y="0"/>
          <a:chExt cx="0" cy="0"/>
        </a:xfrm>
      </p:grpSpPr>
      <p:sp>
        <p:nvSpPr>
          <p:cNvPr id="380" name="Google Shape;380;p26"/>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sp>
        <p:nvSpPr>
          <p:cNvPr id="382" name="Google Shape;382;p27"/>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3" name="Google Shape;383;p27"/>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4" name="Shape 384"/>
        <p:cNvGrpSpPr/>
        <p:nvPr/>
      </p:nvGrpSpPr>
      <p:grpSpPr>
        <a:xfrm>
          <a:off x="0" y="0"/>
          <a:ext cx="0" cy="0"/>
          <a:chOff x="0" y="0"/>
          <a:chExt cx="0" cy="0"/>
        </a:xfrm>
      </p:grpSpPr>
      <p:sp>
        <p:nvSpPr>
          <p:cNvPr id="385" name="Google Shape;385;p28"/>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6" name="Shape 386"/>
        <p:cNvGrpSpPr/>
        <p:nvPr/>
      </p:nvGrpSpPr>
      <p:grpSpPr>
        <a:xfrm>
          <a:off x="0" y="0"/>
          <a:ext cx="0" cy="0"/>
          <a:chOff x="0" y="0"/>
          <a:chExt cx="0" cy="0"/>
        </a:xfrm>
      </p:grpSpPr>
      <p:sp>
        <p:nvSpPr>
          <p:cNvPr id="387" name="Google Shape;387;p29"/>
          <p:cNvSpPr txBox="1"/>
          <p:nvPr>
            <p:ph hasCustomPrompt="1" type="title"/>
          </p:nvPr>
        </p:nvSpPr>
        <p:spPr>
          <a:xfrm>
            <a:off x="713225" y="1806525"/>
            <a:ext cx="52464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5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88" name="Google Shape;388;p29"/>
          <p:cNvSpPr txBox="1"/>
          <p:nvPr>
            <p:ph idx="1" type="subTitle"/>
          </p:nvPr>
        </p:nvSpPr>
        <p:spPr>
          <a:xfrm>
            <a:off x="713225" y="2901150"/>
            <a:ext cx="52464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389" name="Google Shape;389;p29"/>
          <p:cNvGrpSpPr/>
          <p:nvPr/>
        </p:nvGrpSpPr>
        <p:grpSpPr>
          <a:xfrm>
            <a:off x="242321" y="150516"/>
            <a:ext cx="374394" cy="962866"/>
            <a:chOff x="-720900" y="1958300"/>
            <a:chExt cx="462900" cy="1190488"/>
          </a:xfrm>
        </p:grpSpPr>
        <p:sp>
          <p:nvSpPr>
            <p:cNvPr id="390" name="Google Shape;390;p2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1" name="Google Shape;391;p2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2" name="Google Shape;392;p2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3" name="Google Shape;393;p2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4" name="Google Shape;394;p2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5" name="Google Shape;395;p2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6" name="Google Shape;396;p2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7" name="Google Shape;397;p2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8" name="Google Shape;398;p2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9" name="Google Shape;399;p2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0" name="Google Shape;400;p2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1" name="Google Shape;401;p2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2" name="Google Shape;402;p2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3" name="Google Shape;403;p2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4" name="Google Shape;404;p2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05" name="Google Shape;405;p29"/>
          <p:cNvGrpSpPr/>
          <p:nvPr/>
        </p:nvGrpSpPr>
        <p:grpSpPr>
          <a:xfrm rot="5400000">
            <a:off x="1110171" y="-143709"/>
            <a:ext cx="374394" cy="962866"/>
            <a:chOff x="-720900" y="1958300"/>
            <a:chExt cx="462900" cy="1190488"/>
          </a:xfrm>
        </p:grpSpPr>
        <p:sp>
          <p:nvSpPr>
            <p:cNvPr id="406" name="Google Shape;406;p2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7" name="Google Shape;407;p2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8" name="Google Shape;408;p2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9" name="Google Shape;409;p2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0" name="Google Shape;410;p2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1" name="Google Shape;411;p2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2" name="Google Shape;412;p2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3" name="Google Shape;413;p2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4" name="Google Shape;414;p2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5" name="Google Shape;415;p2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6" name="Google Shape;416;p2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7" name="Google Shape;417;p2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8" name="Google Shape;418;p2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9" name="Google Shape;419;p2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0" name="Google Shape;420;p2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1" name="Shape 42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22" name="Shape 422"/>
        <p:cNvGrpSpPr/>
        <p:nvPr/>
      </p:nvGrpSpPr>
      <p:grpSpPr>
        <a:xfrm>
          <a:off x="0" y="0"/>
          <a:ext cx="0" cy="0"/>
          <a:chOff x="0" y="0"/>
          <a:chExt cx="0" cy="0"/>
        </a:xfrm>
      </p:grpSpPr>
      <p:sp>
        <p:nvSpPr>
          <p:cNvPr id="423" name="Google Shape;423;p3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24" name="Google Shape;424;p31"/>
          <p:cNvGrpSpPr/>
          <p:nvPr/>
        </p:nvGrpSpPr>
        <p:grpSpPr>
          <a:xfrm>
            <a:off x="152371" y="4028341"/>
            <a:ext cx="374394" cy="962866"/>
            <a:chOff x="-720900" y="1958300"/>
            <a:chExt cx="462900" cy="1190488"/>
          </a:xfrm>
        </p:grpSpPr>
        <p:sp>
          <p:nvSpPr>
            <p:cNvPr id="425" name="Google Shape;425;p3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6" name="Google Shape;426;p3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7" name="Google Shape;427;p3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8" name="Google Shape;428;p3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9" name="Google Shape;429;p3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0" name="Google Shape;430;p3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1" name="Google Shape;431;p3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2" name="Google Shape;432;p3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3" name="Google Shape;433;p3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4" name="Google Shape;434;p3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5" name="Google Shape;435;p3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6" name="Google Shape;436;p3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7" name="Google Shape;437;p3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8" name="Google Shape;438;p3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9" name="Google Shape;439;p3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40" name="Google Shape;440;p31"/>
          <p:cNvGrpSpPr/>
          <p:nvPr/>
        </p:nvGrpSpPr>
        <p:grpSpPr>
          <a:xfrm rot="5400000">
            <a:off x="8322971" y="-141834"/>
            <a:ext cx="374394" cy="962866"/>
            <a:chOff x="-720900" y="1958300"/>
            <a:chExt cx="462900" cy="1190488"/>
          </a:xfrm>
        </p:grpSpPr>
        <p:sp>
          <p:nvSpPr>
            <p:cNvPr id="441" name="Google Shape;441;p3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2" name="Google Shape;442;p3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3" name="Google Shape;443;p3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4" name="Google Shape;444;p3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5" name="Google Shape;445;p3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6" name="Google Shape;446;p3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7" name="Google Shape;447;p3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8" name="Google Shape;448;p3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9" name="Google Shape;449;p3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0" name="Google Shape;450;p3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1" name="Google Shape;451;p3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2" name="Google Shape;452;p3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3" name="Google Shape;453;p3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4" name="Google Shape;454;p3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5" name="Google Shape;455;p3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6" name="Shape 456"/>
        <p:cNvGrpSpPr/>
        <p:nvPr/>
      </p:nvGrpSpPr>
      <p:grpSpPr>
        <a:xfrm>
          <a:off x="0" y="0"/>
          <a:ext cx="0" cy="0"/>
          <a:chOff x="0" y="0"/>
          <a:chExt cx="0" cy="0"/>
        </a:xfrm>
      </p:grpSpPr>
      <p:sp>
        <p:nvSpPr>
          <p:cNvPr id="457" name="Google Shape;457;p32"/>
          <p:cNvSpPr txBox="1"/>
          <p:nvPr>
            <p:ph type="title"/>
          </p:nvPr>
        </p:nvSpPr>
        <p:spPr>
          <a:xfrm>
            <a:off x="4070575" y="3459688"/>
            <a:ext cx="4360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58" name="Google Shape;458;p32"/>
          <p:cNvSpPr txBox="1"/>
          <p:nvPr>
            <p:ph idx="1" type="subTitle"/>
          </p:nvPr>
        </p:nvSpPr>
        <p:spPr>
          <a:xfrm>
            <a:off x="3745250" y="801375"/>
            <a:ext cx="4685400" cy="244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59" name="Google Shape;459;p32"/>
          <p:cNvGrpSpPr/>
          <p:nvPr/>
        </p:nvGrpSpPr>
        <p:grpSpPr>
          <a:xfrm>
            <a:off x="242321" y="150516"/>
            <a:ext cx="374394" cy="962866"/>
            <a:chOff x="-720900" y="1958300"/>
            <a:chExt cx="462900" cy="1190488"/>
          </a:xfrm>
        </p:grpSpPr>
        <p:sp>
          <p:nvSpPr>
            <p:cNvPr id="460" name="Google Shape;460;p3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1" name="Google Shape;461;p3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2" name="Google Shape;462;p3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3" name="Google Shape;463;p3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4" name="Google Shape;464;p3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5" name="Google Shape;465;p3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6" name="Google Shape;466;p3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7" name="Google Shape;467;p3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8" name="Google Shape;468;p3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9" name="Google Shape;469;p3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0" name="Google Shape;470;p3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1" name="Google Shape;471;p3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2" name="Google Shape;472;p3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3" name="Google Shape;473;p3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4" name="Google Shape;474;p3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75" name="Shape 475"/>
        <p:cNvGrpSpPr/>
        <p:nvPr/>
      </p:nvGrpSpPr>
      <p:grpSpPr>
        <a:xfrm>
          <a:off x="0" y="0"/>
          <a:ext cx="0" cy="0"/>
          <a:chOff x="0" y="0"/>
          <a:chExt cx="0" cy="0"/>
        </a:xfrm>
      </p:grpSpPr>
      <p:sp>
        <p:nvSpPr>
          <p:cNvPr id="476" name="Google Shape;476;p33"/>
          <p:cNvSpPr txBox="1"/>
          <p:nvPr>
            <p:ph type="title"/>
          </p:nvPr>
        </p:nvSpPr>
        <p:spPr>
          <a:xfrm>
            <a:off x="720000" y="534737"/>
            <a:ext cx="3237000" cy="1132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7" name="Google Shape;477;p33"/>
          <p:cNvSpPr txBox="1"/>
          <p:nvPr>
            <p:ph idx="1" type="subTitle"/>
          </p:nvPr>
        </p:nvSpPr>
        <p:spPr>
          <a:xfrm>
            <a:off x="713225" y="1686100"/>
            <a:ext cx="323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478" name="Google Shape;478;p33"/>
          <p:cNvGrpSpPr/>
          <p:nvPr/>
        </p:nvGrpSpPr>
        <p:grpSpPr>
          <a:xfrm>
            <a:off x="152371" y="4028341"/>
            <a:ext cx="374394" cy="962866"/>
            <a:chOff x="-720900" y="1958300"/>
            <a:chExt cx="462900" cy="1190488"/>
          </a:xfrm>
        </p:grpSpPr>
        <p:sp>
          <p:nvSpPr>
            <p:cNvPr id="479" name="Google Shape;479;p3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0" name="Google Shape;480;p3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1" name="Google Shape;481;p3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2" name="Google Shape;482;p3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3" name="Google Shape;483;p3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4" name="Google Shape;484;p3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5" name="Google Shape;485;p3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6" name="Google Shape;486;p3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7" name="Google Shape;487;p3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8" name="Google Shape;488;p3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9" name="Google Shape;489;p3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0" name="Google Shape;490;p3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1" name="Google Shape;491;p3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2" name="Google Shape;492;p3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3" name="Google Shape;493;p3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94" name="Google Shape;494;p33"/>
          <p:cNvGrpSpPr/>
          <p:nvPr/>
        </p:nvGrpSpPr>
        <p:grpSpPr>
          <a:xfrm rot="5400000">
            <a:off x="8322971" y="-141834"/>
            <a:ext cx="374394" cy="962866"/>
            <a:chOff x="-720900" y="1958300"/>
            <a:chExt cx="462900" cy="1190488"/>
          </a:xfrm>
        </p:grpSpPr>
        <p:sp>
          <p:nvSpPr>
            <p:cNvPr id="495" name="Google Shape;495;p3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6" name="Google Shape;496;p3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7" name="Google Shape;497;p3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8" name="Google Shape;498;p3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9" name="Google Shape;499;p3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0" name="Google Shape;500;p3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1" name="Google Shape;501;p3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2" name="Google Shape;502;p3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3" name="Google Shape;503;p3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4" name="Google Shape;504;p3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5" name="Google Shape;505;p3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6" name="Google Shape;506;p3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7" name="Google Shape;507;p3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8" name="Google Shape;508;p3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9" name="Google Shape;509;p3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10" name="Shape 510"/>
        <p:cNvGrpSpPr/>
        <p:nvPr/>
      </p:nvGrpSpPr>
      <p:grpSpPr>
        <a:xfrm>
          <a:off x="0" y="0"/>
          <a:ext cx="0" cy="0"/>
          <a:chOff x="0" y="0"/>
          <a:chExt cx="0" cy="0"/>
        </a:xfrm>
      </p:grpSpPr>
      <p:sp>
        <p:nvSpPr>
          <p:cNvPr id="511" name="Google Shape;511;p34"/>
          <p:cNvSpPr txBox="1"/>
          <p:nvPr>
            <p:ph type="title"/>
          </p:nvPr>
        </p:nvSpPr>
        <p:spPr>
          <a:xfrm>
            <a:off x="1085550" y="608376"/>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2" name="Google Shape;512;p34"/>
          <p:cNvSpPr txBox="1"/>
          <p:nvPr>
            <p:ph idx="1" type="subTitle"/>
          </p:nvPr>
        </p:nvSpPr>
        <p:spPr>
          <a:xfrm>
            <a:off x="1085550" y="1529675"/>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3" name="Google Shape;513;p34"/>
          <p:cNvSpPr txBox="1"/>
          <p:nvPr>
            <p:ph idx="2" type="title"/>
          </p:nvPr>
        </p:nvSpPr>
        <p:spPr>
          <a:xfrm flipH="1">
            <a:off x="1085550" y="192555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4" name="Google Shape;514;p34"/>
          <p:cNvSpPr txBox="1"/>
          <p:nvPr>
            <p:ph idx="3" type="subTitle"/>
          </p:nvPr>
        </p:nvSpPr>
        <p:spPr>
          <a:xfrm flipH="1">
            <a:off x="1085550" y="2852899"/>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5" name="Google Shape;515;p34"/>
          <p:cNvSpPr txBox="1"/>
          <p:nvPr>
            <p:ph idx="4" type="title"/>
          </p:nvPr>
        </p:nvSpPr>
        <p:spPr>
          <a:xfrm flipH="1">
            <a:off x="1085550" y="324271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6" name="Google Shape;516;p34"/>
          <p:cNvSpPr txBox="1"/>
          <p:nvPr>
            <p:ph idx="5" type="subTitle"/>
          </p:nvPr>
        </p:nvSpPr>
        <p:spPr>
          <a:xfrm flipH="1">
            <a:off x="1085550" y="4164024"/>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517" name="Google Shape;517;p34"/>
          <p:cNvGrpSpPr/>
          <p:nvPr/>
        </p:nvGrpSpPr>
        <p:grpSpPr>
          <a:xfrm>
            <a:off x="242321" y="150516"/>
            <a:ext cx="374394" cy="962866"/>
            <a:chOff x="-720900" y="1958300"/>
            <a:chExt cx="462900" cy="1190488"/>
          </a:xfrm>
        </p:grpSpPr>
        <p:sp>
          <p:nvSpPr>
            <p:cNvPr id="518" name="Google Shape;518;p3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9" name="Google Shape;519;p3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0" name="Google Shape;520;p3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1" name="Google Shape;521;p3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2" name="Google Shape;522;p3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3" name="Google Shape;523;p3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4" name="Google Shape;524;p3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5" name="Google Shape;525;p3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6" name="Google Shape;526;p3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7" name="Google Shape;527;p3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8" name="Google Shape;528;p3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9" name="Google Shape;529;p3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0" name="Google Shape;530;p3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1" name="Google Shape;531;p3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2" name="Google Shape;532;p3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33" name="Google Shape;533;p34"/>
          <p:cNvGrpSpPr/>
          <p:nvPr/>
        </p:nvGrpSpPr>
        <p:grpSpPr>
          <a:xfrm>
            <a:off x="8607396" y="3964741"/>
            <a:ext cx="374394" cy="962866"/>
            <a:chOff x="-720900" y="1958300"/>
            <a:chExt cx="462900" cy="1190488"/>
          </a:xfrm>
        </p:grpSpPr>
        <p:sp>
          <p:nvSpPr>
            <p:cNvPr id="534" name="Google Shape;534;p3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5" name="Google Shape;535;p3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6" name="Google Shape;536;p3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7" name="Google Shape;537;p3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8" name="Google Shape;538;p3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9" name="Google Shape;539;p3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0" name="Google Shape;540;p3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1" name="Google Shape;541;p3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2" name="Google Shape;542;p3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3" name="Google Shape;543;p3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4" name="Google Shape;544;p3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5" name="Google Shape;545;p3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6" name="Google Shape;546;p3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7" name="Google Shape;547;p3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8" name="Google Shape;548;p3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 name="Shape 43"/>
        <p:cNvGrpSpPr/>
        <p:nvPr/>
      </p:nvGrpSpPr>
      <p:grpSpPr>
        <a:xfrm>
          <a:off x="0" y="0"/>
          <a:ext cx="0" cy="0"/>
          <a:chOff x="0" y="0"/>
          <a:chExt cx="0" cy="0"/>
        </a:xfrm>
      </p:grpSpPr>
      <p:sp>
        <p:nvSpPr>
          <p:cNvPr id="44" name="Google Shape;44;p1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17"/>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17"/>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17"/>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17"/>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17"/>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17"/>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17"/>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17"/>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7"/>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7"/>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7"/>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17"/>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57" name="Google Shape;57;p17"/>
          <p:cNvGrpSpPr/>
          <p:nvPr/>
        </p:nvGrpSpPr>
        <p:grpSpPr>
          <a:xfrm>
            <a:off x="152371" y="4028341"/>
            <a:ext cx="374394" cy="962866"/>
            <a:chOff x="-720900" y="1958300"/>
            <a:chExt cx="462900" cy="1190488"/>
          </a:xfrm>
        </p:grpSpPr>
        <p:sp>
          <p:nvSpPr>
            <p:cNvPr id="58" name="Google Shape;58;p1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 name="Google Shape;59;p1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 name="Google Shape;60;p1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 name="Google Shape;61;p1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 name="Google Shape;62;p1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 name="Google Shape;63;p1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 name="Google Shape;64;p1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 name="Google Shape;65;p1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6" name="Google Shape;66;p1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7" name="Google Shape;67;p1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 name="Google Shape;68;p1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9" name="Google Shape;69;p1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0" name="Google Shape;70;p1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1" name="Google Shape;71;p1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2" name="Google Shape;72;p1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73" name="Google Shape;73;p17"/>
          <p:cNvGrpSpPr/>
          <p:nvPr/>
        </p:nvGrpSpPr>
        <p:grpSpPr>
          <a:xfrm rot="5400000">
            <a:off x="8322971" y="-141834"/>
            <a:ext cx="374394" cy="962866"/>
            <a:chOff x="-720900" y="1958300"/>
            <a:chExt cx="462900" cy="1190488"/>
          </a:xfrm>
        </p:grpSpPr>
        <p:sp>
          <p:nvSpPr>
            <p:cNvPr id="74" name="Google Shape;74;p1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5" name="Google Shape;75;p1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6" name="Google Shape;76;p1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7" name="Google Shape;77;p1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8" name="Google Shape;78;p1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9" name="Google Shape;79;p1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0" name="Google Shape;80;p1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1" name="Google Shape;81;p1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2" name="Google Shape;82;p1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3" name="Google Shape;83;p1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4" name="Google Shape;84;p1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5" name="Google Shape;85;p1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6" name="Google Shape;86;p1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7" name="Google Shape;87;p1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8" name="Google Shape;88;p1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9" name="Shape 549"/>
        <p:cNvGrpSpPr/>
        <p:nvPr/>
      </p:nvGrpSpPr>
      <p:grpSpPr>
        <a:xfrm>
          <a:off x="0" y="0"/>
          <a:ext cx="0" cy="0"/>
          <a:chOff x="0" y="0"/>
          <a:chExt cx="0" cy="0"/>
        </a:xfrm>
      </p:grpSpPr>
      <p:sp>
        <p:nvSpPr>
          <p:cNvPr id="550" name="Google Shape;550;p35"/>
          <p:cNvSpPr txBox="1"/>
          <p:nvPr>
            <p:ph type="title"/>
          </p:nvPr>
        </p:nvSpPr>
        <p:spPr>
          <a:xfrm>
            <a:off x="713257" y="641050"/>
            <a:ext cx="38280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1" name="Google Shape;551;p35"/>
          <p:cNvSpPr txBox="1"/>
          <p:nvPr>
            <p:ph idx="1" type="subTitle"/>
          </p:nvPr>
        </p:nvSpPr>
        <p:spPr>
          <a:xfrm>
            <a:off x="713225" y="1547350"/>
            <a:ext cx="38280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52" name="Google Shape;552;p35"/>
          <p:cNvSpPr txBox="1"/>
          <p:nvPr/>
        </p:nvSpPr>
        <p:spPr>
          <a:xfrm>
            <a:off x="713225" y="3611950"/>
            <a:ext cx="3690600" cy="7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s-ES" sz="1200" u="none" cap="none" strike="noStrike">
                <a:solidFill>
                  <a:schemeClr val="dk1"/>
                </a:solidFill>
                <a:latin typeface="DM Sans"/>
                <a:ea typeface="DM Sans"/>
                <a:cs typeface="DM Sans"/>
                <a:sym typeface="DM Sans"/>
              </a:rPr>
              <a:t>CREDITS: This presentation template was created by </a:t>
            </a:r>
            <a:r>
              <a:rPr b="0" i="0" lang="es-ES"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s-ES" sz="1200" u="none" cap="none" strike="noStrike">
                <a:solidFill>
                  <a:schemeClr val="dk1"/>
                </a:solidFill>
                <a:latin typeface="DM Sans"/>
                <a:ea typeface="DM Sans"/>
                <a:cs typeface="DM Sans"/>
                <a:sym typeface="DM Sans"/>
              </a:rPr>
              <a:t>, and includes icons by </a:t>
            </a:r>
            <a:r>
              <a:rPr b="0" i="0" lang="es-ES"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s-ES" sz="1200" u="none" cap="none" strike="noStrike">
                <a:solidFill>
                  <a:schemeClr val="dk1"/>
                </a:solidFill>
                <a:latin typeface="DM Sans"/>
                <a:ea typeface="DM Sans"/>
                <a:cs typeface="DM Sans"/>
                <a:sym typeface="DM Sans"/>
              </a:rPr>
              <a:t>, and infographics &amp; images by </a:t>
            </a:r>
            <a:r>
              <a:rPr b="0" i="0" lang="es-ES"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s-ES" sz="1200" u="sng" cap="none" strike="noStrike">
                <a:solidFill>
                  <a:schemeClr val="dk1"/>
                </a:solidFill>
                <a:latin typeface="DM Sans"/>
                <a:ea typeface="DM Sans"/>
                <a:cs typeface="DM Sans"/>
                <a:sym typeface="DM Sans"/>
              </a:rPr>
              <a:t> </a:t>
            </a:r>
            <a:endParaRPr b="0"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3" name="Shape 553"/>
        <p:cNvGrpSpPr/>
        <p:nvPr/>
      </p:nvGrpSpPr>
      <p:grpSpPr>
        <a:xfrm>
          <a:off x="0" y="0"/>
          <a:ext cx="0" cy="0"/>
          <a:chOff x="0" y="0"/>
          <a:chExt cx="0" cy="0"/>
        </a:xfrm>
      </p:grpSpPr>
      <p:grpSp>
        <p:nvGrpSpPr>
          <p:cNvPr id="554" name="Google Shape;554;p36"/>
          <p:cNvGrpSpPr/>
          <p:nvPr/>
        </p:nvGrpSpPr>
        <p:grpSpPr>
          <a:xfrm flipH="1">
            <a:off x="8617208" y="4028341"/>
            <a:ext cx="374394" cy="962866"/>
            <a:chOff x="-720900" y="1958300"/>
            <a:chExt cx="462900" cy="1190488"/>
          </a:xfrm>
        </p:grpSpPr>
        <p:sp>
          <p:nvSpPr>
            <p:cNvPr id="555" name="Google Shape;555;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6" name="Google Shape;556;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7" name="Google Shape;557;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8" name="Google Shape;558;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9" name="Google Shape;559;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0" name="Google Shape;560;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1" name="Google Shape;561;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2" name="Google Shape;562;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3" name="Google Shape;563;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4" name="Google Shape;564;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5" name="Google Shape;565;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6" name="Google Shape;566;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7" name="Google Shape;567;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8" name="Google Shape;568;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9" name="Google Shape;569;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70" name="Google Shape;570;p36"/>
          <p:cNvGrpSpPr/>
          <p:nvPr/>
        </p:nvGrpSpPr>
        <p:grpSpPr>
          <a:xfrm flipH="1" rot="-5400000">
            <a:off x="446608" y="-141834"/>
            <a:ext cx="374394" cy="962866"/>
            <a:chOff x="-720900" y="1958300"/>
            <a:chExt cx="462900" cy="1190488"/>
          </a:xfrm>
        </p:grpSpPr>
        <p:sp>
          <p:nvSpPr>
            <p:cNvPr id="571" name="Google Shape;571;p3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2" name="Google Shape;572;p3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3" name="Google Shape;573;p3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4" name="Google Shape;574;p3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5" name="Google Shape;575;p3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6" name="Google Shape;576;p3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7" name="Google Shape;577;p3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8" name="Google Shape;578;p3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9" name="Google Shape;579;p3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0" name="Google Shape;580;p3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1" name="Google Shape;581;p3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2" name="Google Shape;582;p3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3" name="Google Shape;583;p3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4" name="Google Shape;584;p3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5" name="Google Shape;585;p3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86" name="Google Shape;586;p36"/>
          <p:cNvGrpSpPr/>
          <p:nvPr/>
        </p:nvGrpSpPr>
        <p:grpSpPr>
          <a:xfrm flipH="1">
            <a:off x="8617208" y="152391"/>
            <a:ext cx="374394" cy="962866"/>
            <a:chOff x="-720900" y="1958300"/>
            <a:chExt cx="462900" cy="1190488"/>
          </a:xfrm>
        </p:grpSpPr>
        <p:sp>
          <p:nvSpPr>
            <p:cNvPr id="587" name="Google Shape;587;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8" name="Google Shape;588;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9" name="Google Shape;589;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0" name="Google Shape;590;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1" name="Google Shape;591;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2" name="Google Shape;592;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3" name="Google Shape;593;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4" name="Google Shape;594;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5" name="Google Shape;595;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6" name="Google Shape;596;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7" name="Google Shape;597;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8" name="Google Shape;598;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9" name="Google Shape;599;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0" name="Google Shape;600;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1" name="Google Shape;601;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02" name="Shape 602"/>
        <p:cNvGrpSpPr/>
        <p:nvPr/>
      </p:nvGrpSpPr>
      <p:grpSpPr>
        <a:xfrm>
          <a:off x="0" y="0"/>
          <a:ext cx="0" cy="0"/>
          <a:chOff x="0" y="0"/>
          <a:chExt cx="0" cy="0"/>
        </a:xfrm>
      </p:grpSpPr>
      <p:grpSp>
        <p:nvGrpSpPr>
          <p:cNvPr id="603" name="Google Shape;603;p37"/>
          <p:cNvGrpSpPr/>
          <p:nvPr/>
        </p:nvGrpSpPr>
        <p:grpSpPr>
          <a:xfrm flipH="1" rot="5400000">
            <a:off x="446646" y="4322466"/>
            <a:ext cx="374394" cy="962866"/>
            <a:chOff x="-720900" y="1958300"/>
            <a:chExt cx="462900" cy="1190488"/>
          </a:xfrm>
        </p:grpSpPr>
        <p:sp>
          <p:nvSpPr>
            <p:cNvPr id="604" name="Google Shape;604;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5" name="Google Shape;605;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6" name="Google Shape;606;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7" name="Google Shape;607;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8" name="Google Shape;608;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9" name="Google Shape;609;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0" name="Google Shape;610;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1" name="Google Shape;611;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2" name="Google Shape;612;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3" name="Google Shape;613;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4" name="Google Shape;614;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5" name="Google Shape;615;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6" name="Google Shape;616;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7" name="Google Shape;617;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8" name="Google Shape;618;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19" name="Google Shape;619;p37"/>
          <p:cNvGrpSpPr/>
          <p:nvPr/>
        </p:nvGrpSpPr>
        <p:grpSpPr>
          <a:xfrm rot="5400000">
            <a:off x="8322971" y="-141834"/>
            <a:ext cx="374394" cy="962866"/>
            <a:chOff x="-720900" y="1958300"/>
            <a:chExt cx="462900" cy="1190488"/>
          </a:xfrm>
        </p:grpSpPr>
        <p:sp>
          <p:nvSpPr>
            <p:cNvPr id="620" name="Google Shape;620;p3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1" name="Google Shape;621;p3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2" name="Google Shape;622;p3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3" name="Google Shape;623;p3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4" name="Google Shape;624;p3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5" name="Google Shape;625;p3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6" name="Google Shape;626;p3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7" name="Google Shape;627;p3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8" name="Google Shape;628;p3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9" name="Google Shape;629;p3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0" name="Google Shape;630;p3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1" name="Google Shape;631;p3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2" name="Google Shape;632;p3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3" name="Google Shape;633;p3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4" name="Google Shape;634;p3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35" name="Google Shape;635;p37"/>
          <p:cNvGrpSpPr/>
          <p:nvPr/>
        </p:nvGrpSpPr>
        <p:grpSpPr>
          <a:xfrm>
            <a:off x="152396" y="152391"/>
            <a:ext cx="374394" cy="962866"/>
            <a:chOff x="-720900" y="1958300"/>
            <a:chExt cx="462900" cy="1190488"/>
          </a:xfrm>
        </p:grpSpPr>
        <p:sp>
          <p:nvSpPr>
            <p:cNvPr id="636" name="Google Shape;636;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7" name="Google Shape;637;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8" name="Google Shape;638;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9" name="Google Shape;639;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0" name="Google Shape;640;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1" name="Google Shape;641;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2" name="Google Shape;642;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3" name="Google Shape;643;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4" name="Google Shape;644;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5" name="Google Shape;645;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6" name="Google Shape;646;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7" name="Google Shape;647;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8" name="Google Shape;648;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9" name="Google Shape;649;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0" name="Google Shape;650;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8"/>
          <p:cNvSpPr txBox="1"/>
          <p:nvPr>
            <p:ph type="title"/>
          </p:nvPr>
        </p:nvSpPr>
        <p:spPr>
          <a:xfrm>
            <a:off x="713225" y="1248000"/>
            <a:ext cx="39717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8"/>
          <p:cNvSpPr txBox="1"/>
          <p:nvPr>
            <p:ph idx="1" type="subTitle"/>
          </p:nvPr>
        </p:nvSpPr>
        <p:spPr>
          <a:xfrm>
            <a:off x="713225" y="2040300"/>
            <a:ext cx="3971700" cy="18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92" name="Google Shape;92;p18"/>
          <p:cNvSpPr/>
          <p:nvPr>
            <p:ph idx="2" type="pic"/>
          </p:nvPr>
        </p:nvSpPr>
        <p:spPr>
          <a:xfrm>
            <a:off x="5328075" y="998300"/>
            <a:ext cx="3102900" cy="4145100"/>
          </a:xfrm>
          <a:prstGeom prst="round2SameRect">
            <a:avLst>
              <a:gd fmla="val 16667" name="adj1"/>
              <a:gd fmla="val 0" name="adj2"/>
            </a:avLst>
          </a:prstGeom>
          <a:noFill/>
          <a:ln>
            <a:noFill/>
          </a:ln>
        </p:spPr>
      </p:sp>
      <p:grpSp>
        <p:nvGrpSpPr>
          <p:cNvPr id="93" name="Google Shape;93;p18"/>
          <p:cNvGrpSpPr/>
          <p:nvPr/>
        </p:nvGrpSpPr>
        <p:grpSpPr>
          <a:xfrm rot="-5400000">
            <a:off x="446646" y="4322466"/>
            <a:ext cx="374394" cy="962866"/>
            <a:chOff x="-720900" y="1958300"/>
            <a:chExt cx="462900" cy="1190488"/>
          </a:xfrm>
        </p:grpSpPr>
        <p:sp>
          <p:nvSpPr>
            <p:cNvPr id="94" name="Google Shape;94;p18"/>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5" name="Google Shape;95;p18"/>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6" name="Google Shape;96;p18"/>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7" name="Google Shape;97;p18"/>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8" name="Google Shape;98;p18"/>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9" name="Google Shape;99;p18"/>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0" name="Google Shape;100;p18"/>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1" name="Google Shape;101;p18"/>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2" name="Google Shape;102;p18"/>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3" name="Google Shape;103;p18"/>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4" name="Google Shape;104;p18"/>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5" name="Google Shape;105;p18"/>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6" name="Google Shape;106;p18"/>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7" name="Google Shape;107;p18"/>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8" name="Google Shape;108;p18"/>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1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1" name="Google Shape;111;p19"/>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2" name="Google Shape;112;p19"/>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p19"/>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4" name="Google Shape;114;p19"/>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15" name="Google Shape;115;p19"/>
          <p:cNvGrpSpPr/>
          <p:nvPr/>
        </p:nvGrpSpPr>
        <p:grpSpPr>
          <a:xfrm>
            <a:off x="152371" y="4028341"/>
            <a:ext cx="374394" cy="962866"/>
            <a:chOff x="-720900" y="1958300"/>
            <a:chExt cx="462900" cy="1190488"/>
          </a:xfrm>
        </p:grpSpPr>
        <p:sp>
          <p:nvSpPr>
            <p:cNvPr id="116" name="Google Shape;116;p1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7" name="Google Shape;117;p1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8" name="Google Shape;118;p1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9" name="Google Shape;119;p1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0" name="Google Shape;120;p1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1" name="Google Shape;121;p1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2" name="Google Shape;122;p1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3" name="Google Shape;123;p1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4" name="Google Shape;124;p1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1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6" name="Google Shape;126;p1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7" name="Google Shape;127;p1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8" name="Google Shape;128;p1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9" name="Google Shape;129;p1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0" name="Google Shape;130;p1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31" name="Google Shape;131;p19"/>
          <p:cNvGrpSpPr/>
          <p:nvPr/>
        </p:nvGrpSpPr>
        <p:grpSpPr>
          <a:xfrm rot="5400000">
            <a:off x="8322971" y="-141834"/>
            <a:ext cx="374394" cy="962866"/>
            <a:chOff x="-720900" y="1958300"/>
            <a:chExt cx="462900" cy="1190488"/>
          </a:xfrm>
        </p:grpSpPr>
        <p:sp>
          <p:nvSpPr>
            <p:cNvPr id="132" name="Google Shape;132;p1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3" name="Google Shape;133;p1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4" name="Google Shape;134;p1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5" name="Google Shape;135;p1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6" name="Google Shape;136;p1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7" name="Google Shape;137;p1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8" name="Google Shape;138;p1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9" name="Google Shape;139;p1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0" name="Google Shape;140;p1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1" name="Google Shape;141;p1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2" name="Google Shape;142;p1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3" name="Google Shape;143;p1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4" name="Google Shape;144;p1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5" name="Google Shape;145;p1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6" name="Google Shape;146;p1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7" name="Shape 147"/>
        <p:cNvGrpSpPr/>
        <p:nvPr/>
      </p:nvGrpSpPr>
      <p:grpSpPr>
        <a:xfrm>
          <a:off x="0" y="0"/>
          <a:ext cx="0" cy="0"/>
          <a:chOff x="0" y="0"/>
          <a:chExt cx="0" cy="0"/>
        </a:xfrm>
      </p:grpSpPr>
      <p:sp>
        <p:nvSpPr>
          <p:cNvPr id="148" name="Google Shape;148;p2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9" name="Google Shape;149;p20"/>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0" name="Google Shape;150;p20"/>
          <p:cNvSpPr txBox="1"/>
          <p:nvPr>
            <p:ph idx="2" type="subTitle"/>
          </p:nvPr>
        </p:nvSpPr>
        <p:spPr>
          <a:xfrm>
            <a:off x="3484347"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1" name="Google Shape;151;p20"/>
          <p:cNvSpPr txBox="1"/>
          <p:nvPr>
            <p:ph idx="3" type="subTitle"/>
          </p:nvPr>
        </p:nvSpPr>
        <p:spPr>
          <a:xfrm>
            <a:off x="603107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2" name="Google Shape;152;p20"/>
          <p:cNvSpPr txBox="1"/>
          <p:nvPr>
            <p:ph idx="4" type="subTitle"/>
          </p:nvPr>
        </p:nvSpPr>
        <p:spPr>
          <a:xfrm>
            <a:off x="93762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3" name="Google Shape;153;p20"/>
          <p:cNvSpPr txBox="1"/>
          <p:nvPr>
            <p:ph idx="5" type="subTitle"/>
          </p:nvPr>
        </p:nvSpPr>
        <p:spPr>
          <a:xfrm>
            <a:off x="3484350"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4" name="Google Shape;154;p20"/>
          <p:cNvSpPr txBox="1"/>
          <p:nvPr>
            <p:ph idx="6" type="subTitle"/>
          </p:nvPr>
        </p:nvSpPr>
        <p:spPr>
          <a:xfrm>
            <a:off x="603107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55" name="Google Shape;155;p20"/>
          <p:cNvGrpSpPr/>
          <p:nvPr/>
        </p:nvGrpSpPr>
        <p:grpSpPr>
          <a:xfrm flipH="1" rot="10800000">
            <a:off x="152371" y="152402"/>
            <a:ext cx="374394" cy="962866"/>
            <a:chOff x="-720900" y="1958300"/>
            <a:chExt cx="462900" cy="1190488"/>
          </a:xfrm>
        </p:grpSpPr>
        <p:sp>
          <p:nvSpPr>
            <p:cNvPr id="156" name="Google Shape;156;p20"/>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7" name="Google Shape;157;p20"/>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8" name="Google Shape;158;p20"/>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9" name="Google Shape;159;p20"/>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0" name="Google Shape;160;p20"/>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1" name="Google Shape;161;p20"/>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2" name="Google Shape;162;p20"/>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3" name="Google Shape;163;p20"/>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4" name="Google Shape;164;p20"/>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5" name="Google Shape;165;p20"/>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6" name="Google Shape;166;p20"/>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7" name="Google Shape;167;p20"/>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8" name="Google Shape;168;p20"/>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9" name="Google Shape;169;p20"/>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0" name="Google Shape;170;p20"/>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71" name="Google Shape;171;p20"/>
          <p:cNvGrpSpPr/>
          <p:nvPr/>
        </p:nvGrpSpPr>
        <p:grpSpPr>
          <a:xfrm flipH="1" rot="5400000">
            <a:off x="8322971" y="4322577"/>
            <a:ext cx="374394" cy="962866"/>
            <a:chOff x="-720900" y="1958300"/>
            <a:chExt cx="462900" cy="1190488"/>
          </a:xfrm>
        </p:grpSpPr>
        <p:sp>
          <p:nvSpPr>
            <p:cNvPr id="172" name="Google Shape;172;p20"/>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 name="Google Shape;173;p20"/>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4" name="Google Shape;174;p20"/>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5" name="Google Shape;175;p20"/>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6" name="Google Shape;176;p20"/>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7" name="Google Shape;177;p20"/>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8" name="Google Shape;178;p20"/>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9" name="Google Shape;179;p20"/>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0" name="Google Shape;180;p20"/>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1" name="Google Shape;181;p20"/>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2" name="Google Shape;182;p20"/>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3" name="Google Shape;183;p20"/>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4" name="Google Shape;184;p20"/>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5" name="Google Shape;185;p20"/>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6" name="Google Shape;186;p20"/>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7" name="Shape 187"/>
        <p:cNvGrpSpPr/>
        <p:nvPr/>
      </p:nvGrpSpPr>
      <p:grpSpPr>
        <a:xfrm>
          <a:off x="0" y="0"/>
          <a:ext cx="0" cy="0"/>
          <a:chOff x="0" y="0"/>
          <a:chExt cx="0" cy="0"/>
        </a:xfrm>
      </p:grpSpPr>
      <p:sp>
        <p:nvSpPr>
          <p:cNvPr id="188" name="Google Shape;188;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9" name="Google Shape;189;p2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0" name="Google Shape;190;p2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1" name="Google Shape;191;p21"/>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2" name="Google Shape;192;p21"/>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3" name="Google Shape;193;p21"/>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4" name="Google Shape;194;p21"/>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5" name="Google Shape;195;p21"/>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6" name="Google Shape;196;p21"/>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97" name="Google Shape;197;p21"/>
          <p:cNvGrpSpPr/>
          <p:nvPr/>
        </p:nvGrpSpPr>
        <p:grpSpPr>
          <a:xfrm>
            <a:off x="152371" y="4028341"/>
            <a:ext cx="374394" cy="962866"/>
            <a:chOff x="-720900" y="1958300"/>
            <a:chExt cx="462900" cy="1190488"/>
          </a:xfrm>
        </p:grpSpPr>
        <p:sp>
          <p:nvSpPr>
            <p:cNvPr id="198" name="Google Shape;198;p2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2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0" name="Google Shape;200;p2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1" name="Google Shape;201;p2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2" name="Google Shape;202;p2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3" name="Google Shape;203;p2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4" name="Google Shape;204;p2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5" name="Google Shape;205;p2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6" name="Google Shape;206;p2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7" name="Google Shape;207;p2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8" name="Google Shape;208;p2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9" name="Google Shape;209;p2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0" name="Google Shape;210;p2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 name="Google Shape;211;p2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2" name="Google Shape;212;p2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13" name="Google Shape;213;p21"/>
          <p:cNvGrpSpPr/>
          <p:nvPr/>
        </p:nvGrpSpPr>
        <p:grpSpPr>
          <a:xfrm rot="5400000">
            <a:off x="8322971" y="-141834"/>
            <a:ext cx="374394" cy="962866"/>
            <a:chOff x="-720900" y="1958300"/>
            <a:chExt cx="462900" cy="1190488"/>
          </a:xfrm>
        </p:grpSpPr>
        <p:sp>
          <p:nvSpPr>
            <p:cNvPr id="214" name="Google Shape;214;p2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5" name="Google Shape;215;p2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6" name="Google Shape;216;p2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 name="Google Shape;217;p2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 name="Google Shape;218;p2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9" name="Google Shape;219;p2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0" name="Google Shape;220;p2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1" name="Google Shape;221;p2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2" name="Google Shape;222;p2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3" name="Google Shape;223;p2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4" name="Google Shape;224;p2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5" name="Google Shape;225;p2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6" name="Google Shape;226;p2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7" name="Google Shape;227;p2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8" name="Google Shape;228;p2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9" name="Shape 229"/>
        <p:cNvGrpSpPr/>
        <p:nvPr/>
      </p:nvGrpSpPr>
      <p:grpSpPr>
        <a:xfrm>
          <a:off x="0" y="0"/>
          <a:ext cx="0" cy="0"/>
          <a:chOff x="0" y="0"/>
          <a:chExt cx="0" cy="0"/>
        </a:xfrm>
      </p:grpSpPr>
      <p:sp>
        <p:nvSpPr>
          <p:cNvPr id="230" name="Google Shape;230;p2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1" name="Google Shape;231;p22"/>
          <p:cNvSpPr txBox="1"/>
          <p:nvPr>
            <p:ph idx="1" type="subTitle"/>
          </p:nvPr>
        </p:nvSpPr>
        <p:spPr>
          <a:xfrm>
            <a:off x="7200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2" name="Google Shape;232;p22"/>
          <p:cNvSpPr txBox="1"/>
          <p:nvPr>
            <p:ph idx="2" type="subTitle"/>
          </p:nvPr>
        </p:nvSpPr>
        <p:spPr>
          <a:xfrm>
            <a:off x="33558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3" name="Google Shape;233;p22"/>
          <p:cNvSpPr txBox="1"/>
          <p:nvPr>
            <p:ph idx="3" type="subTitle"/>
          </p:nvPr>
        </p:nvSpPr>
        <p:spPr>
          <a:xfrm>
            <a:off x="7200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4" name="Google Shape;234;p22"/>
          <p:cNvSpPr txBox="1"/>
          <p:nvPr>
            <p:ph idx="4" type="subTitle"/>
          </p:nvPr>
        </p:nvSpPr>
        <p:spPr>
          <a:xfrm>
            <a:off x="33558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5" name="Google Shape;235;p22"/>
          <p:cNvSpPr txBox="1"/>
          <p:nvPr>
            <p:ph idx="5" type="subTitle"/>
          </p:nvPr>
        </p:nvSpPr>
        <p:spPr>
          <a:xfrm>
            <a:off x="59916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6" name="Google Shape;236;p22"/>
          <p:cNvSpPr txBox="1"/>
          <p:nvPr>
            <p:ph idx="6" type="subTitle"/>
          </p:nvPr>
        </p:nvSpPr>
        <p:spPr>
          <a:xfrm>
            <a:off x="59916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7" name="Google Shape;237;p22"/>
          <p:cNvSpPr txBox="1"/>
          <p:nvPr>
            <p:ph idx="7" type="subTitle"/>
          </p:nvPr>
        </p:nvSpPr>
        <p:spPr>
          <a:xfrm>
            <a:off x="7200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8" name="Google Shape;238;p22"/>
          <p:cNvSpPr txBox="1"/>
          <p:nvPr>
            <p:ph idx="8" type="subTitle"/>
          </p:nvPr>
        </p:nvSpPr>
        <p:spPr>
          <a:xfrm>
            <a:off x="33558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9" name="Google Shape;239;p22"/>
          <p:cNvSpPr txBox="1"/>
          <p:nvPr>
            <p:ph idx="9" type="subTitle"/>
          </p:nvPr>
        </p:nvSpPr>
        <p:spPr>
          <a:xfrm>
            <a:off x="59922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0" name="Google Shape;240;p22"/>
          <p:cNvSpPr txBox="1"/>
          <p:nvPr>
            <p:ph idx="13" type="subTitle"/>
          </p:nvPr>
        </p:nvSpPr>
        <p:spPr>
          <a:xfrm>
            <a:off x="7200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1" name="Google Shape;241;p22"/>
          <p:cNvSpPr txBox="1"/>
          <p:nvPr>
            <p:ph idx="14" type="subTitle"/>
          </p:nvPr>
        </p:nvSpPr>
        <p:spPr>
          <a:xfrm>
            <a:off x="33558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2" name="Google Shape;242;p22"/>
          <p:cNvSpPr txBox="1"/>
          <p:nvPr>
            <p:ph idx="15" type="subTitle"/>
          </p:nvPr>
        </p:nvSpPr>
        <p:spPr>
          <a:xfrm>
            <a:off x="59922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243" name="Google Shape;243;p22"/>
          <p:cNvGrpSpPr/>
          <p:nvPr/>
        </p:nvGrpSpPr>
        <p:grpSpPr>
          <a:xfrm flipH="1">
            <a:off x="8617208" y="4028341"/>
            <a:ext cx="374394" cy="962866"/>
            <a:chOff x="-720900" y="1958300"/>
            <a:chExt cx="462900" cy="1190488"/>
          </a:xfrm>
        </p:grpSpPr>
        <p:sp>
          <p:nvSpPr>
            <p:cNvPr id="244" name="Google Shape;244;p2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5" name="Google Shape;245;p2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6" name="Google Shape;246;p2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7" name="Google Shape;247;p2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8" name="Google Shape;248;p2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9" name="Google Shape;249;p2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0" name="Google Shape;250;p2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1" name="Google Shape;251;p2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2" name="Google Shape;252;p2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3" name="Google Shape;253;p2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4" name="Google Shape;254;p2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5" name="Google Shape;255;p2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6" name="Google Shape;256;p2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7" name="Google Shape;257;p2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8" name="Google Shape;258;p2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9" name="Google Shape;259;p22"/>
          <p:cNvGrpSpPr/>
          <p:nvPr/>
        </p:nvGrpSpPr>
        <p:grpSpPr>
          <a:xfrm flipH="1" rot="-5400000">
            <a:off x="446608" y="-141834"/>
            <a:ext cx="374394" cy="962866"/>
            <a:chOff x="-720900" y="1958300"/>
            <a:chExt cx="462900" cy="1190488"/>
          </a:xfrm>
        </p:grpSpPr>
        <p:sp>
          <p:nvSpPr>
            <p:cNvPr id="260" name="Google Shape;260;p22"/>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1" name="Google Shape;261;p22"/>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2" name="Google Shape;262;p22"/>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3" name="Google Shape;263;p22"/>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4" name="Google Shape;264;p22"/>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5" name="Google Shape;265;p22"/>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6" name="Google Shape;266;p22"/>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7" name="Google Shape;267;p22"/>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8" name="Google Shape;268;p22"/>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9" name="Google Shape;269;p22"/>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0" name="Google Shape;270;p22"/>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1" name="Google Shape;271;p22"/>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2" name="Google Shape;272;p22"/>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3" name="Google Shape;273;p22"/>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4" name="Google Shape;274;p22"/>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5" name="Shape 275"/>
        <p:cNvGrpSpPr/>
        <p:nvPr/>
      </p:nvGrpSpPr>
      <p:grpSpPr>
        <a:xfrm>
          <a:off x="0" y="0"/>
          <a:ext cx="0" cy="0"/>
          <a:chOff x="0" y="0"/>
          <a:chExt cx="0" cy="0"/>
        </a:xfrm>
      </p:grpSpPr>
      <p:sp>
        <p:nvSpPr>
          <p:cNvPr id="276" name="Google Shape;276;p23"/>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7" name="Google Shape;277;p23"/>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b="0" sz="10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278" name="Google Shape;278;p23"/>
          <p:cNvGrpSpPr/>
          <p:nvPr/>
        </p:nvGrpSpPr>
        <p:grpSpPr>
          <a:xfrm flipH="1" rot="10800000">
            <a:off x="152371" y="152402"/>
            <a:ext cx="374394" cy="962866"/>
            <a:chOff x="-720900" y="1958300"/>
            <a:chExt cx="462900" cy="1190488"/>
          </a:xfrm>
        </p:grpSpPr>
        <p:sp>
          <p:nvSpPr>
            <p:cNvPr id="279" name="Google Shape;279;p2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0" name="Google Shape;280;p2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1" name="Google Shape;281;p2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2" name="Google Shape;282;p2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3" name="Google Shape;283;p2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4" name="Google Shape;284;p2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5" name="Google Shape;285;p2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6" name="Google Shape;286;p2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7" name="Google Shape;287;p2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8" name="Google Shape;288;p2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9" name="Google Shape;289;p2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0" name="Google Shape;290;p2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1" name="Google Shape;291;p2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2" name="Google Shape;292;p2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3" name="Google Shape;293;p2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94" name="Google Shape;294;p23"/>
          <p:cNvGrpSpPr/>
          <p:nvPr/>
        </p:nvGrpSpPr>
        <p:grpSpPr>
          <a:xfrm flipH="1" rot="5400000">
            <a:off x="446646" y="4322477"/>
            <a:ext cx="374394" cy="962866"/>
            <a:chOff x="-720900" y="1958300"/>
            <a:chExt cx="462900" cy="1190488"/>
          </a:xfrm>
        </p:grpSpPr>
        <p:sp>
          <p:nvSpPr>
            <p:cNvPr id="295" name="Google Shape;295;p2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6" name="Google Shape;296;p2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7" name="Google Shape;297;p2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8" name="Google Shape;298;p2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9" name="Google Shape;299;p2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0" name="Google Shape;300;p2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1" name="Google Shape;301;p2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2" name="Google Shape;302;p2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3" name="Google Shape;303;p2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4" name="Google Shape;304;p2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5" name="Google Shape;305;p2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6" name="Google Shape;306;p2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7" name="Google Shape;307;p2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8" name="Google Shape;308;p2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9" name="Google Shape;309;p2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0" name="Shape 310"/>
        <p:cNvGrpSpPr/>
        <p:nvPr/>
      </p:nvGrpSpPr>
      <p:grpSpPr>
        <a:xfrm>
          <a:off x="0" y="0"/>
          <a:ext cx="0" cy="0"/>
          <a:chOff x="0" y="0"/>
          <a:chExt cx="0" cy="0"/>
        </a:xfrm>
      </p:grpSpPr>
      <p:sp>
        <p:nvSpPr>
          <p:cNvPr id="311" name="Google Shape;311;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2" name="Google Shape;312;p24"/>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Char char="●"/>
              <a:defRPr>
                <a:solidFill>
                  <a:srgbClr val="333333"/>
                </a:solidFill>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grpSp>
        <p:nvGrpSpPr>
          <p:cNvPr id="313" name="Google Shape;313;p24"/>
          <p:cNvGrpSpPr/>
          <p:nvPr/>
        </p:nvGrpSpPr>
        <p:grpSpPr>
          <a:xfrm rot="10800000">
            <a:off x="8617208" y="152402"/>
            <a:ext cx="374394" cy="962866"/>
            <a:chOff x="-720900" y="1958300"/>
            <a:chExt cx="462900" cy="1190488"/>
          </a:xfrm>
        </p:grpSpPr>
        <p:sp>
          <p:nvSpPr>
            <p:cNvPr id="314" name="Google Shape;314;p2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5" name="Google Shape;315;p2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6" name="Google Shape;316;p2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7" name="Google Shape;317;p2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8" name="Google Shape;318;p2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9" name="Google Shape;319;p2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0" name="Google Shape;320;p2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1" name="Google Shape;321;p2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2" name="Google Shape;322;p2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3" name="Google Shape;323;p2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4" name="Google Shape;324;p2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5" name="Google Shape;325;p2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6" name="Google Shape;326;p2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7" name="Google Shape;327;p2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8" name="Google Shape;328;p2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29" name="Google Shape;329;p24"/>
          <p:cNvGrpSpPr/>
          <p:nvPr/>
        </p:nvGrpSpPr>
        <p:grpSpPr>
          <a:xfrm rot="-5400000">
            <a:off x="446608" y="4322577"/>
            <a:ext cx="374394" cy="962866"/>
            <a:chOff x="-720900" y="1958300"/>
            <a:chExt cx="462900" cy="1190488"/>
          </a:xfrm>
        </p:grpSpPr>
        <p:sp>
          <p:nvSpPr>
            <p:cNvPr id="330" name="Google Shape;330;p2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1" name="Google Shape;331;p2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2" name="Google Shape;332;p2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3" name="Google Shape;333;p2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4" name="Google Shape;334;p2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5" name="Google Shape;335;p2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6" name="Google Shape;336;p2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7" name="Google Shape;337;p2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8" name="Google Shape;338;p2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9" name="Google Shape;339;p2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0" name="Google Shape;340;p2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1" name="Google Shape;341;p2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2" name="Google Shape;342;p2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3" name="Google Shape;343;p2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4" name="Google Shape;344;p2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1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figma.com/file/Aas081SJuRpXB0DV57AQDt/Untitled?type=design&amp;node-id=0%3A1&amp;mode=dev&amp;t=hBOV7q9BADpZ9Erd-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cxnSp>
        <p:nvCxnSpPr>
          <p:cNvPr id="655" name="Google Shape;655;p1"/>
          <p:cNvCxnSpPr/>
          <p:nvPr/>
        </p:nvCxnSpPr>
        <p:spPr>
          <a:xfrm>
            <a:off x="3760975" y="4604000"/>
            <a:ext cx="4669800" cy="0"/>
          </a:xfrm>
          <a:prstGeom prst="straightConnector1">
            <a:avLst/>
          </a:prstGeom>
          <a:noFill/>
          <a:ln cap="flat" cmpd="sng" w="19050">
            <a:solidFill>
              <a:schemeClr val="dk1"/>
            </a:solidFill>
            <a:prstDash val="solid"/>
            <a:round/>
            <a:headEnd len="sm" w="sm" type="none"/>
            <a:tailEnd len="sm" w="sm" type="none"/>
          </a:ln>
        </p:spPr>
      </p:cxnSp>
      <p:sp>
        <p:nvSpPr>
          <p:cNvPr id="656" name="Google Shape;656;p1"/>
          <p:cNvSpPr txBox="1"/>
          <p:nvPr>
            <p:ph type="ctrTitle"/>
          </p:nvPr>
        </p:nvSpPr>
        <p:spPr>
          <a:xfrm>
            <a:off x="409275" y="1073225"/>
            <a:ext cx="5458500" cy="1911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191919"/>
              </a:buClr>
              <a:buSzPts val="5200"/>
              <a:buNone/>
            </a:pPr>
            <a:r>
              <a:rPr lang="es-ES" sz="3200">
                <a:solidFill>
                  <a:srgbClr val="000000"/>
                </a:solidFill>
                <a:latin typeface="Times New Roman"/>
                <a:ea typeface="Times New Roman"/>
                <a:cs typeface="Times New Roman"/>
                <a:sym typeface="Times New Roman"/>
              </a:rPr>
              <a:t>Implementación de un Sistema de Gestión de Inventario para la empresa PATY SPORT</a:t>
            </a:r>
            <a:endParaRPr sz="3200">
              <a:solidFill>
                <a:schemeClr val="dk2"/>
              </a:solidFill>
              <a:latin typeface="Times New Roman"/>
              <a:ea typeface="Times New Roman"/>
              <a:cs typeface="Times New Roman"/>
              <a:sym typeface="Times New Roman"/>
            </a:endParaRPr>
          </a:p>
        </p:txBody>
      </p:sp>
      <p:grpSp>
        <p:nvGrpSpPr>
          <p:cNvPr id="657" name="Google Shape;657;p1"/>
          <p:cNvGrpSpPr/>
          <p:nvPr/>
        </p:nvGrpSpPr>
        <p:grpSpPr>
          <a:xfrm>
            <a:off x="3832441" y="3736579"/>
            <a:ext cx="592215" cy="864508"/>
            <a:chOff x="4393218" y="3866890"/>
            <a:chExt cx="567799" cy="828867"/>
          </a:xfrm>
        </p:grpSpPr>
        <p:sp>
          <p:nvSpPr>
            <p:cNvPr id="658" name="Google Shape;658;p1"/>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669373" y="4695723"/>
              <a:ext cx="262238" cy="34"/>
            </a:xfrm>
            <a:custGeom>
              <a:rect b="b" l="l" r="r" t="t"/>
              <a:pathLst>
                <a:path extrusionOk="0" h="1" w="7821">
                  <a:moveTo>
                    <a:pt x="1" y="1"/>
                  </a:moveTo>
                  <a:lnTo>
                    <a:pt x="7821" y="1"/>
                  </a:lnTo>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1"/>
          <p:cNvGrpSpPr/>
          <p:nvPr/>
        </p:nvGrpSpPr>
        <p:grpSpPr>
          <a:xfrm>
            <a:off x="4838958" y="2841219"/>
            <a:ext cx="3470037" cy="1984543"/>
            <a:chOff x="5844986" y="3011106"/>
            <a:chExt cx="3032719" cy="1734437"/>
          </a:xfrm>
        </p:grpSpPr>
        <p:sp>
          <p:nvSpPr>
            <p:cNvPr id="665" name="Google Shape;665;p1"/>
            <p:cNvSpPr/>
            <p:nvPr/>
          </p:nvSpPr>
          <p:spPr>
            <a:xfrm>
              <a:off x="7480558" y="4511476"/>
              <a:ext cx="220882" cy="149225"/>
            </a:xfrm>
            <a:custGeom>
              <a:rect b="b" l="l" r="r" t="t"/>
              <a:pathLst>
                <a:path extrusionOk="0" h="4267" w="6316">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7642688" y="4587855"/>
              <a:ext cx="225288" cy="151008"/>
            </a:xfrm>
            <a:custGeom>
              <a:rect b="b" l="l" r="r" t="t"/>
              <a:pathLst>
                <a:path extrusionOk="0" h="4318" w="6442">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6681167" y="3439269"/>
              <a:ext cx="155450" cy="131774"/>
            </a:xfrm>
            <a:custGeom>
              <a:rect b="b" l="l" r="r" t="t"/>
              <a:pathLst>
                <a:path extrusionOk="0" h="3768" w="4445">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6378799" y="3994344"/>
              <a:ext cx="17556" cy="383955"/>
            </a:xfrm>
            <a:custGeom>
              <a:rect b="b" l="l" r="r" t="t"/>
              <a:pathLst>
                <a:path extrusionOk="0" h="10979" w="502">
                  <a:moveTo>
                    <a:pt x="0" y="1"/>
                  </a:moveTo>
                  <a:lnTo>
                    <a:pt x="0" y="10978"/>
                  </a:lnTo>
                  <a:lnTo>
                    <a:pt x="501" y="10978"/>
                  </a:lnTo>
                  <a:lnTo>
                    <a:pt x="50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6235029" y="4378267"/>
              <a:ext cx="301562" cy="80680"/>
            </a:xfrm>
            <a:custGeom>
              <a:rect b="b" l="l" r="r" t="t"/>
              <a:pathLst>
                <a:path extrusionOk="0" fill="none" h="2307" w="8623">
                  <a:moveTo>
                    <a:pt x="1" y="2306"/>
                  </a:moveTo>
                  <a:cubicBezTo>
                    <a:pt x="1" y="702"/>
                    <a:pt x="2883" y="0"/>
                    <a:pt x="4312" y="0"/>
                  </a:cubicBezTo>
                  <a:cubicBezTo>
                    <a:pt x="6016" y="0"/>
                    <a:pt x="8622" y="627"/>
                    <a:pt x="8622"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6387542" y="4380016"/>
              <a:ext cx="35" cy="94704"/>
            </a:xfrm>
            <a:custGeom>
              <a:rect b="b" l="l" r="r" t="t"/>
              <a:pathLst>
                <a:path extrusionOk="0" fill="none" h="2708" w="1">
                  <a:moveTo>
                    <a:pt x="1" y="2707"/>
                  </a:moveTo>
                  <a:lnTo>
                    <a:pt x="1"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512008" y="4448386"/>
              <a:ext cx="49135" cy="49100"/>
            </a:xfrm>
            <a:custGeom>
              <a:rect b="b" l="l" r="r" t="t"/>
              <a:pathLst>
                <a:path extrusionOk="0" h="1404" w="1405">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6362117" y="4448386"/>
              <a:ext cx="49135" cy="49100"/>
            </a:xfrm>
            <a:custGeom>
              <a:rect b="b" l="l" r="r" t="t"/>
              <a:pathLst>
                <a:path extrusionOk="0" h="1404" w="1405">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6213137" y="4448386"/>
              <a:ext cx="49100" cy="49100"/>
            </a:xfrm>
            <a:custGeom>
              <a:rect b="b" l="l" r="r" t="t"/>
              <a:pathLst>
                <a:path extrusionOk="0" h="1404" w="1404">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095666" y="3494734"/>
              <a:ext cx="460194" cy="531221"/>
            </a:xfrm>
            <a:custGeom>
              <a:rect b="b" l="l" r="r" t="t"/>
              <a:pathLst>
                <a:path extrusionOk="0" h="15190" w="13159">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919140" y="4339693"/>
              <a:ext cx="223540" cy="157163"/>
            </a:xfrm>
            <a:custGeom>
              <a:rect b="b" l="l" r="r" t="t"/>
              <a:pathLst>
                <a:path extrusionOk="0" h="4494" w="6392">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6329733" y="3803187"/>
              <a:ext cx="489080" cy="223330"/>
            </a:xfrm>
            <a:custGeom>
              <a:rect b="b" l="l" r="r" t="t"/>
              <a:pathLst>
                <a:path extrusionOk="0" h="6386" w="13985">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6165785" y="3720024"/>
              <a:ext cx="428649" cy="298030"/>
            </a:xfrm>
            <a:custGeom>
              <a:rect b="b" l="l" r="r" t="t"/>
              <a:pathLst>
                <a:path extrusionOk="0" h="8522" w="12257">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6157042" y="3819344"/>
              <a:ext cx="687196" cy="298274"/>
            </a:xfrm>
            <a:custGeom>
              <a:rect b="b" l="l" r="r" t="t"/>
              <a:pathLst>
                <a:path extrusionOk="0" h="8529" w="1965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6619826" y="4365118"/>
              <a:ext cx="180594" cy="157583"/>
            </a:xfrm>
            <a:custGeom>
              <a:rect b="b" l="l" r="r" t="t"/>
              <a:pathLst>
                <a:path extrusionOk="0" h="4506" w="5164">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6413841" y="3301059"/>
              <a:ext cx="346256" cy="435259"/>
            </a:xfrm>
            <a:custGeom>
              <a:rect b="b" l="l" r="r" t="t"/>
              <a:pathLst>
                <a:path extrusionOk="0" h="12446" w="9901">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6648317" y="3925485"/>
              <a:ext cx="362867" cy="489815"/>
            </a:xfrm>
            <a:custGeom>
              <a:rect b="b" l="l" r="r" t="t"/>
              <a:pathLst>
                <a:path extrusionOk="0" h="14006" w="10376">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6121090" y="3301933"/>
              <a:ext cx="368183" cy="525031"/>
            </a:xfrm>
            <a:custGeom>
              <a:rect b="b" l="l" r="r" t="t"/>
              <a:pathLst>
                <a:path extrusionOk="0" h="15013" w="10528">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6615455" y="3817036"/>
              <a:ext cx="232283" cy="600291"/>
            </a:xfrm>
            <a:custGeom>
              <a:rect b="b" l="l" r="r" t="t"/>
              <a:pathLst>
                <a:path extrusionOk="0" h="17165" w="6642">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6396320" y="3686800"/>
              <a:ext cx="158667" cy="79036"/>
            </a:xfrm>
            <a:custGeom>
              <a:rect b="b" l="l" r="r" t="t"/>
              <a:pathLst>
                <a:path extrusionOk="0" h="2260" w="4537">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6118467" y="3433393"/>
              <a:ext cx="322580" cy="319642"/>
            </a:xfrm>
            <a:custGeom>
              <a:rect b="b" l="l" r="r" t="t"/>
              <a:pathLst>
                <a:path extrusionOk="0" h="9140" w="9224">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6507636" y="3730516"/>
              <a:ext cx="433021" cy="15842"/>
            </a:xfrm>
            <a:custGeom>
              <a:rect b="b" l="l" r="r" t="t"/>
              <a:pathLst>
                <a:path extrusionOk="0" h="453" w="12382">
                  <a:moveTo>
                    <a:pt x="426" y="1"/>
                  </a:moveTo>
                  <a:cubicBezTo>
                    <a:pt x="176" y="1"/>
                    <a:pt x="0" y="201"/>
                    <a:pt x="0" y="452"/>
                  </a:cubicBezTo>
                  <a:lnTo>
                    <a:pt x="12381" y="452"/>
                  </a:lnTo>
                  <a:lnTo>
                    <a:pt x="1238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6582126" y="3488614"/>
              <a:ext cx="511043" cy="241935"/>
            </a:xfrm>
            <a:custGeom>
              <a:rect b="b" l="l" r="r" t="t"/>
              <a:pathLst>
                <a:path extrusionOk="0" h="6918" w="14613">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6580378" y="3711246"/>
              <a:ext cx="434769" cy="35112"/>
            </a:xfrm>
            <a:custGeom>
              <a:rect b="b" l="l" r="r" t="t"/>
              <a:pathLst>
                <a:path extrusionOk="0" h="1004" w="12432">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6824937" y="3591152"/>
              <a:ext cx="33048" cy="23746"/>
            </a:xfrm>
            <a:custGeom>
              <a:rect b="b" l="l" r="r" t="t"/>
              <a:pathLst>
                <a:path extrusionOk="0" h="679" w="945">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6556702" y="3599930"/>
              <a:ext cx="14933" cy="23711"/>
            </a:xfrm>
            <a:custGeom>
              <a:rect b="b" l="l" r="r" t="t"/>
              <a:pathLst>
                <a:path extrusionOk="0" h="678" w="427">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6636473" y="4003122"/>
              <a:ext cx="16682" cy="145518"/>
            </a:xfrm>
            <a:custGeom>
              <a:rect b="b" l="l" r="r" t="t"/>
              <a:pathLst>
                <a:path extrusionOk="0" fill="none" h="4161" w="477">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7897774" y="3377053"/>
              <a:ext cx="442638" cy="388676"/>
            </a:xfrm>
            <a:custGeom>
              <a:rect b="b" l="l" r="r" t="t"/>
              <a:pathLst>
                <a:path extrusionOk="0" h="11114" w="12657">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8090575" y="4200854"/>
              <a:ext cx="174474" cy="264387"/>
            </a:xfrm>
            <a:custGeom>
              <a:rect b="b" l="l" r="r" t="t"/>
              <a:pathLst>
                <a:path extrusionOk="0" h="7560" w="4989">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8379828" y="3966297"/>
              <a:ext cx="17556" cy="383955"/>
            </a:xfrm>
            <a:custGeom>
              <a:rect b="b" l="l" r="r" t="t"/>
              <a:pathLst>
                <a:path extrusionOk="0" h="10979" w="502">
                  <a:moveTo>
                    <a:pt x="1" y="1"/>
                  </a:moveTo>
                  <a:lnTo>
                    <a:pt x="1" y="10978"/>
                  </a:lnTo>
                  <a:lnTo>
                    <a:pt x="502" y="10978"/>
                  </a:lnTo>
                  <a:lnTo>
                    <a:pt x="50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8239590" y="4349345"/>
              <a:ext cx="300687" cy="80645"/>
            </a:xfrm>
            <a:custGeom>
              <a:rect b="b" l="l" r="r" t="t"/>
              <a:pathLst>
                <a:path extrusionOk="0" fill="none" h="2306" w="8598">
                  <a:moveTo>
                    <a:pt x="8597" y="2306"/>
                  </a:moveTo>
                  <a:cubicBezTo>
                    <a:pt x="8597" y="702"/>
                    <a:pt x="5740" y="25"/>
                    <a:pt x="4311" y="25"/>
                  </a:cubicBezTo>
                  <a:cubicBezTo>
                    <a:pt x="2607" y="0"/>
                    <a:pt x="1" y="652"/>
                    <a:pt x="1"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8388606" y="4351094"/>
              <a:ext cx="35" cy="94704"/>
            </a:xfrm>
            <a:custGeom>
              <a:rect b="b" l="l" r="r" t="t"/>
              <a:pathLst>
                <a:path extrusionOk="0" fill="none" h="2708" w="1">
                  <a:moveTo>
                    <a:pt x="0" y="2707"/>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8215040" y="4419464"/>
              <a:ext cx="49135" cy="49100"/>
            </a:xfrm>
            <a:custGeom>
              <a:rect b="b" l="l" r="r" t="t"/>
              <a:pathLst>
                <a:path extrusionOk="0" h="1404" w="1405">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8364056"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8513072"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8220321" y="3465812"/>
              <a:ext cx="459319" cy="531187"/>
            </a:xfrm>
            <a:custGeom>
              <a:rect b="b" l="l" r="r" t="t"/>
              <a:pathLst>
                <a:path extrusionOk="0" h="15189" w="13134">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7960863" y="4314233"/>
              <a:ext cx="218294" cy="202312"/>
            </a:xfrm>
            <a:custGeom>
              <a:rect b="b" l="l" r="r" t="t"/>
              <a:pathLst>
                <a:path extrusionOk="0" h="5785" w="6242">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8276416" y="3672672"/>
              <a:ext cx="35" cy="909"/>
            </a:xfrm>
            <a:custGeom>
              <a:rect b="b" l="l" r="r" t="t"/>
              <a:pathLst>
                <a:path extrusionOk="0" h="26" w="1">
                  <a:moveTo>
                    <a:pt x="0" y="26"/>
                  </a:moveTo>
                  <a:lnTo>
                    <a:pt x="0" y="26"/>
                  </a:lnTo>
                  <a:cubicBezTo>
                    <a:pt x="0" y="26"/>
                    <a:pt x="0" y="1"/>
                    <a:pt x="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8341254" y="3357154"/>
              <a:ext cx="909" cy="6155"/>
            </a:xfrm>
            <a:custGeom>
              <a:rect b="b" l="l" r="r" t="t"/>
              <a:pathLst>
                <a:path extrusionOk="0" h="176" w="26">
                  <a:moveTo>
                    <a:pt x="26" y="0"/>
                  </a:moveTo>
                  <a:lnTo>
                    <a:pt x="1" y="176"/>
                  </a:lnTo>
                  <a:lnTo>
                    <a:pt x="1" y="176"/>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8276416" y="3668300"/>
              <a:ext cx="909" cy="4406"/>
            </a:xfrm>
            <a:custGeom>
              <a:rect b="b" l="l" r="r" t="t"/>
              <a:pathLst>
                <a:path extrusionOk="0" h="126" w="26">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8210669" y="3340473"/>
              <a:ext cx="10561" cy="86835"/>
            </a:xfrm>
            <a:custGeom>
              <a:rect b="b" l="l" r="r" t="t"/>
              <a:pathLst>
                <a:path extrusionOk="0" h="2483" w="302">
                  <a:moveTo>
                    <a:pt x="0" y="2482"/>
                  </a:moveTo>
                  <a:lnTo>
                    <a:pt x="301" y="1"/>
                  </a:lnTo>
                  <a:lnTo>
                    <a:pt x="0" y="2482"/>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8210669" y="3263045"/>
              <a:ext cx="142020" cy="183532"/>
            </a:xfrm>
            <a:custGeom>
              <a:rect b="b" l="l" r="r" t="t"/>
              <a:pathLst>
                <a:path extrusionOk="0" h="5248" w="4061">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7941594" y="3760172"/>
              <a:ext cx="550456" cy="219168"/>
            </a:xfrm>
            <a:custGeom>
              <a:rect b="b" l="l" r="r" t="t"/>
              <a:pathLst>
                <a:path extrusionOk="0" h="6267" w="1574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7933690" y="3810252"/>
              <a:ext cx="269108" cy="496180"/>
            </a:xfrm>
            <a:custGeom>
              <a:rect b="b" l="l" r="r" t="t"/>
              <a:pathLst>
                <a:path extrusionOk="0" h="14188" w="7695">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8241339" y="3680366"/>
              <a:ext cx="359405" cy="299114"/>
            </a:xfrm>
            <a:custGeom>
              <a:rect b="b" l="l" r="r" t="t"/>
              <a:pathLst>
                <a:path extrusionOk="0" h="8553" w="10277">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8062527" y="3764963"/>
              <a:ext cx="550491" cy="370246"/>
            </a:xfrm>
            <a:custGeom>
              <a:rect b="b" l="l" r="r" t="t"/>
              <a:pathLst>
                <a:path extrusionOk="0" h="10587" w="15741">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8270261" y="3258673"/>
              <a:ext cx="356782" cy="529753"/>
            </a:xfrm>
            <a:custGeom>
              <a:rect b="b" l="l" r="r" t="t"/>
              <a:pathLst>
                <a:path extrusionOk="0" h="15148" w="10202">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8321984" y="3067026"/>
              <a:ext cx="149924" cy="261869"/>
            </a:xfrm>
            <a:custGeom>
              <a:rect b="b" l="l" r="r" t="t"/>
              <a:pathLst>
                <a:path extrusionOk="0" h="7488" w="4287">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8343003" y="3214748"/>
              <a:ext cx="47387" cy="23221"/>
            </a:xfrm>
            <a:custGeom>
              <a:rect b="b" l="l" r="r" t="t"/>
              <a:pathLst>
                <a:path extrusionOk="0" h="664" w="1355">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8309709" y="3011106"/>
              <a:ext cx="170942" cy="192415"/>
            </a:xfrm>
            <a:custGeom>
              <a:rect b="b" l="l" r="r" t="t"/>
              <a:pathLst>
                <a:path extrusionOk="0" h="5502" w="4888">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8415779" y="3154316"/>
              <a:ext cx="29831" cy="27942"/>
            </a:xfrm>
            <a:custGeom>
              <a:rect b="b" l="l" r="r" t="t"/>
              <a:pathLst>
                <a:path extrusionOk="0" h="799" w="853">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8068682" y="3881140"/>
              <a:ext cx="204620" cy="522514"/>
            </a:xfrm>
            <a:custGeom>
              <a:rect b="b" l="l" r="r" t="t"/>
              <a:pathLst>
                <a:path extrusionOk="0" h="14941" w="5851">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8080957" y="3157219"/>
              <a:ext cx="452290" cy="352236"/>
            </a:xfrm>
            <a:custGeom>
              <a:rect b="b" l="l" r="r" t="t"/>
              <a:pathLst>
                <a:path extrusionOk="0" h="10072" w="12933">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8529718" y="3419369"/>
              <a:ext cx="69279" cy="53507"/>
            </a:xfrm>
            <a:custGeom>
              <a:rect b="b" l="l" r="r" t="t"/>
              <a:pathLst>
                <a:path extrusionOk="0" h="1530" w="1981">
                  <a:moveTo>
                    <a:pt x="1980" y="1"/>
                  </a:moveTo>
                  <a:lnTo>
                    <a:pt x="0" y="1529"/>
                  </a:lnTo>
                  <a:cubicBezTo>
                    <a:pt x="827" y="1279"/>
                    <a:pt x="1529" y="727"/>
                    <a:pt x="198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8529718" y="3419369"/>
              <a:ext cx="69279" cy="53507"/>
            </a:xfrm>
            <a:custGeom>
              <a:rect b="b" l="l" r="r" t="t"/>
              <a:pathLst>
                <a:path extrusionOk="0" fill="none" h="1530" w="1981">
                  <a:moveTo>
                    <a:pt x="1980" y="1"/>
                  </a:moveTo>
                  <a:cubicBezTo>
                    <a:pt x="1529" y="727"/>
                    <a:pt x="827" y="1279"/>
                    <a:pt x="0" y="1529"/>
                  </a:cubicBezTo>
                </a:path>
              </a:pathLst>
            </a:custGeom>
            <a:solidFill>
              <a:schemeClr val="accent1"/>
            </a:solidFill>
            <a:ln cap="flat" cmpd="sng" w="1065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7607646" y="3338724"/>
              <a:ext cx="587281" cy="315585"/>
            </a:xfrm>
            <a:custGeom>
              <a:rect b="b" l="l" r="r" t="t"/>
              <a:pathLst>
                <a:path extrusionOk="0" h="9024" w="16793">
                  <a:moveTo>
                    <a:pt x="577" y="1"/>
                  </a:moveTo>
                  <a:cubicBezTo>
                    <a:pt x="251" y="1"/>
                    <a:pt x="0" y="302"/>
                    <a:pt x="75" y="602"/>
                  </a:cubicBezTo>
                  <a:lnTo>
                    <a:pt x="1805" y="8622"/>
                  </a:lnTo>
                  <a:cubicBezTo>
                    <a:pt x="1855" y="8848"/>
                    <a:pt x="2055" y="9023"/>
                    <a:pt x="2306" y="9023"/>
                  </a:cubicBezTo>
                  <a:lnTo>
                    <a:pt x="16241" y="9023"/>
                  </a:lnTo>
                  <a:cubicBezTo>
                    <a:pt x="16567" y="9023"/>
                    <a:pt x="16792" y="8723"/>
                    <a:pt x="16742" y="8397"/>
                  </a:cubicBezTo>
                  <a:lnTo>
                    <a:pt x="14988" y="402"/>
                  </a:lnTo>
                  <a:cubicBezTo>
                    <a:pt x="14938" y="151"/>
                    <a:pt x="14737" y="1"/>
                    <a:pt x="145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7801356" y="3598181"/>
              <a:ext cx="180594" cy="148175"/>
            </a:xfrm>
            <a:custGeom>
              <a:rect b="b" l="l" r="r" t="t"/>
              <a:pathLst>
                <a:path extrusionOk="0" h="4237" w="5164">
                  <a:moveTo>
                    <a:pt x="2832" y="0"/>
                  </a:moveTo>
                  <a:cubicBezTo>
                    <a:pt x="2557" y="0"/>
                    <a:pt x="2306" y="226"/>
                    <a:pt x="2281" y="502"/>
                  </a:cubicBezTo>
                  <a:lnTo>
                    <a:pt x="2005" y="3885"/>
                  </a:lnTo>
                  <a:lnTo>
                    <a:pt x="0" y="3885"/>
                  </a:lnTo>
                  <a:lnTo>
                    <a:pt x="0" y="4236"/>
                  </a:lnTo>
                  <a:lnTo>
                    <a:pt x="5163" y="4236"/>
                  </a:lnTo>
                  <a:lnTo>
                    <a:pt x="5163" y="3885"/>
                  </a:lnTo>
                  <a:lnTo>
                    <a:pt x="3083" y="3885"/>
                  </a:lnTo>
                  <a:lnTo>
                    <a:pt x="3359" y="577"/>
                  </a:lnTo>
                  <a:cubicBezTo>
                    <a:pt x="3384" y="276"/>
                    <a:pt x="3133" y="0"/>
                    <a:pt x="283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7806602" y="3393525"/>
              <a:ext cx="24585" cy="56340"/>
            </a:xfrm>
            <a:custGeom>
              <a:rect b="b" l="l" r="r" t="t"/>
              <a:pathLst>
                <a:path extrusionOk="0" h="1611" w="703">
                  <a:moveTo>
                    <a:pt x="251" y="0"/>
                  </a:moveTo>
                  <a:cubicBezTo>
                    <a:pt x="120" y="0"/>
                    <a:pt x="0" y="88"/>
                    <a:pt x="26" y="263"/>
                  </a:cubicBezTo>
                  <a:cubicBezTo>
                    <a:pt x="51" y="614"/>
                    <a:pt x="101" y="990"/>
                    <a:pt x="151" y="1366"/>
                  </a:cubicBezTo>
                  <a:cubicBezTo>
                    <a:pt x="163" y="1529"/>
                    <a:pt x="308" y="1611"/>
                    <a:pt x="442" y="1611"/>
                  </a:cubicBezTo>
                  <a:cubicBezTo>
                    <a:pt x="577" y="1611"/>
                    <a:pt x="702" y="1529"/>
                    <a:pt x="677" y="1366"/>
                  </a:cubicBezTo>
                  <a:cubicBezTo>
                    <a:pt x="627" y="990"/>
                    <a:pt x="602" y="614"/>
                    <a:pt x="552" y="263"/>
                  </a:cubicBezTo>
                  <a:cubicBezTo>
                    <a:pt x="527" y="88"/>
                    <a:pt x="383" y="0"/>
                    <a:pt x="2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7843847" y="3393525"/>
              <a:ext cx="24585" cy="56340"/>
            </a:xfrm>
            <a:custGeom>
              <a:rect b="b" l="l" r="r" t="t"/>
              <a:pathLst>
                <a:path extrusionOk="0" h="1611" w="703">
                  <a:moveTo>
                    <a:pt x="261" y="0"/>
                  </a:moveTo>
                  <a:cubicBezTo>
                    <a:pt x="126" y="0"/>
                    <a:pt x="1" y="88"/>
                    <a:pt x="13" y="263"/>
                  </a:cubicBezTo>
                  <a:cubicBezTo>
                    <a:pt x="63" y="614"/>
                    <a:pt x="113" y="990"/>
                    <a:pt x="138" y="1366"/>
                  </a:cubicBezTo>
                  <a:cubicBezTo>
                    <a:pt x="164" y="1529"/>
                    <a:pt x="308" y="1611"/>
                    <a:pt x="442" y="1611"/>
                  </a:cubicBezTo>
                  <a:cubicBezTo>
                    <a:pt x="577" y="1611"/>
                    <a:pt x="702" y="1529"/>
                    <a:pt x="690" y="1366"/>
                  </a:cubicBezTo>
                  <a:cubicBezTo>
                    <a:pt x="640" y="990"/>
                    <a:pt x="615" y="614"/>
                    <a:pt x="565" y="263"/>
                  </a:cubicBezTo>
                  <a:cubicBezTo>
                    <a:pt x="540" y="88"/>
                    <a:pt x="395" y="0"/>
                    <a:pt x="26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7881547" y="3393525"/>
              <a:ext cx="24585" cy="56340"/>
            </a:xfrm>
            <a:custGeom>
              <a:rect b="b" l="l" r="r" t="t"/>
              <a:pathLst>
                <a:path extrusionOk="0" h="1611" w="703">
                  <a:moveTo>
                    <a:pt x="260" y="0"/>
                  </a:moveTo>
                  <a:cubicBezTo>
                    <a:pt x="126" y="0"/>
                    <a:pt x="0" y="88"/>
                    <a:pt x="13" y="263"/>
                  </a:cubicBezTo>
                  <a:cubicBezTo>
                    <a:pt x="63" y="614"/>
                    <a:pt x="113" y="990"/>
                    <a:pt x="138" y="1366"/>
                  </a:cubicBezTo>
                  <a:cubicBezTo>
                    <a:pt x="163" y="1529"/>
                    <a:pt x="307" y="1611"/>
                    <a:pt x="442" y="1611"/>
                  </a:cubicBezTo>
                  <a:cubicBezTo>
                    <a:pt x="577" y="1611"/>
                    <a:pt x="702" y="1529"/>
                    <a:pt x="690"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7919247" y="3393525"/>
              <a:ext cx="24550" cy="56340"/>
            </a:xfrm>
            <a:custGeom>
              <a:rect b="b" l="l" r="r" t="t"/>
              <a:pathLst>
                <a:path extrusionOk="0" h="1611" w="702">
                  <a:moveTo>
                    <a:pt x="260" y="0"/>
                  </a:moveTo>
                  <a:cubicBezTo>
                    <a:pt x="125" y="0"/>
                    <a:pt x="0" y="88"/>
                    <a:pt x="13" y="263"/>
                  </a:cubicBezTo>
                  <a:cubicBezTo>
                    <a:pt x="63" y="614"/>
                    <a:pt x="88" y="990"/>
                    <a:pt x="138" y="1366"/>
                  </a:cubicBezTo>
                  <a:cubicBezTo>
                    <a:pt x="163" y="1529"/>
                    <a:pt x="307" y="1611"/>
                    <a:pt x="442" y="1611"/>
                  </a:cubicBezTo>
                  <a:cubicBezTo>
                    <a:pt x="576" y="1611"/>
                    <a:pt x="702" y="1529"/>
                    <a:pt x="689"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7956492" y="3393525"/>
              <a:ext cx="24550" cy="56340"/>
            </a:xfrm>
            <a:custGeom>
              <a:rect b="b" l="l" r="r" t="t"/>
              <a:pathLst>
                <a:path extrusionOk="0" h="1611" w="702">
                  <a:moveTo>
                    <a:pt x="260" y="0"/>
                  </a:moveTo>
                  <a:cubicBezTo>
                    <a:pt x="126" y="0"/>
                    <a:pt x="0" y="88"/>
                    <a:pt x="25" y="263"/>
                  </a:cubicBezTo>
                  <a:cubicBezTo>
                    <a:pt x="75" y="614"/>
                    <a:pt x="100" y="990"/>
                    <a:pt x="151" y="1366"/>
                  </a:cubicBezTo>
                  <a:cubicBezTo>
                    <a:pt x="176" y="1529"/>
                    <a:pt x="320" y="1611"/>
                    <a:pt x="451" y="1611"/>
                  </a:cubicBezTo>
                  <a:cubicBezTo>
                    <a:pt x="583" y="1611"/>
                    <a:pt x="702" y="1529"/>
                    <a:pt x="677" y="1366"/>
                  </a:cubicBezTo>
                  <a:cubicBezTo>
                    <a:pt x="652" y="990"/>
                    <a:pt x="602" y="614"/>
                    <a:pt x="552"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8271135" y="3656899"/>
              <a:ext cx="20214" cy="29831"/>
            </a:xfrm>
            <a:custGeom>
              <a:rect b="b" l="l" r="r" t="t"/>
              <a:pathLst>
                <a:path extrusionOk="0" h="853" w="578">
                  <a:moveTo>
                    <a:pt x="552" y="1"/>
                  </a:moveTo>
                  <a:lnTo>
                    <a:pt x="1" y="853"/>
                  </a:lnTo>
                  <a:cubicBezTo>
                    <a:pt x="151" y="828"/>
                    <a:pt x="302" y="778"/>
                    <a:pt x="402" y="702"/>
                  </a:cubicBezTo>
                  <a:cubicBezTo>
                    <a:pt x="577" y="527"/>
                    <a:pt x="577" y="251"/>
                    <a:pt x="55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8385074" y="3473716"/>
              <a:ext cx="29866" cy="13359"/>
            </a:xfrm>
            <a:custGeom>
              <a:rect b="b" l="l" r="r" t="t"/>
              <a:pathLst>
                <a:path extrusionOk="0" h="382" w="854">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5844986" y="3744539"/>
              <a:ext cx="3032719" cy="34237"/>
            </a:xfrm>
            <a:custGeom>
              <a:rect b="b" l="l" r="r" t="t"/>
              <a:pathLst>
                <a:path extrusionOk="0" h="979" w="86719">
                  <a:moveTo>
                    <a:pt x="1" y="1"/>
                  </a:moveTo>
                  <a:lnTo>
                    <a:pt x="1" y="978"/>
                  </a:lnTo>
                  <a:lnTo>
                    <a:pt x="86718" y="978"/>
                  </a:lnTo>
                  <a:lnTo>
                    <a:pt x="8671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8634879" y="3751569"/>
              <a:ext cx="211265" cy="789733"/>
            </a:xfrm>
            <a:custGeom>
              <a:rect b="b" l="l" r="r" t="t"/>
              <a:pathLst>
                <a:path extrusionOk="0" h="22582" w="6041">
                  <a:moveTo>
                    <a:pt x="1" y="0"/>
                  </a:moveTo>
                  <a:lnTo>
                    <a:pt x="5389" y="22582"/>
                  </a:lnTo>
                  <a:lnTo>
                    <a:pt x="6041" y="22582"/>
                  </a:lnTo>
                  <a:lnTo>
                    <a:pt x="65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8425397" y="3754968"/>
              <a:ext cx="212139" cy="789733"/>
            </a:xfrm>
            <a:custGeom>
              <a:rect b="b" l="l" r="r" t="t"/>
              <a:pathLst>
                <a:path extrusionOk="0" h="22582" w="6066">
                  <a:moveTo>
                    <a:pt x="1" y="0"/>
                  </a:moveTo>
                  <a:lnTo>
                    <a:pt x="5414" y="22582"/>
                  </a:lnTo>
                  <a:lnTo>
                    <a:pt x="6066" y="22582"/>
                  </a:lnTo>
                  <a:lnTo>
                    <a:pt x="67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5884435" y="3751569"/>
              <a:ext cx="212139" cy="789733"/>
            </a:xfrm>
            <a:custGeom>
              <a:rect b="b" l="l" r="r" t="t"/>
              <a:pathLst>
                <a:path extrusionOk="0" h="22582" w="6066">
                  <a:moveTo>
                    <a:pt x="5414" y="0"/>
                  </a:moveTo>
                  <a:lnTo>
                    <a:pt x="1" y="22582"/>
                  </a:lnTo>
                  <a:lnTo>
                    <a:pt x="677" y="22582"/>
                  </a:lnTo>
                  <a:lnTo>
                    <a:pt x="606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6093917" y="3751569"/>
              <a:ext cx="211265" cy="789733"/>
            </a:xfrm>
            <a:custGeom>
              <a:rect b="b" l="l" r="r" t="t"/>
              <a:pathLst>
                <a:path extrusionOk="0" h="22582" w="6041">
                  <a:moveTo>
                    <a:pt x="5389" y="0"/>
                  </a:moveTo>
                  <a:lnTo>
                    <a:pt x="1" y="22582"/>
                  </a:lnTo>
                  <a:lnTo>
                    <a:pt x="652" y="22582"/>
                  </a:lnTo>
                  <a:lnTo>
                    <a:pt x="60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7314021" y="3998821"/>
              <a:ext cx="384795" cy="582210"/>
            </a:xfrm>
            <a:custGeom>
              <a:rect b="b" l="l" r="r" t="t"/>
              <a:pathLst>
                <a:path extrusionOk="0" h="16648" w="11003">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7329793" y="3880825"/>
              <a:ext cx="584658" cy="774975"/>
            </a:xfrm>
            <a:custGeom>
              <a:rect b="b" l="l" r="r" t="t"/>
              <a:pathLst>
                <a:path extrusionOk="0" h="22160" w="16718">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7263172" y="3227723"/>
              <a:ext cx="130620" cy="279460"/>
            </a:xfrm>
            <a:custGeom>
              <a:rect b="b" l="l" r="r" t="t"/>
              <a:pathLst>
                <a:path extrusionOk="0" h="7991" w="3735">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7505947" y="3153792"/>
              <a:ext cx="577664" cy="419766"/>
            </a:xfrm>
            <a:custGeom>
              <a:rect b="b" l="l" r="r" t="t"/>
              <a:pathLst>
                <a:path extrusionOk="0" h="12003" w="16518">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7127305" y="3426399"/>
              <a:ext cx="513666" cy="496320"/>
            </a:xfrm>
            <a:custGeom>
              <a:rect b="b" l="l" r="r" t="t"/>
              <a:pathLst>
                <a:path extrusionOk="0" h="14192" w="14688">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7379733" y="4009243"/>
              <a:ext cx="268269" cy="247216"/>
            </a:xfrm>
            <a:custGeom>
              <a:rect b="b" l="l" r="r" t="t"/>
              <a:pathLst>
                <a:path extrusionOk="0" fill="none" h="7069" w="7671">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7303494" y="4243275"/>
              <a:ext cx="17556" cy="383955"/>
            </a:xfrm>
            <a:custGeom>
              <a:rect b="b" l="l" r="r" t="t"/>
              <a:pathLst>
                <a:path extrusionOk="0" h="10979" w="502">
                  <a:moveTo>
                    <a:pt x="0" y="1"/>
                  </a:moveTo>
                  <a:lnTo>
                    <a:pt x="0" y="10978"/>
                  </a:lnTo>
                  <a:lnTo>
                    <a:pt x="502" y="10978"/>
                  </a:lnTo>
                  <a:lnTo>
                    <a:pt x="50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7159759" y="4627198"/>
              <a:ext cx="300652" cy="80645"/>
            </a:xfrm>
            <a:custGeom>
              <a:rect b="b" l="l" r="r" t="t"/>
              <a:pathLst>
                <a:path extrusionOk="0" fill="none" h="2306" w="8597">
                  <a:moveTo>
                    <a:pt x="0" y="2306"/>
                  </a:moveTo>
                  <a:cubicBezTo>
                    <a:pt x="0" y="677"/>
                    <a:pt x="2882" y="0"/>
                    <a:pt x="4311" y="0"/>
                  </a:cubicBezTo>
                  <a:cubicBezTo>
                    <a:pt x="6015" y="0"/>
                    <a:pt x="8597" y="627"/>
                    <a:pt x="8597"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7312272" y="4628947"/>
              <a:ext cx="35" cy="93794"/>
            </a:xfrm>
            <a:custGeom>
              <a:rect b="b" l="l" r="r" t="t"/>
              <a:pathLst>
                <a:path extrusionOk="0" fill="none" h="2682" w="1">
                  <a:moveTo>
                    <a:pt x="0" y="2682"/>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7435828" y="4696443"/>
              <a:ext cx="50010" cy="49100"/>
            </a:xfrm>
            <a:custGeom>
              <a:rect b="b" l="l" r="r" t="t"/>
              <a:pathLst>
                <a:path extrusionOk="0" h="1404" w="143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7286848" y="4696443"/>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7137832" y="4696443"/>
              <a:ext cx="49135" cy="49100"/>
            </a:xfrm>
            <a:custGeom>
              <a:rect b="b" l="l" r="r" t="t"/>
              <a:pathLst>
                <a:path extrusionOk="0" h="1404" w="1405">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7067713" y="3665677"/>
              <a:ext cx="606551" cy="619700"/>
            </a:xfrm>
            <a:custGeom>
              <a:rect b="b" l="l" r="r" t="t"/>
              <a:pathLst>
                <a:path extrusionOk="0" h="17720" w="17344">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6986193" y="3152603"/>
              <a:ext cx="418997" cy="426061"/>
            </a:xfrm>
            <a:custGeom>
              <a:rect b="b" l="l" r="r" t="t"/>
              <a:pathLst>
                <a:path extrusionOk="0" h="12183" w="11981">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7757501" y="3485117"/>
              <a:ext cx="36860" cy="11436"/>
            </a:xfrm>
            <a:custGeom>
              <a:rect b="b" l="l" r="r" t="t"/>
              <a:pathLst>
                <a:path extrusionOk="0" h="327" w="1054">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8432426" y="3162570"/>
              <a:ext cx="6155" cy="12310"/>
            </a:xfrm>
            <a:custGeom>
              <a:rect b="b" l="l" r="r" t="t"/>
              <a:pathLst>
                <a:path extrusionOk="0" h="352" w="176">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8336883" y="3176594"/>
              <a:ext cx="28082" cy="12730"/>
            </a:xfrm>
            <a:custGeom>
              <a:rect b="b" l="l" r="r" t="t"/>
              <a:pathLst>
                <a:path extrusionOk="0" h="364" w="803">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6371265" y="3312084"/>
              <a:ext cx="114417" cy="136976"/>
            </a:xfrm>
            <a:custGeom>
              <a:rect b="b" l="l" r="r" t="t"/>
              <a:pathLst>
                <a:path extrusionOk="0" h="4815" w="4022">
                  <a:moveTo>
                    <a:pt x="1587" y="0"/>
                  </a:moveTo>
                  <a:lnTo>
                    <a:pt x="1058" y="1481"/>
                  </a:lnTo>
                  <a:lnTo>
                    <a:pt x="0" y="2169"/>
                  </a:lnTo>
                  <a:lnTo>
                    <a:pt x="106" y="2963"/>
                  </a:lnTo>
                  <a:lnTo>
                    <a:pt x="4022" y="4815"/>
                  </a:lnTo>
                  <a:lnTo>
                    <a:pt x="3440" y="952"/>
                  </a:lnTo>
                  <a:close/>
                </a:path>
              </a:pathLst>
            </a:custGeom>
            <a:solidFill>
              <a:schemeClr val="dk2"/>
            </a:solidFill>
            <a:ln cap="flat" cmpd="sng" w="9525">
              <a:solidFill>
                <a:schemeClr val="dk2"/>
              </a:solidFill>
              <a:prstDash val="solid"/>
              <a:round/>
              <a:headEnd len="sm" w="sm" type="none"/>
              <a:tailEnd len="sm" w="sm" type="none"/>
            </a:ln>
          </p:spPr>
        </p:sp>
        <p:grpSp>
          <p:nvGrpSpPr>
            <p:cNvPr id="752" name="Google Shape;752;p1"/>
            <p:cNvGrpSpPr/>
            <p:nvPr/>
          </p:nvGrpSpPr>
          <p:grpSpPr>
            <a:xfrm>
              <a:off x="6285878" y="3051254"/>
              <a:ext cx="164818" cy="315544"/>
              <a:chOff x="5990537" y="2792332"/>
              <a:chExt cx="144842" cy="277301"/>
            </a:xfrm>
          </p:grpSpPr>
          <p:sp>
            <p:nvSpPr>
              <p:cNvPr id="753" name="Google Shape;753;p1"/>
              <p:cNvSpPr/>
              <p:nvPr/>
            </p:nvSpPr>
            <p:spPr>
              <a:xfrm>
                <a:off x="6003630" y="2839324"/>
                <a:ext cx="126341" cy="230309"/>
              </a:xfrm>
              <a:custGeom>
                <a:rect b="b" l="l" r="r" t="t"/>
                <a:pathLst>
                  <a:path extrusionOk="0" h="7494" w="4111">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5990537" y="2792332"/>
                <a:ext cx="144842" cy="168476"/>
              </a:xfrm>
              <a:custGeom>
                <a:rect b="b" l="l" r="r" t="t"/>
                <a:pathLst>
                  <a:path extrusionOk="0" h="5482" w="4713">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6064482" y="2971017"/>
                <a:ext cx="45484" cy="44716"/>
              </a:xfrm>
              <a:custGeom>
                <a:rect b="b" l="l" r="r" t="t"/>
                <a:pathLst>
                  <a:path extrusionOk="0" h="1455" w="148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6082983" y="2929434"/>
                <a:ext cx="28520" cy="18993"/>
              </a:xfrm>
              <a:custGeom>
                <a:rect b="b" l="l" r="r" t="t"/>
                <a:pathLst>
                  <a:path extrusionOk="0" h="618" w="928">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7" name="Google Shape;757;p1"/>
          <p:cNvGrpSpPr/>
          <p:nvPr/>
        </p:nvGrpSpPr>
        <p:grpSpPr>
          <a:xfrm>
            <a:off x="6171613" y="0"/>
            <a:ext cx="422503" cy="1832059"/>
            <a:chOff x="7093138" y="727500"/>
            <a:chExt cx="422503" cy="1832059"/>
          </a:xfrm>
        </p:grpSpPr>
        <p:sp>
          <p:nvSpPr>
            <p:cNvPr id="758" name="Google Shape;758;p1"/>
            <p:cNvSpPr/>
            <p:nvPr/>
          </p:nvSpPr>
          <p:spPr>
            <a:xfrm>
              <a:off x="7246525" y="2440303"/>
              <a:ext cx="119221" cy="119256"/>
            </a:xfrm>
            <a:custGeom>
              <a:rect b="b" l="l" r="r" t="t"/>
              <a:pathLst>
                <a:path extrusionOk="0" h="3410" w="3409">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7093138" y="2264989"/>
              <a:ext cx="422503" cy="213052"/>
            </a:xfrm>
            <a:custGeom>
              <a:rect b="b" l="l" r="r" t="t"/>
              <a:pathLst>
                <a:path extrusionOk="0" h="6092" w="12081">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0" name="Google Shape;760;p1"/>
            <p:cNvCxnSpPr/>
            <p:nvPr/>
          </p:nvCxnSpPr>
          <p:spPr>
            <a:xfrm rot="10800000">
              <a:off x="7304385" y="727500"/>
              <a:ext cx="0" cy="1537500"/>
            </a:xfrm>
            <a:prstGeom prst="straightConnector1">
              <a:avLst/>
            </a:prstGeom>
            <a:noFill/>
            <a:ln cap="flat" cmpd="sng" w="19050">
              <a:solidFill>
                <a:schemeClr val="dk1"/>
              </a:solidFill>
              <a:prstDash val="solid"/>
              <a:round/>
              <a:headEnd len="sm" w="sm" type="none"/>
              <a:tailEnd len="sm" w="sm" type="none"/>
            </a:ln>
          </p:spPr>
        </p:cxnSp>
      </p:grpSp>
      <p:grpSp>
        <p:nvGrpSpPr>
          <p:cNvPr id="761" name="Google Shape;761;p1"/>
          <p:cNvGrpSpPr/>
          <p:nvPr/>
        </p:nvGrpSpPr>
        <p:grpSpPr>
          <a:xfrm>
            <a:off x="7047923" y="0"/>
            <a:ext cx="422503" cy="1286059"/>
            <a:chOff x="7856998" y="456300"/>
            <a:chExt cx="422503" cy="1286059"/>
          </a:xfrm>
        </p:grpSpPr>
        <p:sp>
          <p:nvSpPr>
            <p:cNvPr id="762" name="Google Shape;762;p1"/>
            <p:cNvSpPr/>
            <p:nvPr/>
          </p:nvSpPr>
          <p:spPr>
            <a:xfrm>
              <a:off x="8011260" y="1623103"/>
              <a:ext cx="119256" cy="119256"/>
            </a:xfrm>
            <a:custGeom>
              <a:rect b="b" l="l" r="r" t="t"/>
              <a:pathLst>
                <a:path extrusionOk="0" h="3410" w="341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7856998" y="1447789"/>
              <a:ext cx="422503" cy="213052"/>
            </a:xfrm>
            <a:custGeom>
              <a:rect b="b" l="l" r="r" t="t"/>
              <a:pathLst>
                <a:path extrusionOk="0" h="6092" w="12081">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4" name="Google Shape;764;p1"/>
            <p:cNvCxnSpPr/>
            <p:nvPr/>
          </p:nvCxnSpPr>
          <p:spPr>
            <a:xfrm rot="10800000">
              <a:off x="8068260" y="456300"/>
              <a:ext cx="0" cy="991500"/>
            </a:xfrm>
            <a:prstGeom prst="straightConnector1">
              <a:avLst/>
            </a:prstGeom>
            <a:noFill/>
            <a:ln cap="flat" cmpd="sng" w="19050">
              <a:solidFill>
                <a:schemeClr val="dk1"/>
              </a:solidFill>
              <a:prstDash val="solid"/>
              <a:round/>
              <a:headEnd len="sm" w="sm" type="none"/>
              <a:tailEnd len="sm" w="sm" type="none"/>
            </a:ln>
          </p:spPr>
        </p:cxnSp>
      </p:grpSp>
      <p:cxnSp>
        <p:nvCxnSpPr>
          <p:cNvPr id="765" name="Google Shape;765;p1"/>
          <p:cNvCxnSpPr/>
          <p:nvPr/>
        </p:nvCxnSpPr>
        <p:spPr>
          <a:xfrm>
            <a:off x="3705592" y="2871975"/>
            <a:ext cx="1732800" cy="0"/>
          </a:xfrm>
          <a:prstGeom prst="straightConnector1">
            <a:avLst/>
          </a:prstGeom>
          <a:noFill/>
          <a:ln cap="flat" cmpd="sng" w="19050">
            <a:solidFill>
              <a:schemeClr val="dk1"/>
            </a:solidFill>
            <a:prstDash val="solid"/>
            <a:round/>
            <a:headEnd len="sm" w="sm" type="none"/>
            <a:tailEnd len="sm" w="sm" type="none"/>
          </a:ln>
        </p:spPr>
      </p:cxnSp>
      <p:sp>
        <p:nvSpPr>
          <p:cNvPr id="766" name="Google Shape;766;p1"/>
          <p:cNvSpPr txBox="1"/>
          <p:nvPr>
            <p:ph idx="1" type="subTitle"/>
          </p:nvPr>
        </p:nvSpPr>
        <p:spPr>
          <a:xfrm>
            <a:off x="409275" y="3272561"/>
            <a:ext cx="2578200" cy="60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a:t>Jonny Pulido</a:t>
            </a:r>
            <a:endParaRPr/>
          </a:p>
          <a:p>
            <a:pPr indent="-304800" lvl="0" marL="457200" rtl="0" algn="l">
              <a:lnSpc>
                <a:spcPct val="100000"/>
              </a:lnSpc>
              <a:spcBef>
                <a:spcPts val="0"/>
              </a:spcBef>
              <a:spcAft>
                <a:spcPts val="0"/>
              </a:spcAft>
              <a:buSzPts val="1200"/>
              <a:buNone/>
            </a:pPr>
            <a:r>
              <a:rPr lang="es-ES"/>
              <a:t>Nayarit Gutiérrez</a:t>
            </a:r>
            <a:endParaRPr/>
          </a:p>
          <a:p>
            <a:pPr indent="-304800" lvl="0" marL="457200" rtl="0" algn="l">
              <a:lnSpc>
                <a:spcPct val="100000"/>
              </a:lnSpc>
              <a:spcBef>
                <a:spcPts val="0"/>
              </a:spcBef>
              <a:spcAft>
                <a:spcPts val="0"/>
              </a:spcAft>
              <a:buSzPts val="1200"/>
              <a:buNone/>
            </a:pPr>
            <a:r>
              <a:rPr lang="es-ES"/>
              <a:t>Angel Puentes</a:t>
            </a:r>
            <a:endParaRPr/>
          </a:p>
          <a:p>
            <a:pPr indent="-304800" lvl="0" marL="457200" rtl="0" algn="l">
              <a:lnSpc>
                <a:spcPct val="100000"/>
              </a:lnSpc>
              <a:spcBef>
                <a:spcPts val="0"/>
              </a:spcBef>
              <a:spcAft>
                <a:spcPts val="0"/>
              </a:spcAft>
              <a:buSzPts val="1200"/>
              <a:buNone/>
            </a:pPr>
            <a:r>
              <a:rPr lang="es-ES"/>
              <a:t>Lilley Caicedo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3"/>
          <p:cNvSpPr txBox="1"/>
          <p:nvPr>
            <p:ph type="title"/>
          </p:nvPr>
        </p:nvSpPr>
        <p:spPr>
          <a:xfrm>
            <a:off x="720000" y="953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Delimi</a:t>
            </a:r>
            <a:r>
              <a:rPr lang="es-ES" sz="3200">
                <a:latin typeface="Times New Roman"/>
                <a:ea typeface="Times New Roman"/>
                <a:cs typeface="Times New Roman"/>
                <a:sym typeface="Times New Roman"/>
              </a:rPr>
              <a:t>tación</a:t>
            </a:r>
            <a:r>
              <a:rPr lang="es-ES" sz="3200">
                <a:solidFill>
                  <a:srgbClr val="000000"/>
                </a:solidFill>
                <a:latin typeface="Times New Roman"/>
                <a:ea typeface="Times New Roman"/>
                <a:cs typeface="Times New Roman"/>
                <a:sym typeface="Times New Roman"/>
              </a:rPr>
              <a:t> </a:t>
            </a:r>
            <a:endParaRPr/>
          </a:p>
        </p:txBody>
      </p:sp>
      <p:sp>
        <p:nvSpPr>
          <p:cNvPr id="884" name="Google Shape;884;p13"/>
          <p:cNvSpPr txBox="1"/>
          <p:nvPr>
            <p:ph idx="1" type="subTitle"/>
          </p:nvPr>
        </p:nvSpPr>
        <p:spPr>
          <a:xfrm>
            <a:off x="395108" y="1769489"/>
            <a:ext cx="8028900" cy="35328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delimitación de este  proyecto se estará aplicando en la empresa PATY SPORT,  ubicada en Bogotá</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más precisamente en usme-santa librada, el tiempo en el cual el proyecto se estará realizando seria de 2</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años los cuales serán los 6 trimestres a realizar el proyecto, en los cuales se estaría implementando una serie</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de mejoras y de alineamientos para que el cliente se pueda sentir satisfecho a la hora de recibir el aplicativo</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web.</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a:t> </a:t>
            </a:r>
            <a:br>
              <a:rPr lang="es-ES"/>
            </a:br>
            <a:br>
              <a:rPr lang="es-ES" sz="1400"/>
            </a:br>
            <a:br>
              <a:rPr lang="es-ES"/>
            </a:br>
            <a:endParaRPr>
              <a:solidFill>
                <a:srgbClr val="0033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28ee48132c4_3_98"/>
          <p:cNvSpPr txBox="1"/>
          <p:nvPr>
            <p:ph idx="1" type="subTitle"/>
          </p:nvPr>
        </p:nvSpPr>
        <p:spPr>
          <a:xfrm>
            <a:off x="431833" y="1036839"/>
            <a:ext cx="8028900" cy="353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Técnica: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Entrevista Directa.</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Instrumentos: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Cuestionario y encuesta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Metodología</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Embudo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se le aplican al rol de administrador y de propietario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br>
              <a:rPr lang="es-ES" sz="1400"/>
            </a:br>
            <a:br>
              <a:rPr lang="es-ES"/>
            </a:br>
            <a:endParaRPr>
              <a:solidFill>
                <a:srgbClr val="0033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g28ee48132c4_3_92"/>
          <p:cNvSpPr txBox="1"/>
          <p:nvPr>
            <p:ph type="title"/>
          </p:nvPr>
        </p:nvSpPr>
        <p:spPr>
          <a:xfrm>
            <a:off x="1162025" y="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Ro</a:t>
            </a:r>
            <a:r>
              <a:rPr lang="es-ES" sz="3200">
                <a:latin typeface="Times New Roman"/>
                <a:ea typeface="Times New Roman"/>
                <a:cs typeface="Times New Roman"/>
                <a:sym typeface="Times New Roman"/>
              </a:rPr>
              <a:t>les </a:t>
            </a:r>
            <a:endParaRPr/>
          </a:p>
        </p:txBody>
      </p:sp>
      <p:sp>
        <p:nvSpPr>
          <p:cNvPr id="895" name="Google Shape;895;g28ee48132c4_3_92"/>
          <p:cNvSpPr txBox="1"/>
          <p:nvPr>
            <p:ph idx="1" type="subTitle"/>
          </p:nvPr>
        </p:nvSpPr>
        <p:spPr>
          <a:xfrm>
            <a:off x="407750" y="293050"/>
            <a:ext cx="8798700" cy="438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Administrador</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1. Cuál es su rol específico dentro de la empresa y que funciones cumple?</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2. ¿Qué herramientas utiliza actualmente para el sistema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3.¿Cuánto tiempo y recursos se invierten en el registro manual de las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4. ¿Qué tan efectivo considera que es el método actual de registro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5. ¿Ha habido situaciones en las que la desorganización en las ventas haya causado problemas significativos para la empresa?</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highlight>
                  <a:srgbClr val="F3F3F3"/>
                </a:highlight>
                <a:latin typeface="Times New Roman"/>
                <a:ea typeface="Times New Roman"/>
                <a:cs typeface="Times New Roman"/>
                <a:sym typeface="Times New Roman"/>
              </a:rPr>
              <a:t>6. ¿</a:t>
            </a:r>
            <a:r>
              <a:rPr lang="es-ES" sz="1400">
                <a:solidFill>
                  <a:srgbClr val="0D0D0D"/>
                </a:solidFill>
                <a:highlight>
                  <a:srgbClr val="F3F3F3"/>
                </a:highlight>
                <a:latin typeface="Times New Roman"/>
                <a:ea typeface="Times New Roman"/>
                <a:cs typeface="Times New Roman"/>
                <a:sym typeface="Times New Roman"/>
              </a:rPr>
              <a:t>Qué medidas ha tomado la empresa hasta ahora para abordar este problema</a:t>
            </a:r>
            <a:r>
              <a:rPr lang="es-ES" sz="1400">
                <a:highlight>
                  <a:srgbClr val="F3F3F3"/>
                </a:highlight>
                <a:latin typeface="Times New Roman"/>
                <a:ea typeface="Times New Roman"/>
                <a:cs typeface="Times New Roman"/>
                <a:sym typeface="Times New Roman"/>
              </a:rPr>
              <a:t>?</a:t>
            </a:r>
            <a:endParaRPr sz="1400">
              <a:highlight>
                <a:srgbClr val="F3F3F3"/>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highlight>
                  <a:srgbClr val="F3F3F3"/>
                </a:highlight>
                <a:latin typeface="Times New Roman"/>
                <a:ea typeface="Times New Roman"/>
                <a:cs typeface="Times New Roman"/>
                <a:sym typeface="Times New Roman"/>
              </a:rPr>
              <a:t>7. ¿</a:t>
            </a:r>
            <a:r>
              <a:rPr lang="es-ES" sz="1400">
                <a:solidFill>
                  <a:srgbClr val="0D0D0D"/>
                </a:solidFill>
                <a:highlight>
                  <a:srgbClr val="F3F3F3"/>
                </a:highlight>
                <a:latin typeface="Times New Roman"/>
                <a:ea typeface="Times New Roman"/>
                <a:cs typeface="Times New Roman"/>
                <a:sym typeface="Times New Roman"/>
              </a:rPr>
              <a:t>Cuál es su opinión sobre la posible resistencia al cambio por parte del equipo frente a la implementación de nuevas herramientas?</a:t>
            </a:r>
            <a:endParaRPr sz="1400">
              <a:highlight>
                <a:srgbClr val="F3F3F3"/>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8. ¿Cómo gestionan actualmente las quejas o problemas de los clientes relacionados con las ventas en PATY SPORT?</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9. ¿Cuál es su estrategia para mantener actualizado el inventario y garantizar que los productos más populares estén siempre disponibles para los clientes?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10. ¿Qué tan flexible es el proceso de ventas actual para adaptarse a cambios en la demanda del mercado o en las preferencias de los clientes?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28ee48132c4_3_103"/>
          <p:cNvSpPr txBox="1"/>
          <p:nvPr>
            <p:ph idx="1" type="subTitle"/>
          </p:nvPr>
        </p:nvSpPr>
        <p:spPr>
          <a:xfrm>
            <a:off x="172650" y="234100"/>
            <a:ext cx="8798700" cy="416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Propietario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1. ¿Cómo evalúa el desempeño actual del equipo de ventas en la empresa?</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2. ¿Ha notado alguna discrepancia entre las ventas registradas manualmente y las ventas reales?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3. ¿Cuáles son las mayores preocupaciones relacionadas con el proceso actual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4.¿Qué beneficios cree que traería consigo la implementación de un sistema de ventas automatizado?</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5. ¿Cuál es su opinión sobre la posible resistencia al cambio por parte del equipo frente a la implementación de nuevas herramientas?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6. ¿Cuáles son los principales obstáculos que enfrenta el equipo de ventas en el día a día y cómo cree que podrían superarse?</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7. ¿Qué medidas específicas ha implementado hasta ahora para mejorar la eficiencia en la gestión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8. ¿Cómo ha afectado la desorganización en las ventas a la percepción general de la marca PATY SPORT en el mercado?</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9. ¿Ha notado una disminución en los ingresos y márgenes de beneficio como resultado de los problemas en la gestión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10. ¿Ha notado una disminución en los ingresos y márgenes de beneficio como resultado de los problemas en la gestión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1f303fa9f24_1_0"/>
          <p:cNvSpPr txBox="1"/>
          <p:nvPr>
            <p:ph idx="1" type="subTitle"/>
          </p:nvPr>
        </p:nvSpPr>
        <p:spPr>
          <a:xfrm>
            <a:off x="172650" y="0"/>
            <a:ext cx="8798700" cy="416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BP</a:t>
            </a:r>
            <a:r>
              <a:rPr lang="es-ES" sz="2200">
                <a:latin typeface="Times New Roman"/>
                <a:ea typeface="Times New Roman"/>
                <a:cs typeface="Times New Roman"/>
                <a:sym typeface="Times New Roman"/>
              </a:rPr>
              <a:t>MN</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pic>
        <p:nvPicPr>
          <p:cNvPr id="906" name="Google Shape;906;g1f303fa9f24_1_0"/>
          <p:cNvPicPr preferRelativeResize="0"/>
          <p:nvPr/>
        </p:nvPicPr>
        <p:blipFill rotWithShape="1">
          <a:blip r:embed="rId3">
            <a:alphaModFix/>
          </a:blip>
          <a:srcRect b="0" l="0" r="0" t="0"/>
          <a:stretch/>
        </p:blipFill>
        <p:spPr>
          <a:xfrm>
            <a:off x="0" y="448812"/>
            <a:ext cx="9144000" cy="42458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1f4a2c93ca2_1_0"/>
          <p:cNvSpPr txBox="1"/>
          <p:nvPr>
            <p:ph idx="1" type="subTitle"/>
          </p:nvPr>
        </p:nvSpPr>
        <p:spPr>
          <a:xfrm>
            <a:off x="172650" y="0"/>
            <a:ext cx="8887800" cy="504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Mapa de procesos</a:t>
            </a:r>
            <a:endParaRPr b="1" sz="1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pic>
        <p:nvPicPr>
          <p:cNvPr id="912" name="Google Shape;912;g1f4a2c93ca2_1_0"/>
          <p:cNvPicPr preferRelativeResize="0"/>
          <p:nvPr/>
        </p:nvPicPr>
        <p:blipFill rotWithShape="1">
          <a:blip r:embed="rId3">
            <a:alphaModFix/>
          </a:blip>
          <a:srcRect b="0" l="0" r="0" t="0"/>
          <a:stretch/>
        </p:blipFill>
        <p:spPr>
          <a:xfrm>
            <a:off x="1618225" y="536700"/>
            <a:ext cx="5641500" cy="422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g1f4a189faec_1_0"/>
          <p:cNvSpPr txBox="1"/>
          <p:nvPr>
            <p:ph type="ctrTitle"/>
          </p:nvPr>
        </p:nvSpPr>
        <p:spPr>
          <a:xfrm>
            <a:off x="596300" y="116895"/>
            <a:ext cx="4924200" cy="8325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SzPts val="5200"/>
              <a:buNone/>
            </a:pPr>
            <a:r>
              <a:rPr lang="es-ES" sz="2700">
                <a:latin typeface="Times New Roman"/>
                <a:ea typeface="Times New Roman"/>
                <a:cs typeface="Times New Roman"/>
                <a:sym typeface="Times New Roman"/>
              </a:rPr>
              <a:t>Mockups</a:t>
            </a:r>
            <a:endParaRPr sz="2700">
              <a:latin typeface="Times New Roman"/>
              <a:ea typeface="Times New Roman"/>
              <a:cs typeface="Times New Roman"/>
              <a:sym typeface="Times New Roman"/>
            </a:endParaRPr>
          </a:p>
        </p:txBody>
      </p:sp>
      <p:sp>
        <p:nvSpPr>
          <p:cNvPr id="918" name="Google Shape;918;g1f4a189faec_1_0"/>
          <p:cNvSpPr txBox="1"/>
          <p:nvPr>
            <p:ph idx="1" type="subTitle"/>
          </p:nvPr>
        </p:nvSpPr>
        <p:spPr>
          <a:xfrm>
            <a:off x="803150" y="1504924"/>
            <a:ext cx="7020000" cy="10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a:t>Link: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rPr lang="es-ES" u="sng">
                <a:solidFill>
                  <a:schemeClr val="hlink"/>
                </a:solidFill>
                <a:hlinkClick r:id="rId3"/>
              </a:rPr>
              <a:t>https://www.figma.com/file/Aas081SJuRpXB0DV57AQDt/Untitled?type=design&amp;node-id=0%3A1&amp;mode=dev&amp;t=hBOV7q9BADpZ9Erd-1</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3500"/>
              <a:buFont typeface="Arial"/>
              <a:buChar char="•"/>
            </a:pPr>
            <a:r>
              <a:rPr lang="es-ES">
                <a:latin typeface="Times New Roman"/>
                <a:ea typeface="Times New Roman"/>
                <a:cs typeface="Times New Roman"/>
                <a:sym typeface="Times New Roman"/>
              </a:rPr>
              <a:t>Contenido</a:t>
            </a:r>
            <a:endParaRPr/>
          </a:p>
        </p:txBody>
      </p:sp>
      <p:sp>
        <p:nvSpPr>
          <p:cNvPr id="772" name="Google Shape;772;p2"/>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01</a:t>
            </a:r>
            <a:endParaRPr>
              <a:latin typeface="Times New Roman"/>
              <a:ea typeface="Times New Roman"/>
              <a:cs typeface="Times New Roman"/>
              <a:sym typeface="Times New Roman"/>
            </a:endParaRPr>
          </a:p>
        </p:txBody>
      </p:sp>
      <p:sp>
        <p:nvSpPr>
          <p:cNvPr id="773" name="Google Shape;773;p2"/>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04</a:t>
            </a:r>
            <a:endParaRPr>
              <a:latin typeface="Times New Roman"/>
              <a:ea typeface="Times New Roman"/>
              <a:cs typeface="Times New Roman"/>
              <a:sym typeface="Times New Roman"/>
            </a:endParaRPr>
          </a:p>
        </p:txBody>
      </p:sp>
      <p:sp>
        <p:nvSpPr>
          <p:cNvPr id="774" name="Google Shape;774;p2"/>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02</a:t>
            </a:r>
            <a:endParaRPr>
              <a:latin typeface="Times New Roman"/>
              <a:ea typeface="Times New Roman"/>
              <a:cs typeface="Times New Roman"/>
              <a:sym typeface="Times New Roman"/>
            </a:endParaRPr>
          </a:p>
        </p:txBody>
      </p:sp>
      <p:sp>
        <p:nvSpPr>
          <p:cNvPr id="775" name="Google Shape;775;p2"/>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05</a:t>
            </a:r>
            <a:endParaRPr>
              <a:latin typeface="Times New Roman"/>
              <a:ea typeface="Times New Roman"/>
              <a:cs typeface="Times New Roman"/>
              <a:sym typeface="Times New Roman"/>
            </a:endParaRPr>
          </a:p>
        </p:txBody>
      </p:sp>
      <p:sp>
        <p:nvSpPr>
          <p:cNvPr id="776" name="Google Shape;776;p2"/>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03</a:t>
            </a:r>
            <a:endParaRPr>
              <a:latin typeface="Times New Roman"/>
              <a:ea typeface="Times New Roman"/>
              <a:cs typeface="Times New Roman"/>
              <a:sym typeface="Times New Roman"/>
            </a:endParaRPr>
          </a:p>
        </p:txBody>
      </p:sp>
      <p:sp>
        <p:nvSpPr>
          <p:cNvPr id="777" name="Google Shape;777;p2"/>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06</a:t>
            </a:r>
            <a:endParaRPr>
              <a:latin typeface="Times New Roman"/>
              <a:ea typeface="Times New Roman"/>
              <a:cs typeface="Times New Roman"/>
              <a:sym typeface="Times New Roman"/>
            </a:endParaRPr>
          </a:p>
        </p:txBody>
      </p:sp>
      <p:sp>
        <p:nvSpPr>
          <p:cNvPr id="778" name="Google Shape;778;p2"/>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Problemática</a:t>
            </a:r>
            <a:endParaRPr/>
          </a:p>
        </p:txBody>
      </p:sp>
      <p:sp>
        <p:nvSpPr>
          <p:cNvPr id="779" name="Google Shape;779;p2"/>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Pregunta problema</a:t>
            </a:r>
            <a:endParaRPr/>
          </a:p>
        </p:txBody>
      </p:sp>
      <p:sp>
        <p:nvSpPr>
          <p:cNvPr id="780" name="Google Shape;780;p2"/>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Objetivo general</a:t>
            </a:r>
            <a:endParaRPr/>
          </a:p>
        </p:txBody>
      </p:sp>
      <p:sp>
        <p:nvSpPr>
          <p:cNvPr id="781" name="Google Shape;781;p2"/>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Objetivos específicos</a:t>
            </a:r>
            <a:endParaRPr/>
          </a:p>
        </p:txBody>
      </p:sp>
      <p:sp>
        <p:nvSpPr>
          <p:cNvPr id="782" name="Google Shape;782;p2"/>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Justificación</a:t>
            </a:r>
            <a:endParaRPr/>
          </a:p>
        </p:txBody>
      </p:sp>
      <p:sp>
        <p:nvSpPr>
          <p:cNvPr id="783" name="Google Shape;783;p2"/>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Alcance y Delimitación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28ee48132c4_3_7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3500"/>
              <a:buFont typeface="Arial"/>
              <a:buChar char="•"/>
            </a:pPr>
            <a:r>
              <a:rPr lang="es-ES">
                <a:latin typeface="Times New Roman"/>
                <a:ea typeface="Times New Roman"/>
                <a:cs typeface="Times New Roman"/>
                <a:sym typeface="Times New Roman"/>
              </a:rPr>
              <a:t>Contenido</a:t>
            </a:r>
            <a:endParaRPr/>
          </a:p>
        </p:txBody>
      </p:sp>
      <p:sp>
        <p:nvSpPr>
          <p:cNvPr id="789" name="Google Shape;789;g28ee48132c4_3_75"/>
          <p:cNvSpPr txBox="1"/>
          <p:nvPr>
            <p:ph idx="2" type="title"/>
          </p:nvPr>
        </p:nvSpPr>
        <p:spPr>
          <a:xfrm>
            <a:off x="16818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07</a:t>
            </a:r>
            <a:endParaRPr>
              <a:latin typeface="Times New Roman"/>
              <a:ea typeface="Times New Roman"/>
              <a:cs typeface="Times New Roman"/>
              <a:sym typeface="Times New Roman"/>
            </a:endParaRPr>
          </a:p>
        </p:txBody>
      </p:sp>
      <p:sp>
        <p:nvSpPr>
          <p:cNvPr id="790" name="Google Shape;790;g28ee48132c4_3_75"/>
          <p:cNvSpPr txBox="1"/>
          <p:nvPr>
            <p:ph idx="4" type="title"/>
          </p:nvPr>
        </p:nvSpPr>
        <p:spPr>
          <a:xfrm>
            <a:off x="6604575"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08</a:t>
            </a:r>
            <a:endParaRPr>
              <a:latin typeface="Times New Roman"/>
              <a:ea typeface="Times New Roman"/>
              <a:cs typeface="Times New Roman"/>
              <a:sym typeface="Times New Roman"/>
            </a:endParaRPr>
          </a:p>
        </p:txBody>
      </p:sp>
      <p:sp>
        <p:nvSpPr>
          <p:cNvPr id="791" name="Google Shape;791;g28ee48132c4_3_75"/>
          <p:cNvSpPr txBox="1"/>
          <p:nvPr>
            <p:ph idx="1" type="subTitle"/>
          </p:nvPr>
        </p:nvSpPr>
        <p:spPr>
          <a:xfrm>
            <a:off x="872400" y="2187975"/>
            <a:ext cx="37227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Técnicas e instrumentos de recolección </a:t>
            </a:r>
            <a:endParaRPr/>
          </a:p>
        </p:txBody>
      </p:sp>
      <p:sp>
        <p:nvSpPr>
          <p:cNvPr id="792" name="Google Shape;792;g28ee48132c4_3_75"/>
          <p:cNvSpPr txBox="1"/>
          <p:nvPr>
            <p:ph idx="8" type="subTitle"/>
          </p:nvPr>
        </p:nvSpPr>
        <p:spPr>
          <a:xfrm>
            <a:off x="5886575" y="225630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BPMN </a:t>
            </a:r>
            <a:endParaRPr/>
          </a:p>
        </p:txBody>
      </p:sp>
      <p:sp>
        <p:nvSpPr>
          <p:cNvPr id="793" name="Google Shape;793;g28ee48132c4_3_75"/>
          <p:cNvSpPr txBox="1"/>
          <p:nvPr/>
        </p:nvSpPr>
        <p:spPr>
          <a:xfrm>
            <a:off x="1024650" y="3182750"/>
            <a:ext cx="30000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s-ES" sz="3500" u="none" cap="none" strike="noStrike">
                <a:solidFill>
                  <a:schemeClr val="dk2"/>
                </a:solidFill>
                <a:latin typeface="Times New Roman"/>
                <a:ea typeface="Times New Roman"/>
                <a:cs typeface="Times New Roman"/>
                <a:sym typeface="Times New Roman"/>
              </a:rPr>
              <a:t>09</a:t>
            </a:r>
            <a:endParaRPr b="0" i="0" sz="1400" u="none" cap="none" strike="noStrike">
              <a:solidFill>
                <a:srgbClr val="000000"/>
              </a:solidFill>
              <a:latin typeface="Arial"/>
              <a:ea typeface="Arial"/>
              <a:cs typeface="Arial"/>
              <a:sym typeface="Arial"/>
            </a:endParaRPr>
          </a:p>
        </p:txBody>
      </p:sp>
      <p:sp>
        <p:nvSpPr>
          <p:cNvPr id="794" name="Google Shape;794;g28ee48132c4_3_75"/>
          <p:cNvSpPr txBox="1"/>
          <p:nvPr>
            <p:ph idx="8" type="subTitle"/>
          </p:nvPr>
        </p:nvSpPr>
        <p:spPr>
          <a:xfrm>
            <a:off x="872400" y="398232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Mockups </a:t>
            </a:r>
            <a:endParaRPr/>
          </a:p>
        </p:txBody>
      </p:sp>
      <p:sp>
        <p:nvSpPr>
          <p:cNvPr id="795" name="Google Shape;795;g28ee48132c4_3_75"/>
          <p:cNvSpPr txBox="1"/>
          <p:nvPr/>
        </p:nvSpPr>
        <p:spPr>
          <a:xfrm>
            <a:off x="4679175" y="3517700"/>
            <a:ext cx="3000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s-ES" sz="3500" u="none" cap="none" strike="noStrike">
                <a:solidFill>
                  <a:schemeClr val="dk2"/>
                </a:solidFill>
                <a:latin typeface="Times New Roman"/>
                <a:ea typeface="Times New Roman"/>
                <a:cs typeface="Times New Roman"/>
                <a:sym typeface="Times New Roman"/>
              </a:rPr>
              <a:t>10</a:t>
            </a:r>
            <a:endParaRPr b="1" i="0" sz="35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500"/>
              <a:buFont typeface="Arial"/>
              <a:buNone/>
            </a:pPr>
            <a:r>
              <a:t/>
            </a:r>
            <a:endParaRPr b="1" i="0" sz="3500" u="none" cap="none" strike="noStrike">
              <a:solidFill>
                <a:schemeClr val="dk2"/>
              </a:solidFill>
              <a:latin typeface="Times New Roman"/>
              <a:ea typeface="Times New Roman"/>
              <a:cs typeface="Times New Roman"/>
              <a:sym typeface="Times New Roman"/>
            </a:endParaRPr>
          </a:p>
        </p:txBody>
      </p:sp>
      <p:sp>
        <p:nvSpPr>
          <p:cNvPr id="796" name="Google Shape;796;g28ee48132c4_3_75"/>
          <p:cNvSpPr txBox="1"/>
          <p:nvPr/>
        </p:nvSpPr>
        <p:spPr>
          <a:xfrm>
            <a:off x="4595100" y="431387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s-ES" sz="2400" u="none" cap="none" strike="noStrike">
                <a:solidFill>
                  <a:schemeClr val="dk1"/>
                </a:solidFill>
                <a:latin typeface="Times New Roman"/>
                <a:ea typeface="Times New Roman"/>
                <a:cs typeface="Times New Roman"/>
                <a:sym typeface="Times New Roman"/>
              </a:rPr>
              <a:t>Mapa de procesos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
          <p:cNvSpPr txBox="1"/>
          <p:nvPr>
            <p:ph type="title"/>
          </p:nvPr>
        </p:nvSpPr>
        <p:spPr>
          <a:xfrm>
            <a:off x="470146" y="305600"/>
            <a:ext cx="63171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Plante</a:t>
            </a:r>
            <a:r>
              <a:rPr lang="es-ES" sz="3200">
                <a:latin typeface="Times New Roman"/>
                <a:ea typeface="Times New Roman"/>
                <a:cs typeface="Times New Roman"/>
                <a:sym typeface="Times New Roman"/>
              </a:rPr>
              <a:t>amiento</a:t>
            </a:r>
            <a:r>
              <a:rPr lang="es-ES" sz="3200">
                <a:solidFill>
                  <a:schemeClr val="dk2"/>
                </a:solidFill>
                <a:latin typeface="Times New Roman"/>
                <a:ea typeface="Times New Roman"/>
                <a:cs typeface="Times New Roman"/>
                <a:sym typeface="Times New Roman"/>
              </a:rPr>
              <a:t> de</a:t>
            </a:r>
            <a:r>
              <a:rPr lang="es-ES" sz="3200">
                <a:latin typeface="Times New Roman"/>
                <a:ea typeface="Times New Roman"/>
                <a:cs typeface="Times New Roman"/>
                <a:sym typeface="Times New Roman"/>
              </a:rPr>
              <a:t>l probl</a:t>
            </a:r>
            <a:r>
              <a:rPr lang="es-ES" sz="3200">
                <a:solidFill>
                  <a:schemeClr val="dk2"/>
                </a:solidFill>
                <a:latin typeface="Times New Roman"/>
                <a:ea typeface="Times New Roman"/>
                <a:cs typeface="Times New Roman"/>
                <a:sym typeface="Times New Roman"/>
              </a:rPr>
              <a:t>ema</a:t>
            </a:r>
            <a:r>
              <a:rPr lang="es-ES" sz="3200">
                <a:solidFill>
                  <a:srgbClr val="0101FE"/>
                </a:solidFill>
                <a:latin typeface="Times New Roman"/>
                <a:ea typeface="Times New Roman"/>
                <a:cs typeface="Times New Roman"/>
                <a:sym typeface="Times New Roman"/>
              </a:rPr>
              <a:t> </a:t>
            </a:r>
            <a:endParaRPr>
              <a:solidFill>
                <a:srgbClr val="0101FE"/>
              </a:solidFill>
            </a:endParaRPr>
          </a:p>
        </p:txBody>
      </p:sp>
      <p:sp>
        <p:nvSpPr>
          <p:cNvPr id="802" name="Google Shape;802;p3"/>
          <p:cNvSpPr txBox="1"/>
          <p:nvPr>
            <p:ph idx="1" type="subTitle"/>
          </p:nvPr>
        </p:nvSpPr>
        <p:spPr>
          <a:xfrm>
            <a:off x="470150" y="1210250"/>
            <a:ext cx="8061000" cy="326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empresa PATY SPORT que está ubicada en bogotá, específicamente en la localidad de usme en la dirección TV 2 ESTE #83-83 SUR,  vende ropa de moda Sport para dama y caballero, a partir de lo analizado en el levantamiento de información de la empresa PATY SPORT, dió como resultado la identificación de un problema en la desorganización de ventas, debido a que a la hora de diligenciar una venta el empresario lo hace en un cuaderno de forma manual y esto puede ocasionar pérdidas de ventas.</a:t>
            </a:r>
            <a:endParaRPr sz="1400">
              <a:latin typeface="Times New Roman"/>
              <a:ea typeface="Times New Roman"/>
              <a:cs typeface="Times New Roman"/>
              <a:sym typeface="Times New Roman"/>
            </a:endParaRPr>
          </a:p>
        </p:txBody>
      </p:sp>
      <p:grpSp>
        <p:nvGrpSpPr>
          <p:cNvPr id="803" name="Google Shape;803;p3"/>
          <p:cNvGrpSpPr/>
          <p:nvPr/>
        </p:nvGrpSpPr>
        <p:grpSpPr>
          <a:xfrm rot="10800000">
            <a:off x="8625196" y="135041"/>
            <a:ext cx="374394" cy="962866"/>
            <a:chOff x="-720900" y="1958300"/>
            <a:chExt cx="462900" cy="1190488"/>
          </a:xfrm>
        </p:grpSpPr>
        <p:sp>
          <p:nvSpPr>
            <p:cNvPr id="804" name="Google Shape;804;p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28ee48132c4_3_46"/>
          <p:cNvSpPr txBox="1"/>
          <p:nvPr>
            <p:ph type="title"/>
          </p:nvPr>
        </p:nvSpPr>
        <p:spPr>
          <a:xfrm>
            <a:off x="1119431" y="805896"/>
            <a:ext cx="39717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Pregunta </a:t>
            </a:r>
            <a:r>
              <a:rPr lang="es-ES" sz="3200">
                <a:latin typeface="Times New Roman"/>
                <a:ea typeface="Times New Roman"/>
                <a:cs typeface="Times New Roman"/>
                <a:sym typeface="Times New Roman"/>
              </a:rPr>
              <a:t>problema</a:t>
            </a:r>
            <a:endParaRPr/>
          </a:p>
        </p:txBody>
      </p:sp>
      <p:sp>
        <p:nvSpPr>
          <p:cNvPr id="824" name="Google Shape;824;g28ee48132c4_3_46"/>
          <p:cNvSpPr txBox="1"/>
          <p:nvPr>
            <p:ph idx="1" type="subTitle"/>
          </p:nvPr>
        </p:nvSpPr>
        <p:spPr>
          <a:xfrm>
            <a:off x="1269200" y="2180100"/>
            <a:ext cx="6918900" cy="128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600">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600">
                <a:highlight>
                  <a:schemeClr val="lt1"/>
                </a:highlight>
                <a:latin typeface="Times New Roman"/>
                <a:ea typeface="Times New Roman"/>
                <a:cs typeface="Times New Roman"/>
                <a:sym typeface="Times New Roman"/>
              </a:rPr>
              <a:t>¿ Al realizar el aplicativo de inventario será más factible que los productos tengan una organización?</a:t>
            </a:r>
            <a:endParaRPr sz="1600">
              <a:highlight>
                <a:schemeClr val="lt1"/>
              </a:highlight>
              <a:latin typeface="Times New Roman"/>
              <a:ea typeface="Times New Roman"/>
              <a:cs typeface="Times New Roman"/>
              <a:sym typeface="Times New Roman"/>
            </a:endParaRPr>
          </a:p>
        </p:txBody>
      </p:sp>
      <p:grpSp>
        <p:nvGrpSpPr>
          <p:cNvPr id="825" name="Google Shape;825;g28ee48132c4_3_46"/>
          <p:cNvGrpSpPr/>
          <p:nvPr/>
        </p:nvGrpSpPr>
        <p:grpSpPr>
          <a:xfrm rot="10800000">
            <a:off x="8625196" y="135039"/>
            <a:ext cx="374394" cy="962867"/>
            <a:chOff x="-720900" y="1958300"/>
            <a:chExt cx="462900" cy="1190488"/>
          </a:xfrm>
        </p:grpSpPr>
        <p:sp>
          <p:nvSpPr>
            <p:cNvPr id="826" name="Google Shape;826;g28ee48132c4_3_4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28ee48132c4_3_4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28ee48132c4_3_4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28ee48132c4_3_4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28ee48132c4_3_4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28ee48132c4_3_4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28ee48132c4_3_4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28ee48132c4_3_4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28ee48132c4_3_4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28ee48132c4_3_4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28ee48132c4_3_4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28ee48132c4_3_4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28ee48132c4_3_4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28ee48132c4_3_4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28ee48132c4_3_4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g28ee48132c4_3_46"/>
          <p:cNvGrpSpPr/>
          <p:nvPr/>
        </p:nvGrpSpPr>
        <p:grpSpPr>
          <a:xfrm>
            <a:off x="-4" y="-41206"/>
            <a:ext cx="1119432" cy="1639409"/>
            <a:chOff x="5903235" y="-19"/>
            <a:chExt cx="1293543" cy="1894394"/>
          </a:xfrm>
        </p:grpSpPr>
        <p:sp>
          <p:nvSpPr>
            <p:cNvPr id="842" name="Google Shape;842;g28ee48132c4_3_46"/>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28ee48132c4_3_46"/>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28ee48132c4_3_46"/>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
          <p:cNvSpPr txBox="1"/>
          <p:nvPr>
            <p:ph type="title"/>
          </p:nvPr>
        </p:nvSpPr>
        <p:spPr>
          <a:xfrm>
            <a:off x="800325" y="6700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 </a:t>
            </a:r>
            <a:r>
              <a:rPr lang="es-ES" sz="3200">
                <a:solidFill>
                  <a:schemeClr val="dk1"/>
                </a:solidFill>
                <a:latin typeface="Times New Roman"/>
                <a:ea typeface="Times New Roman"/>
                <a:cs typeface="Times New Roman"/>
                <a:sym typeface="Times New Roman"/>
              </a:rPr>
              <a:t>general</a:t>
            </a:r>
            <a:endParaRPr/>
          </a:p>
        </p:txBody>
      </p:sp>
      <p:sp>
        <p:nvSpPr>
          <p:cNvPr id="850" name="Google Shape;850;p5"/>
          <p:cNvSpPr txBox="1"/>
          <p:nvPr>
            <p:ph idx="1" type="subTitle"/>
          </p:nvPr>
        </p:nvSpPr>
        <p:spPr>
          <a:xfrm>
            <a:off x="1137100" y="2081400"/>
            <a:ext cx="7312500" cy="122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800">
                <a:latin typeface="Times New Roman"/>
                <a:ea typeface="Times New Roman"/>
                <a:cs typeface="Times New Roman"/>
                <a:sym typeface="Times New Roman"/>
              </a:rPr>
              <a:t>Desarrollar e implementar un aplicativo web para el inventario de la empresa PATY SPORT y poder así mejorar la comercialización de los productos.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
          <p:cNvSpPr txBox="1"/>
          <p:nvPr>
            <p:ph type="title"/>
          </p:nvPr>
        </p:nvSpPr>
        <p:spPr>
          <a:xfrm>
            <a:off x="687651" y="28070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grpSp>
        <p:nvGrpSpPr>
          <p:cNvPr id="856" name="Google Shape;856;p7"/>
          <p:cNvGrpSpPr/>
          <p:nvPr/>
        </p:nvGrpSpPr>
        <p:grpSpPr>
          <a:xfrm>
            <a:off x="1063900" y="1616324"/>
            <a:ext cx="320142" cy="243149"/>
            <a:chOff x="3086313" y="2877049"/>
            <a:chExt cx="320142" cy="243149"/>
          </a:xfrm>
        </p:grpSpPr>
        <p:sp>
          <p:nvSpPr>
            <p:cNvPr id="857" name="Google Shape;857;p7"/>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6" name="Google Shape;866;p7"/>
          <p:cNvSpPr txBox="1"/>
          <p:nvPr>
            <p:ph idx="1" type="subTitle"/>
          </p:nvPr>
        </p:nvSpPr>
        <p:spPr>
          <a:xfrm>
            <a:off x="213299" y="968200"/>
            <a:ext cx="8717400" cy="33996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Implementar un sistema de análisis de datos  en la empresa PATY SPORT esto con el fin de identificar productos no requeridos en el inventario, notificando al dueño de la empresa de manera oportuna y manteniendo el inventario actualizado de acuerdo con las tendencias de moda y la demanda del mercado.</a:t>
            </a:r>
            <a:endParaRPr>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Identificar el punto central de la problemática del inventario, para así poder realizar el aplicativo con las funcionalidades correctas como el manejo del inventario, un catálogo, etc., para el correcto funcionamiento del aplicativo que en un tiempo comenzaremos a desarrollar.</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Gestionar en el sistema cuáles serán los diferentes roles que podrán modificar cada producto en el inventario a partir de la base de datos</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g1f2f6c491e6_3_0"/>
          <p:cNvSpPr txBox="1"/>
          <p:nvPr>
            <p:ph type="title"/>
          </p:nvPr>
        </p:nvSpPr>
        <p:spPr>
          <a:xfrm>
            <a:off x="277896" y="18366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Justi</a:t>
            </a:r>
            <a:r>
              <a:rPr lang="es-ES" sz="3200">
                <a:solidFill>
                  <a:srgbClr val="000000"/>
                </a:solidFill>
                <a:latin typeface="Times New Roman"/>
                <a:ea typeface="Times New Roman"/>
                <a:cs typeface="Times New Roman"/>
                <a:sym typeface="Times New Roman"/>
              </a:rPr>
              <a:t>ficación</a:t>
            </a:r>
            <a:endParaRPr sz="3200">
              <a:latin typeface="Times New Roman"/>
              <a:ea typeface="Times New Roman"/>
              <a:cs typeface="Times New Roman"/>
              <a:sym typeface="Times New Roman"/>
            </a:endParaRPr>
          </a:p>
        </p:txBody>
      </p:sp>
      <p:sp>
        <p:nvSpPr>
          <p:cNvPr id="872" name="Google Shape;872;g1f2f6c491e6_3_0"/>
          <p:cNvSpPr txBox="1"/>
          <p:nvPr>
            <p:ph idx="1" type="subTitle"/>
          </p:nvPr>
        </p:nvSpPr>
        <p:spPr>
          <a:xfrm>
            <a:off x="595461" y="899727"/>
            <a:ext cx="8191800" cy="382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Analizando la problemática identificada en la empresa, es necesario construir un aplicativo web que permita llevar de forma organizada las ventas, lo cual nos ayude a que el empresario y el cliente tenga siempre la información detallada de cada venta que se realice en la empresa.</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1"/>
          <p:cNvSpPr txBox="1"/>
          <p:nvPr>
            <p:ph type="title"/>
          </p:nvPr>
        </p:nvSpPr>
        <p:spPr>
          <a:xfrm>
            <a:off x="6337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878" name="Google Shape;878;p11"/>
          <p:cNvSpPr txBox="1"/>
          <p:nvPr>
            <p:ph idx="1" type="subTitle"/>
          </p:nvPr>
        </p:nvSpPr>
        <p:spPr>
          <a:xfrm>
            <a:off x="508950" y="1511288"/>
            <a:ext cx="7187700" cy="28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El alcance de este proyecto de software es poder incluir la creación de un inventario para la empresa PATY SPORT con funciones específicas para mejorar la organización de los productos y saber que productos ingresan y salen de la empresa. Los recursos disponibles, el tiempo de desarrollo y la integración con sistemas existentes, se estará aplicando en la empresa PATY SPORT, el tiempo en el cual el proyecto se estará realizando en los 6 trimestres y cada trimestre se va avanzando en el proyecto a realizar , en los cuales se estaría implementando una serie de mejoras y alineamientos para que el cliente se pueda sentir satisfecho a la hora de recibir el aplicativo web.</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