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6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2" r:id="rId11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</p14:sldIdLst>
        </p14:section>
        <p14:section name="无标题节" id="{9FFD6A15-B5AB-4553-8930-6F93358D6395}">
          <p14:sldIdLst>
            <p14:sldId id="353"/>
            <p14:sldId id="354"/>
            <p14:sldId id="355"/>
            <p14:sldId id="356"/>
            <p14:sldId id="357"/>
            <p14:sldId id="358"/>
            <p14:sldId id="359"/>
            <p14:sldId id="3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70C1"/>
    <a:srgbClr val="333333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56" autoAdjust="0"/>
    <p:restoredTop sz="94424" autoAdjust="0"/>
  </p:normalViewPr>
  <p:slideViewPr>
    <p:cSldViewPr>
      <p:cViewPr varScale="1">
        <p:scale>
          <a:sx n="87" d="100"/>
          <a:sy n="87" d="100"/>
        </p:scale>
        <p:origin x="480" y="78"/>
      </p:cViewPr>
      <p:guideLst>
        <p:guide orient="horz" pos="2136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4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 smtClean="0"/>
              <a:t>Muokkaa tekstin perustyylejä napsauttamalla</a:t>
            </a:r>
            <a:endParaRPr lang="fi-FI" noProof="0" smtClean="0"/>
          </a:p>
          <a:p>
            <a:pPr lvl="1"/>
            <a:r>
              <a:rPr lang="fi-FI" noProof="0" smtClean="0"/>
              <a:t>toinen taso</a:t>
            </a:r>
            <a:endParaRPr lang="fi-FI" noProof="0" smtClean="0"/>
          </a:p>
          <a:p>
            <a:pPr lvl="2"/>
            <a:r>
              <a:rPr lang="fi-FI" noProof="0" smtClean="0"/>
              <a:t>kolmas taso</a:t>
            </a:r>
            <a:endParaRPr lang="fi-FI" noProof="0" smtClean="0"/>
          </a:p>
          <a:p>
            <a:pPr lvl="3"/>
            <a:r>
              <a:rPr lang="fi-FI" noProof="0" smtClean="0"/>
              <a:t>neljäs taso</a:t>
            </a:r>
            <a:endParaRPr lang="fi-FI" noProof="0" smtClean="0"/>
          </a:p>
          <a:p>
            <a:pPr lvl="4"/>
            <a:r>
              <a:rPr lang="fi-FI" noProof="0" smtClean="0"/>
              <a:t>viides taso</a:t>
            </a:r>
            <a:endParaRPr lang="fi-FI" noProof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8404" y="1000108"/>
            <a:ext cx="8786874" cy="5073427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1400">
                <a:latin typeface="Trebuchet MS" panose="020B0603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2" name="图片 1" descr="百战视频水印 (1)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20728" y="6126163"/>
            <a:ext cx="2770187" cy="5048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pPr algn="l"/>
            <a:r>
              <a:rPr lang="zh-CN" altLang="zh-CN" sz="6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科学计算基础库</a:t>
            </a:r>
            <a:r>
              <a:rPr lang="en-US" altLang="zh-CN" sz="6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Numpy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en-US" sz="4400" dirty="0" smtClean="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530" y="2997200"/>
            <a:ext cx="6400800" cy="350329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加入尚学堂，一起进步！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88737" y="2028870"/>
            <a:ext cx="5347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PingFang SC" charset="-122"/>
                <a:ea typeface="PingFang SC" charset="-122"/>
                <a:cs typeface="PingFang SC" charset="-122"/>
              </a:rPr>
              <a:t>英国和</a:t>
            </a:r>
            <a:r>
              <a:rPr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美国各自</a:t>
            </a:r>
            <a:r>
              <a:rPr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youtube1000</a:t>
            </a:r>
            <a:r>
              <a:rPr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的数据结合之前的</a:t>
            </a:r>
            <a:r>
              <a:rPr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matplotlib</a:t>
            </a:r>
            <a:r>
              <a:rPr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绘制出各自的评论数量的直方图</a:t>
            </a:r>
            <a:endParaRPr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希望了解英国的</a:t>
            </a:r>
            <a:r>
              <a:rPr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youtube</a:t>
            </a:r>
            <a:r>
              <a:rPr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中视频的评论数和喜欢数的关系，应该如何绘制改图</a:t>
            </a:r>
            <a:endParaRPr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数组的拼接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51966" y="1873228"/>
            <a:ext cx="5221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现在我希望把之前案例中两个国家的数据方法一起来研究分析，那么应该怎么做？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数组的拼接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0903" y="1630461"/>
            <a:ext cx="5555489" cy="4419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数组的行列交换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51966" y="1873228"/>
            <a:ext cx="60538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数组水平或者竖直拼接很简单，但是拼接之前应该注意什么？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竖直拼接的时候：每一列代表的意义相同！！！否则牛头不对马嘴</a:t>
            </a:r>
            <a:endParaRPr kumimoji="1" lang="en-US" altLang="zh-CN" sz="14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如果每一列的意义不同，这个时候应该交换某一组的数的列，让其和另外一类相同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那么问题来了？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如何交换某个数组的行或者列呢？</a:t>
            </a:r>
            <a:endParaRPr kumimoji="1" lang="en-US" altLang="zh-CN" sz="1400" dirty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数组的行列交换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3" y="1723222"/>
            <a:ext cx="3711943" cy="4080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51966" y="1873228"/>
            <a:ext cx="5221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现在希望把之前案例中两个国家的数据方法一起来研究分析，同时保留国家的信息（每条数据的国家来源），应该怎么办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numpy</a:t>
            </a:r>
            <a:r>
              <a:rPr kumimoji="1" lang="zh-CN" altLang="en-US" dirty="0" smtClean="0"/>
              <a:t>更多好用的方法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89419" y="1960777"/>
            <a:ext cx="4546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获取最大值最小值的位置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np.argmax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t,axis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=0)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np.argmin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t,axis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=1)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创建一个全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0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的数组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np.zeros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((3,4))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创建一个全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的数组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np.ones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((3,4))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创建一个对角线为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的正方形数组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方阵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：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np.eye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(3)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31162" y="2000257"/>
            <a:ext cx="5967496" cy="236526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a=b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完全不复制，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a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和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b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相互影响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a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=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b[:],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视图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的操作，一种切片，</a:t>
            </a:r>
            <a:r>
              <a:rPr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会</a:t>
            </a:r>
            <a:r>
              <a:rPr lang="zh-CN" altLang="en-US" sz="1600" dirty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创建新的对象</a:t>
            </a:r>
            <a:r>
              <a:rPr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a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，但是</a:t>
            </a:r>
            <a:r>
              <a:rPr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a</a:t>
            </a:r>
            <a:r>
              <a:rPr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的</a:t>
            </a:r>
            <a:r>
              <a:rPr lang="zh-CN" altLang="en-US" sz="1600" dirty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数据完全</a:t>
            </a:r>
            <a:r>
              <a:rPr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由</a:t>
            </a:r>
            <a:r>
              <a:rPr lang="en-US" altLang="zh-CN" sz="1600" dirty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b</a:t>
            </a:r>
            <a:r>
              <a:rPr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保管</a:t>
            </a:r>
            <a:r>
              <a:rPr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，他们两个的数据变化是一致</a:t>
            </a: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的，</a:t>
            </a:r>
            <a:endParaRPr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a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=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b.copy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(),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复制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，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a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和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b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互不影响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numpy</a:t>
            </a:r>
            <a:r>
              <a:rPr kumimoji="1" lang="zh-CN" altLang="en-US" dirty="0" smtClean="0"/>
              <a:t>的注意点</a:t>
            </a:r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0</TotalTime>
  <Words>601</Words>
  <Application>WPS 演示</Application>
  <PresentationFormat>信纸(8.5x11 英寸)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Trebuchet MS</vt:lpstr>
      <vt:lpstr>微软雅黑</vt:lpstr>
      <vt:lpstr>Arial Unicode MS</vt:lpstr>
      <vt:lpstr>PingFang SC</vt:lpstr>
      <vt:lpstr>Wingdings</vt:lpstr>
      <vt:lpstr>ppt新模板</vt:lpstr>
      <vt:lpstr>科学计算基础库Numpy </vt:lpstr>
      <vt:lpstr>动手</vt:lpstr>
      <vt:lpstr>数组的拼接</vt:lpstr>
      <vt:lpstr>数组的拼接</vt:lpstr>
      <vt:lpstr>数组的行列交换</vt:lpstr>
      <vt:lpstr>数组的行列交换</vt:lpstr>
      <vt:lpstr>动手</vt:lpstr>
      <vt:lpstr>numpy更多好用的方法</vt:lpstr>
      <vt:lpstr>numpy的注意点copy和view</vt:lpstr>
    </vt:vector>
  </TitlesOfParts>
  <Company>Global Intelligence Alliance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lnovo</cp:lastModifiedBy>
  <cp:revision>1551</cp:revision>
  <dcterms:created xsi:type="dcterms:W3CDTF">2007-09-26T12:04:00Z</dcterms:created>
  <dcterms:modified xsi:type="dcterms:W3CDTF">2018-09-20T10:23:53Z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