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regular.fntdata"/><Relationship Id="rId14" Type="http://schemas.openxmlformats.org/officeDocument/2006/relationships/slide" Target="slides/slide10.xml"/><Relationship Id="rId16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do users board and exit the train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devices are used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long are users in the train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users connected for Whatsapp, browsing or HD video streaming?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802192" y="617247"/>
            <a:ext cx="7265534" cy="2229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2192" y="3203297"/>
            <a:ext cx="7067378" cy="1025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P5#white.eps"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264" y="4581184"/>
            <a:ext cx="1359198" cy="6298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TU_P5#white.eps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264" y="4389330"/>
            <a:ext cx="1366100" cy="84289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1880251" y="505500"/>
            <a:ext cx="71547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8800"/>
              <a:buFont typeface="Arial"/>
              <a:buNone/>
            </a:pPr>
            <a:r>
              <a:rPr lang="en-US" sz="8000"/>
              <a:t>iOS vs the rest</a:t>
            </a:r>
            <a:endParaRPr sz="8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8800"/>
              <a:buFont typeface="Arial"/>
              <a:buNone/>
            </a:pPr>
            <a:r>
              <a:rPr lang="en-US" sz="3000"/>
              <a:t>Where do they live and what do they do?</a:t>
            </a:r>
            <a:endParaRPr sz="3000"/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880240" y="2914650"/>
            <a:ext cx="589216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None/>
            </a:pPr>
            <a:r>
              <a:rPr lang="en-US"/>
              <a:t>Sjors Nijhuis</a:t>
            </a:r>
            <a:r>
              <a:rPr lang="en-US"/>
              <a:t>				</a:t>
            </a:r>
            <a:r>
              <a:rPr lang="en-US"/>
              <a:t>4157478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None/>
            </a:pPr>
            <a:r>
              <a:rPr lang="en-US"/>
              <a:t>Kevin van der Mark		4154509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63106" y="1352550"/>
            <a:ext cx="7106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Currently the data is not yet based on live results, which means the main question: “iOS vs the rest - Where do they live and what do they do?” can not be </a:t>
            </a:r>
            <a:r>
              <a:rPr lang="en-US"/>
              <a:t>answered</a:t>
            </a:r>
            <a:r>
              <a:rPr lang="en-US"/>
              <a:t> yet.</a:t>
            </a:r>
            <a:endParaRPr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Live measurements will be performed soon.</a:t>
            </a:r>
            <a:endParaRPr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Stay tuned and find out.</a:t>
            </a:r>
            <a:br>
              <a:rPr lang="en-US"/>
            </a:b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xtracting information on chip set and vendor type in WiFi systems</a:t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763106" y="1657350"/>
            <a:ext cx="71064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Obtain MAC addresses via TShark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Save timing and amount of packets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Process data </a:t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5388000" y="2263275"/>
            <a:ext cx="9000" cy="51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" name="Shape 32"/>
          <p:cNvCxnSpPr/>
          <p:nvPr/>
        </p:nvCxnSpPr>
        <p:spPr>
          <a:xfrm>
            <a:off x="5388000" y="3293700"/>
            <a:ext cx="9000" cy="51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763100" y="1123950"/>
            <a:ext cx="7380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Locate boarding and exit location of users </a:t>
            </a:r>
            <a:endParaRPr/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Search for patterns regarding types of devices, usage and locations.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asked:</a:t>
            </a:r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763100" y="1123950"/>
            <a:ext cx="7380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Which type of users use the train WiFi the most and how intensive?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Are cities linkable to types of devices used? </a:t>
            </a:r>
            <a:br>
              <a:rPr lang="en-US"/>
            </a:br>
            <a:r>
              <a:rPr lang="en-US"/>
              <a:t>E.g. iPhone users generally come from X and go to 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763100" y="895350"/>
            <a:ext cx="7380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Link MAC address to vendor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Split in </a:t>
            </a:r>
            <a:r>
              <a:rPr lang="en-US"/>
              <a:t>iOS</a:t>
            </a:r>
            <a:r>
              <a:rPr lang="en-US"/>
              <a:t> and other devices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Locate user boarding and exiting the train</a:t>
            </a:r>
            <a:endParaRPr/>
          </a:p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Determine amount of WiFi usage</a:t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525250" y="1519475"/>
            <a:ext cx="9000" cy="51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" name="Shape 52"/>
          <p:cNvCxnSpPr/>
          <p:nvPr/>
        </p:nvCxnSpPr>
        <p:spPr>
          <a:xfrm>
            <a:off x="5525250" y="2531700"/>
            <a:ext cx="9000" cy="51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Shape 53"/>
          <p:cNvCxnSpPr/>
          <p:nvPr/>
        </p:nvCxnSpPr>
        <p:spPr>
          <a:xfrm>
            <a:off x="5525250" y="3513225"/>
            <a:ext cx="9000" cy="51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763100" y="1657350"/>
            <a:ext cx="71064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205975"/>
            <a:ext cx="7177688" cy="4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63100" y="1657350"/>
            <a:ext cx="71064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205975"/>
            <a:ext cx="7177688" cy="4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63100" y="1657350"/>
            <a:ext cx="71064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05975"/>
            <a:ext cx="7177688" cy="4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63106" y="358379"/>
            <a:ext cx="710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763100" y="1657350"/>
            <a:ext cx="71064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205975"/>
            <a:ext cx="7177688" cy="4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