
<file path=[Content_Types].xml><?xml version="1.0" encoding="utf-8"?>
<Types xmlns="http://schemas.openxmlformats.org/package/2006/content-types">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notesSlides/_rels/notesSlide1.xml.rels" ContentType="application/vnd.openxmlformats-package.relationships+xml"/>
  <Override PartName="/ppt/notesSlides/notesSlide1.xml" ContentType="application/vnd.openxmlformats-officedocument.presentationml.notesSlide+xml"/>
  <Override PartName="/ppt/media/image6.png" ContentType="image/png"/>
  <Override PartName="/ppt/media/image5.png" ContentType="image/png"/>
  <Override PartName="/ppt/media/image4.png" ContentType="image/png"/>
  <Override PartName="/ppt/media/image3.png" ContentType="image/png"/>
  <Override PartName="/ppt/media/image1.png" ContentType="image/png"/>
  <Override PartName="/ppt/media/image2.png" ContentType="image/png"/>
  <Override PartName="/ppt/media/image7.png" ContentType="image/png"/>
  <Override PartName="/ppt/media/image8.png" ContentType="image/png"/>
  <Override PartName="/ppt/media/image9.png" ContentType="image/png"/>
  <Override PartName="/ppt/media/image22.png" ContentType="image/png"/>
  <Override PartName="/ppt/media/image21.png" ContentType="image/png"/>
  <Override PartName="/ppt/media/image20.png" ContentType="image/png"/>
  <Override PartName="/ppt/media/image19.png" ContentType="image/png"/>
  <Override PartName="/ppt/media/image18.png" ContentType="image/png"/>
  <Override PartName="/ppt/media/image17.png" ContentType="image/png"/>
  <Override PartName="/ppt/media/image15.png" ContentType="image/png"/>
  <Override PartName="/ppt/media/image16.png" ContentType="image/png"/>
  <Override PartName="/ppt/media/image10.png" ContentType="image/png"/>
  <Override PartName="/ppt/media/image11.png" ContentType="image/png"/>
  <Override PartName="/ppt/media/image12.png" ContentType="image/png"/>
  <Override PartName="/ppt/media/image13.png" ContentType="image/png"/>
  <Override PartName="/ppt/media/image14.png" ContentType="image/png"/>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slideMaster4.xml" ContentType="application/vnd.openxmlformats-officedocument.presentationml.slideMaster+xml"/>
  <Override PartName="/ppt/slideMasters/slideMaster3.xml" ContentType="application/vnd.openxmlformats-officedocument.presentationml.slideMaster+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5.xml" ContentType="application/vnd.openxmlformats-officedocument.theme+xml"/>
  <Override PartName="/ppt/theme/theme4.xml" ContentType="application/vnd.openxmlformats-officedocument.theme+xml"/>
  <Override PartName="/ppt/theme/theme3.xml" ContentType="application/vnd.openxmlformats-officedocument.theme+xml"/>
  <Override PartName="/ppt/theme/theme1.xml" ContentType="application/vnd.openxmlformats-officedocument.theme+xml"/>
  <Override PartName="/ppt/theme/theme2.xml" ContentType="application/vnd.openxmlformats-officedocument.theme+xml"/>
  <Override PartName="/ppt/slides/_rels/slide27.xml.rels" ContentType="application/vnd.openxmlformats-package.relationships+xml"/>
  <Override PartName="/ppt/slides/_rels/slide26.xml.rels" ContentType="application/vnd.openxmlformats-package.relationships+xml"/>
  <Override PartName="/ppt/slides/_rels/slide25.xml.rels" ContentType="application/vnd.openxmlformats-package.relationships+xml"/>
  <Override PartName="/ppt/slides/_rels/slide24.xml.rels" ContentType="application/vnd.openxmlformats-package.relationships+xml"/>
  <Override PartName="/ppt/slides/_rels/slide23.xml.rels" ContentType="application/vnd.openxmlformats-package.relationships+xml"/>
  <Override PartName="/ppt/slides/_rels/slide22.xml.rels" ContentType="application/vnd.openxmlformats-package.relationships+xml"/>
  <Override PartName="/ppt/slides/_rels/slide21.xml.rels" ContentType="application/vnd.openxmlformats-package.relationships+xml"/>
  <Override PartName="/ppt/slides/_rels/slide20.xml.rels" ContentType="application/vnd.openxmlformats-package.relationships+xml"/>
  <Override PartName="/ppt/slides/_rels/slide19.xml.rels" ContentType="application/vnd.openxmlformats-package.relationships+xml"/>
  <Override PartName="/ppt/slides/_rels/slide18.xml.rels" ContentType="application/vnd.openxmlformats-package.relationships+xml"/>
  <Override PartName="/ppt/slides/_rels/slide1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1.xml.rels" ContentType="application/vnd.openxmlformats-package.relationships+xml"/>
  <Override PartName="/ppt/slides/_rels/slide9.xml.rels" ContentType="application/vnd.openxmlformats-package.relationships+xml"/>
  <Override PartName="/ppt/slides/_rels/slide2.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_rels/notesMaster1.xml.rels" ContentType="application/vnd.openxmlformats-package.relationships+xml"/>
  <Override PartName="/ppt/notesMasters/notesMaster1.xml" ContentType="application/vnd.openxmlformats-officedocument.presentationml.notesMaster+xml"/>
  <Override PartName="/ppt/slideLayouts/slideLayout15.xml" ContentType="application/vnd.openxmlformats-officedocument.presentationml.slideLayout+xml"/>
  <Override PartName="/ppt/slideLayouts/slideLayout39.xml" ContentType="application/vnd.openxmlformats-officedocument.presentationml.slideLayout+xml"/>
  <Override PartName="/ppt/slideLayouts/slideLayout14.xml" ContentType="application/vnd.openxmlformats-officedocument.presentationml.slideLayout+xml"/>
  <Override PartName="/ppt/slideLayouts/slideLayout38.xml" ContentType="application/vnd.openxmlformats-officedocument.presentationml.slideLayout+xml"/>
  <Override PartName="/ppt/slideLayouts/slideLayout13.xml" ContentType="application/vnd.openxmlformats-officedocument.presentationml.slideLayout+xml"/>
  <Override PartName="/ppt/slideLayouts/slideLayout37.xml" ContentType="application/vnd.openxmlformats-officedocument.presentationml.slideLayout+xml"/>
  <Override PartName="/ppt/slideLayouts/slideLayout12.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_rels/slideLayout45.xml.rels" ContentType="application/vnd.openxmlformats-package.relationships+xml"/>
  <Override PartName="/ppt/slideLayouts/_rels/slideLayout44.xml.rels" ContentType="application/vnd.openxmlformats-package.relationships+xml"/>
  <Override PartName="/ppt/slideLayouts/_rels/slideLayout43.xml.rels" ContentType="application/vnd.openxmlformats-package.relationships+xml"/>
  <Override PartName="/ppt/slideLayouts/_rels/slideLayout42.xml.rels" ContentType="application/vnd.openxmlformats-package.relationships+xml"/>
  <Override PartName="/ppt/slideLayouts/_rels/slideLayout41.xml.rels" ContentType="application/vnd.openxmlformats-package.relationships+xml"/>
  <Override PartName="/ppt/slideLayouts/_rels/slideLayout40.xml.rels" ContentType="application/vnd.openxmlformats-package.relationships+xml"/>
  <Override PartName="/ppt/slideLayouts/_rels/slideLayout38.xml.rels" ContentType="application/vnd.openxmlformats-package.relationships+xml"/>
  <Override PartName="/ppt/slideLayouts/_rels/slideLayout37.xml.rels" ContentType="application/vnd.openxmlformats-package.relationships+xml"/>
  <Override PartName="/ppt/slideLayouts/_rels/slideLayout16.xml.rels" ContentType="application/vnd.openxmlformats-package.relationships+xml"/>
  <Override PartName="/ppt/slideLayouts/_rels/slideLayout15.xml.rels" ContentType="application/vnd.openxmlformats-package.relationships+xml"/>
  <Override PartName="/ppt/slideLayouts/_rels/slideLayout7.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7.xml.rels" ContentType="application/vnd.openxmlformats-package.relationships+xml"/>
  <Override PartName="/ppt/slideLayouts/_rels/slideLayout12.xml.rels" ContentType="application/vnd.openxmlformats-package.relationships+xml"/>
  <Override PartName="/ppt/slideLayouts/_rels/slideLayout48.xml.rels" ContentType="application/vnd.openxmlformats-package.relationships+xml"/>
  <Override PartName="/ppt/slideLayouts/_rels/slideLayout4.xml.rels" ContentType="application/vnd.openxmlformats-package.relationships+xml"/>
  <Override PartName="/ppt/slideLayouts/_rels/slideLayout46.xml.rels" ContentType="application/vnd.openxmlformats-package.relationships+xml"/>
  <Override PartName="/ppt/slideLayouts/_rels/slideLayout2.xml.rels" ContentType="application/vnd.openxmlformats-package.relationships+xml"/>
  <Override PartName="/ppt/slideLayouts/_rels/slideLayout18.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47.xml.rels" ContentType="application/vnd.openxmlformats-package.relationships+xml"/>
  <Override PartName="/ppt/slideLayouts/_rels/slideLayout3.xml.rels" ContentType="application/vnd.openxmlformats-package.relationships+xml"/>
  <Override PartName="/ppt/slideLayouts/_rels/slideLayout19.xml.rels" ContentType="application/vnd.openxmlformats-package.relationships+xml"/>
  <Override PartName="/ppt/slideLayouts/_rels/slideLayout3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30.xml.rels" ContentType="application/vnd.openxmlformats-package.relationships+xml"/>
  <Override PartName="/ppt/slideLayouts/_rels/slideLayout25.xml.rels" ContentType="application/vnd.openxmlformats-package.relationships+xml"/>
  <Override PartName="/ppt/slideLayouts/_rels/slideLayout31.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32.xml.rels" ContentType="application/vnd.openxmlformats-package.relationships+xml"/>
  <Override PartName="/ppt/slideLayouts/_rels/slideLayout28.xml.rels" ContentType="application/vnd.openxmlformats-package.relationships+xml"/>
  <Override PartName="/ppt/slideLayouts/_rels/slideLayout10.xml.rels" ContentType="application/vnd.openxmlformats-package.relationships+xml"/>
  <Override PartName="/ppt/slideLayouts/_rels/slideLayout29.xml.rels" ContentType="application/vnd.openxmlformats-package.relationships+xml"/>
  <Override PartName="/ppt/slideLayouts/_rels/slideLayout8.xml.rels" ContentType="application/vnd.openxmlformats-package.relationships+xml"/>
  <Override PartName="/ppt/slideLayouts/_rels/slideLayout33.xml.rels" ContentType="application/vnd.openxmlformats-package.relationships+xml"/>
  <Override PartName="/ppt/slideLayouts/_rels/slideLayout9.xml.rels" ContentType="application/vnd.openxmlformats-package.relationships+xml"/>
  <Override PartName="/ppt/slideLayouts/_rels/slideLayout34.xml.rels" ContentType="application/vnd.openxmlformats-package.relationships+xml"/>
  <Override PartName="/ppt/slideLayouts/_rels/slideLayout35.xml.rels" ContentType="application/vnd.openxmlformats-package.relationships+xml"/>
  <Override PartName="/ppt/slideLayouts/_rels/slideLayout36.xml.rels" ContentType="application/vnd.openxmlformats-package.relationships+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46.xml" ContentType="application/vnd.openxmlformats-officedocument.presentationml.slideLayout+xml"/>
  <Override PartName="/ppt/slideLayouts/slideLayout21.xml" ContentType="application/vnd.openxmlformats-officedocument.presentationml.slideLayout+xml"/>
  <Override PartName="/ppt/slideLayouts/slideLayout47.xml" ContentType="application/vnd.openxmlformats-officedocument.presentationml.slideLayout+xml"/>
  <Override PartName="/ppt/slideLayouts/slideLayout22.xml" ContentType="application/vnd.openxmlformats-officedocument.presentationml.slideLayout+xml"/>
  <Override PartName="/ppt/slideLayouts/slideLayout48.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10.xml" ContentType="application/vnd.openxmlformats-officedocument.presentationml.slideLayout+xml"/>
  <Override PartName="/ppt/slideLayouts/slideLayout35.xml" ContentType="application/vnd.openxmlformats-officedocument.presentationml.slideLayout+xml"/>
  <Override PartName="/ppt/slideLayouts/slideLayout11.xml" ContentType="application/vnd.openxmlformats-officedocument.presentationml.slideLayout+xml"/>
  <Override PartName="/ppt/slideLayouts/slideLayout36.xml" ContentType="application/vnd.openxmlformats-officedocument.presentationml.slideLayout+xml"/>
  <Override PartName="/ppt/slideLayouts/slideLayout45.xml" ContentType="application/vnd.openxmlformats-officedocument.presentationml.slideLayout+xml"/>
  <Override PartName="/ppt/slideLayouts/slideLayout20.xml" ContentType="application/vnd.openxmlformats-officedocument.presentationml.slideLayout+xml"/>
  <Override PartName="/ppt/slideLayouts/slideLayout9.xml" ContentType="application/vnd.openxmlformats-officedocument.presentationml.slideLayout+xml"/>
  <Override PartName="/ppt/slideLayouts/slideLayout44.xml" ContentType="application/vnd.openxmlformats-officedocument.presentationml.slideLayout+xml"/>
  <Override PartName="/ppt/slideLayouts/slideLayout8.xml" ContentType="application/vnd.openxmlformats-officedocument.presentationml.slideLayout+xml"/>
  <Override PartName="/ppt/slideLayouts/slideLayout43.xml" ContentType="application/vnd.openxmlformats-officedocument.presentationml.slideLayout+xml"/>
  <Override PartName="/ppt/slideLayouts/slideLayout7.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0.xml" ContentType="application/vnd.openxmlformats-officedocument.presentationml.slideLayout+xml"/>
  <Override PartName="/ppt/slideLayouts/slideLayout4.xml" ContentType="application/vnd.openxmlformats-officedocument.presentationml.slideLayout+xml"/>
  <Override PartName="/ppt/slideLayouts/slideLayout41.xml" ContentType="application/vnd.openxmlformats-officedocument.presentationml.slideLayout+xml"/>
  <Override PartName="/ppt/slideLayouts/slideLayout5.xml" ContentType="application/vnd.openxmlformats-officedocument.presentationml.slideLayout+xml"/>
  <Override PartName="/ppt/slideLayouts/slideLayout42.xml" ContentType="application/vnd.openxmlformats-officedocument.presentationml.slideLayout+xml"/>
  <Override PartName="/ppt/slideLayouts/slideLayout6.xml" ContentType="application/vnd.openxmlformats-officedocument.presentationml.slideLayout+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Lst>
  <p:sldSz cx="9144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
</Relationships>
</file>

<file path=ppt/notesMasters/_rels/notesMaster1.xml.rels><?xml version="1.0" encoding="UTF-8"?>
<Relationships xmlns="http://schemas.openxmlformats.org/package/2006/relationships"><Relationship Id="rId1" Type="http://schemas.openxmlformats.org/officeDocument/2006/relationships/theme" Target="../theme/theme5.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0" name="PlaceHolder 1"/>
          <p:cNvSpPr>
            <a:spLocks noGrp="1"/>
          </p:cNvSpPr>
          <p:nvPr>
            <p:ph type="sldImg"/>
          </p:nvPr>
        </p:nvSpPr>
        <p:spPr>
          <a:xfrm>
            <a:off x="216000" y="812520"/>
            <a:ext cx="7127280" cy="4008960"/>
          </a:xfrm>
          <a:prstGeom prst="rect">
            <a:avLst/>
          </a:prstGeom>
        </p:spPr>
        <p:txBody>
          <a:bodyPr lIns="0" rIns="0" tIns="0" bIns="0" anchor="ctr"/>
          <a:p>
            <a:r>
              <a:rPr b="0" lang="de-DE" sz="4400" spc="-1" strike="noStrike">
                <a:solidFill>
                  <a:srgbClr val="000000"/>
                </a:solidFill>
                <a:latin typeface="Arial"/>
              </a:rPr>
              <a:t>Click to move the slide</a:t>
            </a:r>
            <a:endParaRPr b="0" lang="de-DE" sz="4400" spc="-1" strike="noStrike">
              <a:solidFill>
                <a:srgbClr val="000000"/>
              </a:solidFill>
              <a:latin typeface="Arial"/>
            </a:endParaRPr>
          </a:p>
        </p:txBody>
      </p:sp>
      <p:sp>
        <p:nvSpPr>
          <p:cNvPr id="181" name="PlaceHolder 2"/>
          <p:cNvSpPr>
            <a:spLocks noGrp="1"/>
          </p:cNvSpPr>
          <p:nvPr>
            <p:ph type="body"/>
          </p:nvPr>
        </p:nvSpPr>
        <p:spPr>
          <a:xfrm>
            <a:off x="756000" y="5078520"/>
            <a:ext cx="6047640" cy="4811040"/>
          </a:xfrm>
          <a:prstGeom prst="rect">
            <a:avLst/>
          </a:prstGeom>
        </p:spPr>
        <p:txBody>
          <a:bodyPr lIns="0" rIns="0" tIns="0" bIns="0"/>
          <a:p>
            <a:r>
              <a:rPr b="0" lang="en-US" sz="2000" spc="-1" strike="noStrike">
                <a:latin typeface="Arial"/>
              </a:rPr>
              <a:t>Click to edit the notes format</a:t>
            </a:r>
            <a:endParaRPr b="0" lang="en-US" sz="2000" spc="-1" strike="noStrike">
              <a:latin typeface="Arial"/>
            </a:endParaRPr>
          </a:p>
        </p:txBody>
      </p:sp>
      <p:sp>
        <p:nvSpPr>
          <p:cNvPr id="182" name="PlaceHolder 3"/>
          <p:cNvSpPr>
            <a:spLocks noGrp="1"/>
          </p:cNvSpPr>
          <p:nvPr>
            <p:ph type="hdr"/>
          </p:nvPr>
        </p:nvSpPr>
        <p:spPr>
          <a:xfrm>
            <a:off x="0" y="0"/>
            <a:ext cx="3280680" cy="534240"/>
          </a:xfrm>
          <a:prstGeom prst="rect">
            <a:avLst/>
          </a:prstGeom>
        </p:spPr>
        <p:txBody>
          <a:bodyPr lIns="0" rIns="0" tIns="0" bIns="0"/>
          <a:p>
            <a:r>
              <a:rPr b="0" lang="en-US" sz="1400" spc="-1" strike="noStrike">
                <a:latin typeface="Times New Roman"/>
              </a:rPr>
              <a:t>&lt;header&gt;</a:t>
            </a:r>
            <a:endParaRPr b="0" lang="en-US" sz="1400" spc="-1" strike="noStrike">
              <a:latin typeface="Times New Roman"/>
            </a:endParaRPr>
          </a:p>
        </p:txBody>
      </p:sp>
      <p:sp>
        <p:nvSpPr>
          <p:cNvPr id="183" name="PlaceHolder 4"/>
          <p:cNvSpPr>
            <a:spLocks noGrp="1"/>
          </p:cNvSpPr>
          <p:nvPr>
            <p:ph type="dt"/>
          </p:nvPr>
        </p:nvSpPr>
        <p:spPr>
          <a:xfrm>
            <a:off x="4278960" y="0"/>
            <a:ext cx="3280680" cy="534240"/>
          </a:xfrm>
          <a:prstGeom prst="rect">
            <a:avLst/>
          </a:prstGeom>
        </p:spPr>
        <p:txBody>
          <a:bodyPr lIns="0" rIns="0" tIns="0" bIns="0"/>
          <a:p>
            <a:pPr algn="r"/>
            <a:r>
              <a:rPr b="0" lang="en-US" sz="1400" spc="-1" strike="noStrike">
                <a:latin typeface="Times New Roman"/>
              </a:rPr>
              <a:t>&lt;date/time&gt;</a:t>
            </a:r>
            <a:endParaRPr b="0" lang="en-US" sz="1400" spc="-1" strike="noStrike">
              <a:latin typeface="Times New Roman"/>
            </a:endParaRPr>
          </a:p>
        </p:txBody>
      </p:sp>
      <p:sp>
        <p:nvSpPr>
          <p:cNvPr id="184" name="PlaceHolder 5"/>
          <p:cNvSpPr>
            <a:spLocks noGrp="1"/>
          </p:cNvSpPr>
          <p:nvPr>
            <p:ph type="ftr"/>
          </p:nvPr>
        </p:nvSpPr>
        <p:spPr>
          <a:xfrm>
            <a:off x="0" y="10157400"/>
            <a:ext cx="3280680" cy="534240"/>
          </a:xfrm>
          <a:prstGeom prst="rect">
            <a:avLst/>
          </a:prstGeom>
        </p:spPr>
        <p:txBody>
          <a:bodyPr lIns="0" rIns="0" tIns="0" bIns="0" anchor="b"/>
          <a:p>
            <a:r>
              <a:rPr b="0" lang="en-US" sz="1400" spc="-1" strike="noStrike">
                <a:latin typeface="Times New Roman"/>
              </a:rPr>
              <a:t>&lt;footer&gt;</a:t>
            </a:r>
            <a:endParaRPr b="0" lang="en-US" sz="1400" spc="-1" strike="noStrike">
              <a:latin typeface="Times New Roman"/>
            </a:endParaRPr>
          </a:p>
        </p:txBody>
      </p:sp>
      <p:sp>
        <p:nvSpPr>
          <p:cNvPr id="185" name="PlaceHolder 6"/>
          <p:cNvSpPr>
            <a:spLocks noGrp="1"/>
          </p:cNvSpPr>
          <p:nvPr>
            <p:ph type="sldNum"/>
          </p:nvPr>
        </p:nvSpPr>
        <p:spPr>
          <a:xfrm>
            <a:off x="4278960" y="10157400"/>
            <a:ext cx="3280680" cy="534240"/>
          </a:xfrm>
          <a:prstGeom prst="rect">
            <a:avLst/>
          </a:prstGeom>
        </p:spPr>
        <p:txBody>
          <a:bodyPr lIns="0" rIns="0" tIns="0" bIns="0" anchor="b"/>
          <a:p>
            <a:pPr algn="r"/>
            <a:fld id="{33A3C44C-9337-418F-947B-6B656E546C70}" type="slidenum">
              <a:rPr b="0" lang="en-US" sz="1400" spc="-1" strike="noStrike">
                <a:latin typeface="Times New Roman"/>
              </a:rPr>
              <a:t>&lt;number&gt;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1" name="PlaceHolder 1"/>
          <p:cNvSpPr>
            <a:spLocks noGrp="1"/>
          </p:cNvSpPr>
          <p:nvPr>
            <p:ph type="sldImg"/>
          </p:nvPr>
        </p:nvSpPr>
        <p:spPr>
          <a:xfrm>
            <a:off x="1143000" y="685800"/>
            <a:ext cx="4571640" cy="3428640"/>
          </a:xfrm>
          <a:prstGeom prst="rect">
            <a:avLst/>
          </a:prstGeom>
        </p:spPr>
      </p:sp>
      <p:sp>
        <p:nvSpPr>
          <p:cNvPr id="252" name="PlaceHolder 2"/>
          <p:cNvSpPr>
            <a:spLocks noGrp="1"/>
          </p:cNvSpPr>
          <p:nvPr>
            <p:ph type="body"/>
          </p:nvPr>
        </p:nvSpPr>
        <p:spPr>
          <a:xfrm>
            <a:off x="685800" y="4343400"/>
            <a:ext cx="5486040" cy="4114440"/>
          </a:xfrm>
          <a:prstGeom prst="rect">
            <a:avLst/>
          </a:prstGeom>
        </p:spPr>
        <p:txBody>
          <a:bodyPr/>
          <a:p>
            <a:endParaRPr b="0" lang="en-US" sz="2000" spc="-1" strike="noStrike">
              <a:latin typeface="Arial"/>
            </a:endParaRPr>
          </a:p>
        </p:txBody>
      </p:sp>
      <p:sp>
        <p:nvSpPr>
          <p:cNvPr id="253" name="TextShape 3"/>
          <p:cNvSpPr txBox="1"/>
          <p:nvPr/>
        </p:nvSpPr>
        <p:spPr>
          <a:xfrm>
            <a:off x="3884760" y="8685360"/>
            <a:ext cx="2971440" cy="456840"/>
          </a:xfrm>
          <a:prstGeom prst="rect">
            <a:avLst/>
          </a:prstGeom>
          <a:noFill/>
          <a:ln>
            <a:noFill/>
          </a:ln>
        </p:spPr>
        <p:txBody>
          <a:bodyPr anchor="b"/>
          <a:p>
            <a:pPr algn="r">
              <a:lnSpc>
                <a:spcPct val="100000"/>
              </a:lnSpc>
            </a:pPr>
            <a:fld id="{369D09FD-4B4A-48FB-AE6A-FB574C68EC29}" type="slidenum">
              <a:rPr b="0" lang="en-US" sz="1200" spc="-1" strike="noStrike">
                <a:latin typeface="+mn-lt"/>
              </a:rPr>
              <a:t>&lt;number&gt;</a:t>
            </a:fld>
            <a:endParaRPr b="0" lang="en-US" sz="1200" spc="-1" strike="noStrike">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857160" y="1285920"/>
            <a:ext cx="7429320" cy="1142640"/>
          </a:xfrm>
          <a:prstGeom prst="rect">
            <a:avLst/>
          </a:prstGeom>
        </p:spPr>
        <p:txBody>
          <a:bodyPr lIns="0" rIns="0" tIns="0" bIns="0" anchor="ctr"/>
          <a:p>
            <a:endParaRPr b="0" lang="de-DE" sz="3600" spc="-1" strike="noStrike">
              <a:solidFill>
                <a:srgbClr val="000000"/>
              </a:solidFill>
              <a:latin typeface="Arial"/>
            </a:endParaRPr>
          </a:p>
        </p:txBody>
      </p:sp>
      <p:sp>
        <p:nvSpPr>
          <p:cNvPr id="31" name="PlaceHolder 2"/>
          <p:cNvSpPr>
            <a:spLocks noGrp="1"/>
          </p:cNvSpPr>
          <p:nvPr>
            <p:ph type="body"/>
          </p:nvPr>
        </p:nvSpPr>
        <p:spPr>
          <a:xfrm>
            <a:off x="857160" y="2571840"/>
            <a:ext cx="7429320" cy="1694880"/>
          </a:xfrm>
          <a:prstGeom prst="rect">
            <a:avLst/>
          </a:prstGeom>
        </p:spPr>
        <p:txBody>
          <a:bodyPr lIns="0" rIns="0" tIns="0" bIns="0">
            <a:normAutofit/>
          </a:bodyPr>
          <a:p>
            <a:endParaRPr b="0" lang="de-DE" sz="2400" spc="-1" strike="noStrike">
              <a:solidFill>
                <a:srgbClr val="000000"/>
              </a:solidFill>
              <a:latin typeface="Arial"/>
            </a:endParaRPr>
          </a:p>
        </p:txBody>
      </p:sp>
      <p:sp>
        <p:nvSpPr>
          <p:cNvPr id="32" name="PlaceHolder 3"/>
          <p:cNvSpPr>
            <a:spLocks noGrp="1"/>
          </p:cNvSpPr>
          <p:nvPr>
            <p:ph type="body"/>
          </p:nvPr>
        </p:nvSpPr>
        <p:spPr>
          <a:xfrm>
            <a:off x="857160" y="4428000"/>
            <a:ext cx="7429320" cy="1694880"/>
          </a:xfrm>
          <a:prstGeom prst="rect">
            <a:avLst/>
          </a:prstGeom>
        </p:spPr>
        <p:txBody>
          <a:bodyPr lIns="0" rIns="0" tIns="0" bIns="0">
            <a:normAutofit/>
          </a:bodyPr>
          <a:p>
            <a:endParaRPr b="0" lang="de-DE" sz="2400" spc="-1" strike="noStrike">
              <a:solidFill>
                <a:srgbClr val="000000"/>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857160" y="1285920"/>
            <a:ext cx="7429320" cy="1142640"/>
          </a:xfrm>
          <a:prstGeom prst="rect">
            <a:avLst/>
          </a:prstGeom>
        </p:spPr>
        <p:txBody>
          <a:bodyPr lIns="0" rIns="0" tIns="0" bIns="0" anchor="ctr"/>
          <a:p>
            <a:endParaRPr b="0" lang="de-DE" sz="3600" spc="-1" strike="noStrike">
              <a:solidFill>
                <a:srgbClr val="000000"/>
              </a:solidFill>
              <a:latin typeface="Arial"/>
            </a:endParaRPr>
          </a:p>
        </p:txBody>
      </p:sp>
      <p:sp>
        <p:nvSpPr>
          <p:cNvPr id="34" name="PlaceHolder 2"/>
          <p:cNvSpPr>
            <a:spLocks noGrp="1"/>
          </p:cNvSpPr>
          <p:nvPr>
            <p:ph type="body"/>
          </p:nvPr>
        </p:nvSpPr>
        <p:spPr>
          <a:xfrm>
            <a:off x="857160" y="2571840"/>
            <a:ext cx="3625200" cy="1694880"/>
          </a:xfrm>
          <a:prstGeom prst="rect">
            <a:avLst/>
          </a:prstGeom>
        </p:spPr>
        <p:txBody>
          <a:bodyPr lIns="0" rIns="0" tIns="0" bIns="0">
            <a:normAutofit/>
          </a:bodyPr>
          <a:p>
            <a:endParaRPr b="0" lang="de-DE" sz="2400" spc="-1" strike="noStrike">
              <a:solidFill>
                <a:srgbClr val="000000"/>
              </a:solidFill>
              <a:latin typeface="Arial"/>
            </a:endParaRPr>
          </a:p>
        </p:txBody>
      </p:sp>
      <p:sp>
        <p:nvSpPr>
          <p:cNvPr id="35" name="PlaceHolder 3"/>
          <p:cNvSpPr>
            <a:spLocks noGrp="1"/>
          </p:cNvSpPr>
          <p:nvPr>
            <p:ph type="body"/>
          </p:nvPr>
        </p:nvSpPr>
        <p:spPr>
          <a:xfrm>
            <a:off x="4664160" y="2571840"/>
            <a:ext cx="3625200" cy="1694880"/>
          </a:xfrm>
          <a:prstGeom prst="rect">
            <a:avLst/>
          </a:prstGeom>
        </p:spPr>
        <p:txBody>
          <a:bodyPr lIns="0" rIns="0" tIns="0" bIns="0">
            <a:normAutofit/>
          </a:bodyPr>
          <a:p>
            <a:endParaRPr b="0" lang="de-DE" sz="2400" spc="-1" strike="noStrike">
              <a:solidFill>
                <a:srgbClr val="000000"/>
              </a:solidFill>
              <a:latin typeface="Arial"/>
            </a:endParaRPr>
          </a:p>
        </p:txBody>
      </p:sp>
      <p:sp>
        <p:nvSpPr>
          <p:cNvPr id="36" name="PlaceHolder 4"/>
          <p:cNvSpPr>
            <a:spLocks noGrp="1"/>
          </p:cNvSpPr>
          <p:nvPr>
            <p:ph type="body"/>
          </p:nvPr>
        </p:nvSpPr>
        <p:spPr>
          <a:xfrm>
            <a:off x="857160" y="4428000"/>
            <a:ext cx="3625200" cy="1694880"/>
          </a:xfrm>
          <a:prstGeom prst="rect">
            <a:avLst/>
          </a:prstGeom>
        </p:spPr>
        <p:txBody>
          <a:bodyPr lIns="0" rIns="0" tIns="0" bIns="0">
            <a:normAutofit/>
          </a:bodyPr>
          <a:p>
            <a:endParaRPr b="0" lang="de-DE" sz="2400" spc="-1" strike="noStrike">
              <a:solidFill>
                <a:srgbClr val="000000"/>
              </a:solidFill>
              <a:latin typeface="Arial"/>
            </a:endParaRPr>
          </a:p>
        </p:txBody>
      </p:sp>
      <p:sp>
        <p:nvSpPr>
          <p:cNvPr id="37" name="PlaceHolder 5"/>
          <p:cNvSpPr>
            <a:spLocks noGrp="1"/>
          </p:cNvSpPr>
          <p:nvPr>
            <p:ph type="body"/>
          </p:nvPr>
        </p:nvSpPr>
        <p:spPr>
          <a:xfrm>
            <a:off x="4664160" y="4428000"/>
            <a:ext cx="3625200" cy="1694880"/>
          </a:xfrm>
          <a:prstGeom prst="rect">
            <a:avLst/>
          </a:prstGeom>
        </p:spPr>
        <p:txBody>
          <a:bodyPr lIns="0" rIns="0" tIns="0" bIns="0">
            <a:normAutofit/>
          </a:bodyPr>
          <a:p>
            <a:endParaRPr b="0" lang="de-DE" sz="2400" spc="-1" strike="noStrike">
              <a:solidFill>
                <a:srgbClr val="000000"/>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857160" y="1285920"/>
            <a:ext cx="7429320" cy="1142640"/>
          </a:xfrm>
          <a:prstGeom prst="rect">
            <a:avLst/>
          </a:prstGeom>
        </p:spPr>
        <p:txBody>
          <a:bodyPr lIns="0" rIns="0" tIns="0" bIns="0" anchor="ctr"/>
          <a:p>
            <a:endParaRPr b="0" lang="de-DE" sz="3600" spc="-1" strike="noStrike">
              <a:solidFill>
                <a:srgbClr val="000000"/>
              </a:solidFill>
              <a:latin typeface="Arial"/>
            </a:endParaRPr>
          </a:p>
        </p:txBody>
      </p:sp>
      <p:sp>
        <p:nvSpPr>
          <p:cNvPr id="39" name="PlaceHolder 2"/>
          <p:cNvSpPr>
            <a:spLocks noGrp="1"/>
          </p:cNvSpPr>
          <p:nvPr>
            <p:ph type="body"/>
          </p:nvPr>
        </p:nvSpPr>
        <p:spPr>
          <a:xfrm>
            <a:off x="857160" y="2571840"/>
            <a:ext cx="2391840" cy="1694880"/>
          </a:xfrm>
          <a:prstGeom prst="rect">
            <a:avLst/>
          </a:prstGeom>
        </p:spPr>
        <p:txBody>
          <a:bodyPr lIns="0" rIns="0" tIns="0" bIns="0">
            <a:normAutofit/>
          </a:bodyPr>
          <a:p>
            <a:endParaRPr b="0" lang="de-DE" sz="2400" spc="-1" strike="noStrike">
              <a:solidFill>
                <a:srgbClr val="000000"/>
              </a:solidFill>
              <a:latin typeface="Arial"/>
            </a:endParaRPr>
          </a:p>
        </p:txBody>
      </p:sp>
      <p:sp>
        <p:nvSpPr>
          <p:cNvPr id="40" name="PlaceHolder 3"/>
          <p:cNvSpPr>
            <a:spLocks noGrp="1"/>
          </p:cNvSpPr>
          <p:nvPr>
            <p:ph type="body"/>
          </p:nvPr>
        </p:nvSpPr>
        <p:spPr>
          <a:xfrm>
            <a:off x="3368880" y="2571840"/>
            <a:ext cx="2391840" cy="1694880"/>
          </a:xfrm>
          <a:prstGeom prst="rect">
            <a:avLst/>
          </a:prstGeom>
        </p:spPr>
        <p:txBody>
          <a:bodyPr lIns="0" rIns="0" tIns="0" bIns="0">
            <a:normAutofit/>
          </a:bodyPr>
          <a:p>
            <a:endParaRPr b="0" lang="de-DE" sz="2400" spc="-1" strike="noStrike">
              <a:solidFill>
                <a:srgbClr val="000000"/>
              </a:solidFill>
              <a:latin typeface="Arial"/>
            </a:endParaRPr>
          </a:p>
        </p:txBody>
      </p:sp>
      <p:sp>
        <p:nvSpPr>
          <p:cNvPr id="41" name="PlaceHolder 4"/>
          <p:cNvSpPr>
            <a:spLocks noGrp="1"/>
          </p:cNvSpPr>
          <p:nvPr>
            <p:ph type="body"/>
          </p:nvPr>
        </p:nvSpPr>
        <p:spPr>
          <a:xfrm>
            <a:off x="5880960" y="2571840"/>
            <a:ext cx="2391840" cy="1694880"/>
          </a:xfrm>
          <a:prstGeom prst="rect">
            <a:avLst/>
          </a:prstGeom>
        </p:spPr>
        <p:txBody>
          <a:bodyPr lIns="0" rIns="0" tIns="0" bIns="0">
            <a:normAutofit/>
          </a:bodyPr>
          <a:p>
            <a:endParaRPr b="0" lang="de-DE" sz="2400" spc="-1" strike="noStrike">
              <a:solidFill>
                <a:srgbClr val="000000"/>
              </a:solidFill>
              <a:latin typeface="Arial"/>
            </a:endParaRPr>
          </a:p>
        </p:txBody>
      </p:sp>
      <p:sp>
        <p:nvSpPr>
          <p:cNvPr id="42" name="PlaceHolder 5"/>
          <p:cNvSpPr>
            <a:spLocks noGrp="1"/>
          </p:cNvSpPr>
          <p:nvPr>
            <p:ph type="body"/>
          </p:nvPr>
        </p:nvSpPr>
        <p:spPr>
          <a:xfrm>
            <a:off x="857160" y="4428000"/>
            <a:ext cx="2391840" cy="1694880"/>
          </a:xfrm>
          <a:prstGeom prst="rect">
            <a:avLst/>
          </a:prstGeom>
        </p:spPr>
        <p:txBody>
          <a:bodyPr lIns="0" rIns="0" tIns="0" bIns="0">
            <a:normAutofit/>
          </a:bodyPr>
          <a:p>
            <a:endParaRPr b="0" lang="de-DE" sz="2400" spc="-1" strike="noStrike">
              <a:solidFill>
                <a:srgbClr val="000000"/>
              </a:solidFill>
              <a:latin typeface="Arial"/>
            </a:endParaRPr>
          </a:p>
        </p:txBody>
      </p:sp>
      <p:sp>
        <p:nvSpPr>
          <p:cNvPr id="43" name="PlaceHolder 6"/>
          <p:cNvSpPr>
            <a:spLocks noGrp="1"/>
          </p:cNvSpPr>
          <p:nvPr>
            <p:ph type="body"/>
          </p:nvPr>
        </p:nvSpPr>
        <p:spPr>
          <a:xfrm>
            <a:off x="3368880" y="4428000"/>
            <a:ext cx="2391840" cy="1694880"/>
          </a:xfrm>
          <a:prstGeom prst="rect">
            <a:avLst/>
          </a:prstGeom>
        </p:spPr>
        <p:txBody>
          <a:bodyPr lIns="0" rIns="0" tIns="0" bIns="0">
            <a:normAutofit/>
          </a:bodyPr>
          <a:p>
            <a:endParaRPr b="0" lang="de-DE" sz="2400" spc="-1" strike="noStrike">
              <a:solidFill>
                <a:srgbClr val="000000"/>
              </a:solidFill>
              <a:latin typeface="Arial"/>
            </a:endParaRPr>
          </a:p>
        </p:txBody>
      </p:sp>
      <p:sp>
        <p:nvSpPr>
          <p:cNvPr id="44" name="PlaceHolder 7"/>
          <p:cNvSpPr>
            <a:spLocks noGrp="1"/>
          </p:cNvSpPr>
          <p:nvPr>
            <p:ph type="body"/>
          </p:nvPr>
        </p:nvSpPr>
        <p:spPr>
          <a:xfrm>
            <a:off x="5880960" y="4428000"/>
            <a:ext cx="2391840" cy="1694880"/>
          </a:xfrm>
          <a:prstGeom prst="rect">
            <a:avLst/>
          </a:prstGeom>
        </p:spPr>
        <p:txBody>
          <a:bodyPr lIns="0" rIns="0" tIns="0" bIns="0">
            <a:normAutofit/>
          </a:bodyPr>
          <a:p>
            <a:endParaRPr b="0" lang="de-DE" sz="2400" spc="-1" strike="noStrike">
              <a:solidFill>
                <a:srgbClr val="000000"/>
              </a:solid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5" name="PlaceHolder 1"/>
          <p:cNvSpPr>
            <a:spLocks noGrp="1"/>
          </p:cNvSpPr>
          <p:nvPr>
            <p:ph type="title"/>
          </p:nvPr>
        </p:nvSpPr>
        <p:spPr>
          <a:xfrm>
            <a:off x="857160" y="1285920"/>
            <a:ext cx="7429320" cy="1142640"/>
          </a:xfrm>
          <a:prstGeom prst="rect">
            <a:avLst/>
          </a:prstGeom>
        </p:spPr>
        <p:txBody>
          <a:bodyPr lIns="0" rIns="0" tIns="0" bIns="0" anchor="ctr"/>
          <a:p>
            <a:endParaRPr b="0" lang="de-DE" sz="3600" spc="-1" strike="noStrike">
              <a:solidFill>
                <a:srgbClr val="000000"/>
              </a:solidFill>
              <a:latin typeface="Arial"/>
            </a:endParaRPr>
          </a:p>
        </p:txBody>
      </p:sp>
      <p:sp>
        <p:nvSpPr>
          <p:cNvPr id="56" name="PlaceHolder 2"/>
          <p:cNvSpPr>
            <a:spLocks noGrp="1"/>
          </p:cNvSpPr>
          <p:nvPr>
            <p:ph type="subTitle"/>
          </p:nvPr>
        </p:nvSpPr>
        <p:spPr>
          <a:xfrm>
            <a:off x="857160" y="2571840"/>
            <a:ext cx="7429320" cy="355392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857160" y="1285920"/>
            <a:ext cx="7429320" cy="1142640"/>
          </a:xfrm>
          <a:prstGeom prst="rect">
            <a:avLst/>
          </a:prstGeom>
        </p:spPr>
        <p:txBody>
          <a:bodyPr lIns="0" rIns="0" tIns="0" bIns="0" anchor="ctr"/>
          <a:p>
            <a:endParaRPr b="0" lang="de-DE" sz="3600" spc="-1" strike="noStrike">
              <a:solidFill>
                <a:srgbClr val="000000"/>
              </a:solidFill>
              <a:latin typeface="Arial"/>
            </a:endParaRPr>
          </a:p>
        </p:txBody>
      </p:sp>
      <p:sp>
        <p:nvSpPr>
          <p:cNvPr id="58" name="PlaceHolder 2"/>
          <p:cNvSpPr>
            <a:spLocks noGrp="1"/>
          </p:cNvSpPr>
          <p:nvPr>
            <p:ph type="body"/>
          </p:nvPr>
        </p:nvSpPr>
        <p:spPr>
          <a:xfrm>
            <a:off x="857160" y="2571840"/>
            <a:ext cx="7429320" cy="3553920"/>
          </a:xfrm>
          <a:prstGeom prst="rect">
            <a:avLst/>
          </a:prstGeom>
        </p:spPr>
        <p:txBody>
          <a:bodyPr lIns="0" rIns="0" tIns="0" bIns="0">
            <a:normAutofit/>
          </a:bodyPr>
          <a:p>
            <a:endParaRPr b="0" lang="de-DE" sz="2400" spc="-1" strike="noStrike">
              <a:solidFill>
                <a:srgbClr val="000000"/>
              </a:solid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857160" y="1285920"/>
            <a:ext cx="7429320" cy="1142640"/>
          </a:xfrm>
          <a:prstGeom prst="rect">
            <a:avLst/>
          </a:prstGeom>
        </p:spPr>
        <p:txBody>
          <a:bodyPr lIns="0" rIns="0" tIns="0" bIns="0" anchor="ctr"/>
          <a:p>
            <a:endParaRPr b="0" lang="de-DE" sz="3600" spc="-1" strike="noStrike">
              <a:solidFill>
                <a:srgbClr val="000000"/>
              </a:solidFill>
              <a:latin typeface="Arial"/>
            </a:endParaRPr>
          </a:p>
        </p:txBody>
      </p:sp>
      <p:sp>
        <p:nvSpPr>
          <p:cNvPr id="60" name="PlaceHolder 2"/>
          <p:cNvSpPr>
            <a:spLocks noGrp="1"/>
          </p:cNvSpPr>
          <p:nvPr>
            <p:ph type="body"/>
          </p:nvPr>
        </p:nvSpPr>
        <p:spPr>
          <a:xfrm>
            <a:off x="857160" y="2571840"/>
            <a:ext cx="3625200" cy="3553920"/>
          </a:xfrm>
          <a:prstGeom prst="rect">
            <a:avLst/>
          </a:prstGeom>
        </p:spPr>
        <p:txBody>
          <a:bodyPr lIns="0" rIns="0" tIns="0" bIns="0">
            <a:normAutofit/>
          </a:bodyPr>
          <a:p>
            <a:endParaRPr b="0" lang="de-DE" sz="2400" spc="-1" strike="noStrike">
              <a:solidFill>
                <a:srgbClr val="000000"/>
              </a:solidFill>
              <a:latin typeface="Arial"/>
            </a:endParaRPr>
          </a:p>
        </p:txBody>
      </p:sp>
      <p:sp>
        <p:nvSpPr>
          <p:cNvPr id="61" name="PlaceHolder 3"/>
          <p:cNvSpPr>
            <a:spLocks noGrp="1"/>
          </p:cNvSpPr>
          <p:nvPr>
            <p:ph type="body"/>
          </p:nvPr>
        </p:nvSpPr>
        <p:spPr>
          <a:xfrm>
            <a:off x="4664160" y="2571840"/>
            <a:ext cx="3625200" cy="3553920"/>
          </a:xfrm>
          <a:prstGeom prst="rect">
            <a:avLst/>
          </a:prstGeom>
        </p:spPr>
        <p:txBody>
          <a:bodyPr lIns="0" rIns="0" tIns="0" bIns="0">
            <a:normAutofit/>
          </a:bodyPr>
          <a:p>
            <a:endParaRPr b="0" lang="de-DE" sz="2400" spc="-1" strike="noStrike">
              <a:solidFill>
                <a:srgbClr val="000000"/>
              </a:solid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62" name="PlaceHolder 1"/>
          <p:cNvSpPr>
            <a:spLocks noGrp="1"/>
          </p:cNvSpPr>
          <p:nvPr>
            <p:ph type="title"/>
          </p:nvPr>
        </p:nvSpPr>
        <p:spPr>
          <a:xfrm>
            <a:off x="857160" y="1285920"/>
            <a:ext cx="7429320" cy="1142640"/>
          </a:xfrm>
          <a:prstGeom prst="rect">
            <a:avLst/>
          </a:prstGeom>
        </p:spPr>
        <p:txBody>
          <a:bodyPr lIns="0" rIns="0" tIns="0" bIns="0" anchor="ctr"/>
          <a:p>
            <a:endParaRPr b="0" lang="de-DE" sz="3600" spc="-1" strike="noStrike">
              <a:solidFill>
                <a:srgbClr val="000000"/>
              </a:solid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3" name="PlaceHolder 1"/>
          <p:cNvSpPr>
            <a:spLocks noGrp="1"/>
          </p:cNvSpPr>
          <p:nvPr>
            <p:ph type="subTitle"/>
          </p:nvPr>
        </p:nvSpPr>
        <p:spPr>
          <a:xfrm>
            <a:off x="857160" y="1285920"/>
            <a:ext cx="7429320" cy="529776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857160" y="1285920"/>
            <a:ext cx="7429320" cy="1142640"/>
          </a:xfrm>
          <a:prstGeom prst="rect">
            <a:avLst/>
          </a:prstGeom>
        </p:spPr>
        <p:txBody>
          <a:bodyPr lIns="0" rIns="0" tIns="0" bIns="0" anchor="ctr"/>
          <a:p>
            <a:endParaRPr b="0" lang="de-DE" sz="3600" spc="-1" strike="noStrike">
              <a:solidFill>
                <a:srgbClr val="000000"/>
              </a:solidFill>
              <a:latin typeface="Arial"/>
            </a:endParaRPr>
          </a:p>
        </p:txBody>
      </p:sp>
      <p:sp>
        <p:nvSpPr>
          <p:cNvPr id="65" name="PlaceHolder 2"/>
          <p:cNvSpPr>
            <a:spLocks noGrp="1"/>
          </p:cNvSpPr>
          <p:nvPr>
            <p:ph type="body"/>
          </p:nvPr>
        </p:nvSpPr>
        <p:spPr>
          <a:xfrm>
            <a:off x="857160" y="2571840"/>
            <a:ext cx="3625200" cy="1694880"/>
          </a:xfrm>
          <a:prstGeom prst="rect">
            <a:avLst/>
          </a:prstGeom>
        </p:spPr>
        <p:txBody>
          <a:bodyPr lIns="0" rIns="0" tIns="0" bIns="0">
            <a:normAutofit/>
          </a:bodyPr>
          <a:p>
            <a:endParaRPr b="0" lang="de-DE" sz="2400" spc="-1" strike="noStrike">
              <a:solidFill>
                <a:srgbClr val="000000"/>
              </a:solidFill>
              <a:latin typeface="Arial"/>
            </a:endParaRPr>
          </a:p>
        </p:txBody>
      </p:sp>
      <p:sp>
        <p:nvSpPr>
          <p:cNvPr id="66" name="PlaceHolder 3"/>
          <p:cNvSpPr>
            <a:spLocks noGrp="1"/>
          </p:cNvSpPr>
          <p:nvPr>
            <p:ph type="body"/>
          </p:nvPr>
        </p:nvSpPr>
        <p:spPr>
          <a:xfrm>
            <a:off x="4664160" y="2571840"/>
            <a:ext cx="3625200" cy="3553920"/>
          </a:xfrm>
          <a:prstGeom prst="rect">
            <a:avLst/>
          </a:prstGeom>
        </p:spPr>
        <p:txBody>
          <a:bodyPr lIns="0" rIns="0" tIns="0" bIns="0">
            <a:normAutofit/>
          </a:bodyPr>
          <a:p>
            <a:endParaRPr b="0" lang="de-DE" sz="2400" spc="-1" strike="noStrike">
              <a:solidFill>
                <a:srgbClr val="000000"/>
              </a:solidFill>
              <a:latin typeface="Arial"/>
            </a:endParaRPr>
          </a:p>
        </p:txBody>
      </p:sp>
      <p:sp>
        <p:nvSpPr>
          <p:cNvPr id="67" name="PlaceHolder 4"/>
          <p:cNvSpPr>
            <a:spLocks noGrp="1"/>
          </p:cNvSpPr>
          <p:nvPr>
            <p:ph type="body"/>
          </p:nvPr>
        </p:nvSpPr>
        <p:spPr>
          <a:xfrm>
            <a:off x="857160" y="4428000"/>
            <a:ext cx="3625200" cy="1694880"/>
          </a:xfrm>
          <a:prstGeom prst="rect">
            <a:avLst/>
          </a:prstGeom>
        </p:spPr>
        <p:txBody>
          <a:bodyPr lIns="0" rIns="0" tIns="0" bIns="0">
            <a:normAutofit/>
          </a:bodyPr>
          <a:p>
            <a:endParaRPr b="0" lang="de-DE" sz="2400" spc="-1" strike="noStrike">
              <a:solidFill>
                <a:srgbClr val="000000"/>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 name="PlaceHolder 1"/>
          <p:cNvSpPr>
            <a:spLocks noGrp="1"/>
          </p:cNvSpPr>
          <p:nvPr>
            <p:ph type="title"/>
          </p:nvPr>
        </p:nvSpPr>
        <p:spPr>
          <a:xfrm>
            <a:off x="857160" y="1285920"/>
            <a:ext cx="7429320" cy="1142640"/>
          </a:xfrm>
          <a:prstGeom prst="rect">
            <a:avLst/>
          </a:prstGeom>
        </p:spPr>
        <p:txBody>
          <a:bodyPr lIns="0" rIns="0" tIns="0" bIns="0" anchor="ctr"/>
          <a:p>
            <a:endParaRPr b="0" lang="de-DE" sz="3600" spc="-1" strike="noStrike">
              <a:solidFill>
                <a:srgbClr val="000000"/>
              </a:solidFill>
              <a:latin typeface="Arial"/>
            </a:endParaRPr>
          </a:p>
        </p:txBody>
      </p:sp>
      <p:sp>
        <p:nvSpPr>
          <p:cNvPr id="10" name="PlaceHolder 2"/>
          <p:cNvSpPr>
            <a:spLocks noGrp="1"/>
          </p:cNvSpPr>
          <p:nvPr>
            <p:ph type="subTitle"/>
          </p:nvPr>
        </p:nvSpPr>
        <p:spPr>
          <a:xfrm>
            <a:off x="857160" y="2571840"/>
            <a:ext cx="7429320" cy="355392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857160" y="1285920"/>
            <a:ext cx="7429320" cy="1142640"/>
          </a:xfrm>
          <a:prstGeom prst="rect">
            <a:avLst/>
          </a:prstGeom>
        </p:spPr>
        <p:txBody>
          <a:bodyPr lIns="0" rIns="0" tIns="0" bIns="0" anchor="ctr"/>
          <a:p>
            <a:endParaRPr b="0" lang="de-DE" sz="3600" spc="-1" strike="noStrike">
              <a:solidFill>
                <a:srgbClr val="000000"/>
              </a:solidFill>
              <a:latin typeface="Arial"/>
            </a:endParaRPr>
          </a:p>
        </p:txBody>
      </p:sp>
      <p:sp>
        <p:nvSpPr>
          <p:cNvPr id="69" name="PlaceHolder 2"/>
          <p:cNvSpPr>
            <a:spLocks noGrp="1"/>
          </p:cNvSpPr>
          <p:nvPr>
            <p:ph type="body"/>
          </p:nvPr>
        </p:nvSpPr>
        <p:spPr>
          <a:xfrm>
            <a:off x="857160" y="2571840"/>
            <a:ext cx="3625200" cy="3553920"/>
          </a:xfrm>
          <a:prstGeom prst="rect">
            <a:avLst/>
          </a:prstGeom>
        </p:spPr>
        <p:txBody>
          <a:bodyPr lIns="0" rIns="0" tIns="0" bIns="0">
            <a:normAutofit/>
          </a:bodyPr>
          <a:p>
            <a:endParaRPr b="0" lang="de-DE" sz="2400" spc="-1" strike="noStrike">
              <a:solidFill>
                <a:srgbClr val="000000"/>
              </a:solidFill>
              <a:latin typeface="Arial"/>
            </a:endParaRPr>
          </a:p>
        </p:txBody>
      </p:sp>
      <p:sp>
        <p:nvSpPr>
          <p:cNvPr id="70" name="PlaceHolder 3"/>
          <p:cNvSpPr>
            <a:spLocks noGrp="1"/>
          </p:cNvSpPr>
          <p:nvPr>
            <p:ph type="body"/>
          </p:nvPr>
        </p:nvSpPr>
        <p:spPr>
          <a:xfrm>
            <a:off x="4664160" y="2571840"/>
            <a:ext cx="3625200" cy="1694880"/>
          </a:xfrm>
          <a:prstGeom prst="rect">
            <a:avLst/>
          </a:prstGeom>
        </p:spPr>
        <p:txBody>
          <a:bodyPr lIns="0" rIns="0" tIns="0" bIns="0">
            <a:normAutofit/>
          </a:bodyPr>
          <a:p>
            <a:endParaRPr b="0" lang="de-DE" sz="2400" spc="-1" strike="noStrike">
              <a:solidFill>
                <a:srgbClr val="000000"/>
              </a:solidFill>
              <a:latin typeface="Arial"/>
            </a:endParaRPr>
          </a:p>
        </p:txBody>
      </p:sp>
      <p:sp>
        <p:nvSpPr>
          <p:cNvPr id="71" name="PlaceHolder 4"/>
          <p:cNvSpPr>
            <a:spLocks noGrp="1"/>
          </p:cNvSpPr>
          <p:nvPr>
            <p:ph type="body"/>
          </p:nvPr>
        </p:nvSpPr>
        <p:spPr>
          <a:xfrm>
            <a:off x="4664160" y="4428000"/>
            <a:ext cx="3625200" cy="1694880"/>
          </a:xfrm>
          <a:prstGeom prst="rect">
            <a:avLst/>
          </a:prstGeom>
        </p:spPr>
        <p:txBody>
          <a:bodyPr lIns="0" rIns="0" tIns="0" bIns="0">
            <a:normAutofit/>
          </a:bodyPr>
          <a:p>
            <a:endParaRPr b="0" lang="de-DE" sz="2400" spc="-1" strike="noStrike">
              <a:solidFill>
                <a:srgbClr val="000000"/>
              </a:solid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857160" y="1285920"/>
            <a:ext cx="7429320" cy="1142640"/>
          </a:xfrm>
          <a:prstGeom prst="rect">
            <a:avLst/>
          </a:prstGeom>
        </p:spPr>
        <p:txBody>
          <a:bodyPr lIns="0" rIns="0" tIns="0" bIns="0" anchor="ctr"/>
          <a:p>
            <a:endParaRPr b="0" lang="de-DE" sz="3600" spc="-1" strike="noStrike">
              <a:solidFill>
                <a:srgbClr val="000000"/>
              </a:solidFill>
              <a:latin typeface="Arial"/>
            </a:endParaRPr>
          </a:p>
        </p:txBody>
      </p:sp>
      <p:sp>
        <p:nvSpPr>
          <p:cNvPr id="73" name="PlaceHolder 2"/>
          <p:cNvSpPr>
            <a:spLocks noGrp="1"/>
          </p:cNvSpPr>
          <p:nvPr>
            <p:ph type="body"/>
          </p:nvPr>
        </p:nvSpPr>
        <p:spPr>
          <a:xfrm>
            <a:off x="857160" y="2571840"/>
            <a:ext cx="3625200" cy="1694880"/>
          </a:xfrm>
          <a:prstGeom prst="rect">
            <a:avLst/>
          </a:prstGeom>
        </p:spPr>
        <p:txBody>
          <a:bodyPr lIns="0" rIns="0" tIns="0" bIns="0">
            <a:normAutofit/>
          </a:bodyPr>
          <a:p>
            <a:endParaRPr b="0" lang="de-DE" sz="2400" spc="-1" strike="noStrike">
              <a:solidFill>
                <a:srgbClr val="000000"/>
              </a:solidFill>
              <a:latin typeface="Arial"/>
            </a:endParaRPr>
          </a:p>
        </p:txBody>
      </p:sp>
      <p:sp>
        <p:nvSpPr>
          <p:cNvPr id="74" name="PlaceHolder 3"/>
          <p:cNvSpPr>
            <a:spLocks noGrp="1"/>
          </p:cNvSpPr>
          <p:nvPr>
            <p:ph type="body"/>
          </p:nvPr>
        </p:nvSpPr>
        <p:spPr>
          <a:xfrm>
            <a:off x="4664160" y="2571840"/>
            <a:ext cx="3625200" cy="1694880"/>
          </a:xfrm>
          <a:prstGeom prst="rect">
            <a:avLst/>
          </a:prstGeom>
        </p:spPr>
        <p:txBody>
          <a:bodyPr lIns="0" rIns="0" tIns="0" bIns="0">
            <a:normAutofit/>
          </a:bodyPr>
          <a:p>
            <a:endParaRPr b="0" lang="de-DE" sz="2400" spc="-1" strike="noStrike">
              <a:solidFill>
                <a:srgbClr val="000000"/>
              </a:solidFill>
              <a:latin typeface="Arial"/>
            </a:endParaRPr>
          </a:p>
        </p:txBody>
      </p:sp>
      <p:sp>
        <p:nvSpPr>
          <p:cNvPr id="75" name="PlaceHolder 4"/>
          <p:cNvSpPr>
            <a:spLocks noGrp="1"/>
          </p:cNvSpPr>
          <p:nvPr>
            <p:ph type="body"/>
          </p:nvPr>
        </p:nvSpPr>
        <p:spPr>
          <a:xfrm>
            <a:off x="857160" y="4428000"/>
            <a:ext cx="7429320" cy="1694880"/>
          </a:xfrm>
          <a:prstGeom prst="rect">
            <a:avLst/>
          </a:prstGeom>
        </p:spPr>
        <p:txBody>
          <a:bodyPr lIns="0" rIns="0" tIns="0" bIns="0">
            <a:normAutofit/>
          </a:bodyPr>
          <a:p>
            <a:endParaRPr b="0" lang="de-DE" sz="2400" spc="-1" strike="noStrike">
              <a:solidFill>
                <a:srgbClr val="000000"/>
              </a:solid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857160" y="1285920"/>
            <a:ext cx="7429320" cy="1142640"/>
          </a:xfrm>
          <a:prstGeom prst="rect">
            <a:avLst/>
          </a:prstGeom>
        </p:spPr>
        <p:txBody>
          <a:bodyPr lIns="0" rIns="0" tIns="0" bIns="0" anchor="ctr"/>
          <a:p>
            <a:endParaRPr b="0" lang="de-DE" sz="3600" spc="-1" strike="noStrike">
              <a:solidFill>
                <a:srgbClr val="000000"/>
              </a:solidFill>
              <a:latin typeface="Arial"/>
            </a:endParaRPr>
          </a:p>
        </p:txBody>
      </p:sp>
      <p:sp>
        <p:nvSpPr>
          <p:cNvPr id="77" name="PlaceHolder 2"/>
          <p:cNvSpPr>
            <a:spLocks noGrp="1"/>
          </p:cNvSpPr>
          <p:nvPr>
            <p:ph type="body"/>
          </p:nvPr>
        </p:nvSpPr>
        <p:spPr>
          <a:xfrm>
            <a:off x="857160" y="2571840"/>
            <a:ext cx="7429320" cy="1694880"/>
          </a:xfrm>
          <a:prstGeom prst="rect">
            <a:avLst/>
          </a:prstGeom>
        </p:spPr>
        <p:txBody>
          <a:bodyPr lIns="0" rIns="0" tIns="0" bIns="0">
            <a:normAutofit/>
          </a:bodyPr>
          <a:p>
            <a:endParaRPr b="0" lang="de-DE" sz="2400" spc="-1" strike="noStrike">
              <a:solidFill>
                <a:srgbClr val="000000"/>
              </a:solidFill>
              <a:latin typeface="Arial"/>
            </a:endParaRPr>
          </a:p>
        </p:txBody>
      </p:sp>
      <p:sp>
        <p:nvSpPr>
          <p:cNvPr id="78" name="PlaceHolder 3"/>
          <p:cNvSpPr>
            <a:spLocks noGrp="1"/>
          </p:cNvSpPr>
          <p:nvPr>
            <p:ph type="body"/>
          </p:nvPr>
        </p:nvSpPr>
        <p:spPr>
          <a:xfrm>
            <a:off x="857160" y="4428000"/>
            <a:ext cx="7429320" cy="1694880"/>
          </a:xfrm>
          <a:prstGeom prst="rect">
            <a:avLst/>
          </a:prstGeom>
        </p:spPr>
        <p:txBody>
          <a:bodyPr lIns="0" rIns="0" tIns="0" bIns="0">
            <a:normAutofit/>
          </a:bodyPr>
          <a:p>
            <a:endParaRPr b="0" lang="de-DE" sz="2400" spc="-1" strike="noStrike">
              <a:solidFill>
                <a:srgbClr val="000000"/>
              </a:solid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857160" y="1285920"/>
            <a:ext cx="7429320" cy="1142640"/>
          </a:xfrm>
          <a:prstGeom prst="rect">
            <a:avLst/>
          </a:prstGeom>
        </p:spPr>
        <p:txBody>
          <a:bodyPr lIns="0" rIns="0" tIns="0" bIns="0" anchor="ctr"/>
          <a:p>
            <a:endParaRPr b="0" lang="de-DE" sz="3600" spc="-1" strike="noStrike">
              <a:solidFill>
                <a:srgbClr val="000000"/>
              </a:solidFill>
              <a:latin typeface="Arial"/>
            </a:endParaRPr>
          </a:p>
        </p:txBody>
      </p:sp>
      <p:sp>
        <p:nvSpPr>
          <p:cNvPr id="80" name="PlaceHolder 2"/>
          <p:cNvSpPr>
            <a:spLocks noGrp="1"/>
          </p:cNvSpPr>
          <p:nvPr>
            <p:ph type="body"/>
          </p:nvPr>
        </p:nvSpPr>
        <p:spPr>
          <a:xfrm>
            <a:off x="857160" y="2571840"/>
            <a:ext cx="3625200" cy="1694880"/>
          </a:xfrm>
          <a:prstGeom prst="rect">
            <a:avLst/>
          </a:prstGeom>
        </p:spPr>
        <p:txBody>
          <a:bodyPr lIns="0" rIns="0" tIns="0" bIns="0">
            <a:normAutofit/>
          </a:bodyPr>
          <a:p>
            <a:endParaRPr b="0" lang="de-DE" sz="2400" spc="-1" strike="noStrike">
              <a:solidFill>
                <a:srgbClr val="000000"/>
              </a:solidFill>
              <a:latin typeface="Arial"/>
            </a:endParaRPr>
          </a:p>
        </p:txBody>
      </p:sp>
      <p:sp>
        <p:nvSpPr>
          <p:cNvPr id="81" name="PlaceHolder 3"/>
          <p:cNvSpPr>
            <a:spLocks noGrp="1"/>
          </p:cNvSpPr>
          <p:nvPr>
            <p:ph type="body"/>
          </p:nvPr>
        </p:nvSpPr>
        <p:spPr>
          <a:xfrm>
            <a:off x="4664160" y="2571840"/>
            <a:ext cx="3625200" cy="1694880"/>
          </a:xfrm>
          <a:prstGeom prst="rect">
            <a:avLst/>
          </a:prstGeom>
        </p:spPr>
        <p:txBody>
          <a:bodyPr lIns="0" rIns="0" tIns="0" bIns="0">
            <a:normAutofit/>
          </a:bodyPr>
          <a:p>
            <a:endParaRPr b="0" lang="de-DE" sz="2400" spc="-1" strike="noStrike">
              <a:solidFill>
                <a:srgbClr val="000000"/>
              </a:solidFill>
              <a:latin typeface="Arial"/>
            </a:endParaRPr>
          </a:p>
        </p:txBody>
      </p:sp>
      <p:sp>
        <p:nvSpPr>
          <p:cNvPr id="82" name="PlaceHolder 4"/>
          <p:cNvSpPr>
            <a:spLocks noGrp="1"/>
          </p:cNvSpPr>
          <p:nvPr>
            <p:ph type="body"/>
          </p:nvPr>
        </p:nvSpPr>
        <p:spPr>
          <a:xfrm>
            <a:off x="857160" y="4428000"/>
            <a:ext cx="3625200" cy="1694880"/>
          </a:xfrm>
          <a:prstGeom prst="rect">
            <a:avLst/>
          </a:prstGeom>
        </p:spPr>
        <p:txBody>
          <a:bodyPr lIns="0" rIns="0" tIns="0" bIns="0">
            <a:normAutofit/>
          </a:bodyPr>
          <a:p>
            <a:endParaRPr b="0" lang="de-DE" sz="2400" spc="-1" strike="noStrike">
              <a:solidFill>
                <a:srgbClr val="000000"/>
              </a:solidFill>
              <a:latin typeface="Arial"/>
            </a:endParaRPr>
          </a:p>
        </p:txBody>
      </p:sp>
      <p:sp>
        <p:nvSpPr>
          <p:cNvPr id="83" name="PlaceHolder 5"/>
          <p:cNvSpPr>
            <a:spLocks noGrp="1"/>
          </p:cNvSpPr>
          <p:nvPr>
            <p:ph type="body"/>
          </p:nvPr>
        </p:nvSpPr>
        <p:spPr>
          <a:xfrm>
            <a:off x="4664160" y="4428000"/>
            <a:ext cx="3625200" cy="1694880"/>
          </a:xfrm>
          <a:prstGeom prst="rect">
            <a:avLst/>
          </a:prstGeom>
        </p:spPr>
        <p:txBody>
          <a:bodyPr lIns="0" rIns="0" tIns="0" bIns="0">
            <a:normAutofit/>
          </a:bodyPr>
          <a:p>
            <a:endParaRPr b="0" lang="de-DE" sz="2400" spc="-1" strike="noStrike">
              <a:solidFill>
                <a:srgbClr val="000000"/>
              </a:solid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4" name="PlaceHolder 1"/>
          <p:cNvSpPr>
            <a:spLocks noGrp="1"/>
          </p:cNvSpPr>
          <p:nvPr>
            <p:ph type="title"/>
          </p:nvPr>
        </p:nvSpPr>
        <p:spPr>
          <a:xfrm>
            <a:off x="857160" y="1285920"/>
            <a:ext cx="7429320" cy="1142640"/>
          </a:xfrm>
          <a:prstGeom prst="rect">
            <a:avLst/>
          </a:prstGeom>
        </p:spPr>
        <p:txBody>
          <a:bodyPr lIns="0" rIns="0" tIns="0" bIns="0" anchor="ctr"/>
          <a:p>
            <a:endParaRPr b="0" lang="de-DE" sz="3600" spc="-1" strike="noStrike">
              <a:solidFill>
                <a:srgbClr val="000000"/>
              </a:solidFill>
              <a:latin typeface="Arial"/>
            </a:endParaRPr>
          </a:p>
        </p:txBody>
      </p:sp>
      <p:sp>
        <p:nvSpPr>
          <p:cNvPr id="85" name="PlaceHolder 2"/>
          <p:cNvSpPr>
            <a:spLocks noGrp="1"/>
          </p:cNvSpPr>
          <p:nvPr>
            <p:ph type="body"/>
          </p:nvPr>
        </p:nvSpPr>
        <p:spPr>
          <a:xfrm>
            <a:off x="857160" y="2571840"/>
            <a:ext cx="2391840" cy="1694880"/>
          </a:xfrm>
          <a:prstGeom prst="rect">
            <a:avLst/>
          </a:prstGeom>
        </p:spPr>
        <p:txBody>
          <a:bodyPr lIns="0" rIns="0" tIns="0" bIns="0">
            <a:normAutofit/>
          </a:bodyPr>
          <a:p>
            <a:endParaRPr b="0" lang="de-DE" sz="2400" spc="-1" strike="noStrike">
              <a:solidFill>
                <a:srgbClr val="000000"/>
              </a:solidFill>
              <a:latin typeface="Arial"/>
            </a:endParaRPr>
          </a:p>
        </p:txBody>
      </p:sp>
      <p:sp>
        <p:nvSpPr>
          <p:cNvPr id="86" name="PlaceHolder 3"/>
          <p:cNvSpPr>
            <a:spLocks noGrp="1"/>
          </p:cNvSpPr>
          <p:nvPr>
            <p:ph type="body"/>
          </p:nvPr>
        </p:nvSpPr>
        <p:spPr>
          <a:xfrm>
            <a:off x="3368880" y="2571840"/>
            <a:ext cx="2391840" cy="1694880"/>
          </a:xfrm>
          <a:prstGeom prst="rect">
            <a:avLst/>
          </a:prstGeom>
        </p:spPr>
        <p:txBody>
          <a:bodyPr lIns="0" rIns="0" tIns="0" bIns="0">
            <a:normAutofit/>
          </a:bodyPr>
          <a:p>
            <a:endParaRPr b="0" lang="de-DE" sz="2400" spc="-1" strike="noStrike">
              <a:solidFill>
                <a:srgbClr val="000000"/>
              </a:solidFill>
              <a:latin typeface="Arial"/>
            </a:endParaRPr>
          </a:p>
        </p:txBody>
      </p:sp>
      <p:sp>
        <p:nvSpPr>
          <p:cNvPr id="87" name="PlaceHolder 4"/>
          <p:cNvSpPr>
            <a:spLocks noGrp="1"/>
          </p:cNvSpPr>
          <p:nvPr>
            <p:ph type="body"/>
          </p:nvPr>
        </p:nvSpPr>
        <p:spPr>
          <a:xfrm>
            <a:off x="5880960" y="2571840"/>
            <a:ext cx="2391840" cy="1694880"/>
          </a:xfrm>
          <a:prstGeom prst="rect">
            <a:avLst/>
          </a:prstGeom>
        </p:spPr>
        <p:txBody>
          <a:bodyPr lIns="0" rIns="0" tIns="0" bIns="0">
            <a:normAutofit/>
          </a:bodyPr>
          <a:p>
            <a:endParaRPr b="0" lang="de-DE" sz="2400" spc="-1" strike="noStrike">
              <a:solidFill>
                <a:srgbClr val="000000"/>
              </a:solidFill>
              <a:latin typeface="Arial"/>
            </a:endParaRPr>
          </a:p>
        </p:txBody>
      </p:sp>
      <p:sp>
        <p:nvSpPr>
          <p:cNvPr id="88" name="PlaceHolder 5"/>
          <p:cNvSpPr>
            <a:spLocks noGrp="1"/>
          </p:cNvSpPr>
          <p:nvPr>
            <p:ph type="body"/>
          </p:nvPr>
        </p:nvSpPr>
        <p:spPr>
          <a:xfrm>
            <a:off x="857160" y="4428000"/>
            <a:ext cx="2391840" cy="1694880"/>
          </a:xfrm>
          <a:prstGeom prst="rect">
            <a:avLst/>
          </a:prstGeom>
        </p:spPr>
        <p:txBody>
          <a:bodyPr lIns="0" rIns="0" tIns="0" bIns="0">
            <a:normAutofit/>
          </a:bodyPr>
          <a:p>
            <a:endParaRPr b="0" lang="de-DE" sz="2400" spc="-1" strike="noStrike">
              <a:solidFill>
                <a:srgbClr val="000000"/>
              </a:solidFill>
              <a:latin typeface="Arial"/>
            </a:endParaRPr>
          </a:p>
        </p:txBody>
      </p:sp>
      <p:sp>
        <p:nvSpPr>
          <p:cNvPr id="89" name="PlaceHolder 6"/>
          <p:cNvSpPr>
            <a:spLocks noGrp="1"/>
          </p:cNvSpPr>
          <p:nvPr>
            <p:ph type="body"/>
          </p:nvPr>
        </p:nvSpPr>
        <p:spPr>
          <a:xfrm>
            <a:off x="3368880" y="4428000"/>
            <a:ext cx="2391840" cy="1694880"/>
          </a:xfrm>
          <a:prstGeom prst="rect">
            <a:avLst/>
          </a:prstGeom>
        </p:spPr>
        <p:txBody>
          <a:bodyPr lIns="0" rIns="0" tIns="0" bIns="0">
            <a:normAutofit/>
          </a:bodyPr>
          <a:p>
            <a:endParaRPr b="0" lang="de-DE" sz="2400" spc="-1" strike="noStrike">
              <a:solidFill>
                <a:srgbClr val="000000"/>
              </a:solidFill>
              <a:latin typeface="Arial"/>
            </a:endParaRPr>
          </a:p>
        </p:txBody>
      </p:sp>
      <p:sp>
        <p:nvSpPr>
          <p:cNvPr id="90" name="PlaceHolder 7"/>
          <p:cNvSpPr>
            <a:spLocks noGrp="1"/>
          </p:cNvSpPr>
          <p:nvPr>
            <p:ph type="body"/>
          </p:nvPr>
        </p:nvSpPr>
        <p:spPr>
          <a:xfrm>
            <a:off x="5880960" y="4428000"/>
            <a:ext cx="2391840" cy="1694880"/>
          </a:xfrm>
          <a:prstGeom prst="rect">
            <a:avLst/>
          </a:prstGeom>
        </p:spPr>
        <p:txBody>
          <a:bodyPr lIns="0" rIns="0" tIns="0" bIns="0">
            <a:normAutofit/>
          </a:bodyPr>
          <a:p>
            <a:endParaRPr b="0" lang="de-DE" sz="2400" spc="-1" strike="noStrike">
              <a:solidFill>
                <a:srgbClr val="000000"/>
              </a:solidFill>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8" name="PlaceHolder 1"/>
          <p:cNvSpPr>
            <a:spLocks noGrp="1"/>
          </p:cNvSpPr>
          <p:nvPr>
            <p:ph type="title"/>
          </p:nvPr>
        </p:nvSpPr>
        <p:spPr>
          <a:xfrm>
            <a:off x="857160" y="1285920"/>
            <a:ext cx="7429320" cy="1142640"/>
          </a:xfrm>
          <a:prstGeom prst="rect">
            <a:avLst/>
          </a:prstGeom>
        </p:spPr>
        <p:txBody>
          <a:bodyPr lIns="0" rIns="0" tIns="0" bIns="0" anchor="ctr"/>
          <a:p>
            <a:endParaRPr b="0" lang="de-DE" sz="3600" spc="-1" strike="noStrike">
              <a:solidFill>
                <a:srgbClr val="000000"/>
              </a:solidFill>
              <a:latin typeface="Arial"/>
            </a:endParaRPr>
          </a:p>
        </p:txBody>
      </p:sp>
      <p:sp>
        <p:nvSpPr>
          <p:cNvPr id="99" name="PlaceHolder 2"/>
          <p:cNvSpPr>
            <a:spLocks noGrp="1"/>
          </p:cNvSpPr>
          <p:nvPr>
            <p:ph type="subTitle"/>
          </p:nvPr>
        </p:nvSpPr>
        <p:spPr>
          <a:xfrm>
            <a:off x="857160" y="2571840"/>
            <a:ext cx="7429320" cy="355392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857160" y="1285920"/>
            <a:ext cx="7429320" cy="1142640"/>
          </a:xfrm>
          <a:prstGeom prst="rect">
            <a:avLst/>
          </a:prstGeom>
        </p:spPr>
        <p:txBody>
          <a:bodyPr lIns="0" rIns="0" tIns="0" bIns="0" anchor="ctr"/>
          <a:p>
            <a:endParaRPr b="0" lang="de-DE" sz="3600" spc="-1" strike="noStrike">
              <a:solidFill>
                <a:srgbClr val="000000"/>
              </a:solidFill>
              <a:latin typeface="Arial"/>
            </a:endParaRPr>
          </a:p>
        </p:txBody>
      </p:sp>
      <p:sp>
        <p:nvSpPr>
          <p:cNvPr id="101" name="PlaceHolder 2"/>
          <p:cNvSpPr>
            <a:spLocks noGrp="1"/>
          </p:cNvSpPr>
          <p:nvPr>
            <p:ph type="body"/>
          </p:nvPr>
        </p:nvSpPr>
        <p:spPr>
          <a:xfrm>
            <a:off x="857160" y="2571840"/>
            <a:ext cx="7429320" cy="3553920"/>
          </a:xfrm>
          <a:prstGeom prst="rect">
            <a:avLst/>
          </a:prstGeom>
        </p:spPr>
        <p:txBody>
          <a:bodyPr lIns="0" rIns="0" tIns="0" bIns="0">
            <a:normAutofit/>
          </a:bodyPr>
          <a:p>
            <a:endParaRPr b="0" lang="de-DE" sz="2400" spc="-1" strike="noStrike">
              <a:solidFill>
                <a:srgbClr val="000000"/>
              </a:solidFill>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857160" y="1285920"/>
            <a:ext cx="7429320" cy="1142640"/>
          </a:xfrm>
          <a:prstGeom prst="rect">
            <a:avLst/>
          </a:prstGeom>
        </p:spPr>
        <p:txBody>
          <a:bodyPr lIns="0" rIns="0" tIns="0" bIns="0" anchor="ctr"/>
          <a:p>
            <a:endParaRPr b="0" lang="de-DE" sz="3600" spc="-1" strike="noStrike">
              <a:solidFill>
                <a:srgbClr val="000000"/>
              </a:solidFill>
              <a:latin typeface="Arial"/>
            </a:endParaRPr>
          </a:p>
        </p:txBody>
      </p:sp>
      <p:sp>
        <p:nvSpPr>
          <p:cNvPr id="103" name="PlaceHolder 2"/>
          <p:cNvSpPr>
            <a:spLocks noGrp="1"/>
          </p:cNvSpPr>
          <p:nvPr>
            <p:ph type="body"/>
          </p:nvPr>
        </p:nvSpPr>
        <p:spPr>
          <a:xfrm>
            <a:off x="857160" y="2571840"/>
            <a:ext cx="3625200" cy="3553920"/>
          </a:xfrm>
          <a:prstGeom prst="rect">
            <a:avLst/>
          </a:prstGeom>
        </p:spPr>
        <p:txBody>
          <a:bodyPr lIns="0" rIns="0" tIns="0" bIns="0">
            <a:normAutofit/>
          </a:bodyPr>
          <a:p>
            <a:endParaRPr b="0" lang="de-DE" sz="2400" spc="-1" strike="noStrike">
              <a:solidFill>
                <a:srgbClr val="000000"/>
              </a:solidFill>
              <a:latin typeface="Arial"/>
            </a:endParaRPr>
          </a:p>
        </p:txBody>
      </p:sp>
      <p:sp>
        <p:nvSpPr>
          <p:cNvPr id="104" name="PlaceHolder 3"/>
          <p:cNvSpPr>
            <a:spLocks noGrp="1"/>
          </p:cNvSpPr>
          <p:nvPr>
            <p:ph type="body"/>
          </p:nvPr>
        </p:nvSpPr>
        <p:spPr>
          <a:xfrm>
            <a:off x="4664160" y="2571840"/>
            <a:ext cx="3625200" cy="3553920"/>
          </a:xfrm>
          <a:prstGeom prst="rect">
            <a:avLst/>
          </a:prstGeom>
        </p:spPr>
        <p:txBody>
          <a:bodyPr lIns="0" rIns="0" tIns="0" bIns="0">
            <a:normAutofit/>
          </a:bodyPr>
          <a:p>
            <a:endParaRPr b="0" lang="de-DE" sz="2400" spc="-1" strike="noStrike">
              <a:solidFill>
                <a:srgbClr val="000000"/>
              </a:solidFill>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5" name="PlaceHolder 1"/>
          <p:cNvSpPr>
            <a:spLocks noGrp="1"/>
          </p:cNvSpPr>
          <p:nvPr>
            <p:ph type="title"/>
          </p:nvPr>
        </p:nvSpPr>
        <p:spPr>
          <a:xfrm>
            <a:off x="857160" y="1285920"/>
            <a:ext cx="7429320" cy="1142640"/>
          </a:xfrm>
          <a:prstGeom prst="rect">
            <a:avLst/>
          </a:prstGeom>
        </p:spPr>
        <p:txBody>
          <a:bodyPr lIns="0" rIns="0" tIns="0" bIns="0" anchor="ctr"/>
          <a:p>
            <a:endParaRPr b="0" lang="de-DE" sz="3600" spc="-1" strike="noStrike">
              <a:solidFill>
                <a:srgbClr val="000000"/>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857160" y="1285920"/>
            <a:ext cx="7429320" cy="1142640"/>
          </a:xfrm>
          <a:prstGeom prst="rect">
            <a:avLst/>
          </a:prstGeom>
        </p:spPr>
        <p:txBody>
          <a:bodyPr lIns="0" rIns="0" tIns="0" bIns="0" anchor="ctr"/>
          <a:p>
            <a:endParaRPr b="0" lang="de-DE" sz="3600" spc="-1" strike="noStrike">
              <a:solidFill>
                <a:srgbClr val="000000"/>
              </a:solidFill>
              <a:latin typeface="Arial"/>
            </a:endParaRPr>
          </a:p>
        </p:txBody>
      </p:sp>
      <p:sp>
        <p:nvSpPr>
          <p:cNvPr id="12" name="PlaceHolder 2"/>
          <p:cNvSpPr>
            <a:spLocks noGrp="1"/>
          </p:cNvSpPr>
          <p:nvPr>
            <p:ph type="body"/>
          </p:nvPr>
        </p:nvSpPr>
        <p:spPr>
          <a:xfrm>
            <a:off x="857160" y="2571840"/>
            <a:ext cx="7429320" cy="3553920"/>
          </a:xfrm>
          <a:prstGeom prst="rect">
            <a:avLst/>
          </a:prstGeom>
        </p:spPr>
        <p:txBody>
          <a:bodyPr lIns="0" rIns="0" tIns="0" bIns="0">
            <a:normAutofit/>
          </a:bodyPr>
          <a:p>
            <a:endParaRPr b="0" lang="de-DE" sz="2400" spc="-1" strike="noStrike">
              <a:solidFill>
                <a:srgbClr val="000000"/>
              </a:solidFill>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6" name="PlaceHolder 1"/>
          <p:cNvSpPr>
            <a:spLocks noGrp="1"/>
          </p:cNvSpPr>
          <p:nvPr>
            <p:ph type="subTitle"/>
          </p:nvPr>
        </p:nvSpPr>
        <p:spPr>
          <a:xfrm>
            <a:off x="857160" y="1285920"/>
            <a:ext cx="7429320" cy="529776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857160" y="1285920"/>
            <a:ext cx="7429320" cy="1142640"/>
          </a:xfrm>
          <a:prstGeom prst="rect">
            <a:avLst/>
          </a:prstGeom>
        </p:spPr>
        <p:txBody>
          <a:bodyPr lIns="0" rIns="0" tIns="0" bIns="0" anchor="ctr"/>
          <a:p>
            <a:endParaRPr b="0" lang="de-DE" sz="3600" spc="-1" strike="noStrike">
              <a:solidFill>
                <a:srgbClr val="000000"/>
              </a:solidFill>
              <a:latin typeface="Arial"/>
            </a:endParaRPr>
          </a:p>
        </p:txBody>
      </p:sp>
      <p:sp>
        <p:nvSpPr>
          <p:cNvPr id="108" name="PlaceHolder 2"/>
          <p:cNvSpPr>
            <a:spLocks noGrp="1"/>
          </p:cNvSpPr>
          <p:nvPr>
            <p:ph type="body"/>
          </p:nvPr>
        </p:nvSpPr>
        <p:spPr>
          <a:xfrm>
            <a:off x="857160" y="2571840"/>
            <a:ext cx="3625200" cy="1694880"/>
          </a:xfrm>
          <a:prstGeom prst="rect">
            <a:avLst/>
          </a:prstGeom>
        </p:spPr>
        <p:txBody>
          <a:bodyPr lIns="0" rIns="0" tIns="0" bIns="0">
            <a:normAutofit/>
          </a:bodyPr>
          <a:p>
            <a:endParaRPr b="0" lang="de-DE" sz="2400" spc="-1" strike="noStrike">
              <a:solidFill>
                <a:srgbClr val="000000"/>
              </a:solidFill>
              <a:latin typeface="Arial"/>
            </a:endParaRPr>
          </a:p>
        </p:txBody>
      </p:sp>
      <p:sp>
        <p:nvSpPr>
          <p:cNvPr id="109" name="PlaceHolder 3"/>
          <p:cNvSpPr>
            <a:spLocks noGrp="1"/>
          </p:cNvSpPr>
          <p:nvPr>
            <p:ph type="body"/>
          </p:nvPr>
        </p:nvSpPr>
        <p:spPr>
          <a:xfrm>
            <a:off x="4664160" y="2571840"/>
            <a:ext cx="3625200" cy="3553920"/>
          </a:xfrm>
          <a:prstGeom prst="rect">
            <a:avLst/>
          </a:prstGeom>
        </p:spPr>
        <p:txBody>
          <a:bodyPr lIns="0" rIns="0" tIns="0" bIns="0">
            <a:normAutofit/>
          </a:bodyPr>
          <a:p>
            <a:endParaRPr b="0" lang="de-DE" sz="2400" spc="-1" strike="noStrike">
              <a:solidFill>
                <a:srgbClr val="000000"/>
              </a:solidFill>
              <a:latin typeface="Arial"/>
            </a:endParaRPr>
          </a:p>
        </p:txBody>
      </p:sp>
      <p:sp>
        <p:nvSpPr>
          <p:cNvPr id="110" name="PlaceHolder 4"/>
          <p:cNvSpPr>
            <a:spLocks noGrp="1"/>
          </p:cNvSpPr>
          <p:nvPr>
            <p:ph type="body"/>
          </p:nvPr>
        </p:nvSpPr>
        <p:spPr>
          <a:xfrm>
            <a:off x="857160" y="4428000"/>
            <a:ext cx="3625200" cy="1694880"/>
          </a:xfrm>
          <a:prstGeom prst="rect">
            <a:avLst/>
          </a:prstGeom>
        </p:spPr>
        <p:txBody>
          <a:bodyPr lIns="0" rIns="0" tIns="0" bIns="0">
            <a:normAutofit/>
          </a:bodyPr>
          <a:p>
            <a:endParaRPr b="0" lang="de-DE" sz="2400" spc="-1" strike="noStrike">
              <a:solidFill>
                <a:srgbClr val="000000"/>
              </a:solidFill>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857160" y="1285920"/>
            <a:ext cx="7429320" cy="1142640"/>
          </a:xfrm>
          <a:prstGeom prst="rect">
            <a:avLst/>
          </a:prstGeom>
        </p:spPr>
        <p:txBody>
          <a:bodyPr lIns="0" rIns="0" tIns="0" bIns="0" anchor="ctr"/>
          <a:p>
            <a:endParaRPr b="0" lang="de-DE" sz="3600" spc="-1" strike="noStrike">
              <a:solidFill>
                <a:srgbClr val="000000"/>
              </a:solidFill>
              <a:latin typeface="Arial"/>
            </a:endParaRPr>
          </a:p>
        </p:txBody>
      </p:sp>
      <p:sp>
        <p:nvSpPr>
          <p:cNvPr id="112" name="PlaceHolder 2"/>
          <p:cNvSpPr>
            <a:spLocks noGrp="1"/>
          </p:cNvSpPr>
          <p:nvPr>
            <p:ph type="body"/>
          </p:nvPr>
        </p:nvSpPr>
        <p:spPr>
          <a:xfrm>
            <a:off x="857160" y="2571840"/>
            <a:ext cx="3625200" cy="3553920"/>
          </a:xfrm>
          <a:prstGeom prst="rect">
            <a:avLst/>
          </a:prstGeom>
        </p:spPr>
        <p:txBody>
          <a:bodyPr lIns="0" rIns="0" tIns="0" bIns="0">
            <a:normAutofit/>
          </a:bodyPr>
          <a:p>
            <a:endParaRPr b="0" lang="de-DE" sz="2400" spc="-1" strike="noStrike">
              <a:solidFill>
                <a:srgbClr val="000000"/>
              </a:solidFill>
              <a:latin typeface="Arial"/>
            </a:endParaRPr>
          </a:p>
        </p:txBody>
      </p:sp>
      <p:sp>
        <p:nvSpPr>
          <p:cNvPr id="113" name="PlaceHolder 3"/>
          <p:cNvSpPr>
            <a:spLocks noGrp="1"/>
          </p:cNvSpPr>
          <p:nvPr>
            <p:ph type="body"/>
          </p:nvPr>
        </p:nvSpPr>
        <p:spPr>
          <a:xfrm>
            <a:off x="4664160" y="2571840"/>
            <a:ext cx="3625200" cy="1694880"/>
          </a:xfrm>
          <a:prstGeom prst="rect">
            <a:avLst/>
          </a:prstGeom>
        </p:spPr>
        <p:txBody>
          <a:bodyPr lIns="0" rIns="0" tIns="0" bIns="0">
            <a:normAutofit/>
          </a:bodyPr>
          <a:p>
            <a:endParaRPr b="0" lang="de-DE" sz="2400" spc="-1" strike="noStrike">
              <a:solidFill>
                <a:srgbClr val="000000"/>
              </a:solidFill>
              <a:latin typeface="Arial"/>
            </a:endParaRPr>
          </a:p>
        </p:txBody>
      </p:sp>
      <p:sp>
        <p:nvSpPr>
          <p:cNvPr id="114" name="PlaceHolder 4"/>
          <p:cNvSpPr>
            <a:spLocks noGrp="1"/>
          </p:cNvSpPr>
          <p:nvPr>
            <p:ph type="body"/>
          </p:nvPr>
        </p:nvSpPr>
        <p:spPr>
          <a:xfrm>
            <a:off x="4664160" y="4428000"/>
            <a:ext cx="3625200" cy="1694880"/>
          </a:xfrm>
          <a:prstGeom prst="rect">
            <a:avLst/>
          </a:prstGeom>
        </p:spPr>
        <p:txBody>
          <a:bodyPr lIns="0" rIns="0" tIns="0" bIns="0">
            <a:normAutofit/>
          </a:bodyPr>
          <a:p>
            <a:endParaRPr b="0" lang="de-DE" sz="2400" spc="-1" strike="noStrike">
              <a:solidFill>
                <a:srgbClr val="000000"/>
              </a:solidFill>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857160" y="1285920"/>
            <a:ext cx="7429320" cy="1142640"/>
          </a:xfrm>
          <a:prstGeom prst="rect">
            <a:avLst/>
          </a:prstGeom>
        </p:spPr>
        <p:txBody>
          <a:bodyPr lIns="0" rIns="0" tIns="0" bIns="0" anchor="ctr"/>
          <a:p>
            <a:endParaRPr b="0" lang="de-DE" sz="3600" spc="-1" strike="noStrike">
              <a:solidFill>
                <a:srgbClr val="000000"/>
              </a:solidFill>
              <a:latin typeface="Arial"/>
            </a:endParaRPr>
          </a:p>
        </p:txBody>
      </p:sp>
      <p:sp>
        <p:nvSpPr>
          <p:cNvPr id="116" name="PlaceHolder 2"/>
          <p:cNvSpPr>
            <a:spLocks noGrp="1"/>
          </p:cNvSpPr>
          <p:nvPr>
            <p:ph type="body"/>
          </p:nvPr>
        </p:nvSpPr>
        <p:spPr>
          <a:xfrm>
            <a:off x="857160" y="2571840"/>
            <a:ext cx="3625200" cy="1694880"/>
          </a:xfrm>
          <a:prstGeom prst="rect">
            <a:avLst/>
          </a:prstGeom>
        </p:spPr>
        <p:txBody>
          <a:bodyPr lIns="0" rIns="0" tIns="0" bIns="0">
            <a:normAutofit/>
          </a:bodyPr>
          <a:p>
            <a:endParaRPr b="0" lang="de-DE" sz="2400" spc="-1" strike="noStrike">
              <a:solidFill>
                <a:srgbClr val="000000"/>
              </a:solidFill>
              <a:latin typeface="Arial"/>
            </a:endParaRPr>
          </a:p>
        </p:txBody>
      </p:sp>
      <p:sp>
        <p:nvSpPr>
          <p:cNvPr id="117" name="PlaceHolder 3"/>
          <p:cNvSpPr>
            <a:spLocks noGrp="1"/>
          </p:cNvSpPr>
          <p:nvPr>
            <p:ph type="body"/>
          </p:nvPr>
        </p:nvSpPr>
        <p:spPr>
          <a:xfrm>
            <a:off x="4664160" y="2571840"/>
            <a:ext cx="3625200" cy="1694880"/>
          </a:xfrm>
          <a:prstGeom prst="rect">
            <a:avLst/>
          </a:prstGeom>
        </p:spPr>
        <p:txBody>
          <a:bodyPr lIns="0" rIns="0" tIns="0" bIns="0">
            <a:normAutofit/>
          </a:bodyPr>
          <a:p>
            <a:endParaRPr b="0" lang="de-DE" sz="2400" spc="-1" strike="noStrike">
              <a:solidFill>
                <a:srgbClr val="000000"/>
              </a:solidFill>
              <a:latin typeface="Arial"/>
            </a:endParaRPr>
          </a:p>
        </p:txBody>
      </p:sp>
      <p:sp>
        <p:nvSpPr>
          <p:cNvPr id="118" name="PlaceHolder 4"/>
          <p:cNvSpPr>
            <a:spLocks noGrp="1"/>
          </p:cNvSpPr>
          <p:nvPr>
            <p:ph type="body"/>
          </p:nvPr>
        </p:nvSpPr>
        <p:spPr>
          <a:xfrm>
            <a:off x="857160" y="4428000"/>
            <a:ext cx="7429320" cy="1694880"/>
          </a:xfrm>
          <a:prstGeom prst="rect">
            <a:avLst/>
          </a:prstGeom>
        </p:spPr>
        <p:txBody>
          <a:bodyPr lIns="0" rIns="0" tIns="0" bIns="0">
            <a:normAutofit/>
          </a:bodyPr>
          <a:p>
            <a:endParaRPr b="0" lang="de-DE" sz="2400" spc="-1" strike="noStrike">
              <a:solidFill>
                <a:srgbClr val="000000"/>
              </a:solidFill>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857160" y="1285920"/>
            <a:ext cx="7429320" cy="1142640"/>
          </a:xfrm>
          <a:prstGeom prst="rect">
            <a:avLst/>
          </a:prstGeom>
        </p:spPr>
        <p:txBody>
          <a:bodyPr lIns="0" rIns="0" tIns="0" bIns="0" anchor="ctr"/>
          <a:p>
            <a:endParaRPr b="0" lang="de-DE" sz="3600" spc="-1" strike="noStrike">
              <a:solidFill>
                <a:srgbClr val="000000"/>
              </a:solidFill>
              <a:latin typeface="Arial"/>
            </a:endParaRPr>
          </a:p>
        </p:txBody>
      </p:sp>
      <p:sp>
        <p:nvSpPr>
          <p:cNvPr id="120" name="PlaceHolder 2"/>
          <p:cNvSpPr>
            <a:spLocks noGrp="1"/>
          </p:cNvSpPr>
          <p:nvPr>
            <p:ph type="body"/>
          </p:nvPr>
        </p:nvSpPr>
        <p:spPr>
          <a:xfrm>
            <a:off x="857160" y="2571840"/>
            <a:ext cx="7429320" cy="1694880"/>
          </a:xfrm>
          <a:prstGeom prst="rect">
            <a:avLst/>
          </a:prstGeom>
        </p:spPr>
        <p:txBody>
          <a:bodyPr lIns="0" rIns="0" tIns="0" bIns="0">
            <a:normAutofit/>
          </a:bodyPr>
          <a:p>
            <a:endParaRPr b="0" lang="de-DE" sz="2400" spc="-1" strike="noStrike">
              <a:solidFill>
                <a:srgbClr val="000000"/>
              </a:solidFill>
              <a:latin typeface="Arial"/>
            </a:endParaRPr>
          </a:p>
        </p:txBody>
      </p:sp>
      <p:sp>
        <p:nvSpPr>
          <p:cNvPr id="121" name="PlaceHolder 3"/>
          <p:cNvSpPr>
            <a:spLocks noGrp="1"/>
          </p:cNvSpPr>
          <p:nvPr>
            <p:ph type="body"/>
          </p:nvPr>
        </p:nvSpPr>
        <p:spPr>
          <a:xfrm>
            <a:off x="857160" y="4428000"/>
            <a:ext cx="7429320" cy="1694880"/>
          </a:xfrm>
          <a:prstGeom prst="rect">
            <a:avLst/>
          </a:prstGeom>
        </p:spPr>
        <p:txBody>
          <a:bodyPr lIns="0" rIns="0" tIns="0" bIns="0">
            <a:normAutofit/>
          </a:bodyPr>
          <a:p>
            <a:endParaRPr b="0" lang="de-DE" sz="2400" spc="-1" strike="noStrike">
              <a:solidFill>
                <a:srgbClr val="000000"/>
              </a:solidFill>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22" name="PlaceHolder 1"/>
          <p:cNvSpPr>
            <a:spLocks noGrp="1"/>
          </p:cNvSpPr>
          <p:nvPr>
            <p:ph type="title"/>
          </p:nvPr>
        </p:nvSpPr>
        <p:spPr>
          <a:xfrm>
            <a:off x="857160" y="1285920"/>
            <a:ext cx="7429320" cy="1142640"/>
          </a:xfrm>
          <a:prstGeom prst="rect">
            <a:avLst/>
          </a:prstGeom>
        </p:spPr>
        <p:txBody>
          <a:bodyPr lIns="0" rIns="0" tIns="0" bIns="0" anchor="ctr"/>
          <a:p>
            <a:endParaRPr b="0" lang="de-DE" sz="3600" spc="-1" strike="noStrike">
              <a:solidFill>
                <a:srgbClr val="000000"/>
              </a:solidFill>
              <a:latin typeface="Arial"/>
            </a:endParaRPr>
          </a:p>
        </p:txBody>
      </p:sp>
      <p:sp>
        <p:nvSpPr>
          <p:cNvPr id="123" name="PlaceHolder 2"/>
          <p:cNvSpPr>
            <a:spLocks noGrp="1"/>
          </p:cNvSpPr>
          <p:nvPr>
            <p:ph type="body"/>
          </p:nvPr>
        </p:nvSpPr>
        <p:spPr>
          <a:xfrm>
            <a:off x="857160" y="2571840"/>
            <a:ext cx="3625200" cy="1694880"/>
          </a:xfrm>
          <a:prstGeom prst="rect">
            <a:avLst/>
          </a:prstGeom>
        </p:spPr>
        <p:txBody>
          <a:bodyPr lIns="0" rIns="0" tIns="0" bIns="0">
            <a:normAutofit/>
          </a:bodyPr>
          <a:p>
            <a:endParaRPr b="0" lang="de-DE" sz="2400" spc="-1" strike="noStrike">
              <a:solidFill>
                <a:srgbClr val="000000"/>
              </a:solidFill>
              <a:latin typeface="Arial"/>
            </a:endParaRPr>
          </a:p>
        </p:txBody>
      </p:sp>
      <p:sp>
        <p:nvSpPr>
          <p:cNvPr id="124" name="PlaceHolder 3"/>
          <p:cNvSpPr>
            <a:spLocks noGrp="1"/>
          </p:cNvSpPr>
          <p:nvPr>
            <p:ph type="body"/>
          </p:nvPr>
        </p:nvSpPr>
        <p:spPr>
          <a:xfrm>
            <a:off x="4664160" y="2571840"/>
            <a:ext cx="3625200" cy="1694880"/>
          </a:xfrm>
          <a:prstGeom prst="rect">
            <a:avLst/>
          </a:prstGeom>
        </p:spPr>
        <p:txBody>
          <a:bodyPr lIns="0" rIns="0" tIns="0" bIns="0">
            <a:normAutofit/>
          </a:bodyPr>
          <a:p>
            <a:endParaRPr b="0" lang="de-DE" sz="2400" spc="-1" strike="noStrike">
              <a:solidFill>
                <a:srgbClr val="000000"/>
              </a:solidFill>
              <a:latin typeface="Arial"/>
            </a:endParaRPr>
          </a:p>
        </p:txBody>
      </p:sp>
      <p:sp>
        <p:nvSpPr>
          <p:cNvPr id="125" name="PlaceHolder 4"/>
          <p:cNvSpPr>
            <a:spLocks noGrp="1"/>
          </p:cNvSpPr>
          <p:nvPr>
            <p:ph type="body"/>
          </p:nvPr>
        </p:nvSpPr>
        <p:spPr>
          <a:xfrm>
            <a:off x="857160" y="4428000"/>
            <a:ext cx="3625200" cy="1694880"/>
          </a:xfrm>
          <a:prstGeom prst="rect">
            <a:avLst/>
          </a:prstGeom>
        </p:spPr>
        <p:txBody>
          <a:bodyPr lIns="0" rIns="0" tIns="0" bIns="0">
            <a:normAutofit/>
          </a:bodyPr>
          <a:p>
            <a:endParaRPr b="0" lang="de-DE" sz="2400" spc="-1" strike="noStrike">
              <a:solidFill>
                <a:srgbClr val="000000"/>
              </a:solidFill>
              <a:latin typeface="Arial"/>
            </a:endParaRPr>
          </a:p>
        </p:txBody>
      </p:sp>
      <p:sp>
        <p:nvSpPr>
          <p:cNvPr id="126" name="PlaceHolder 5"/>
          <p:cNvSpPr>
            <a:spLocks noGrp="1"/>
          </p:cNvSpPr>
          <p:nvPr>
            <p:ph type="body"/>
          </p:nvPr>
        </p:nvSpPr>
        <p:spPr>
          <a:xfrm>
            <a:off x="4664160" y="4428000"/>
            <a:ext cx="3625200" cy="1694880"/>
          </a:xfrm>
          <a:prstGeom prst="rect">
            <a:avLst/>
          </a:prstGeom>
        </p:spPr>
        <p:txBody>
          <a:bodyPr lIns="0" rIns="0" tIns="0" bIns="0">
            <a:normAutofit/>
          </a:bodyPr>
          <a:p>
            <a:endParaRPr b="0" lang="de-DE" sz="2400" spc="-1" strike="noStrike">
              <a:solidFill>
                <a:srgbClr val="000000"/>
              </a:solidFill>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27" name="PlaceHolder 1"/>
          <p:cNvSpPr>
            <a:spLocks noGrp="1"/>
          </p:cNvSpPr>
          <p:nvPr>
            <p:ph type="title"/>
          </p:nvPr>
        </p:nvSpPr>
        <p:spPr>
          <a:xfrm>
            <a:off x="857160" y="1285920"/>
            <a:ext cx="7429320" cy="1142640"/>
          </a:xfrm>
          <a:prstGeom prst="rect">
            <a:avLst/>
          </a:prstGeom>
        </p:spPr>
        <p:txBody>
          <a:bodyPr lIns="0" rIns="0" tIns="0" bIns="0" anchor="ctr"/>
          <a:p>
            <a:endParaRPr b="0" lang="de-DE" sz="3600" spc="-1" strike="noStrike">
              <a:solidFill>
                <a:srgbClr val="000000"/>
              </a:solidFill>
              <a:latin typeface="Arial"/>
            </a:endParaRPr>
          </a:p>
        </p:txBody>
      </p:sp>
      <p:sp>
        <p:nvSpPr>
          <p:cNvPr id="128" name="PlaceHolder 2"/>
          <p:cNvSpPr>
            <a:spLocks noGrp="1"/>
          </p:cNvSpPr>
          <p:nvPr>
            <p:ph type="body"/>
          </p:nvPr>
        </p:nvSpPr>
        <p:spPr>
          <a:xfrm>
            <a:off x="857160" y="2571840"/>
            <a:ext cx="2391840" cy="1694880"/>
          </a:xfrm>
          <a:prstGeom prst="rect">
            <a:avLst/>
          </a:prstGeom>
        </p:spPr>
        <p:txBody>
          <a:bodyPr lIns="0" rIns="0" tIns="0" bIns="0">
            <a:normAutofit/>
          </a:bodyPr>
          <a:p>
            <a:endParaRPr b="0" lang="de-DE" sz="2400" spc="-1" strike="noStrike">
              <a:solidFill>
                <a:srgbClr val="000000"/>
              </a:solidFill>
              <a:latin typeface="Arial"/>
            </a:endParaRPr>
          </a:p>
        </p:txBody>
      </p:sp>
      <p:sp>
        <p:nvSpPr>
          <p:cNvPr id="129" name="PlaceHolder 3"/>
          <p:cNvSpPr>
            <a:spLocks noGrp="1"/>
          </p:cNvSpPr>
          <p:nvPr>
            <p:ph type="body"/>
          </p:nvPr>
        </p:nvSpPr>
        <p:spPr>
          <a:xfrm>
            <a:off x="3368880" y="2571840"/>
            <a:ext cx="2391840" cy="1694880"/>
          </a:xfrm>
          <a:prstGeom prst="rect">
            <a:avLst/>
          </a:prstGeom>
        </p:spPr>
        <p:txBody>
          <a:bodyPr lIns="0" rIns="0" tIns="0" bIns="0">
            <a:normAutofit/>
          </a:bodyPr>
          <a:p>
            <a:endParaRPr b="0" lang="de-DE" sz="2400" spc="-1" strike="noStrike">
              <a:solidFill>
                <a:srgbClr val="000000"/>
              </a:solidFill>
              <a:latin typeface="Arial"/>
            </a:endParaRPr>
          </a:p>
        </p:txBody>
      </p:sp>
      <p:sp>
        <p:nvSpPr>
          <p:cNvPr id="130" name="PlaceHolder 4"/>
          <p:cNvSpPr>
            <a:spLocks noGrp="1"/>
          </p:cNvSpPr>
          <p:nvPr>
            <p:ph type="body"/>
          </p:nvPr>
        </p:nvSpPr>
        <p:spPr>
          <a:xfrm>
            <a:off x="5880960" y="2571840"/>
            <a:ext cx="2391840" cy="1694880"/>
          </a:xfrm>
          <a:prstGeom prst="rect">
            <a:avLst/>
          </a:prstGeom>
        </p:spPr>
        <p:txBody>
          <a:bodyPr lIns="0" rIns="0" tIns="0" bIns="0">
            <a:normAutofit/>
          </a:bodyPr>
          <a:p>
            <a:endParaRPr b="0" lang="de-DE" sz="2400" spc="-1" strike="noStrike">
              <a:solidFill>
                <a:srgbClr val="000000"/>
              </a:solidFill>
              <a:latin typeface="Arial"/>
            </a:endParaRPr>
          </a:p>
        </p:txBody>
      </p:sp>
      <p:sp>
        <p:nvSpPr>
          <p:cNvPr id="131" name="PlaceHolder 5"/>
          <p:cNvSpPr>
            <a:spLocks noGrp="1"/>
          </p:cNvSpPr>
          <p:nvPr>
            <p:ph type="body"/>
          </p:nvPr>
        </p:nvSpPr>
        <p:spPr>
          <a:xfrm>
            <a:off x="857160" y="4428000"/>
            <a:ext cx="2391840" cy="1694880"/>
          </a:xfrm>
          <a:prstGeom prst="rect">
            <a:avLst/>
          </a:prstGeom>
        </p:spPr>
        <p:txBody>
          <a:bodyPr lIns="0" rIns="0" tIns="0" bIns="0">
            <a:normAutofit/>
          </a:bodyPr>
          <a:p>
            <a:endParaRPr b="0" lang="de-DE" sz="2400" spc="-1" strike="noStrike">
              <a:solidFill>
                <a:srgbClr val="000000"/>
              </a:solidFill>
              <a:latin typeface="Arial"/>
            </a:endParaRPr>
          </a:p>
        </p:txBody>
      </p:sp>
      <p:sp>
        <p:nvSpPr>
          <p:cNvPr id="132" name="PlaceHolder 6"/>
          <p:cNvSpPr>
            <a:spLocks noGrp="1"/>
          </p:cNvSpPr>
          <p:nvPr>
            <p:ph type="body"/>
          </p:nvPr>
        </p:nvSpPr>
        <p:spPr>
          <a:xfrm>
            <a:off x="3368880" y="4428000"/>
            <a:ext cx="2391840" cy="1694880"/>
          </a:xfrm>
          <a:prstGeom prst="rect">
            <a:avLst/>
          </a:prstGeom>
        </p:spPr>
        <p:txBody>
          <a:bodyPr lIns="0" rIns="0" tIns="0" bIns="0">
            <a:normAutofit/>
          </a:bodyPr>
          <a:p>
            <a:endParaRPr b="0" lang="de-DE" sz="2400" spc="-1" strike="noStrike">
              <a:solidFill>
                <a:srgbClr val="000000"/>
              </a:solidFill>
              <a:latin typeface="Arial"/>
            </a:endParaRPr>
          </a:p>
        </p:txBody>
      </p:sp>
      <p:sp>
        <p:nvSpPr>
          <p:cNvPr id="133" name="PlaceHolder 7"/>
          <p:cNvSpPr>
            <a:spLocks noGrp="1"/>
          </p:cNvSpPr>
          <p:nvPr>
            <p:ph type="body"/>
          </p:nvPr>
        </p:nvSpPr>
        <p:spPr>
          <a:xfrm>
            <a:off x="5880960" y="4428000"/>
            <a:ext cx="2391840" cy="1694880"/>
          </a:xfrm>
          <a:prstGeom prst="rect">
            <a:avLst/>
          </a:prstGeom>
        </p:spPr>
        <p:txBody>
          <a:bodyPr lIns="0" rIns="0" tIns="0" bIns="0">
            <a:normAutofit/>
          </a:bodyPr>
          <a:p>
            <a:endParaRPr b="0" lang="de-DE" sz="2400" spc="-1" strike="noStrike">
              <a:solidFill>
                <a:srgbClr val="000000"/>
              </a:solidFill>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44" name="PlaceHolder 1"/>
          <p:cNvSpPr>
            <a:spLocks noGrp="1"/>
          </p:cNvSpPr>
          <p:nvPr>
            <p:ph type="title"/>
          </p:nvPr>
        </p:nvSpPr>
        <p:spPr>
          <a:xfrm>
            <a:off x="857160" y="1285920"/>
            <a:ext cx="7429320" cy="1142640"/>
          </a:xfrm>
          <a:prstGeom prst="rect">
            <a:avLst/>
          </a:prstGeom>
        </p:spPr>
        <p:txBody>
          <a:bodyPr lIns="0" rIns="0" tIns="0" bIns="0" anchor="ctr"/>
          <a:p>
            <a:endParaRPr b="0" lang="de-DE" sz="3600" spc="-1" strike="noStrike">
              <a:solidFill>
                <a:srgbClr val="000000"/>
              </a:solidFill>
              <a:latin typeface="Arial"/>
            </a:endParaRPr>
          </a:p>
        </p:txBody>
      </p:sp>
      <p:sp>
        <p:nvSpPr>
          <p:cNvPr id="145" name="PlaceHolder 2"/>
          <p:cNvSpPr>
            <a:spLocks noGrp="1"/>
          </p:cNvSpPr>
          <p:nvPr>
            <p:ph type="subTitle"/>
          </p:nvPr>
        </p:nvSpPr>
        <p:spPr>
          <a:xfrm>
            <a:off x="857160" y="2571840"/>
            <a:ext cx="7429320" cy="355392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46" name="PlaceHolder 1"/>
          <p:cNvSpPr>
            <a:spLocks noGrp="1"/>
          </p:cNvSpPr>
          <p:nvPr>
            <p:ph type="title"/>
          </p:nvPr>
        </p:nvSpPr>
        <p:spPr>
          <a:xfrm>
            <a:off x="857160" y="1285920"/>
            <a:ext cx="7429320" cy="1142640"/>
          </a:xfrm>
          <a:prstGeom prst="rect">
            <a:avLst/>
          </a:prstGeom>
        </p:spPr>
        <p:txBody>
          <a:bodyPr lIns="0" rIns="0" tIns="0" bIns="0" anchor="ctr"/>
          <a:p>
            <a:endParaRPr b="0" lang="de-DE" sz="3600" spc="-1" strike="noStrike">
              <a:solidFill>
                <a:srgbClr val="000000"/>
              </a:solidFill>
              <a:latin typeface="Arial"/>
            </a:endParaRPr>
          </a:p>
        </p:txBody>
      </p:sp>
      <p:sp>
        <p:nvSpPr>
          <p:cNvPr id="147" name="PlaceHolder 2"/>
          <p:cNvSpPr>
            <a:spLocks noGrp="1"/>
          </p:cNvSpPr>
          <p:nvPr>
            <p:ph type="body"/>
          </p:nvPr>
        </p:nvSpPr>
        <p:spPr>
          <a:xfrm>
            <a:off x="857160" y="2571840"/>
            <a:ext cx="7429320" cy="3553920"/>
          </a:xfrm>
          <a:prstGeom prst="rect">
            <a:avLst/>
          </a:prstGeom>
        </p:spPr>
        <p:txBody>
          <a:bodyPr lIns="0" rIns="0" tIns="0" bIns="0">
            <a:normAutofit/>
          </a:bodyPr>
          <a:p>
            <a:endParaRPr b="0" lang="de-DE" sz="2400" spc="-1" strike="noStrike">
              <a:solidFill>
                <a:srgbClr val="000000"/>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857160" y="1285920"/>
            <a:ext cx="7429320" cy="1142640"/>
          </a:xfrm>
          <a:prstGeom prst="rect">
            <a:avLst/>
          </a:prstGeom>
        </p:spPr>
        <p:txBody>
          <a:bodyPr lIns="0" rIns="0" tIns="0" bIns="0" anchor="ctr"/>
          <a:p>
            <a:endParaRPr b="0" lang="de-DE" sz="3600" spc="-1" strike="noStrike">
              <a:solidFill>
                <a:srgbClr val="000000"/>
              </a:solidFill>
              <a:latin typeface="Arial"/>
            </a:endParaRPr>
          </a:p>
        </p:txBody>
      </p:sp>
      <p:sp>
        <p:nvSpPr>
          <p:cNvPr id="14" name="PlaceHolder 2"/>
          <p:cNvSpPr>
            <a:spLocks noGrp="1"/>
          </p:cNvSpPr>
          <p:nvPr>
            <p:ph type="body"/>
          </p:nvPr>
        </p:nvSpPr>
        <p:spPr>
          <a:xfrm>
            <a:off x="857160" y="2571840"/>
            <a:ext cx="3625200" cy="3553920"/>
          </a:xfrm>
          <a:prstGeom prst="rect">
            <a:avLst/>
          </a:prstGeom>
        </p:spPr>
        <p:txBody>
          <a:bodyPr lIns="0" rIns="0" tIns="0" bIns="0">
            <a:normAutofit/>
          </a:bodyPr>
          <a:p>
            <a:endParaRPr b="0" lang="de-DE" sz="2400" spc="-1" strike="noStrike">
              <a:solidFill>
                <a:srgbClr val="000000"/>
              </a:solidFill>
              <a:latin typeface="Arial"/>
            </a:endParaRPr>
          </a:p>
        </p:txBody>
      </p:sp>
      <p:sp>
        <p:nvSpPr>
          <p:cNvPr id="15" name="PlaceHolder 3"/>
          <p:cNvSpPr>
            <a:spLocks noGrp="1"/>
          </p:cNvSpPr>
          <p:nvPr>
            <p:ph type="body"/>
          </p:nvPr>
        </p:nvSpPr>
        <p:spPr>
          <a:xfrm>
            <a:off x="4664160" y="2571840"/>
            <a:ext cx="3625200" cy="3553920"/>
          </a:xfrm>
          <a:prstGeom prst="rect">
            <a:avLst/>
          </a:prstGeom>
        </p:spPr>
        <p:txBody>
          <a:bodyPr lIns="0" rIns="0" tIns="0" bIns="0">
            <a:normAutofit/>
          </a:bodyPr>
          <a:p>
            <a:endParaRPr b="0" lang="de-DE" sz="2400" spc="-1" strike="noStrike">
              <a:solidFill>
                <a:srgbClr val="000000"/>
              </a:solidFill>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48" name="PlaceHolder 1"/>
          <p:cNvSpPr>
            <a:spLocks noGrp="1"/>
          </p:cNvSpPr>
          <p:nvPr>
            <p:ph type="title"/>
          </p:nvPr>
        </p:nvSpPr>
        <p:spPr>
          <a:xfrm>
            <a:off x="857160" y="1285920"/>
            <a:ext cx="7429320" cy="1142640"/>
          </a:xfrm>
          <a:prstGeom prst="rect">
            <a:avLst/>
          </a:prstGeom>
        </p:spPr>
        <p:txBody>
          <a:bodyPr lIns="0" rIns="0" tIns="0" bIns="0" anchor="ctr"/>
          <a:p>
            <a:endParaRPr b="0" lang="de-DE" sz="3600" spc="-1" strike="noStrike">
              <a:solidFill>
                <a:srgbClr val="000000"/>
              </a:solidFill>
              <a:latin typeface="Arial"/>
            </a:endParaRPr>
          </a:p>
        </p:txBody>
      </p:sp>
      <p:sp>
        <p:nvSpPr>
          <p:cNvPr id="149" name="PlaceHolder 2"/>
          <p:cNvSpPr>
            <a:spLocks noGrp="1"/>
          </p:cNvSpPr>
          <p:nvPr>
            <p:ph type="body"/>
          </p:nvPr>
        </p:nvSpPr>
        <p:spPr>
          <a:xfrm>
            <a:off x="857160" y="2571840"/>
            <a:ext cx="3625200" cy="3553920"/>
          </a:xfrm>
          <a:prstGeom prst="rect">
            <a:avLst/>
          </a:prstGeom>
        </p:spPr>
        <p:txBody>
          <a:bodyPr lIns="0" rIns="0" tIns="0" bIns="0">
            <a:normAutofit/>
          </a:bodyPr>
          <a:p>
            <a:endParaRPr b="0" lang="de-DE" sz="2400" spc="-1" strike="noStrike">
              <a:solidFill>
                <a:srgbClr val="000000"/>
              </a:solidFill>
              <a:latin typeface="Arial"/>
            </a:endParaRPr>
          </a:p>
        </p:txBody>
      </p:sp>
      <p:sp>
        <p:nvSpPr>
          <p:cNvPr id="150" name="PlaceHolder 3"/>
          <p:cNvSpPr>
            <a:spLocks noGrp="1"/>
          </p:cNvSpPr>
          <p:nvPr>
            <p:ph type="body"/>
          </p:nvPr>
        </p:nvSpPr>
        <p:spPr>
          <a:xfrm>
            <a:off x="4664160" y="2571840"/>
            <a:ext cx="3625200" cy="3553920"/>
          </a:xfrm>
          <a:prstGeom prst="rect">
            <a:avLst/>
          </a:prstGeom>
        </p:spPr>
        <p:txBody>
          <a:bodyPr lIns="0" rIns="0" tIns="0" bIns="0">
            <a:normAutofit/>
          </a:bodyPr>
          <a:p>
            <a:endParaRPr b="0" lang="de-DE" sz="2400" spc="-1" strike="noStrike">
              <a:solidFill>
                <a:srgbClr val="000000"/>
              </a:solidFill>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51" name="PlaceHolder 1"/>
          <p:cNvSpPr>
            <a:spLocks noGrp="1"/>
          </p:cNvSpPr>
          <p:nvPr>
            <p:ph type="title"/>
          </p:nvPr>
        </p:nvSpPr>
        <p:spPr>
          <a:xfrm>
            <a:off x="857160" y="1285920"/>
            <a:ext cx="7429320" cy="1142640"/>
          </a:xfrm>
          <a:prstGeom prst="rect">
            <a:avLst/>
          </a:prstGeom>
        </p:spPr>
        <p:txBody>
          <a:bodyPr lIns="0" rIns="0" tIns="0" bIns="0" anchor="ctr"/>
          <a:p>
            <a:endParaRPr b="0" lang="de-DE" sz="3600" spc="-1" strike="noStrike">
              <a:solidFill>
                <a:srgbClr val="000000"/>
              </a:solidFill>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52" name="PlaceHolder 1"/>
          <p:cNvSpPr>
            <a:spLocks noGrp="1"/>
          </p:cNvSpPr>
          <p:nvPr>
            <p:ph type="subTitle"/>
          </p:nvPr>
        </p:nvSpPr>
        <p:spPr>
          <a:xfrm>
            <a:off x="857160" y="1285920"/>
            <a:ext cx="7429320" cy="529776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53" name="PlaceHolder 1"/>
          <p:cNvSpPr>
            <a:spLocks noGrp="1"/>
          </p:cNvSpPr>
          <p:nvPr>
            <p:ph type="title"/>
          </p:nvPr>
        </p:nvSpPr>
        <p:spPr>
          <a:xfrm>
            <a:off x="857160" y="1285920"/>
            <a:ext cx="7429320" cy="1142640"/>
          </a:xfrm>
          <a:prstGeom prst="rect">
            <a:avLst/>
          </a:prstGeom>
        </p:spPr>
        <p:txBody>
          <a:bodyPr lIns="0" rIns="0" tIns="0" bIns="0" anchor="ctr"/>
          <a:p>
            <a:endParaRPr b="0" lang="de-DE" sz="3600" spc="-1" strike="noStrike">
              <a:solidFill>
                <a:srgbClr val="000000"/>
              </a:solidFill>
              <a:latin typeface="Arial"/>
            </a:endParaRPr>
          </a:p>
        </p:txBody>
      </p:sp>
      <p:sp>
        <p:nvSpPr>
          <p:cNvPr id="154" name="PlaceHolder 2"/>
          <p:cNvSpPr>
            <a:spLocks noGrp="1"/>
          </p:cNvSpPr>
          <p:nvPr>
            <p:ph type="body"/>
          </p:nvPr>
        </p:nvSpPr>
        <p:spPr>
          <a:xfrm>
            <a:off x="857160" y="2571840"/>
            <a:ext cx="3625200" cy="1694880"/>
          </a:xfrm>
          <a:prstGeom prst="rect">
            <a:avLst/>
          </a:prstGeom>
        </p:spPr>
        <p:txBody>
          <a:bodyPr lIns="0" rIns="0" tIns="0" bIns="0">
            <a:normAutofit/>
          </a:bodyPr>
          <a:p>
            <a:endParaRPr b="0" lang="de-DE" sz="2400" spc="-1" strike="noStrike">
              <a:solidFill>
                <a:srgbClr val="000000"/>
              </a:solidFill>
              <a:latin typeface="Arial"/>
            </a:endParaRPr>
          </a:p>
        </p:txBody>
      </p:sp>
      <p:sp>
        <p:nvSpPr>
          <p:cNvPr id="155" name="PlaceHolder 3"/>
          <p:cNvSpPr>
            <a:spLocks noGrp="1"/>
          </p:cNvSpPr>
          <p:nvPr>
            <p:ph type="body"/>
          </p:nvPr>
        </p:nvSpPr>
        <p:spPr>
          <a:xfrm>
            <a:off x="4664160" y="2571840"/>
            <a:ext cx="3625200" cy="3553920"/>
          </a:xfrm>
          <a:prstGeom prst="rect">
            <a:avLst/>
          </a:prstGeom>
        </p:spPr>
        <p:txBody>
          <a:bodyPr lIns="0" rIns="0" tIns="0" bIns="0">
            <a:normAutofit/>
          </a:bodyPr>
          <a:p>
            <a:endParaRPr b="0" lang="de-DE" sz="2400" spc="-1" strike="noStrike">
              <a:solidFill>
                <a:srgbClr val="000000"/>
              </a:solidFill>
              <a:latin typeface="Arial"/>
            </a:endParaRPr>
          </a:p>
        </p:txBody>
      </p:sp>
      <p:sp>
        <p:nvSpPr>
          <p:cNvPr id="156" name="PlaceHolder 4"/>
          <p:cNvSpPr>
            <a:spLocks noGrp="1"/>
          </p:cNvSpPr>
          <p:nvPr>
            <p:ph type="body"/>
          </p:nvPr>
        </p:nvSpPr>
        <p:spPr>
          <a:xfrm>
            <a:off x="857160" y="4428000"/>
            <a:ext cx="3625200" cy="1694880"/>
          </a:xfrm>
          <a:prstGeom prst="rect">
            <a:avLst/>
          </a:prstGeom>
        </p:spPr>
        <p:txBody>
          <a:bodyPr lIns="0" rIns="0" tIns="0" bIns="0">
            <a:normAutofit/>
          </a:bodyPr>
          <a:p>
            <a:endParaRPr b="0" lang="de-DE" sz="2400" spc="-1" strike="noStrike">
              <a:solidFill>
                <a:srgbClr val="000000"/>
              </a:solidFill>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7" name="PlaceHolder 1"/>
          <p:cNvSpPr>
            <a:spLocks noGrp="1"/>
          </p:cNvSpPr>
          <p:nvPr>
            <p:ph type="title"/>
          </p:nvPr>
        </p:nvSpPr>
        <p:spPr>
          <a:xfrm>
            <a:off x="857160" y="1285920"/>
            <a:ext cx="7429320" cy="1142640"/>
          </a:xfrm>
          <a:prstGeom prst="rect">
            <a:avLst/>
          </a:prstGeom>
        </p:spPr>
        <p:txBody>
          <a:bodyPr lIns="0" rIns="0" tIns="0" bIns="0" anchor="ctr"/>
          <a:p>
            <a:endParaRPr b="0" lang="de-DE" sz="3600" spc="-1" strike="noStrike">
              <a:solidFill>
                <a:srgbClr val="000000"/>
              </a:solidFill>
              <a:latin typeface="Arial"/>
            </a:endParaRPr>
          </a:p>
        </p:txBody>
      </p:sp>
      <p:sp>
        <p:nvSpPr>
          <p:cNvPr id="158" name="PlaceHolder 2"/>
          <p:cNvSpPr>
            <a:spLocks noGrp="1"/>
          </p:cNvSpPr>
          <p:nvPr>
            <p:ph type="body"/>
          </p:nvPr>
        </p:nvSpPr>
        <p:spPr>
          <a:xfrm>
            <a:off x="857160" y="2571840"/>
            <a:ext cx="3625200" cy="3553920"/>
          </a:xfrm>
          <a:prstGeom prst="rect">
            <a:avLst/>
          </a:prstGeom>
        </p:spPr>
        <p:txBody>
          <a:bodyPr lIns="0" rIns="0" tIns="0" bIns="0">
            <a:normAutofit/>
          </a:bodyPr>
          <a:p>
            <a:endParaRPr b="0" lang="de-DE" sz="2400" spc="-1" strike="noStrike">
              <a:solidFill>
                <a:srgbClr val="000000"/>
              </a:solidFill>
              <a:latin typeface="Arial"/>
            </a:endParaRPr>
          </a:p>
        </p:txBody>
      </p:sp>
      <p:sp>
        <p:nvSpPr>
          <p:cNvPr id="159" name="PlaceHolder 3"/>
          <p:cNvSpPr>
            <a:spLocks noGrp="1"/>
          </p:cNvSpPr>
          <p:nvPr>
            <p:ph type="body"/>
          </p:nvPr>
        </p:nvSpPr>
        <p:spPr>
          <a:xfrm>
            <a:off x="4664160" y="2571840"/>
            <a:ext cx="3625200" cy="1694880"/>
          </a:xfrm>
          <a:prstGeom prst="rect">
            <a:avLst/>
          </a:prstGeom>
        </p:spPr>
        <p:txBody>
          <a:bodyPr lIns="0" rIns="0" tIns="0" bIns="0">
            <a:normAutofit/>
          </a:bodyPr>
          <a:p>
            <a:endParaRPr b="0" lang="de-DE" sz="2400" spc="-1" strike="noStrike">
              <a:solidFill>
                <a:srgbClr val="000000"/>
              </a:solidFill>
              <a:latin typeface="Arial"/>
            </a:endParaRPr>
          </a:p>
        </p:txBody>
      </p:sp>
      <p:sp>
        <p:nvSpPr>
          <p:cNvPr id="160" name="PlaceHolder 4"/>
          <p:cNvSpPr>
            <a:spLocks noGrp="1"/>
          </p:cNvSpPr>
          <p:nvPr>
            <p:ph type="body"/>
          </p:nvPr>
        </p:nvSpPr>
        <p:spPr>
          <a:xfrm>
            <a:off x="4664160" y="4428000"/>
            <a:ext cx="3625200" cy="1694880"/>
          </a:xfrm>
          <a:prstGeom prst="rect">
            <a:avLst/>
          </a:prstGeom>
        </p:spPr>
        <p:txBody>
          <a:bodyPr lIns="0" rIns="0" tIns="0" bIns="0">
            <a:normAutofit/>
          </a:bodyPr>
          <a:p>
            <a:endParaRPr b="0" lang="de-DE" sz="2400" spc="-1" strike="noStrike">
              <a:solidFill>
                <a:srgbClr val="000000"/>
              </a:solidFill>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61" name="PlaceHolder 1"/>
          <p:cNvSpPr>
            <a:spLocks noGrp="1"/>
          </p:cNvSpPr>
          <p:nvPr>
            <p:ph type="title"/>
          </p:nvPr>
        </p:nvSpPr>
        <p:spPr>
          <a:xfrm>
            <a:off x="857160" y="1285920"/>
            <a:ext cx="7429320" cy="1142640"/>
          </a:xfrm>
          <a:prstGeom prst="rect">
            <a:avLst/>
          </a:prstGeom>
        </p:spPr>
        <p:txBody>
          <a:bodyPr lIns="0" rIns="0" tIns="0" bIns="0" anchor="ctr"/>
          <a:p>
            <a:endParaRPr b="0" lang="de-DE" sz="3600" spc="-1" strike="noStrike">
              <a:solidFill>
                <a:srgbClr val="000000"/>
              </a:solidFill>
              <a:latin typeface="Arial"/>
            </a:endParaRPr>
          </a:p>
        </p:txBody>
      </p:sp>
      <p:sp>
        <p:nvSpPr>
          <p:cNvPr id="162" name="PlaceHolder 2"/>
          <p:cNvSpPr>
            <a:spLocks noGrp="1"/>
          </p:cNvSpPr>
          <p:nvPr>
            <p:ph type="body"/>
          </p:nvPr>
        </p:nvSpPr>
        <p:spPr>
          <a:xfrm>
            <a:off x="857160" y="2571840"/>
            <a:ext cx="3625200" cy="1694880"/>
          </a:xfrm>
          <a:prstGeom prst="rect">
            <a:avLst/>
          </a:prstGeom>
        </p:spPr>
        <p:txBody>
          <a:bodyPr lIns="0" rIns="0" tIns="0" bIns="0">
            <a:normAutofit/>
          </a:bodyPr>
          <a:p>
            <a:endParaRPr b="0" lang="de-DE" sz="2400" spc="-1" strike="noStrike">
              <a:solidFill>
                <a:srgbClr val="000000"/>
              </a:solidFill>
              <a:latin typeface="Arial"/>
            </a:endParaRPr>
          </a:p>
        </p:txBody>
      </p:sp>
      <p:sp>
        <p:nvSpPr>
          <p:cNvPr id="163" name="PlaceHolder 3"/>
          <p:cNvSpPr>
            <a:spLocks noGrp="1"/>
          </p:cNvSpPr>
          <p:nvPr>
            <p:ph type="body"/>
          </p:nvPr>
        </p:nvSpPr>
        <p:spPr>
          <a:xfrm>
            <a:off x="4664160" y="2571840"/>
            <a:ext cx="3625200" cy="1694880"/>
          </a:xfrm>
          <a:prstGeom prst="rect">
            <a:avLst/>
          </a:prstGeom>
        </p:spPr>
        <p:txBody>
          <a:bodyPr lIns="0" rIns="0" tIns="0" bIns="0">
            <a:normAutofit/>
          </a:bodyPr>
          <a:p>
            <a:endParaRPr b="0" lang="de-DE" sz="2400" spc="-1" strike="noStrike">
              <a:solidFill>
                <a:srgbClr val="000000"/>
              </a:solidFill>
              <a:latin typeface="Arial"/>
            </a:endParaRPr>
          </a:p>
        </p:txBody>
      </p:sp>
      <p:sp>
        <p:nvSpPr>
          <p:cNvPr id="164" name="PlaceHolder 4"/>
          <p:cNvSpPr>
            <a:spLocks noGrp="1"/>
          </p:cNvSpPr>
          <p:nvPr>
            <p:ph type="body"/>
          </p:nvPr>
        </p:nvSpPr>
        <p:spPr>
          <a:xfrm>
            <a:off x="857160" y="4428000"/>
            <a:ext cx="7429320" cy="1694880"/>
          </a:xfrm>
          <a:prstGeom prst="rect">
            <a:avLst/>
          </a:prstGeom>
        </p:spPr>
        <p:txBody>
          <a:bodyPr lIns="0" rIns="0" tIns="0" bIns="0">
            <a:normAutofit/>
          </a:bodyPr>
          <a:p>
            <a:endParaRPr b="0" lang="de-DE" sz="2400" spc="-1" strike="noStrike">
              <a:solidFill>
                <a:srgbClr val="000000"/>
              </a:solidFill>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65" name="PlaceHolder 1"/>
          <p:cNvSpPr>
            <a:spLocks noGrp="1"/>
          </p:cNvSpPr>
          <p:nvPr>
            <p:ph type="title"/>
          </p:nvPr>
        </p:nvSpPr>
        <p:spPr>
          <a:xfrm>
            <a:off x="857160" y="1285920"/>
            <a:ext cx="7429320" cy="1142640"/>
          </a:xfrm>
          <a:prstGeom prst="rect">
            <a:avLst/>
          </a:prstGeom>
        </p:spPr>
        <p:txBody>
          <a:bodyPr lIns="0" rIns="0" tIns="0" bIns="0" anchor="ctr"/>
          <a:p>
            <a:endParaRPr b="0" lang="de-DE" sz="3600" spc="-1" strike="noStrike">
              <a:solidFill>
                <a:srgbClr val="000000"/>
              </a:solidFill>
              <a:latin typeface="Arial"/>
            </a:endParaRPr>
          </a:p>
        </p:txBody>
      </p:sp>
      <p:sp>
        <p:nvSpPr>
          <p:cNvPr id="166" name="PlaceHolder 2"/>
          <p:cNvSpPr>
            <a:spLocks noGrp="1"/>
          </p:cNvSpPr>
          <p:nvPr>
            <p:ph type="body"/>
          </p:nvPr>
        </p:nvSpPr>
        <p:spPr>
          <a:xfrm>
            <a:off x="857160" y="2571840"/>
            <a:ext cx="7429320" cy="1694880"/>
          </a:xfrm>
          <a:prstGeom prst="rect">
            <a:avLst/>
          </a:prstGeom>
        </p:spPr>
        <p:txBody>
          <a:bodyPr lIns="0" rIns="0" tIns="0" bIns="0">
            <a:normAutofit/>
          </a:bodyPr>
          <a:p>
            <a:endParaRPr b="0" lang="de-DE" sz="2400" spc="-1" strike="noStrike">
              <a:solidFill>
                <a:srgbClr val="000000"/>
              </a:solidFill>
              <a:latin typeface="Arial"/>
            </a:endParaRPr>
          </a:p>
        </p:txBody>
      </p:sp>
      <p:sp>
        <p:nvSpPr>
          <p:cNvPr id="167" name="PlaceHolder 3"/>
          <p:cNvSpPr>
            <a:spLocks noGrp="1"/>
          </p:cNvSpPr>
          <p:nvPr>
            <p:ph type="body"/>
          </p:nvPr>
        </p:nvSpPr>
        <p:spPr>
          <a:xfrm>
            <a:off x="857160" y="4428000"/>
            <a:ext cx="7429320" cy="1694880"/>
          </a:xfrm>
          <a:prstGeom prst="rect">
            <a:avLst/>
          </a:prstGeom>
        </p:spPr>
        <p:txBody>
          <a:bodyPr lIns="0" rIns="0" tIns="0" bIns="0">
            <a:normAutofit/>
          </a:bodyPr>
          <a:p>
            <a:endParaRPr b="0" lang="de-DE" sz="2400" spc="-1" strike="noStrike">
              <a:solidFill>
                <a:srgbClr val="000000"/>
              </a:solidFill>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68" name="PlaceHolder 1"/>
          <p:cNvSpPr>
            <a:spLocks noGrp="1"/>
          </p:cNvSpPr>
          <p:nvPr>
            <p:ph type="title"/>
          </p:nvPr>
        </p:nvSpPr>
        <p:spPr>
          <a:xfrm>
            <a:off x="857160" y="1285920"/>
            <a:ext cx="7429320" cy="1142640"/>
          </a:xfrm>
          <a:prstGeom prst="rect">
            <a:avLst/>
          </a:prstGeom>
        </p:spPr>
        <p:txBody>
          <a:bodyPr lIns="0" rIns="0" tIns="0" bIns="0" anchor="ctr"/>
          <a:p>
            <a:endParaRPr b="0" lang="de-DE" sz="3600" spc="-1" strike="noStrike">
              <a:solidFill>
                <a:srgbClr val="000000"/>
              </a:solidFill>
              <a:latin typeface="Arial"/>
            </a:endParaRPr>
          </a:p>
        </p:txBody>
      </p:sp>
      <p:sp>
        <p:nvSpPr>
          <p:cNvPr id="169" name="PlaceHolder 2"/>
          <p:cNvSpPr>
            <a:spLocks noGrp="1"/>
          </p:cNvSpPr>
          <p:nvPr>
            <p:ph type="body"/>
          </p:nvPr>
        </p:nvSpPr>
        <p:spPr>
          <a:xfrm>
            <a:off x="857160" y="2571840"/>
            <a:ext cx="3625200" cy="1694880"/>
          </a:xfrm>
          <a:prstGeom prst="rect">
            <a:avLst/>
          </a:prstGeom>
        </p:spPr>
        <p:txBody>
          <a:bodyPr lIns="0" rIns="0" tIns="0" bIns="0">
            <a:normAutofit/>
          </a:bodyPr>
          <a:p>
            <a:endParaRPr b="0" lang="de-DE" sz="2400" spc="-1" strike="noStrike">
              <a:solidFill>
                <a:srgbClr val="000000"/>
              </a:solidFill>
              <a:latin typeface="Arial"/>
            </a:endParaRPr>
          </a:p>
        </p:txBody>
      </p:sp>
      <p:sp>
        <p:nvSpPr>
          <p:cNvPr id="170" name="PlaceHolder 3"/>
          <p:cNvSpPr>
            <a:spLocks noGrp="1"/>
          </p:cNvSpPr>
          <p:nvPr>
            <p:ph type="body"/>
          </p:nvPr>
        </p:nvSpPr>
        <p:spPr>
          <a:xfrm>
            <a:off x="4664160" y="2571840"/>
            <a:ext cx="3625200" cy="1694880"/>
          </a:xfrm>
          <a:prstGeom prst="rect">
            <a:avLst/>
          </a:prstGeom>
        </p:spPr>
        <p:txBody>
          <a:bodyPr lIns="0" rIns="0" tIns="0" bIns="0">
            <a:normAutofit/>
          </a:bodyPr>
          <a:p>
            <a:endParaRPr b="0" lang="de-DE" sz="2400" spc="-1" strike="noStrike">
              <a:solidFill>
                <a:srgbClr val="000000"/>
              </a:solidFill>
              <a:latin typeface="Arial"/>
            </a:endParaRPr>
          </a:p>
        </p:txBody>
      </p:sp>
      <p:sp>
        <p:nvSpPr>
          <p:cNvPr id="171" name="PlaceHolder 4"/>
          <p:cNvSpPr>
            <a:spLocks noGrp="1"/>
          </p:cNvSpPr>
          <p:nvPr>
            <p:ph type="body"/>
          </p:nvPr>
        </p:nvSpPr>
        <p:spPr>
          <a:xfrm>
            <a:off x="857160" y="4428000"/>
            <a:ext cx="3625200" cy="1694880"/>
          </a:xfrm>
          <a:prstGeom prst="rect">
            <a:avLst/>
          </a:prstGeom>
        </p:spPr>
        <p:txBody>
          <a:bodyPr lIns="0" rIns="0" tIns="0" bIns="0">
            <a:normAutofit/>
          </a:bodyPr>
          <a:p>
            <a:endParaRPr b="0" lang="de-DE" sz="2400" spc="-1" strike="noStrike">
              <a:solidFill>
                <a:srgbClr val="000000"/>
              </a:solidFill>
              <a:latin typeface="Arial"/>
            </a:endParaRPr>
          </a:p>
        </p:txBody>
      </p:sp>
      <p:sp>
        <p:nvSpPr>
          <p:cNvPr id="172" name="PlaceHolder 5"/>
          <p:cNvSpPr>
            <a:spLocks noGrp="1"/>
          </p:cNvSpPr>
          <p:nvPr>
            <p:ph type="body"/>
          </p:nvPr>
        </p:nvSpPr>
        <p:spPr>
          <a:xfrm>
            <a:off x="4664160" y="4428000"/>
            <a:ext cx="3625200" cy="1694880"/>
          </a:xfrm>
          <a:prstGeom prst="rect">
            <a:avLst/>
          </a:prstGeom>
        </p:spPr>
        <p:txBody>
          <a:bodyPr lIns="0" rIns="0" tIns="0" bIns="0">
            <a:normAutofit/>
          </a:bodyPr>
          <a:p>
            <a:endParaRPr b="0" lang="de-DE" sz="2400" spc="-1" strike="noStrike">
              <a:solidFill>
                <a:srgbClr val="000000"/>
              </a:solidFill>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73" name="PlaceHolder 1"/>
          <p:cNvSpPr>
            <a:spLocks noGrp="1"/>
          </p:cNvSpPr>
          <p:nvPr>
            <p:ph type="title"/>
          </p:nvPr>
        </p:nvSpPr>
        <p:spPr>
          <a:xfrm>
            <a:off x="857160" y="1285920"/>
            <a:ext cx="7429320" cy="1142640"/>
          </a:xfrm>
          <a:prstGeom prst="rect">
            <a:avLst/>
          </a:prstGeom>
        </p:spPr>
        <p:txBody>
          <a:bodyPr lIns="0" rIns="0" tIns="0" bIns="0" anchor="ctr"/>
          <a:p>
            <a:endParaRPr b="0" lang="de-DE" sz="3600" spc="-1" strike="noStrike">
              <a:solidFill>
                <a:srgbClr val="000000"/>
              </a:solidFill>
              <a:latin typeface="Arial"/>
            </a:endParaRPr>
          </a:p>
        </p:txBody>
      </p:sp>
      <p:sp>
        <p:nvSpPr>
          <p:cNvPr id="174" name="PlaceHolder 2"/>
          <p:cNvSpPr>
            <a:spLocks noGrp="1"/>
          </p:cNvSpPr>
          <p:nvPr>
            <p:ph type="body"/>
          </p:nvPr>
        </p:nvSpPr>
        <p:spPr>
          <a:xfrm>
            <a:off x="857160" y="2571840"/>
            <a:ext cx="2391840" cy="1694880"/>
          </a:xfrm>
          <a:prstGeom prst="rect">
            <a:avLst/>
          </a:prstGeom>
        </p:spPr>
        <p:txBody>
          <a:bodyPr lIns="0" rIns="0" tIns="0" bIns="0">
            <a:normAutofit/>
          </a:bodyPr>
          <a:p>
            <a:endParaRPr b="0" lang="de-DE" sz="2400" spc="-1" strike="noStrike">
              <a:solidFill>
                <a:srgbClr val="000000"/>
              </a:solidFill>
              <a:latin typeface="Arial"/>
            </a:endParaRPr>
          </a:p>
        </p:txBody>
      </p:sp>
      <p:sp>
        <p:nvSpPr>
          <p:cNvPr id="175" name="PlaceHolder 3"/>
          <p:cNvSpPr>
            <a:spLocks noGrp="1"/>
          </p:cNvSpPr>
          <p:nvPr>
            <p:ph type="body"/>
          </p:nvPr>
        </p:nvSpPr>
        <p:spPr>
          <a:xfrm>
            <a:off x="3368880" y="2571840"/>
            <a:ext cx="2391840" cy="1694880"/>
          </a:xfrm>
          <a:prstGeom prst="rect">
            <a:avLst/>
          </a:prstGeom>
        </p:spPr>
        <p:txBody>
          <a:bodyPr lIns="0" rIns="0" tIns="0" bIns="0">
            <a:normAutofit/>
          </a:bodyPr>
          <a:p>
            <a:endParaRPr b="0" lang="de-DE" sz="2400" spc="-1" strike="noStrike">
              <a:solidFill>
                <a:srgbClr val="000000"/>
              </a:solidFill>
              <a:latin typeface="Arial"/>
            </a:endParaRPr>
          </a:p>
        </p:txBody>
      </p:sp>
      <p:sp>
        <p:nvSpPr>
          <p:cNvPr id="176" name="PlaceHolder 4"/>
          <p:cNvSpPr>
            <a:spLocks noGrp="1"/>
          </p:cNvSpPr>
          <p:nvPr>
            <p:ph type="body"/>
          </p:nvPr>
        </p:nvSpPr>
        <p:spPr>
          <a:xfrm>
            <a:off x="5880960" y="2571840"/>
            <a:ext cx="2391840" cy="1694880"/>
          </a:xfrm>
          <a:prstGeom prst="rect">
            <a:avLst/>
          </a:prstGeom>
        </p:spPr>
        <p:txBody>
          <a:bodyPr lIns="0" rIns="0" tIns="0" bIns="0">
            <a:normAutofit/>
          </a:bodyPr>
          <a:p>
            <a:endParaRPr b="0" lang="de-DE" sz="2400" spc="-1" strike="noStrike">
              <a:solidFill>
                <a:srgbClr val="000000"/>
              </a:solidFill>
              <a:latin typeface="Arial"/>
            </a:endParaRPr>
          </a:p>
        </p:txBody>
      </p:sp>
      <p:sp>
        <p:nvSpPr>
          <p:cNvPr id="177" name="PlaceHolder 5"/>
          <p:cNvSpPr>
            <a:spLocks noGrp="1"/>
          </p:cNvSpPr>
          <p:nvPr>
            <p:ph type="body"/>
          </p:nvPr>
        </p:nvSpPr>
        <p:spPr>
          <a:xfrm>
            <a:off x="857160" y="4428000"/>
            <a:ext cx="2391840" cy="1694880"/>
          </a:xfrm>
          <a:prstGeom prst="rect">
            <a:avLst/>
          </a:prstGeom>
        </p:spPr>
        <p:txBody>
          <a:bodyPr lIns="0" rIns="0" tIns="0" bIns="0">
            <a:normAutofit/>
          </a:bodyPr>
          <a:p>
            <a:endParaRPr b="0" lang="de-DE" sz="2400" spc="-1" strike="noStrike">
              <a:solidFill>
                <a:srgbClr val="000000"/>
              </a:solidFill>
              <a:latin typeface="Arial"/>
            </a:endParaRPr>
          </a:p>
        </p:txBody>
      </p:sp>
      <p:sp>
        <p:nvSpPr>
          <p:cNvPr id="178" name="PlaceHolder 6"/>
          <p:cNvSpPr>
            <a:spLocks noGrp="1"/>
          </p:cNvSpPr>
          <p:nvPr>
            <p:ph type="body"/>
          </p:nvPr>
        </p:nvSpPr>
        <p:spPr>
          <a:xfrm>
            <a:off x="3368880" y="4428000"/>
            <a:ext cx="2391840" cy="1694880"/>
          </a:xfrm>
          <a:prstGeom prst="rect">
            <a:avLst/>
          </a:prstGeom>
        </p:spPr>
        <p:txBody>
          <a:bodyPr lIns="0" rIns="0" tIns="0" bIns="0">
            <a:normAutofit/>
          </a:bodyPr>
          <a:p>
            <a:endParaRPr b="0" lang="de-DE" sz="2400" spc="-1" strike="noStrike">
              <a:solidFill>
                <a:srgbClr val="000000"/>
              </a:solidFill>
              <a:latin typeface="Arial"/>
            </a:endParaRPr>
          </a:p>
        </p:txBody>
      </p:sp>
      <p:sp>
        <p:nvSpPr>
          <p:cNvPr id="179" name="PlaceHolder 7"/>
          <p:cNvSpPr>
            <a:spLocks noGrp="1"/>
          </p:cNvSpPr>
          <p:nvPr>
            <p:ph type="body"/>
          </p:nvPr>
        </p:nvSpPr>
        <p:spPr>
          <a:xfrm>
            <a:off x="5880960" y="4428000"/>
            <a:ext cx="2391840" cy="1694880"/>
          </a:xfrm>
          <a:prstGeom prst="rect">
            <a:avLst/>
          </a:prstGeom>
        </p:spPr>
        <p:txBody>
          <a:bodyPr lIns="0" rIns="0" tIns="0" bIns="0">
            <a:normAutofit/>
          </a:bodyPr>
          <a:p>
            <a:endParaRPr b="0" lang="de-DE" sz="2400" spc="-1" strike="noStrike">
              <a:solidFill>
                <a:srgbClr val="000000"/>
              </a:solid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6" name="PlaceHolder 1"/>
          <p:cNvSpPr>
            <a:spLocks noGrp="1"/>
          </p:cNvSpPr>
          <p:nvPr>
            <p:ph type="title"/>
          </p:nvPr>
        </p:nvSpPr>
        <p:spPr>
          <a:xfrm>
            <a:off x="857160" y="1285920"/>
            <a:ext cx="7429320" cy="1142640"/>
          </a:xfrm>
          <a:prstGeom prst="rect">
            <a:avLst/>
          </a:prstGeom>
        </p:spPr>
        <p:txBody>
          <a:bodyPr lIns="0" rIns="0" tIns="0" bIns="0" anchor="ctr"/>
          <a:p>
            <a:endParaRPr b="0" lang="de-DE" sz="3600" spc="-1" strike="noStrike">
              <a:solidFill>
                <a:srgbClr val="000000"/>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7" name="PlaceHolder 1"/>
          <p:cNvSpPr>
            <a:spLocks noGrp="1"/>
          </p:cNvSpPr>
          <p:nvPr>
            <p:ph type="subTitle"/>
          </p:nvPr>
        </p:nvSpPr>
        <p:spPr>
          <a:xfrm>
            <a:off x="857160" y="1285920"/>
            <a:ext cx="7429320" cy="529776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857160" y="1285920"/>
            <a:ext cx="7429320" cy="1142640"/>
          </a:xfrm>
          <a:prstGeom prst="rect">
            <a:avLst/>
          </a:prstGeom>
        </p:spPr>
        <p:txBody>
          <a:bodyPr lIns="0" rIns="0" tIns="0" bIns="0" anchor="ctr"/>
          <a:p>
            <a:endParaRPr b="0" lang="de-DE" sz="3600" spc="-1" strike="noStrike">
              <a:solidFill>
                <a:srgbClr val="000000"/>
              </a:solidFill>
              <a:latin typeface="Arial"/>
            </a:endParaRPr>
          </a:p>
        </p:txBody>
      </p:sp>
      <p:sp>
        <p:nvSpPr>
          <p:cNvPr id="19" name="PlaceHolder 2"/>
          <p:cNvSpPr>
            <a:spLocks noGrp="1"/>
          </p:cNvSpPr>
          <p:nvPr>
            <p:ph type="body"/>
          </p:nvPr>
        </p:nvSpPr>
        <p:spPr>
          <a:xfrm>
            <a:off x="857160" y="2571840"/>
            <a:ext cx="3625200" cy="1694880"/>
          </a:xfrm>
          <a:prstGeom prst="rect">
            <a:avLst/>
          </a:prstGeom>
        </p:spPr>
        <p:txBody>
          <a:bodyPr lIns="0" rIns="0" tIns="0" bIns="0">
            <a:normAutofit/>
          </a:bodyPr>
          <a:p>
            <a:endParaRPr b="0" lang="de-DE" sz="2400" spc="-1" strike="noStrike">
              <a:solidFill>
                <a:srgbClr val="000000"/>
              </a:solidFill>
              <a:latin typeface="Arial"/>
            </a:endParaRPr>
          </a:p>
        </p:txBody>
      </p:sp>
      <p:sp>
        <p:nvSpPr>
          <p:cNvPr id="20" name="PlaceHolder 3"/>
          <p:cNvSpPr>
            <a:spLocks noGrp="1"/>
          </p:cNvSpPr>
          <p:nvPr>
            <p:ph type="body"/>
          </p:nvPr>
        </p:nvSpPr>
        <p:spPr>
          <a:xfrm>
            <a:off x="4664160" y="2571840"/>
            <a:ext cx="3625200" cy="3553920"/>
          </a:xfrm>
          <a:prstGeom prst="rect">
            <a:avLst/>
          </a:prstGeom>
        </p:spPr>
        <p:txBody>
          <a:bodyPr lIns="0" rIns="0" tIns="0" bIns="0">
            <a:normAutofit/>
          </a:bodyPr>
          <a:p>
            <a:endParaRPr b="0" lang="de-DE" sz="2400" spc="-1" strike="noStrike">
              <a:solidFill>
                <a:srgbClr val="000000"/>
              </a:solidFill>
              <a:latin typeface="Arial"/>
            </a:endParaRPr>
          </a:p>
        </p:txBody>
      </p:sp>
      <p:sp>
        <p:nvSpPr>
          <p:cNvPr id="21" name="PlaceHolder 4"/>
          <p:cNvSpPr>
            <a:spLocks noGrp="1"/>
          </p:cNvSpPr>
          <p:nvPr>
            <p:ph type="body"/>
          </p:nvPr>
        </p:nvSpPr>
        <p:spPr>
          <a:xfrm>
            <a:off x="857160" y="4428000"/>
            <a:ext cx="3625200" cy="1694880"/>
          </a:xfrm>
          <a:prstGeom prst="rect">
            <a:avLst/>
          </a:prstGeom>
        </p:spPr>
        <p:txBody>
          <a:bodyPr lIns="0" rIns="0" tIns="0" bIns="0">
            <a:normAutofit/>
          </a:bodyPr>
          <a:p>
            <a:endParaRPr b="0" lang="de-DE" sz="2400" spc="-1" strike="noStrike">
              <a:solidFill>
                <a:srgbClr val="000000"/>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857160" y="1285920"/>
            <a:ext cx="7429320" cy="1142640"/>
          </a:xfrm>
          <a:prstGeom prst="rect">
            <a:avLst/>
          </a:prstGeom>
        </p:spPr>
        <p:txBody>
          <a:bodyPr lIns="0" rIns="0" tIns="0" bIns="0" anchor="ctr"/>
          <a:p>
            <a:endParaRPr b="0" lang="de-DE" sz="3600" spc="-1" strike="noStrike">
              <a:solidFill>
                <a:srgbClr val="000000"/>
              </a:solidFill>
              <a:latin typeface="Arial"/>
            </a:endParaRPr>
          </a:p>
        </p:txBody>
      </p:sp>
      <p:sp>
        <p:nvSpPr>
          <p:cNvPr id="23" name="PlaceHolder 2"/>
          <p:cNvSpPr>
            <a:spLocks noGrp="1"/>
          </p:cNvSpPr>
          <p:nvPr>
            <p:ph type="body"/>
          </p:nvPr>
        </p:nvSpPr>
        <p:spPr>
          <a:xfrm>
            <a:off x="857160" y="2571840"/>
            <a:ext cx="3625200" cy="3553920"/>
          </a:xfrm>
          <a:prstGeom prst="rect">
            <a:avLst/>
          </a:prstGeom>
        </p:spPr>
        <p:txBody>
          <a:bodyPr lIns="0" rIns="0" tIns="0" bIns="0">
            <a:normAutofit/>
          </a:bodyPr>
          <a:p>
            <a:endParaRPr b="0" lang="de-DE" sz="2400" spc="-1" strike="noStrike">
              <a:solidFill>
                <a:srgbClr val="000000"/>
              </a:solidFill>
              <a:latin typeface="Arial"/>
            </a:endParaRPr>
          </a:p>
        </p:txBody>
      </p:sp>
      <p:sp>
        <p:nvSpPr>
          <p:cNvPr id="24" name="PlaceHolder 3"/>
          <p:cNvSpPr>
            <a:spLocks noGrp="1"/>
          </p:cNvSpPr>
          <p:nvPr>
            <p:ph type="body"/>
          </p:nvPr>
        </p:nvSpPr>
        <p:spPr>
          <a:xfrm>
            <a:off x="4664160" y="2571840"/>
            <a:ext cx="3625200" cy="1694880"/>
          </a:xfrm>
          <a:prstGeom prst="rect">
            <a:avLst/>
          </a:prstGeom>
        </p:spPr>
        <p:txBody>
          <a:bodyPr lIns="0" rIns="0" tIns="0" bIns="0">
            <a:normAutofit/>
          </a:bodyPr>
          <a:p>
            <a:endParaRPr b="0" lang="de-DE" sz="2400" spc="-1" strike="noStrike">
              <a:solidFill>
                <a:srgbClr val="000000"/>
              </a:solidFill>
              <a:latin typeface="Arial"/>
            </a:endParaRPr>
          </a:p>
        </p:txBody>
      </p:sp>
      <p:sp>
        <p:nvSpPr>
          <p:cNvPr id="25" name="PlaceHolder 4"/>
          <p:cNvSpPr>
            <a:spLocks noGrp="1"/>
          </p:cNvSpPr>
          <p:nvPr>
            <p:ph type="body"/>
          </p:nvPr>
        </p:nvSpPr>
        <p:spPr>
          <a:xfrm>
            <a:off x="4664160" y="4428000"/>
            <a:ext cx="3625200" cy="1694880"/>
          </a:xfrm>
          <a:prstGeom prst="rect">
            <a:avLst/>
          </a:prstGeom>
        </p:spPr>
        <p:txBody>
          <a:bodyPr lIns="0" rIns="0" tIns="0" bIns="0">
            <a:normAutofit/>
          </a:bodyPr>
          <a:p>
            <a:endParaRPr b="0" lang="de-DE" sz="2400" spc="-1" strike="noStrike">
              <a:solidFill>
                <a:srgbClr val="000000"/>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857160" y="1285920"/>
            <a:ext cx="7429320" cy="1142640"/>
          </a:xfrm>
          <a:prstGeom prst="rect">
            <a:avLst/>
          </a:prstGeom>
        </p:spPr>
        <p:txBody>
          <a:bodyPr lIns="0" rIns="0" tIns="0" bIns="0" anchor="ctr"/>
          <a:p>
            <a:endParaRPr b="0" lang="de-DE" sz="3600" spc="-1" strike="noStrike">
              <a:solidFill>
                <a:srgbClr val="000000"/>
              </a:solidFill>
              <a:latin typeface="Arial"/>
            </a:endParaRPr>
          </a:p>
        </p:txBody>
      </p:sp>
      <p:sp>
        <p:nvSpPr>
          <p:cNvPr id="27" name="PlaceHolder 2"/>
          <p:cNvSpPr>
            <a:spLocks noGrp="1"/>
          </p:cNvSpPr>
          <p:nvPr>
            <p:ph type="body"/>
          </p:nvPr>
        </p:nvSpPr>
        <p:spPr>
          <a:xfrm>
            <a:off x="857160" y="2571840"/>
            <a:ext cx="3625200" cy="1694880"/>
          </a:xfrm>
          <a:prstGeom prst="rect">
            <a:avLst/>
          </a:prstGeom>
        </p:spPr>
        <p:txBody>
          <a:bodyPr lIns="0" rIns="0" tIns="0" bIns="0">
            <a:normAutofit/>
          </a:bodyPr>
          <a:p>
            <a:endParaRPr b="0" lang="de-DE" sz="2400" spc="-1" strike="noStrike">
              <a:solidFill>
                <a:srgbClr val="000000"/>
              </a:solidFill>
              <a:latin typeface="Arial"/>
            </a:endParaRPr>
          </a:p>
        </p:txBody>
      </p:sp>
      <p:sp>
        <p:nvSpPr>
          <p:cNvPr id="28" name="PlaceHolder 3"/>
          <p:cNvSpPr>
            <a:spLocks noGrp="1"/>
          </p:cNvSpPr>
          <p:nvPr>
            <p:ph type="body"/>
          </p:nvPr>
        </p:nvSpPr>
        <p:spPr>
          <a:xfrm>
            <a:off x="4664160" y="2571840"/>
            <a:ext cx="3625200" cy="1694880"/>
          </a:xfrm>
          <a:prstGeom prst="rect">
            <a:avLst/>
          </a:prstGeom>
        </p:spPr>
        <p:txBody>
          <a:bodyPr lIns="0" rIns="0" tIns="0" bIns="0">
            <a:normAutofit/>
          </a:bodyPr>
          <a:p>
            <a:endParaRPr b="0" lang="de-DE" sz="2400" spc="-1" strike="noStrike">
              <a:solidFill>
                <a:srgbClr val="000000"/>
              </a:solidFill>
              <a:latin typeface="Arial"/>
            </a:endParaRPr>
          </a:p>
        </p:txBody>
      </p:sp>
      <p:sp>
        <p:nvSpPr>
          <p:cNvPr id="29" name="PlaceHolder 4"/>
          <p:cNvSpPr>
            <a:spLocks noGrp="1"/>
          </p:cNvSpPr>
          <p:nvPr>
            <p:ph type="body"/>
          </p:nvPr>
        </p:nvSpPr>
        <p:spPr>
          <a:xfrm>
            <a:off x="857160" y="4428000"/>
            <a:ext cx="7429320" cy="1694880"/>
          </a:xfrm>
          <a:prstGeom prst="rect">
            <a:avLst/>
          </a:prstGeom>
        </p:spPr>
        <p:txBody>
          <a:bodyPr lIns="0" rIns="0" tIns="0" bIns="0">
            <a:normAutofit/>
          </a:bodyPr>
          <a:p>
            <a:endParaRPr b="0" lang="de-DE" sz="2400" spc="-1" strike="noStrike">
              <a:solidFill>
                <a:srgbClr val="000000"/>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 Id="rId9" Type="http://schemas.openxmlformats.org/officeDocument/2006/relationships/slideLayout" Target="../slideLayouts/slideLayout6.xml"/><Relationship Id="rId10" Type="http://schemas.openxmlformats.org/officeDocument/2006/relationships/slideLayout" Target="../slideLayouts/slideLayout7.xml"/><Relationship Id="rId11" Type="http://schemas.openxmlformats.org/officeDocument/2006/relationships/slideLayout" Target="../slideLayouts/slideLayout8.xml"/><Relationship Id="rId12" Type="http://schemas.openxmlformats.org/officeDocument/2006/relationships/slideLayout" Target="../slideLayouts/slideLayout9.xml"/><Relationship Id="rId13" Type="http://schemas.openxmlformats.org/officeDocument/2006/relationships/slideLayout" Target="../slideLayouts/slideLayout10.xml"/><Relationship Id="rId14" Type="http://schemas.openxmlformats.org/officeDocument/2006/relationships/slideLayout" Target="../slideLayouts/slideLayout11.xml"/><Relationship Id="rId15"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3.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4.pn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5.png"/><Relationship Id="rId3" Type="http://schemas.openxmlformats.org/officeDocument/2006/relationships/slideLayout" Target="../slideLayouts/slideLayout37.xml"/><Relationship Id="rId4" Type="http://schemas.openxmlformats.org/officeDocument/2006/relationships/slideLayout" Target="../slideLayouts/slideLayout38.xml"/><Relationship Id="rId5" Type="http://schemas.openxmlformats.org/officeDocument/2006/relationships/slideLayout" Target="../slideLayouts/slideLayout39.xml"/><Relationship Id="rId6" Type="http://schemas.openxmlformats.org/officeDocument/2006/relationships/slideLayout" Target="../slideLayouts/slideLayout40.xml"/><Relationship Id="rId7" Type="http://schemas.openxmlformats.org/officeDocument/2006/relationships/slideLayout" Target="../slideLayouts/slideLayout41.xml"/><Relationship Id="rId8" Type="http://schemas.openxmlformats.org/officeDocument/2006/relationships/slideLayout" Target="../slideLayouts/slideLayout42.xml"/><Relationship Id="rId9" Type="http://schemas.openxmlformats.org/officeDocument/2006/relationships/slideLayout" Target="../slideLayouts/slideLayout43.xml"/><Relationship Id="rId10" Type="http://schemas.openxmlformats.org/officeDocument/2006/relationships/slideLayout" Target="../slideLayouts/slideLayout44.xml"/><Relationship Id="rId11" Type="http://schemas.openxmlformats.org/officeDocument/2006/relationships/slideLayout" Target="../slideLayouts/slideLayout45.xml"/><Relationship Id="rId12" Type="http://schemas.openxmlformats.org/officeDocument/2006/relationships/slideLayout" Target="../slideLayouts/slideLayout46.xml"/><Relationship Id="rId13" Type="http://schemas.openxmlformats.org/officeDocument/2006/relationships/slideLayout" Target="../slideLayouts/slideLayout47.xml"/><Relationship Id="rId14" Type="http://schemas.openxmlformats.org/officeDocument/2006/relationships/slideLayout" Target="../slideLayouts/slideLayout4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0" name="Grafik 6" descr=""/>
          <p:cNvPicPr/>
          <p:nvPr/>
        </p:nvPicPr>
        <p:blipFill>
          <a:blip r:embed="rId2"/>
          <a:stretch/>
        </p:blipFill>
        <p:spPr>
          <a:xfrm>
            <a:off x="1440" y="0"/>
            <a:ext cx="9142200" cy="6857640"/>
          </a:xfrm>
          <a:prstGeom prst="rect">
            <a:avLst/>
          </a:prstGeom>
          <a:ln w="9360">
            <a:noFill/>
          </a:ln>
        </p:spPr>
      </p:pic>
      <p:grpSp>
        <p:nvGrpSpPr>
          <p:cNvPr id="1" name="Group 1"/>
          <p:cNvGrpSpPr/>
          <p:nvPr/>
        </p:nvGrpSpPr>
        <p:grpSpPr>
          <a:xfrm>
            <a:off x="0" y="2076480"/>
            <a:ext cx="8642160" cy="4781160"/>
            <a:chOff x="0" y="2076480"/>
            <a:chExt cx="8642160" cy="4781160"/>
          </a:xfrm>
        </p:grpSpPr>
        <p:sp>
          <p:nvSpPr>
            <p:cNvPr id="2" name="CustomShape 2"/>
            <p:cNvSpPr/>
            <p:nvPr/>
          </p:nvSpPr>
          <p:spPr>
            <a:xfrm>
              <a:off x="0" y="2076480"/>
              <a:ext cx="8143560" cy="4781160"/>
            </a:xfrm>
            <a:prstGeom prst="rect">
              <a:avLst/>
            </a:prstGeom>
            <a:solidFill>
              <a:srgbClr val="006699"/>
            </a:solidFill>
            <a:ln w="9360">
              <a:noFill/>
            </a:ln>
          </p:spPr>
          <p:style>
            <a:lnRef idx="0"/>
            <a:fillRef idx="0"/>
            <a:effectRef idx="0"/>
            <a:fontRef idx="minor"/>
          </p:style>
        </p:sp>
        <p:sp>
          <p:nvSpPr>
            <p:cNvPr id="3" name="CustomShape 3"/>
            <p:cNvSpPr/>
            <p:nvPr/>
          </p:nvSpPr>
          <p:spPr>
            <a:xfrm>
              <a:off x="7628040" y="2076480"/>
              <a:ext cx="1012320" cy="1012320"/>
            </a:xfrm>
            <a:prstGeom prst="ellipse">
              <a:avLst/>
            </a:prstGeom>
            <a:solidFill>
              <a:srgbClr val="006699"/>
            </a:solidFill>
            <a:ln w="9360">
              <a:noFill/>
            </a:ln>
          </p:spPr>
          <p:style>
            <a:lnRef idx="0"/>
            <a:fillRef idx="0"/>
            <a:effectRef idx="0"/>
            <a:fontRef idx="minor"/>
          </p:style>
        </p:sp>
        <p:sp>
          <p:nvSpPr>
            <p:cNvPr id="4" name="CustomShape 4"/>
            <p:cNvSpPr/>
            <p:nvPr/>
          </p:nvSpPr>
          <p:spPr>
            <a:xfrm>
              <a:off x="4896000" y="2571840"/>
              <a:ext cx="3746160" cy="4285800"/>
            </a:xfrm>
            <a:prstGeom prst="rect">
              <a:avLst/>
            </a:prstGeom>
            <a:solidFill>
              <a:srgbClr val="006699"/>
            </a:solidFill>
            <a:ln w="9360">
              <a:noFill/>
            </a:ln>
          </p:spPr>
          <p:style>
            <a:lnRef idx="0"/>
            <a:fillRef idx="0"/>
            <a:effectRef idx="0"/>
            <a:fontRef idx="minor"/>
          </p:style>
        </p:sp>
      </p:grpSp>
      <p:pic>
        <p:nvPicPr>
          <p:cNvPr id="5" name="Grafik 15" descr=""/>
          <p:cNvPicPr/>
          <p:nvPr/>
        </p:nvPicPr>
        <p:blipFill>
          <a:blip r:embed="rId3"/>
          <a:stretch/>
        </p:blipFill>
        <p:spPr>
          <a:xfrm>
            <a:off x="216000" y="216000"/>
            <a:ext cx="4652640" cy="1368000"/>
          </a:xfrm>
          <a:prstGeom prst="rect">
            <a:avLst/>
          </a:prstGeom>
          <a:ln w="9360">
            <a:noFill/>
          </a:ln>
        </p:spPr>
      </p:pic>
      <p:sp>
        <p:nvSpPr>
          <p:cNvPr id="6" name="PlaceHolder 5"/>
          <p:cNvSpPr>
            <a:spLocks noGrp="1"/>
          </p:cNvSpPr>
          <p:nvPr>
            <p:ph type="title"/>
          </p:nvPr>
        </p:nvSpPr>
        <p:spPr>
          <a:xfrm>
            <a:off x="1643040" y="2928960"/>
            <a:ext cx="6143400" cy="1255320"/>
          </a:xfrm>
          <a:prstGeom prst="rect">
            <a:avLst/>
          </a:prstGeom>
        </p:spPr>
        <p:txBody>
          <a:bodyPr lIns="90000" rIns="90000" tIns="45000" bIns="45000"/>
          <a:p>
            <a:pPr>
              <a:lnSpc>
                <a:spcPct val="100000"/>
              </a:lnSpc>
            </a:pPr>
            <a:r>
              <a:rPr b="0" lang="de-DE" sz="3600" spc="-1" strike="noStrike">
                <a:solidFill>
                  <a:srgbClr val="ffffff"/>
                </a:solidFill>
                <a:latin typeface="Arial"/>
                <a:ea typeface="Arial"/>
              </a:rPr>
              <a:t>Titelmasterformat durch Klicken bearbeiten</a:t>
            </a:r>
            <a:endParaRPr b="0" lang="de-DE" sz="3600" spc="-1" strike="noStrike">
              <a:solidFill>
                <a:srgbClr val="000000"/>
              </a:solidFill>
              <a:latin typeface="Arial"/>
            </a:endParaRPr>
          </a:p>
        </p:txBody>
      </p:sp>
      <p:sp>
        <p:nvSpPr>
          <p:cNvPr id="7" name="PlaceHolder 6"/>
          <p:cNvSpPr>
            <a:spLocks noGrp="1"/>
          </p:cNvSpPr>
          <p:nvPr>
            <p:ph type="ftr"/>
          </p:nvPr>
        </p:nvSpPr>
        <p:spPr>
          <a:xfrm>
            <a:off x="1643040" y="6000840"/>
            <a:ext cx="4376520" cy="720360"/>
          </a:xfrm>
          <a:prstGeom prst="rect">
            <a:avLst/>
          </a:prstGeom>
        </p:spPr>
        <p:txBody>
          <a:bodyPr lIns="90000" rIns="90000" tIns="45000" bIns="45000" anchor="ctr"/>
          <a:p>
            <a:endParaRPr b="0" lang="en-US" sz="2400" spc="-1" strike="noStrike">
              <a:latin typeface="Times New Roman"/>
            </a:endParaRPr>
          </a:p>
        </p:txBody>
      </p:sp>
      <p:sp>
        <p:nvSpPr>
          <p:cNvPr id="8" name="PlaceHolder 7"/>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de-DE" sz="3200" spc="-1" strike="noStrike">
                <a:solidFill>
                  <a:srgbClr val="000000"/>
                </a:solidFill>
                <a:latin typeface="Calibri"/>
              </a:rPr>
              <a:t>Click to edit the outline text format</a:t>
            </a:r>
            <a:endParaRPr b="0" lang="de-DE" sz="3200" spc="-1" strike="noStrike">
              <a:solidFill>
                <a:srgbClr val="000000"/>
              </a:solidFill>
              <a:latin typeface="Calibri"/>
            </a:endParaRPr>
          </a:p>
          <a:p>
            <a:pPr lvl="1" marL="864000" indent="-324000">
              <a:spcBef>
                <a:spcPts val="1134"/>
              </a:spcBef>
              <a:buClr>
                <a:srgbClr val="000000"/>
              </a:buClr>
              <a:buSzPct val="75000"/>
              <a:buFont typeface="Symbol" charset="2"/>
              <a:buChar char=""/>
            </a:pPr>
            <a:r>
              <a:rPr b="0" lang="de-DE" sz="2400" spc="-1" strike="noStrike">
                <a:solidFill>
                  <a:srgbClr val="000000"/>
                </a:solidFill>
                <a:latin typeface="Calibri"/>
              </a:rPr>
              <a:t>Second Outline Level</a:t>
            </a:r>
            <a:endParaRPr b="0" lang="de-DE" sz="2400" spc="-1" strike="noStrike">
              <a:solidFill>
                <a:srgbClr val="000000"/>
              </a:solidFill>
              <a:latin typeface="Calibri"/>
            </a:endParaRPr>
          </a:p>
          <a:p>
            <a:pPr lvl="2" marL="1296000" indent="-288000">
              <a:spcBef>
                <a:spcPts val="850"/>
              </a:spcBef>
              <a:buClr>
                <a:srgbClr val="000000"/>
              </a:buClr>
              <a:buSzPct val="45000"/>
              <a:buFont typeface="Wingdings" charset="2"/>
              <a:buChar char=""/>
            </a:pPr>
            <a:r>
              <a:rPr b="0" lang="de-DE" sz="2000" spc="-1" strike="noStrike">
                <a:solidFill>
                  <a:srgbClr val="000000"/>
                </a:solidFill>
                <a:latin typeface="Calibri"/>
              </a:rPr>
              <a:t>Third Outline Level</a:t>
            </a:r>
            <a:endParaRPr b="0" lang="de-DE" sz="2000" spc="-1" strike="noStrike">
              <a:solidFill>
                <a:srgbClr val="000000"/>
              </a:solidFill>
              <a:latin typeface="Calibri"/>
            </a:endParaRPr>
          </a:p>
          <a:p>
            <a:pPr lvl="3" marL="1728000" indent="-216000">
              <a:spcBef>
                <a:spcPts val="567"/>
              </a:spcBef>
              <a:buClr>
                <a:srgbClr val="000000"/>
              </a:buClr>
              <a:buSzPct val="75000"/>
              <a:buFont typeface="Symbol" charset="2"/>
              <a:buChar char=""/>
            </a:pPr>
            <a:r>
              <a:rPr b="0" lang="de-DE" sz="2000" spc="-1" strike="noStrike">
                <a:solidFill>
                  <a:srgbClr val="000000"/>
                </a:solidFill>
                <a:latin typeface="Calibri"/>
              </a:rPr>
              <a:t>Fourth Outline Level</a:t>
            </a:r>
            <a:endParaRPr b="0" lang="de-DE" sz="2000" spc="-1" strike="noStrike">
              <a:solidFill>
                <a:srgbClr val="000000"/>
              </a:solidFill>
              <a:latin typeface="Calibri"/>
            </a:endParaRPr>
          </a:p>
          <a:p>
            <a:pPr lvl="4" marL="2160000" indent="-216000">
              <a:spcBef>
                <a:spcPts val="283"/>
              </a:spcBef>
              <a:buClr>
                <a:srgbClr val="000000"/>
              </a:buClr>
              <a:buSzPct val="45000"/>
              <a:buFont typeface="Wingdings" charset="2"/>
              <a:buChar char=""/>
            </a:pPr>
            <a:r>
              <a:rPr b="0" lang="de-DE" sz="2000" spc="-1" strike="noStrike">
                <a:solidFill>
                  <a:srgbClr val="000000"/>
                </a:solidFill>
                <a:latin typeface="Calibri"/>
              </a:rPr>
              <a:t>Fifth Outline Level</a:t>
            </a:r>
            <a:endParaRPr b="0" lang="de-DE" sz="2000" spc="-1" strike="noStrike">
              <a:solidFill>
                <a:srgbClr val="000000"/>
              </a:solidFill>
              <a:latin typeface="Calibri"/>
            </a:endParaRPr>
          </a:p>
          <a:p>
            <a:pPr lvl="5" marL="2592000" indent="-216000">
              <a:spcBef>
                <a:spcPts val="283"/>
              </a:spcBef>
              <a:buClr>
                <a:srgbClr val="000000"/>
              </a:buClr>
              <a:buSzPct val="45000"/>
              <a:buFont typeface="Wingdings" charset="2"/>
              <a:buChar char=""/>
            </a:pPr>
            <a:r>
              <a:rPr b="0" lang="de-DE" sz="2000" spc="-1" strike="noStrike">
                <a:solidFill>
                  <a:srgbClr val="000000"/>
                </a:solidFill>
                <a:latin typeface="Calibri"/>
              </a:rPr>
              <a:t>Sixth Outline Level</a:t>
            </a:r>
            <a:endParaRPr b="0" lang="de-DE" sz="2000" spc="-1" strike="noStrike">
              <a:solidFill>
                <a:srgbClr val="000000"/>
              </a:solidFill>
              <a:latin typeface="Calibri"/>
            </a:endParaRPr>
          </a:p>
          <a:p>
            <a:pPr lvl="6" marL="3024000" indent="-216000">
              <a:spcBef>
                <a:spcPts val="283"/>
              </a:spcBef>
              <a:buClr>
                <a:srgbClr val="000000"/>
              </a:buClr>
              <a:buSzPct val="45000"/>
              <a:buFont typeface="Wingdings" charset="2"/>
              <a:buChar char=""/>
            </a:pPr>
            <a:r>
              <a:rPr b="0" lang="de-DE" sz="2000" spc="-1" strike="noStrike">
                <a:solidFill>
                  <a:srgbClr val="000000"/>
                </a:solidFill>
                <a:latin typeface="Calibri"/>
              </a:rPr>
              <a:t>Seventh Outline Level</a:t>
            </a:r>
            <a:endParaRPr b="0" lang="de-DE" sz="20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45" name="Group 1"/>
          <p:cNvGrpSpPr/>
          <p:nvPr/>
        </p:nvGrpSpPr>
        <p:grpSpPr>
          <a:xfrm>
            <a:off x="0" y="857160"/>
            <a:ext cx="8642160" cy="6000480"/>
            <a:chOff x="0" y="857160"/>
            <a:chExt cx="8642160" cy="6000480"/>
          </a:xfrm>
        </p:grpSpPr>
        <p:sp>
          <p:nvSpPr>
            <p:cNvPr id="46" name="CustomShape 2"/>
            <p:cNvSpPr/>
            <p:nvPr/>
          </p:nvSpPr>
          <p:spPr>
            <a:xfrm>
              <a:off x="0" y="857160"/>
              <a:ext cx="8143560" cy="6000480"/>
            </a:xfrm>
            <a:prstGeom prst="rect">
              <a:avLst/>
            </a:prstGeom>
            <a:solidFill>
              <a:srgbClr val="dee7ec"/>
            </a:solidFill>
            <a:ln w="9360">
              <a:noFill/>
            </a:ln>
          </p:spPr>
          <p:style>
            <a:lnRef idx="0"/>
            <a:fillRef idx="0"/>
            <a:effectRef idx="0"/>
            <a:fontRef idx="minor"/>
          </p:style>
        </p:sp>
        <p:sp>
          <p:nvSpPr>
            <p:cNvPr id="47" name="CustomShape 3"/>
            <p:cNvSpPr/>
            <p:nvPr/>
          </p:nvSpPr>
          <p:spPr>
            <a:xfrm>
              <a:off x="7628400" y="858240"/>
              <a:ext cx="1011600" cy="1269360"/>
            </a:xfrm>
            <a:prstGeom prst="ellipse">
              <a:avLst/>
            </a:prstGeom>
            <a:solidFill>
              <a:srgbClr val="dee7ec"/>
            </a:solidFill>
            <a:ln w="9360">
              <a:noFill/>
            </a:ln>
          </p:spPr>
          <p:style>
            <a:lnRef idx="0"/>
            <a:fillRef idx="0"/>
            <a:effectRef idx="0"/>
            <a:fontRef idx="minor"/>
          </p:style>
        </p:sp>
        <p:sp>
          <p:nvSpPr>
            <p:cNvPr id="48" name="CustomShape 4"/>
            <p:cNvSpPr/>
            <p:nvPr/>
          </p:nvSpPr>
          <p:spPr>
            <a:xfrm>
              <a:off x="4895640" y="1478880"/>
              <a:ext cx="3746520" cy="5378760"/>
            </a:xfrm>
            <a:prstGeom prst="rect">
              <a:avLst/>
            </a:prstGeom>
            <a:solidFill>
              <a:srgbClr val="dee7ec"/>
            </a:solidFill>
            <a:ln w="9360">
              <a:noFill/>
            </a:ln>
          </p:spPr>
          <p:style>
            <a:lnRef idx="0"/>
            <a:fillRef idx="0"/>
            <a:effectRef idx="0"/>
            <a:fontRef idx="minor"/>
          </p:style>
        </p:sp>
      </p:grpSp>
      <p:pic>
        <p:nvPicPr>
          <p:cNvPr id="49" name="Grafik 12" descr=""/>
          <p:cNvPicPr/>
          <p:nvPr/>
        </p:nvPicPr>
        <p:blipFill>
          <a:blip r:embed="rId2"/>
          <a:stretch/>
        </p:blipFill>
        <p:spPr>
          <a:xfrm>
            <a:off x="216000" y="216000"/>
            <a:ext cx="394920" cy="396360"/>
          </a:xfrm>
          <a:prstGeom prst="rect">
            <a:avLst/>
          </a:prstGeom>
          <a:ln w="9360">
            <a:noFill/>
          </a:ln>
        </p:spPr>
      </p:pic>
      <p:sp>
        <p:nvSpPr>
          <p:cNvPr id="50" name="PlaceHolder 5"/>
          <p:cNvSpPr>
            <a:spLocks noGrp="1"/>
          </p:cNvSpPr>
          <p:nvPr>
            <p:ph type="title"/>
          </p:nvPr>
        </p:nvSpPr>
        <p:spPr>
          <a:xfrm>
            <a:off x="857160" y="1285920"/>
            <a:ext cx="7429320" cy="1142640"/>
          </a:xfrm>
          <a:prstGeom prst="rect">
            <a:avLst/>
          </a:prstGeom>
        </p:spPr>
        <p:txBody>
          <a:bodyPr lIns="90000" rIns="90000" tIns="45000" bIns="45000" anchor="ctr"/>
          <a:p>
            <a:pPr>
              <a:lnSpc>
                <a:spcPct val="100000"/>
              </a:lnSpc>
            </a:pPr>
            <a:r>
              <a:rPr b="0" lang="de-DE" sz="3600" spc="-1" strike="noStrike">
                <a:solidFill>
                  <a:srgbClr val="000000"/>
                </a:solidFill>
                <a:latin typeface="Arial"/>
              </a:rPr>
              <a:t>Titelmasterformat durch Klicken bearbeiten</a:t>
            </a:r>
            <a:endParaRPr b="0" lang="de-DE" sz="3600" spc="-1" strike="noStrike">
              <a:solidFill>
                <a:srgbClr val="000000"/>
              </a:solidFill>
              <a:latin typeface="Arial"/>
            </a:endParaRPr>
          </a:p>
        </p:txBody>
      </p:sp>
      <p:sp>
        <p:nvSpPr>
          <p:cNvPr id="51" name="PlaceHolder 6"/>
          <p:cNvSpPr>
            <a:spLocks noGrp="1"/>
          </p:cNvSpPr>
          <p:nvPr>
            <p:ph type="body"/>
          </p:nvPr>
        </p:nvSpPr>
        <p:spPr>
          <a:xfrm>
            <a:off x="857160" y="2571840"/>
            <a:ext cx="7429320" cy="3553920"/>
          </a:xfrm>
          <a:prstGeom prst="rect">
            <a:avLst/>
          </a:prstGeom>
        </p:spPr>
        <p:txBody>
          <a:bodyPr/>
          <a:p>
            <a:pPr marL="343080" indent="-342720">
              <a:lnSpc>
                <a:spcPct val="100000"/>
              </a:lnSpc>
              <a:spcBef>
                <a:spcPts val="479"/>
              </a:spcBef>
            </a:pPr>
            <a:r>
              <a:rPr b="0" lang="de-DE" sz="2400" spc="-1" strike="noStrike">
                <a:solidFill>
                  <a:srgbClr val="000000"/>
                </a:solidFill>
                <a:latin typeface="Arial"/>
              </a:rPr>
              <a:t>Textmasterformate durch Klicken bearbeiten</a:t>
            </a:r>
            <a:endParaRPr b="0" lang="de-DE" sz="2400" spc="-1" strike="noStrike">
              <a:solidFill>
                <a:srgbClr val="000000"/>
              </a:solidFill>
              <a:latin typeface="Arial"/>
            </a:endParaRPr>
          </a:p>
          <a:p>
            <a:pPr lvl="1" marL="743040" indent="-285480">
              <a:lnSpc>
                <a:spcPct val="100000"/>
              </a:lnSpc>
              <a:spcBef>
                <a:spcPts val="400"/>
              </a:spcBef>
              <a:buClr>
                <a:srgbClr val="006699"/>
              </a:buClr>
              <a:buSzPct val="120000"/>
              <a:buFont typeface="Arial"/>
              <a:buChar char="•"/>
            </a:pPr>
            <a:r>
              <a:rPr b="0" lang="de-DE" sz="2000" spc="-1" strike="noStrike">
                <a:solidFill>
                  <a:srgbClr val="000000"/>
                </a:solidFill>
                <a:latin typeface="Arial"/>
              </a:rPr>
              <a:t>Zweite Ebene</a:t>
            </a:r>
            <a:endParaRPr b="0" lang="de-DE" sz="2000" spc="-1" strike="noStrike">
              <a:solidFill>
                <a:srgbClr val="000000"/>
              </a:solidFill>
              <a:latin typeface="Arial"/>
            </a:endParaRPr>
          </a:p>
          <a:p>
            <a:pPr lvl="2" marL="1143000" indent="-228240">
              <a:lnSpc>
                <a:spcPct val="100000"/>
              </a:lnSpc>
              <a:spcBef>
                <a:spcPts val="360"/>
              </a:spcBef>
              <a:buClr>
                <a:srgbClr val="006699"/>
              </a:buClr>
              <a:buSzPct val="120000"/>
              <a:buFont typeface="Symbol"/>
              <a:buChar char="-"/>
            </a:pPr>
            <a:r>
              <a:rPr b="0" lang="de-DE" sz="1800" spc="-1" strike="noStrike">
                <a:solidFill>
                  <a:srgbClr val="000000"/>
                </a:solidFill>
                <a:latin typeface="Arial"/>
              </a:rPr>
              <a:t>Dritte Ebene</a:t>
            </a:r>
            <a:endParaRPr b="0" lang="de-DE" sz="1800" spc="-1" strike="noStrike">
              <a:solidFill>
                <a:srgbClr val="000000"/>
              </a:solidFill>
              <a:latin typeface="Arial"/>
            </a:endParaRPr>
          </a:p>
          <a:p>
            <a:pPr lvl="3" marL="1600200" indent="-228240">
              <a:lnSpc>
                <a:spcPct val="100000"/>
              </a:lnSpc>
              <a:spcBef>
                <a:spcPts val="320"/>
              </a:spcBef>
              <a:buClr>
                <a:srgbClr val="000000"/>
              </a:buClr>
              <a:buFont typeface="Arial"/>
              <a:buChar char="–"/>
            </a:pPr>
            <a:r>
              <a:rPr b="0" lang="de-DE" sz="1600" spc="-1" strike="noStrike">
                <a:solidFill>
                  <a:srgbClr val="000000"/>
                </a:solidFill>
                <a:latin typeface="Arial"/>
              </a:rPr>
              <a:t>Vierte Ebene</a:t>
            </a:r>
            <a:endParaRPr b="0" lang="de-DE" sz="1600" spc="-1" strike="noStrike">
              <a:solidFill>
                <a:srgbClr val="000000"/>
              </a:solidFill>
              <a:latin typeface="Calibri"/>
            </a:endParaRPr>
          </a:p>
        </p:txBody>
      </p:sp>
      <p:sp>
        <p:nvSpPr>
          <p:cNvPr id="52" name="PlaceHolder 7"/>
          <p:cNvSpPr>
            <a:spLocks noGrp="1"/>
          </p:cNvSpPr>
          <p:nvPr>
            <p:ph type="dt"/>
          </p:nvPr>
        </p:nvSpPr>
        <p:spPr>
          <a:xfrm>
            <a:off x="857160" y="6356520"/>
            <a:ext cx="1630080" cy="364680"/>
          </a:xfrm>
          <a:prstGeom prst="rect">
            <a:avLst/>
          </a:prstGeom>
        </p:spPr>
        <p:txBody>
          <a:bodyPr anchor="ctr"/>
          <a:p>
            <a:pPr>
              <a:lnSpc>
                <a:spcPct val="100000"/>
              </a:lnSpc>
            </a:pPr>
            <a:fld id="{BCE7525D-6129-4720-AF19-23B69249B955}" type="datetime">
              <a:rPr b="0" lang="en-US" sz="1200" spc="-1" strike="noStrike">
                <a:solidFill>
                  <a:srgbClr val="8b9fb9"/>
                </a:solidFill>
                <a:latin typeface="Arial"/>
              </a:rPr>
              <a:t>6/10/19</a:t>
            </a:fld>
            <a:endParaRPr b="0" lang="en-US" sz="1200" spc="-1" strike="noStrike">
              <a:latin typeface="Times New Roman"/>
            </a:endParaRPr>
          </a:p>
        </p:txBody>
      </p:sp>
      <p:sp>
        <p:nvSpPr>
          <p:cNvPr id="53" name="PlaceHolder 8"/>
          <p:cNvSpPr>
            <a:spLocks noGrp="1"/>
          </p:cNvSpPr>
          <p:nvPr>
            <p:ph type="ftr"/>
          </p:nvPr>
        </p:nvSpPr>
        <p:spPr>
          <a:xfrm>
            <a:off x="3124080" y="6356520"/>
            <a:ext cx="2895120" cy="364680"/>
          </a:xfrm>
          <a:prstGeom prst="rect">
            <a:avLst/>
          </a:prstGeom>
        </p:spPr>
        <p:txBody>
          <a:bodyPr anchor="ctr"/>
          <a:p>
            <a:endParaRPr b="0" lang="en-US" sz="2400" spc="-1" strike="noStrike">
              <a:latin typeface="Times New Roman"/>
            </a:endParaRPr>
          </a:p>
        </p:txBody>
      </p:sp>
      <p:sp>
        <p:nvSpPr>
          <p:cNvPr id="54" name="PlaceHolder 9"/>
          <p:cNvSpPr>
            <a:spLocks noGrp="1"/>
          </p:cNvSpPr>
          <p:nvPr>
            <p:ph type="sldNum"/>
          </p:nvPr>
        </p:nvSpPr>
        <p:spPr>
          <a:xfrm>
            <a:off x="6553080" y="6356520"/>
            <a:ext cx="1733040" cy="364680"/>
          </a:xfrm>
          <a:prstGeom prst="rect">
            <a:avLst/>
          </a:prstGeom>
        </p:spPr>
        <p:txBody>
          <a:bodyPr anchor="ctr"/>
          <a:p>
            <a:pPr algn="r">
              <a:lnSpc>
                <a:spcPct val="100000"/>
              </a:lnSpc>
            </a:pPr>
            <a:fld id="{6A8F7DAF-F91B-4A75-BD8E-C017252733AC}" type="slidenum">
              <a:rPr b="0" lang="en-US" sz="1200" spc="-1" strike="noStrike">
                <a:solidFill>
                  <a:srgbClr val="8b9fb9"/>
                </a:solidFill>
                <a:latin typeface="Arial"/>
              </a:rPr>
              <a:t>&lt;number&gt;</a:t>
            </a:fld>
            <a:endParaRPr b="0" lang="en-US" sz="12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91" name="Group 1"/>
          <p:cNvGrpSpPr/>
          <p:nvPr/>
        </p:nvGrpSpPr>
        <p:grpSpPr>
          <a:xfrm>
            <a:off x="0" y="857160"/>
            <a:ext cx="8642160" cy="6000480"/>
            <a:chOff x="0" y="857160"/>
            <a:chExt cx="8642160" cy="6000480"/>
          </a:xfrm>
        </p:grpSpPr>
        <p:sp>
          <p:nvSpPr>
            <p:cNvPr id="92" name="CustomShape 2"/>
            <p:cNvSpPr/>
            <p:nvPr/>
          </p:nvSpPr>
          <p:spPr>
            <a:xfrm>
              <a:off x="0" y="857160"/>
              <a:ext cx="8143560" cy="6000480"/>
            </a:xfrm>
            <a:prstGeom prst="rect">
              <a:avLst/>
            </a:prstGeom>
            <a:solidFill>
              <a:srgbClr val="dee7ec"/>
            </a:solidFill>
            <a:ln w="9360">
              <a:noFill/>
            </a:ln>
          </p:spPr>
          <p:style>
            <a:lnRef idx="0"/>
            <a:fillRef idx="0"/>
            <a:effectRef idx="0"/>
            <a:fontRef idx="minor"/>
          </p:style>
        </p:sp>
        <p:sp>
          <p:nvSpPr>
            <p:cNvPr id="93" name="CustomShape 3"/>
            <p:cNvSpPr/>
            <p:nvPr/>
          </p:nvSpPr>
          <p:spPr>
            <a:xfrm>
              <a:off x="7628400" y="858240"/>
              <a:ext cx="1011600" cy="1269360"/>
            </a:xfrm>
            <a:prstGeom prst="ellipse">
              <a:avLst/>
            </a:prstGeom>
            <a:solidFill>
              <a:srgbClr val="dee7ec"/>
            </a:solidFill>
            <a:ln w="9360">
              <a:noFill/>
            </a:ln>
          </p:spPr>
          <p:style>
            <a:lnRef idx="0"/>
            <a:fillRef idx="0"/>
            <a:effectRef idx="0"/>
            <a:fontRef idx="minor"/>
          </p:style>
        </p:sp>
        <p:sp>
          <p:nvSpPr>
            <p:cNvPr id="94" name="CustomShape 4"/>
            <p:cNvSpPr/>
            <p:nvPr/>
          </p:nvSpPr>
          <p:spPr>
            <a:xfrm>
              <a:off x="4895640" y="1478880"/>
              <a:ext cx="3746520" cy="5378760"/>
            </a:xfrm>
            <a:prstGeom prst="rect">
              <a:avLst/>
            </a:prstGeom>
            <a:solidFill>
              <a:srgbClr val="dee7ec"/>
            </a:solidFill>
            <a:ln w="9360">
              <a:noFill/>
            </a:ln>
          </p:spPr>
          <p:style>
            <a:lnRef idx="0"/>
            <a:fillRef idx="0"/>
            <a:effectRef idx="0"/>
            <a:fontRef idx="minor"/>
          </p:style>
        </p:sp>
      </p:grpSp>
      <p:pic>
        <p:nvPicPr>
          <p:cNvPr id="95" name="Grafik 12" descr=""/>
          <p:cNvPicPr/>
          <p:nvPr/>
        </p:nvPicPr>
        <p:blipFill>
          <a:blip r:embed="rId2"/>
          <a:stretch/>
        </p:blipFill>
        <p:spPr>
          <a:xfrm>
            <a:off x="216000" y="216000"/>
            <a:ext cx="394920" cy="396360"/>
          </a:xfrm>
          <a:prstGeom prst="rect">
            <a:avLst/>
          </a:prstGeom>
          <a:ln w="9360">
            <a:noFill/>
          </a:ln>
        </p:spPr>
      </p:pic>
      <p:sp>
        <p:nvSpPr>
          <p:cNvPr id="96" name="PlaceHolder 5"/>
          <p:cNvSpPr>
            <a:spLocks noGrp="1"/>
          </p:cNvSpPr>
          <p:nvPr>
            <p:ph type="title"/>
          </p:nvPr>
        </p:nvSpPr>
        <p:spPr>
          <a:xfrm>
            <a:off x="457200" y="273600"/>
            <a:ext cx="8229240" cy="1144800"/>
          </a:xfrm>
          <a:prstGeom prst="rect">
            <a:avLst/>
          </a:prstGeom>
        </p:spPr>
        <p:txBody>
          <a:bodyPr lIns="0" rIns="0" tIns="0" bIns="0" anchor="ctr"/>
          <a:p>
            <a:r>
              <a:rPr b="0" lang="de-DE" sz="3600" spc="-1" strike="noStrike">
                <a:solidFill>
                  <a:srgbClr val="000000"/>
                </a:solidFill>
                <a:latin typeface="Arial"/>
              </a:rPr>
              <a:t>Click to edit the title text format</a:t>
            </a:r>
            <a:endParaRPr b="0" lang="de-DE" sz="3600" spc="-1" strike="noStrike">
              <a:solidFill>
                <a:srgbClr val="000000"/>
              </a:solidFill>
              <a:latin typeface="Arial"/>
            </a:endParaRPr>
          </a:p>
        </p:txBody>
      </p:sp>
      <p:sp>
        <p:nvSpPr>
          <p:cNvPr id="97" name="PlaceHolder 6"/>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de-DE" sz="2400" spc="-1" strike="noStrike">
                <a:solidFill>
                  <a:srgbClr val="000000"/>
                </a:solidFill>
                <a:latin typeface="Arial"/>
              </a:rPr>
              <a:t>Click to edit the outline text format</a:t>
            </a:r>
            <a:endParaRPr b="0" lang="de-DE" sz="2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de-DE" sz="1800" spc="-1" strike="noStrike">
                <a:solidFill>
                  <a:srgbClr val="000000"/>
                </a:solidFill>
                <a:latin typeface="Arial"/>
              </a:rPr>
              <a:t>Second Outline Level</a:t>
            </a:r>
            <a:endParaRPr b="0" lang="de-DE"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de-DE" sz="1600" spc="-1" strike="noStrike">
                <a:solidFill>
                  <a:srgbClr val="000000"/>
                </a:solidFill>
                <a:latin typeface="Arial"/>
              </a:rPr>
              <a:t>Third Outline Level</a:t>
            </a:r>
            <a:endParaRPr b="0" lang="de-DE" sz="16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de-DE" sz="2000" spc="-1" strike="noStrike">
                <a:solidFill>
                  <a:srgbClr val="000000"/>
                </a:solidFill>
                <a:latin typeface="Calibri"/>
              </a:rPr>
              <a:t>Fourth Outline Level</a:t>
            </a:r>
            <a:endParaRPr b="0" lang="de-DE" sz="2000" spc="-1" strike="noStrike">
              <a:solidFill>
                <a:srgbClr val="000000"/>
              </a:solidFill>
              <a:latin typeface="Calibri"/>
            </a:endParaRPr>
          </a:p>
          <a:p>
            <a:pPr lvl="4" marL="2160000" indent="-216000">
              <a:spcBef>
                <a:spcPts val="283"/>
              </a:spcBef>
              <a:buClr>
                <a:srgbClr val="000000"/>
              </a:buClr>
              <a:buSzPct val="45000"/>
              <a:buFont typeface="Wingdings" charset="2"/>
              <a:buChar char=""/>
            </a:pPr>
            <a:r>
              <a:rPr b="0" lang="de-DE" sz="2000" spc="-1" strike="noStrike">
                <a:solidFill>
                  <a:srgbClr val="000000"/>
                </a:solidFill>
                <a:latin typeface="Calibri"/>
              </a:rPr>
              <a:t>Fifth Outline Level</a:t>
            </a:r>
            <a:endParaRPr b="0" lang="de-DE" sz="2000" spc="-1" strike="noStrike">
              <a:solidFill>
                <a:srgbClr val="000000"/>
              </a:solidFill>
              <a:latin typeface="Calibri"/>
            </a:endParaRPr>
          </a:p>
          <a:p>
            <a:pPr lvl="5" marL="2592000" indent="-216000">
              <a:spcBef>
                <a:spcPts val="283"/>
              </a:spcBef>
              <a:buClr>
                <a:srgbClr val="000000"/>
              </a:buClr>
              <a:buSzPct val="45000"/>
              <a:buFont typeface="Wingdings" charset="2"/>
              <a:buChar char=""/>
            </a:pPr>
            <a:r>
              <a:rPr b="0" lang="de-DE" sz="2000" spc="-1" strike="noStrike">
                <a:solidFill>
                  <a:srgbClr val="000000"/>
                </a:solidFill>
                <a:latin typeface="Calibri"/>
              </a:rPr>
              <a:t>Sixth Outline Level</a:t>
            </a:r>
            <a:endParaRPr b="0" lang="de-DE" sz="2000" spc="-1" strike="noStrike">
              <a:solidFill>
                <a:srgbClr val="000000"/>
              </a:solidFill>
              <a:latin typeface="Calibri"/>
            </a:endParaRPr>
          </a:p>
          <a:p>
            <a:pPr lvl="6" marL="3024000" indent="-216000">
              <a:spcBef>
                <a:spcPts val="283"/>
              </a:spcBef>
              <a:buClr>
                <a:srgbClr val="000000"/>
              </a:buClr>
              <a:buSzPct val="45000"/>
              <a:buFont typeface="Wingdings" charset="2"/>
              <a:buChar char=""/>
            </a:pPr>
            <a:r>
              <a:rPr b="0" lang="de-DE" sz="2000" spc="-1" strike="noStrike">
                <a:solidFill>
                  <a:srgbClr val="000000"/>
                </a:solidFill>
                <a:latin typeface="Calibri"/>
              </a:rPr>
              <a:t>Seventh Outline Level</a:t>
            </a:r>
            <a:endParaRPr b="0" lang="de-DE" sz="20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134" name="Group 1"/>
          <p:cNvGrpSpPr/>
          <p:nvPr/>
        </p:nvGrpSpPr>
        <p:grpSpPr>
          <a:xfrm>
            <a:off x="0" y="857160"/>
            <a:ext cx="8642160" cy="6000480"/>
            <a:chOff x="0" y="857160"/>
            <a:chExt cx="8642160" cy="6000480"/>
          </a:xfrm>
        </p:grpSpPr>
        <p:sp>
          <p:nvSpPr>
            <p:cNvPr id="135" name="CustomShape 2"/>
            <p:cNvSpPr/>
            <p:nvPr/>
          </p:nvSpPr>
          <p:spPr>
            <a:xfrm>
              <a:off x="0" y="857160"/>
              <a:ext cx="8143560" cy="6000480"/>
            </a:xfrm>
            <a:prstGeom prst="rect">
              <a:avLst/>
            </a:prstGeom>
            <a:solidFill>
              <a:srgbClr val="dee7ec"/>
            </a:solidFill>
            <a:ln w="9360">
              <a:noFill/>
            </a:ln>
          </p:spPr>
          <p:style>
            <a:lnRef idx="0"/>
            <a:fillRef idx="0"/>
            <a:effectRef idx="0"/>
            <a:fontRef idx="minor"/>
          </p:style>
        </p:sp>
        <p:sp>
          <p:nvSpPr>
            <p:cNvPr id="136" name="CustomShape 3"/>
            <p:cNvSpPr/>
            <p:nvPr/>
          </p:nvSpPr>
          <p:spPr>
            <a:xfrm>
              <a:off x="7628400" y="858240"/>
              <a:ext cx="1011600" cy="1269360"/>
            </a:xfrm>
            <a:prstGeom prst="ellipse">
              <a:avLst/>
            </a:prstGeom>
            <a:solidFill>
              <a:srgbClr val="dee7ec"/>
            </a:solidFill>
            <a:ln w="9360">
              <a:noFill/>
            </a:ln>
          </p:spPr>
          <p:style>
            <a:lnRef idx="0"/>
            <a:fillRef idx="0"/>
            <a:effectRef idx="0"/>
            <a:fontRef idx="minor"/>
          </p:style>
        </p:sp>
        <p:sp>
          <p:nvSpPr>
            <p:cNvPr id="137" name="CustomShape 4"/>
            <p:cNvSpPr/>
            <p:nvPr/>
          </p:nvSpPr>
          <p:spPr>
            <a:xfrm>
              <a:off x="4895640" y="1478880"/>
              <a:ext cx="3746520" cy="5378760"/>
            </a:xfrm>
            <a:prstGeom prst="rect">
              <a:avLst/>
            </a:prstGeom>
            <a:solidFill>
              <a:srgbClr val="dee7ec"/>
            </a:solidFill>
            <a:ln w="9360">
              <a:noFill/>
            </a:ln>
          </p:spPr>
          <p:style>
            <a:lnRef idx="0"/>
            <a:fillRef idx="0"/>
            <a:effectRef idx="0"/>
            <a:fontRef idx="minor"/>
          </p:style>
        </p:sp>
      </p:grpSp>
      <p:pic>
        <p:nvPicPr>
          <p:cNvPr id="138" name="Grafik 12" descr=""/>
          <p:cNvPicPr/>
          <p:nvPr/>
        </p:nvPicPr>
        <p:blipFill>
          <a:blip r:embed="rId2"/>
          <a:stretch/>
        </p:blipFill>
        <p:spPr>
          <a:xfrm>
            <a:off x="216000" y="216000"/>
            <a:ext cx="394920" cy="396360"/>
          </a:xfrm>
          <a:prstGeom prst="rect">
            <a:avLst/>
          </a:prstGeom>
          <a:ln w="9360">
            <a:noFill/>
          </a:ln>
        </p:spPr>
      </p:pic>
      <p:sp>
        <p:nvSpPr>
          <p:cNvPr id="139" name="PlaceHolder 5"/>
          <p:cNvSpPr>
            <a:spLocks noGrp="1"/>
          </p:cNvSpPr>
          <p:nvPr>
            <p:ph type="title"/>
          </p:nvPr>
        </p:nvSpPr>
        <p:spPr>
          <a:xfrm>
            <a:off x="1143000" y="1122480"/>
            <a:ext cx="6857640" cy="2387160"/>
          </a:xfrm>
          <a:prstGeom prst="rect">
            <a:avLst/>
          </a:prstGeom>
        </p:spPr>
        <p:txBody>
          <a:bodyPr lIns="90000" rIns="90000" tIns="45000" bIns="45000" anchor="b"/>
          <a:p>
            <a:pPr algn="ctr">
              <a:lnSpc>
                <a:spcPct val="100000"/>
              </a:lnSpc>
            </a:pPr>
            <a:r>
              <a:rPr b="0" lang="de-DE" sz="6000" spc="-1" strike="noStrike">
                <a:solidFill>
                  <a:srgbClr val="000000"/>
                </a:solidFill>
                <a:latin typeface="Arial"/>
              </a:rPr>
              <a:t>Mastertitelformat bearbeiten</a:t>
            </a:r>
            <a:endParaRPr b="0" lang="de-DE" sz="6000" spc="-1" strike="noStrike">
              <a:solidFill>
                <a:srgbClr val="000000"/>
              </a:solidFill>
              <a:latin typeface="Arial"/>
            </a:endParaRPr>
          </a:p>
        </p:txBody>
      </p:sp>
      <p:sp>
        <p:nvSpPr>
          <p:cNvPr id="140" name="PlaceHolder 6"/>
          <p:cNvSpPr>
            <a:spLocks noGrp="1"/>
          </p:cNvSpPr>
          <p:nvPr>
            <p:ph type="dt"/>
          </p:nvPr>
        </p:nvSpPr>
        <p:spPr>
          <a:xfrm>
            <a:off x="457200" y="6356520"/>
            <a:ext cx="2133360" cy="364680"/>
          </a:xfrm>
          <a:prstGeom prst="rect">
            <a:avLst/>
          </a:prstGeom>
        </p:spPr>
        <p:txBody>
          <a:bodyPr anchor="ctr"/>
          <a:p>
            <a:pPr>
              <a:lnSpc>
                <a:spcPct val="100000"/>
              </a:lnSpc>
            </a:pPr>
            <a:fld id="{A8710E41-E042-49B8-A4EA-4CBF93E43AE1}" type="datetime">
              <a:rPr b="0" lang="en-US" sz="1200" spc="-1" strike="noStrike">
                <a:solidFill>
                  <a:srgbClr val="8b8b8b"/>
                </a:solidFill>
                <a:latin typeface="Calibri"/>
              </a:rPr>
              <a:t>6/10/19</a:t>
            </a:fld>
            <a:endParaRPr b="0" lang="en-US" sz="1200" spc="-1" strike="noStrike">
              <a:latin typeface="Times New Roman"/>
            </a:endParaRPr>
          </a:p>
        </p:txBody>
      </p:sp>
      <p:sp>
        <p:nvSpPr>
          <p:cNvPr id="141" name="PlaceHolder 7"/>
          <p:cNvSpPr>
            <a:spLocks noGrp="1"/>
          </p:cNvSpPr>
          <p:nvPr>
            <p:ph type="ftr"/>
          </p:nvPr>
        </p:nvSpPr>
        <p:spPr>
          <a:xfrm>
            <a:off x="3124080" y="6356520"/>
            <a:ext cx="2895120" cy="364680"/>
          </a:xfrm>
          <a:prstGeom prst="rect">
            <a:avLst/>
          </a:prstGeom>
        </p:spPr>
        <p:txBody>
          <a:bodyPr anchor="ctr"/>
          <a:p>
            <a:endParaRPr b="0" lang="en-US" sz="2400" spc="-1" strike="noStrike">
              <a:latin typeface="Times New Roman"/>
            </a:endParaRPr>
          </a:p>
        </p:txBody>
      </p:sp>
      <p:sp>
        <p:nvSpPr>
          <p:cNvPr id="142" name="PlaceHolder 8"/>
          <p:cNvSpPr>
            <a:spLocks noGrp="1"/>
          </p:cNvSpPr>
          <p:nvPr>
            <p:ph type="sldNum"/>
          </p:nvPr>
        </p:nvSpPr>
        <p:spPr>
          <a:xfrm>
            <a:off x="6553080" y="6356520"/>
            <a:ext cx="2133360" cy="364680"/>
          </a:xfrm>
          <a:prstGeom prst="rect">
            <a:avLst/>
          </a:prstGeom>
        </p:spPr>
        <p:txBody>
          <a:bodyPr anchor="ctr"/>
          <a:p>
            <a:pPr algn="r">
              <a:lnSpc>
                <a:spcPct val="100000"/>
              </a:lnSpc>
            </a:pPr>
            <a:fld id="{5F43D4A3-D5BC-4B40-9519-F14089E95B30}" type="slidenum">
              <a:rPr b="0" lang="en-US" sz="1200" spc="-1" strike="noStrike">
                <a:solidFill>
                  <a:srgbClr val="8b8b8b"/>
                </a:solidFill>
                <a:latin typeface="Calibri"/>
              </a:rPr>
              <a:t>&lt;number&gt;</a:t>
            </a:fld>
            <a:endParaRPr b="0" lang="en-US" sz="1200" spc="-1" strike="noStrike">
              <a:latin typeface="Times New Roman"/>
            </a:endParaRPr>
          </a:p>
        </p:txBody>
      </p:sp>
      <p:sp>
        <p:nvSpPr>
          <p:cNvPr id="143" name="PlaceHolder 9"/>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de-DE" sz="2400" spc="-1" strike="noStrike">
                <a:solidFill>
                  <a:srgbClr val="000000"/>
                </a:solidFill>
                <a:latin typeface="Arial"/>
              </a:rPr>
              <a:t>Click to edit the outline text format</a:t>
            </a:r>
            <a:endParaRPr b="0" lang="de-DE" sz="2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de-DE" sz="1800" spc="-1" strike="noStrike">
                <a:solidFill>
                  <a:srgbClr val="000000"/>
                </a:solidFill>
                <a:latin typeface="Arial"/>
              </a:rPr>
              <a:t>Second Outline Level</a:t>
            </a:r>
            <a:endParaRPr b="0" lang="de-DE"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de-DE" sz="1600" spc="-1" strike="noStrike">
                <a:solidFill>
                  <a:srgbClr val="000000"/>
                </a:solidFill>
                <a:latin typeface="Arial"/>
              </a:rPr>
              <a:t>Third Outline Level</a:t>
            </a:r>
            <a:endParaRPr b="0" lang="de-DE" sz="16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de-DE" sz="2000" spc="-1" strike="noStrike">
                <a:solidFill>
                  <a:srgbClr val="000000"/>
                </a:solidFill>
                <a:latin typeface="Calibri"/>
              </a:rPr>
              <a:t>Fourth Outline Level</a:t>
            </a:r>
            <a:endParaRPr b="0" lang="de-DE" sz="2000" spc="-1" strike="noStrike">
              <a:solidFill>
                <a:srgbClr val="000000"/>
              </a:solidFill>
              <a:latin typeface="Calibri"/>
            </a:endParaRPr>
          </a:p>
          <a:p>
            <a:pPr lvl="4" marL="2160000" indent="-216000">
              <a:spcBef>
                <a:spcPts val="283"/>
              </a:spcBef>
              <a:buClr>
                <a:srgbClr val="000000"/>
              </a:buClr>
              <a:buSzPct val="45000"/>
              <a:buFont typeface="Wingdings" charset="2"/>
              <a:buChar char=""/>
            </a:pPr>
            <a:r>
              <a:rPr b="0" lang="de-DE" sz="2000" spc="-1" strike="noStrike">
                <a:solidFill>
                  <a:srgbClr val="000000"/>
                </a:solidFill>
                <a:latin typeface="Calibri"/>
              </a:rPr>
              <a:t>Fifth Outline Level</a:t>
            </a:r>
            <a:endParaRPr b="0" lang="de-DE" sz="2000" spc="-1" strike="noStrike">
              <a:solidFill>
                <a:srgbClr val="000000"/>
              </a:solidFill>
              <a:latin typeface="Calibri"/>
            </a:endParaRPr>
          </a:p>
          <a:p>
            <a:pPr lvl="5" marL="2592000" indent="-216000">
              <a:spcBef>
                <a:spcPts val="283"/>
              </a:spcBef>
              <a:buClr>
                <a:srgbClr val="000000"/>
              </a:buClr>
              <a:buSzPct val="45000"/>
              <a:buFont typeface="Wingdings" charset="2"/>
              <a:buChar char=""/>
            </a:pPr>
            <a:r>
              <a:rPr b="0" lang="de-DE" sz="2000" spc="-1" strike="noStrike">
                <a:solidFill>
                  <a:srgbClr val="000000"/>
                </a:solidFill>
                <a:latin typeface="Calibri"/>
              </a:rPr>
              <a:t>Sixth Outline Level</a:t>
            </a:r>
            <a:endParaRPr b="0" lang="de-DE" sz="2000" spc="-1" strike="noStrike">
              <a:solidFill>
                <a:srgbClr val="000000"/>
              </a:solidFill>
              <a:latin typeface="Calibri"/>
            </a:endParaRPr>
          </a:p>
          <a:p>
            <a:pPr lvl="6" marL="3024000" indent="-216000">
              <a:spcBef>
                <a:spcPts val="283"/>
              </a:spcBef>
              <a:buClr>
                <a:srgbClr val="000000"/>
              </a:buClr>
              <a:buSzPct val="45000"/>
              <a:buFont typeface="Wingdings" charset="2"/>
              <a:buChar char=""/>
            </a:pPr>
            <a:r>
              <a:rPr b="0" lang="de-DE" sz="2000" spc="-1" strike="noStrike">
                <a:solidFill>
                  <a:srgbClr val="000000"/>
                </a:solidFill>
                <a:latin typeface="Calibri"/>
              </a:rPr>
              <a:t>Seventh Outline Level</a:t>
            </a:r>
            <a:endParaRPr b="0" lang="de-DE" sz="20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 id="2147483699"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23.xml"/>
</Relationships>
</file>

<file path=ppt/slides/_rels/slide11.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2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3.xml"/>
</Relationships>
</file>

<file path=ppt/slides/_rels/slide13.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image" Target="../media/image9.png"/><Relationship Id="rId3" Type="http://schemas.openxmlformats.org/officeDocument/2006/relationships/slideLayout" Target="../slideLayouts/slideLayout23.xml"/>
</Relationships>
</file>

<file path=ppt/slides/_rels/slide14.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2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23.xml"/>
</Relationships>
</file>

<file path=ppt/slides/_rels/slide16.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23.xml"/>
</Relationships>
</file>

<file path=ppt/slides/_rels/slide17.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image" Target="../media/image13.png"/><Relationship Id="rId3" Type="http://schemas.openxmlformats.org/officeDocument/2006/relationships/slideLayout" Target="../slideLayouts/slideLayout23.xml"/>
</Relationships>
</file>

<file path=ppt/slides/_rels/slide18.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image" Target="../media/image15.png"/><Relationship Id="rId3" Type="http://schemas.openxmlformats.org/officeDocument/2006/relationships/slideLayout" Target="../slideLayouts/slideLayout23.xml"/>
</Relationships>
</file>

<file path=ppt/slides/_rels/slide19.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2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23.xml"/>
</Relationships>
</file>

<file path=ppt/slides/_rels/slide21.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slideLayout" Target="../slideLayouts/slideLayout23.xml"/>
</Relationships>
</file>

<file path=ppt/slides/_rels/slide22.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slideLayout" Target="../slideLayouts/slideLayout23.xml"/>
</Relationships>
</file>

<file path=ppt/slides/_rels/slide23.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slideLayout" Target="../slideLayouts/slideLayout23.xml"/>
</Relationships>
</file>

<file path=ppt/slides/_rels/slide24.xml.rels><?xml version="1.0" encoding="UTF-8"?>
<Relationships xmlns="http://schemas.openxmlformats.org/package/2006/relationships"><Relationship Id="rId1" Type="http://schemas.openxmlformats.org/officeDocument/2006/relationships/image" Target="../media/image21.png"/><Relationship Id="rId2" Type="http://schemas.openxmlformats.org/officeDocument/2006/relationships/image" Target="../media/image22.png"/><Relationship Id="rId3" Type="http://schemas.openxmlformats.org/officeDocument/2006/relationships/slideLayout" Target="../slideLayouts/slideLayout23.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23.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23.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2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6" name="TextShape 1"/>
          <p:cNvSpPr txBox="1"/>
          <p:nvPr/>
        </p:nvSpPr>
        <p:spPr>
          <a:xfrm>
            <a:off x="1643040" y="2928960"/>
            <a:ext cx="6143400" cy="1255320"/>
          </a:xfrm>
          <a:prstGeom prst="rect">
            <a:avLst/>
          </a:prstGeom>
          <a:noFill/>
          <a:ln>
            <a:noFill/>
          </a:ln>
        </p:spPr>
        <p:txBody>
          <a:bodyPr/>
          <a:p>
            <a:r>
              <a:rPr b="1" lang="de-DE" sz="2850" spc="-1" strike="noStrike">
                <a:solidFill>
                  <a:srgbClr val="93cddd"/>
                </a:solidFill>
                <a:latin typeface="VZXUMO+NimbusSanL-Bold"/>
                <a:ea typeface="VZXUMO+NimbusSanL-Bold"/>
              </a:rPr>
              <a:t>DIPLOMA THESIS</a:t>
            </a:r>
            <a:br/>
            <a:endParaRPr b="0" lang="de-DE" sz="2850" spc="-1" strike="noStrike">
              <a:solidFill>
                <a:srgbClr val="000000"/>
              </a:solidFill>
              <a:latin typeface="Arial"/>
            </a:endParaRPr>
          </a:p>
        </p:txBody>
      </p:sp>
      <p:sp>
        <p:nvSpPr>
          <p:cNvPr id="187" name="TextShape 2"/>
          <p:cNvSpPr txBox="1"/>
          <p:nvPr/>
        </p:nvSpPr>
        <p:spPr>
          <a:xfrm>
            <a:off x="1643040" y="3717000"/>
            <a:ext cx="6214680" cy="928440"/>
          </a:xfrm>
          <a:prstGeom prst="rect">
            <a:avLst/>
          </a:prstGeom>
          <a:noFill/>
          <a:ln>
            <a:noFill/>
          </a:ln>
        </p:spPr>
        <p:txBody>
          <a:bodyPr/>
          <a:p>
            <a:r>
              <a:rPr b="1" i="1" lang="en-US" sz="3000" spc="-1" strike="noStrike">
                <a:solidFill>
                  <a:srgbClr val="ffffff"/>
                </a:solidFill>
                <a:latin typeface="Arial"/>
              </a:rPr>
              <a:t>Capturing and Visualizing Provenance Information</a:t>
            </a:r>
            <a:endParaRPr b="0" lang="en-US" sz="3000" spc="-1" strike="noStrike">
              <a:latin typeface="VZXUMO+NimbusSanL-Bold"/>
              <a:ea typeface="VZXUMO+NimbusSanL-Bold"/>
            </a:endParaRPr>
          </a:p>
          <a:p>
            <a:pPr>
              <a:lnSpc>
                <a:spcPct val="100000"/>
              </a:lnSpc>
            </a:pPr>
            <a:endParaRPr b="0" lang="en-US" sz="3000" spc="-1" strike="noStrike">
              <a:latin typeface="Arial"/>
            </a:endParaRPr>
          </a:p>
          <a:p>
            <a:r>
              <a:rPr b="0" lang="en-US" sz="2000" spc="-1" strike="noStrike">
                <a:solidFill>
                  <a:srgbClr val="93cddd"/>
                </a:solidFill>
                <a:latin typeface="Arial"/>
                <a:ea typeface="VZXUMO+NimbusSanL-Bold"/>
              </a:rPr>
              <a:t>Fenghong Zhang, Bsc.</a:t>
            </a:r>
            <a:endParaRPr b="0" lang="en-US" sz="2000" spc="-1" strike="noStrike">
              <a:latin typeface="VZXUMO+NimbusSanL-Bold"/>
              <a:ea typeface="VZXUMO+NimbusSanL-Bold"/>
            </a:endParaRPr>
          </a:p>
          <a:p>
            <a:r>
              <a:rPr b="0" lang="en-US" sz="2000" spc="-1" strike="noStrike">
                <a:solidFill>
                  <a:srgbClr val="93cddd"/>
                </a:solidFill>
                <a:latin typeface="Arial"/>
                <a:ea typeface="VZXUMO+NimbusSanL-Bold"/>
              </a:rPr>
              <a:t>Software Engineering and Internet Computing</a:t>
            </a:r>
            <a:endParaRPr b="0" lang="en-US" sz="2000" spc="-1" strike="noStrike">
              <a:latin typeface="VZXUMO+NimbusSanL-Bold"/>
              <a:ea typeface="VZXUMO+NimbusSanL-Bold"/>
            </a:endParaRPr>
          </a:p>
          <a:p>
            <a:r>
              <a:rPr b="0" lang="en-US" sz="1350" spc="-1" strike="noStrike">
                <a:solidFill>
                  <a:srgbClr val="93cddd"/>
                </a:solidFill>
                <a:latin typeface="VZXUMO+NimbusSanL-Bold"/>
                <a:ea typeface="VZXUMO+NimbusSanL-Bold"/>
              </a:rPr>
              <a:t>e1425097@student.tuwien.ac.at</a:t>
            </a:r>
            <a:endParaRPr b="0" lang="en-US" sz="1350" spc="-1" strike="noStrike">
              <a:latin typeface="WZPMEP+NimbusSanL-Regu"/>
              <a:ea typeface="WZPMEP+NimbusSanL-Regu"/>
            </a:endParaRPr>
          </a:p>
          <a:p>
            <a:pPr algn="ctr"/>
            <a:endParaRPr b="0" lang="en-US" sz="1350" spc="-1" strike="noStrike">
              <a:latin typeface="VZXUMO+NimbusSanL-Bold"/>
              <a:ea typeface="VZXUMO+NimbusSanL-Bold"/>
            </a:endParaRPr>
          </a:p>
        </p:txBody>
      </p:sp>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4" name="TextShape 1"/>
          <p:cNvSpPr txBox="1"/>
          <p:nvPr/>
        </p:nvSpPr>
        <p:spPr>
          <a:xfrm>
            <a:off x="731520" y="46080"/>
            <a:ext cx="7703640" cy="1142640"/>
          </a:xfrm>
          <a:prstGeom prst="rect">
            <a:avLst/>
          </a:prstGeom>
          <a:noFill/>
          <a:ln>
            <a:noFill/>
          </a:ln>
        </p:spPr>
        <p:txBody>
          <a:bodyPr lIns="0" rIns="0" tIns="0" bIns="0" anchor="ctr"/>
          <a:p>
            <a:r>
              <a:rPr b="0" lang="de-DE" sz="2400" spc="-1" strike="noStrike">
                <a:solidFill>
                  <a:srgbClr val="000000"/>
                </a:solidFill>
                <a:latin typeface="Arial"/>
                <a:ea typeface="AR PL SungtiL GB"/>
              </a:rPr>
              <a:t>Theoretical Basis</a:t>
            </a:r>
            <a:r>
              <a:rPr b="0" lang="de-DE" sz="4000" spc="-1" strike="noStrike">
                <a:solidFill>
                  <a:srgbClr val="000000"/>
                </a:solidFill>
                <a:latin typeface="Arial"/>
                <a:ea typeface="AR PL SungtiL GB"/>
              </a:rPr>
              <a:t>—</a:t>
            </a:r>
            <a:r>
              <a:rPr b="0" lang="de-DE" sz="2400" spc="-1" strike="noStrike">
                <a:solidFill>
                  <a:srgbClr val="000000"/>
                </a:solidFill>
                <a:latin typeface="Arial"/>
                <a:ea typeface="AR PL SungtiL GB"/>
              </a:rPr>
              <a:t>Provenance and Ontology</a:t>
            </a:r>
            <a:endParaRPr b="0" lang="de-DE" sz="2400" spc="-1" strike="noStrike">
              <a:solidFill>
                <a:srgbClr val="000000"/>
              </a:solidFill>
              <a:latin typeface="Arial"/>
            </a:endParaRPr>
          </a:p>
        </p:txBody>
      </p:sp>
      <p:sp>
        <p:nvSpPr>
          <p:cNvPr id="205" name="TextShape 2"/>
          <p:cNvSpPr txBox="1"/>
          <p:nvPr/>
        </p:nvSpPr>
        <p:spPr>
          <a:xfrm>
            <a:off x="1005840" y="1005840"/>
            <a:ext cx="7040880" cy="1097280"/>
          </a:xfrm>
          <a:prstGeom prst="rect">
            <a:avLst/>
          </a:prstGeom>
          <a:noFill/>
          <a:ln>
            <a:noFill/>
          </a:ln>
        </p:spPr>
        <p:txBody>
          <a:bodyPr lIns="90000" rIns="90000" tIns="45000" bIns="45000"/>
          <a:p>
            <a:r>
              <a:rPr b="0" lang="en-US" sz="2000" spc="-1" strike="noStrike">
                <a:latin typeface="KECXIM+LMRoman10-Regular"/>
                <a:ea typeface="KECXIM+LMRoman10-Regular"/>
              </a:rPr>
              <a:t>Pre-publication is the state before the publication of the data and making the results publicly accessible by uploading it to a data repository.[5] </a:t>
            </a:r>
            <a:endParaRPr b="0" lang="en-US" sz="2000" spc="-1" strike="noStrike">
              <a:latin typeface="KECXIM+LMRoman10-Regular"/>
              <a:ea typeface="KECXIM+LMRoman10-Regular"/>
            </a:endParaRPr>
          </a:p>
        </p:txBody>
      </p:sp>
      <p:pic>
        <p:nvPicPr>
          <p:cNvPr id="206" name="" descr=""/>
          <p:cNvPicPr/>
          <p:nvPr/>
        </p:nvPicPr>
        <p:blipFill>
          <a:blip r:embed="rId1"/>
          <a:stretch/>
        </p:blipFill>
        <p:spPr>
          <a:xfrm>
            <a:off x="1005840" y="2236680"/>
            <a:ext cx="6949440" cy="4255560"/>
          </a:xfrm>
          <a:prstGeom prst="rect">
            <a:avLst/>
          </a:prstGeom>
          <a:ln>
            <a:solidFill>
              <a:srgbClr val="000000"/>
            </a:solidFill>
          </a:ln>
        </p:spPr>
      </p:pic>
    </p:spTree>
  </p:cSld>
  <p:timing>
    <p:tnLst>
      <p:par>
        <p:cTn id="19" dur="indefinite" restart="never" nodeType="tmRoot">
          <p:childTnLst>
            <p:seq>
              <p:cTn id="20" dur="indefinite"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7" name="TextShape 1"/>
          <p:cNvSpPr txBox="1"/>
          <p:nvPr/>
        </p:nvSpPr>
        <p:spPr>
          <a:xfrm>
            <a:off x="731520" y="46080"/>
            <a:ext cx="7703640" cy="1142640"/>
          </a:xfrm>
          <a:prstGeom prst="rect">
            <a:avLst/>
          </a:prstGeom>
          <a:noFill/>
          <a:ln>
            <a:noFill/>
          </a:ln>
        </p:spPr>
        <p:txBody>
          <a:bodyPr lIns="0" rIns="0" tIns="0" bIns="0" anchor="ctr"/>
          <a:p>
            <a:r>
              <a:rPr b="0" lang="de-DE" sz="2400" spc="-1" strike="noStrike">
                <a:solidFill>
                  <a:srgbClr val="000000"/>
                </a:solidFill>
                <a:latin typeface="Arial"/>
                <a:ea typeface="AR PL SungtiL GB"/>
              </a:rPr>
              <a:t>Theoretical Basis</a:t>
            </a:r>
            <a:r>
              <a:rPr b="0" lang="de-DE" sz="4000" spc="-1" strike="noStrike">
                <a:solidFill>
                  <a:srgbClr val="000000"/>
                </a:solidFill>
                <a:latin typeface="Arial"/>
                <a:ea typeface="AR PL SungtiL GB"/>
              </a:rPr>
              <a:t>—</a:t>
            </a:r>
            <a:r>
              <a:rPr b="0" lang="de-DE" sz="2400" spc="-1" strike="noStrike">
                <a:solidFill>
                  <a:srgbClr val="000000"/>
                </a:solidFill>
                <a:latin typeface="Arial"/>
                <a:ea typeface="AR PL SungtiL GB"/>
              </a:rPr>
              <a:t>Provenance and Ontology</a:t>
            </a:r>
            <a:endParaRPr b="0" lang="de-DE" sz="2400" spc="-1" strike="noStrike">
              <a:solidFill>
                <a:srgbClr val="000000"/>
              </a:solidFill>
              <a:latin typeface="Arial"/>
            </a:endParaRPr>
          </a:p>
        </p:txBody>
      </p:sp>
      <p:sp>
        <p:nvSpPr>
          <p:cNvPr id="208" name="TextShape 2"/>
          <p:cNvSpPr txBox="1"/>
          <p:nvPr/>
        </p:nvSpPr>
        <p:spPr>
          <a:xfrm>
            <a:off x="1005840" y="1005840"/>
            <a:ext cx="7040880" cy="1097280"/>
          </a:xfrm>
          <a:prstGeom prst="rect">
            <a:avLst/>
          </a:prstGeom>
          <a:noFill/>
          <a:ln>
            <a:noFill/>
          </a:ln>
        </p:spPr>
        <p:txBody>
          <a:bodyPr lIns="90000" rIns="90000" tIns="45000" bIns="45000"/>
          <a:p>
            <a:r>
              <a:rPr b="0" lang="en-US" sz="2000" spc="-1" strike="noStrike">
                <a:latin typeface="KECXIM+LMRoman10-Regular"/>
                <a:ea typeface="KECXIM+LMRoman10-Regular"/>
              </a:rPr>
              <a:t>Post-publication describes the phase, when the results are used for data mining or knowledge discovery. </a:t>
            </a:r>
            <a:endParaRPr b="0" lang="en-US" sz="2000" spc="-1" strike="noStrike">
              <a:latin typeface="KECXIM+LMRoman10-Regular"/>
              <a:ea typeface="KECXIM+LMRoman10-Regular"/>
            </a:endParaRPr>
          </a:p>
        </p:txBody>
      </p:sp>
      <p:pic>
        <p:nvPicPr>
          <p:cNvPr id="209" name="" descr=""/>
          <p:cNvPicPr/>
          <p:nvPr/>
        </p:nvPicPr>
        <p:blipFill>
          <a:blip r:embed="rId1"/>
          <a:stretch/>
        </p:blipFill>
        <p:spPr>
          <a:xfrm>
            <a:off x="726480" y="2190960"/>
            <a:ext cx="7686000" cy="4209840"/>
          </a:xfrm>
          <a:prstGeom prst="rect">
            <a:avLst/>
          </a:prstGeom>
          <a:ln>
            <a:solidFill>
              <a:srgbClr val="000000"/>
            </a:solidFill>
          </a:ln>
        </p:spPr>
      </p:pic>
    </p:spTree>
  </p:cSld>
  <p:timing>
    <p:tnLst>
      <p:par>
        <p:cTn id="21" dur="indefinite" restart="never" nodeType="tmRoot">
          <p:childTnLst>
            <p:seq>
              <p:cTn id="22" dur="indefinite"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0" name="TextShape 1"/>
          <p:cNvSpPr txBox="1"/>
          <p:nvPr/>
        </p:nvSpPr>
        <p:spPr>
          <a:xfrm>
            <a:off x="731520" y="46080"/>
            <a:ext cx="7703640" cy="1142640"/>
          </a:xfrm>
          <a:prstGeom prst="rect">
            <a:avLst/>
          </a:prstGeom>
          <a:noFill/>
          <a:ln>
            <a:noFill/>
          </a:ln>
        </p:spPr>
        <p:txBody>
          <a:bodyPr lIns="0" rIns="0" tIns="0" bIns="0" anchor="ctr"/>
          <a:p>
            <a:r>
              <a:rPr b="0" lang="de-DE" sz="2400" spc="-1" strike="noStrike">
                <a:solidFill>
                  <a:srgbClr val="000000"/>
                </a:solidFill>
                <a:latin typeface="Arial"/>
                <a:ea typeface="AR PL SungtiL GB"/>
              </a:rPr>
              <a:t>Theoretical Basis</a:t>
            </a:r>
            <a:r>
              <a:rPr b="0" lang="de-DE" sz="4000" spc="-1" strike="noStrike">
                <a:solidFill>
                  <a:srgbClr val="000000"/>
                </a:solidFill>
                <a:latin typeface="Arial"/>
                <a:ea typeface="AR PL SungtiL GB"/>
              </a:rPr>
              <a:t>—</a:t>
            </a:r>
            <a:r>
              <a:rPr b="0" lang="de-DE" sz="2400" spc="-1" strike="noStrike">
                <a:solidFill>
                  <a:srgbClr val="000000"/>
                </a:solidFill>
                <a:latin typeface="Arial"/>
                <a:ea typeface="AR PL SungtiL GB"/>
              </a:rPr>
              <a:t>Provenance and Ontology</a:t>
            </a:r>
            <a:endParaRPr b="0" lang="de-DE" sz="2400" spc="-1" strike="noStrike">
              <a:solidFill>
                <a:srgbClr val="000000"/>
              </a:solidFill>
              <a:latin typeface="Arial"/>
            </a:endParaRPr>
          </a:p>
        </p:txBody>
      </p:sp>
      <p:sp>
        <p:nvSpPr>
          <p:cNvPr id="211" name="TextShape 2"/>
          <p:cNvSpPr txBox="1"/>
          <p:nvPr/>
        </p:nvSpPr>
        <p:spPr>
          <a:xfrm>
            <a:off x="822960" y="2159640"/>
            <a:ext cx="7040880" cy="1863720"/>
          </a:xfrm>
          <a:prstGeom prst="rect">
            <a:avLst/>
          </a:prstGeom>
          <a:noFill/>
          <a:ln>
            <a:noFill/>
          </a:ln>
        </p:spPr>
        <p:txBody>
          <a:bodyPr lIns="90000" rIns="90000" tIns="45000" bIns="45000"/>
          <a:p>
            <a:r>
              <a:rPr b="0" lang="en-US" sz="2000" spc="-1" strike="noStrike">
                <a:latin typeface="KECXIM+LMRoman10-Regular"/>
                <a:ea typeface="KECXIM+LMRoman10-Regular"/>
              </a:rPr>
              <a:t>Before choosing which data has to be stored, we must define how data has to be structured so that they can be later recovered and understood. [6]</a:t>
            </a:r>
            <a:endParaRPr b="0" lang="en-US" sz="2000" spc="-1" strike="noStrike">
              <a:latin typeface="KECXIM+LMRoman10-Regular"/>
              <a:ea typeface="KECXIM+LMRoman10-Regular"/>
            </a:endParaRPr>
          </a:p>
          <a:p>
            <a:endParaRPr b="0" lang="en-US" sz="2000" spc="-1" strike="noStrike">
              <a:latin typeface="KECXIM+LMRoman10-Regular"/>
              <a:ea typeface="KECXIM+LMRoman10-Regular"/>
            </a:endParaRPr>
          </a:p>
          <a:p>
            <a:r>
              <a:rPr b="0" lang="en-US" sz="2000" spc="-1" strike="noStrike">
                <a:latin typeface="KECXIM+LMRoman10-Regular"/>
                <a:ea typeface="KECXIM+LMRoman10-Regular"/>
              </a:rPr>
              <a:t>Computational ontologies are a means to formally model the structure of a system.</a:t>
            </a:r>
            <a:endParaRPr b="0" lang="en-US" sz="2000" spc="-1" strike="noStrike">
              <a:latin typeface="KECXIM+LMRoman10-Regular"/>
              <a:ea typeface="KECXIM+LMRoman10-Regular"/>
            </a:endParaRPr>
          </a:p>
        </p:txBody>
      </p:sp>
    </p:spTree>
  </p:cSld>
  <p:timing>
    <p:tnLst>
      <p:par>
        <p:cTn id="23" dur="indefinite" restart="never" nodeType="tmRoot">
          <p:childTnLst>
            <p:seq>
              <p:cTn id="24" dur="indefinite"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2" name="TextShape 1"/>
          <p:cNvSpPr txBox="1"/>
          <p:nvPr/>
        </p:nvSpPr>
        <p:spPr>
          <a:xfrm>
            <a:off x="731520" y="46080"/>
            <a:ext cx="7703640" cy="1142640"/>
          </a:xfrm>
          <a:prstGeom prst="rect">
            <a:avLst/>
          </a:prstGeom>
          <a:noFill/>
          <a:ln>
            <a:noFill/>
          </a:ln>
        </p:spPr>
        <p:txBody>
          <a:bodyPr lIns="0" rIns="0" tIns="0" bIns="0" anchor="ctr"/>
          <a:p>
            <a:r>
              <a:rPr b="0" lang="de-DE" sz="2400" spc="-1" strike="noStrike">
                <a:solidFill>
                  <a:srgbClr val="000000"/>
                </a:solidFill>
                <a:latin typeface="Arial"/>
                <a:ea typeface="AR PL SungtiL GB"/>
              </a:rPr>
              <a:t>Theoretical Basis</a:t>
            </a:r>
            <a:r>
              <a:rPr b="0" lang="de-DE" sz="4000" spc="-1" strike="noStrike">
                <a:solidFill>
                  <a:srgbClr val="000000"/>
                </a:solidFill>
                <a:latin typeface="Arial"/>
                <a:ea typeface="AR PL SungtiL GB"/>
              </a:rPr>
              <a:t>—</a:t>
            </a:r>
            <a:r>
              <a:rPr b="0" lang="de-DE" sz="2400" spc="-1" strike="noStrike">
                <a:solidFill>
                  <a:srgbClr val="000000"/>
                </a:solidFill>
                <a:latin typeface="Arial"/>
                <a:ea typeface="AR PL SungtiL GB"/>
              </a:rPr>
              <a:t>Provenance and Ontology</a:t>
            </a:r>
            <a:endParaRPr b="0" lang="de-DE" sz="2400" spc="-1" strike="noStrike">
              <a:solidFill>
                <a:srgbClr val="000000"/>
              </a:solidFill>
              <a:latin typeface="Arial"/>
            </a:endParaRPr>
          </a:p>
        </p:txBody>
      </p:sp>
      <p:sp>
        <p:nvSpPr>
          <p:cNvPr id="213" name="TextShape 2"/>
          <p:cNvSpPr txBox="1"/>
          <p:nvPr/>
        </p:nvSpPr>
        <p:spPr>
          <a:xfrm>
            <a:off x="731520" y="1005840"/>
            <a:ext cx="7040880" cy="1097280"/>
          </a:xfrm>
          <a:prstGeom prst="rect">
            <a:avLst/>
          </a:prstGeom>
          <a:noFill/>
          <a:ln>
            <a:noFill/>
          </a:ln>
        </p:spPr>
        <p:txBody>
          <a:bodyPr lIns="90000" rIns="90000" tIns="45000" bIns="45000"/>
          <a:p>
            <a:r>
              <a:rPr b="0" lang="en-US" sz="2000" spc="-1" strike="noStrike">
                <a:latin typeface="KECXIM+LMRoman10-Regular"/>
                <a:ea typeface="KECXIM+LMRoman10-Regular"/>
              </a:rPr>
              <a:t>Prov-o is provided by W3C with specifications as the first official standard for tracking provenance metadata. </a:t>
            </a:r>
            <a:endParaRPr b="0" lang="en-US" sz="2000" spc="-1" strike="noStrike">
              <a:latin typeface="KECXIM+LMRoman10-Regular"/>
              <a:ea typeface="KECXIM+LMRoman10-Regular"/>
            </a:endParaRPr>
          </a:p>
        </p:txBody>
      </p:sp>
      <p:pic>
        <p:nvPicPr>
          <p:cNvPr id="214" name="" descr=""/>
          <p:cNvPicPr/>
          <p:nvPr/>
        </p:nvPicPr>
        <p:blipFill>
          <a:blip r:embed="rId1"/>
          <a:stretch/>
        </p:blipFill>
        <p:spPr>
          <a:xfrm>
            <a:off x="876600" y="2046960"/>
            <a:ext cx="5249880" cy="3165120"/>
          </a:xfrm>
          <a:prstGeom prst="rect">
            <a:avLst/>
          </a:prstGeom>
          <a:ln>
            <a:solidFill>
              <a:srgbClr val="000000"/>
            </a:solidFill>
          </a:ln>
        </p:spPr>
      </p:pic>
      <p:pic>
        <p:nvPicPr>
          <p:cNvPr id="215" name="" descr=""/>
          <p:cNvPicPr/>
          <p:nvPr/>
        </p:nvPicPr>
        <p:blipFill>
          <a:blip r:embed="rId2"/>
          <a:stretch/>
        </p:blipFill>
        <p:spPr>
          <a:xfrm>
            <a:off x="5577840" y="4150080"/>
            <a:ext cx="3004200" cy="2433600"/>
          </a:xfrm>
          <a:prstGeom prst="rect">
            <a:avLst/>
          </a:prstGeom>
          <a:ln>
            <a:solidFill>
              <a:srgbClr val="000000"/>
            </a:solidFill>
          </a:ln>
        </p:spPr>
      </p:pic>
    </p:spTree>
  </p:cSld>
  <p:timing>
    <p:tnLst>
      <p:par>
        <p:cTn id="25" dur="indefinite" restart="never" nodeType="tmRoot">
          <p:childTnLst>
            <p:seq>
              <p:cTn id="26" dur="indefinite"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6" name="TextShape 1"/>
          <p:cNvSpPr txBox="1"/>
          <p:nvPr/>
        </p:nvSpPr>
        <p:spPr>
          <a:xfrm>
            <a:off x="731520" y="46080"/>
            <a:ext cx="7703640" cy="1142640"/>
          </a:xfrm>
          <a:prstGeom prst="rect">
            <a:avLst/>
          </a:prstGeom>
          <a:noFill/>
          <a:ln>
            <a:noFill/>
          </a:ln>
        </p:spPr>
        <p:txBody>
          <a:bodyPr lIns="0" rIns="0" tIns="0" bIns="0" anchor="ctr"/>
          <a:p>
            <a:r>
              <a:rPr b="0" lang="de-DE" sz="2400" spc="-1" strike="noStrike">
                <a:solidFill>
                  <a:srgbClr val="000000"/>
                </a:solidFill>
                <a:latin typeface="Arial"/>
                <a:ea typeface="AR PL SungtiL GB"/>
              </a:rPr>
              <a:t>Library Usage</a:t>
            </a:r>
            <a:endParaRPr b="0" lang="de-DE" sz="2400" spc="-1" strike="noStrike">
              <a:solidFill>
                <a:srgbClr val="000000"/>
              </a:solidFill>
              <a:latin typeface="Arial"/>
            </a:endParaRPr>
          </a:p>
        </p:txBody>
      </p:sp>
      <p:pic>
        <p:nvPicPr>
          <p:cNvPr id="217" name="" descr=""/>
          <p:cNvPicPr/>
          <p:nvPr/>
        </p:nvPicPr>
        <p:blipFill>
          <a:blip r:embed="rId1"/>
          <a:stretch/>
        </p:blipFill>
        <p:spPr>
          <a:xfrm>
            <a:off x="91440" y="1946160"/>
            <a:ext cx="8516880" cy="3448800"/>
          </a:xfrm>
          <a:prstGeom prst="rect">
            <a:avLst/>
          </a:prstGeom>
          <a:ln>
            <a:solidFill>
              <a:srgbClr val="000000"/>
            </a:solidFill>
          </a:ln>
        </p:spPr>
      </p:pic>
    </p:spTree>
  </p:cSld>
  <p:timing>
    <p:tnLst>
      <p:par>
        <p:cTn id="27" dur="indefinite" restart="never" nodeType="tmRoot">
          <p:childTnLst>
            <p:seq>
              <p:cTn id="28" dur="indefinite"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8" name="TextShape 1"/>
          <p:cNvSpPr txBox="1"/>
          <p:nvPr/>
        </p:nvSpPr>
        <p:spPr>
          <a:xfrm>
            <a:off x="731520" y="46080"/>
            <a:ext cx="7703640" cy="1142640"/>
          </a:xfrm>
          <a:prstGeom prst="rect">
            <a:avLst/>
          </a:prstGeom>
          <a:noFill/>
          <a:ln>
            <a:noFill/>
          </a:ln>
        </p:spPr>
        <p:txBody>
          <a:bodyPr lIns="0" rIns="0" tIns="0" bIns="0" anchor="ctr"/>
          <a:p>
            <a:r>
              <a:rPr b="0" lang="de-DE" sz="2200" spc="-1" strike="noStrike">
                <a:solidFill>
                  <a:srgbClr val="000000"/>
                </a:solidFill>
                <a:latin typeface="Arial"/>
                <a:ea typeface="AR PL SungtiL GB"/>
              </a:rPr>
              <a:t>Library Usage</a:t>
            </a:r>
            <a:endParaRPr b="0" lang="de-DE" sz="2200" spc="-1" strike="noStrike">
              <a:solidFill>
                <a:srgbClr val="000000"/>
              </a:solidFill>
              <a:latin typeface="Arial"/>
            </a:endParaRPr>
          </a:p>
        </p:txBody>
      </p:sp>
      <p:sp>
        <p:nvSpPr>
          <p:cNvPr id="219" name="TextShape 2"/>
          <p:cNvSpPr txBox="1"/>
          <p:nvPr/>
        </p:nvSpPr>
        <p:spPr>
          <a:xfrm>
            <a:off x="640080" y="1371600"/>
            <a:ext cx="7589520" cy="4953600"/>
          </a:xfrm>
          <a:prstGeom prst="rect">
            <a:avLst/>
          </a:prstGeom>
          <a:noFill/>
          <a:ln>
            <a:noFill/>
          </a:ln>
        </p:spPr>
        <p:txBody>
          <a:bodyPr lIns="90000" rIns="90000" tIns="45000" bIns="45000"/>
          <a:p>
            <a:r>
              <a:rPr b="0" lang="en-US" sz="1800" spc="-1" strike="noStrike">
                <a:latin typeface="Arial"/>
              </a:rPr>
              <a:t>JGit is a Java framework with very few dependencies, and hence, it is becoming the appropriate API for embedding in any Java application.</a:t>
            </a:r>
            <a:endParaRPr b="0" lang="en-US" sz="1800" spc="-1" strike="noStrike">
              <a:latin typeface="Arial"/>
            </a:endParaRPr>
          </a:p>
          <a:p>
            <a:endParaRPr b="0" lang="en-US" sz="1800" spc="-1" strike="noStrike">
              <a:latin typeface="Arial"/>
            </a:endParaRPr>
          </a:p>
          <a:p>
            <a:r>
              <a:rPr b="0" lang="en-US" sz="1800" spc="-1" strike="noStrike">
                <a:latin typeface="Arial"/>
              </a:rPr>
              <a:t>ProvToolbox is a Java library to create Java representations of PROV-DM, and convert them between RDF, PROV-XML, PROV-N and PROV-JSON.</a:t>
            </a:r>
            <a:endParaRPr b="0" lang="en-US" sz="1800" spc="-1" strike="noStrike">
              <a:latin typeface="Arial"/>
            </a:endParaRPr>
          </a:p>
          <a:p>
            <a:endParaRPr b="0" lang="en-US" sz="1800" spc="-1" strike="noStrike">
              <a:latin typeface="Arial"/>
            </a:endParaRPr>
          </a:p>
          <a:p>
            <a:r>
              <a:rPr b="0" lang="en-US" sz="1800" spc="-1" strike="noStrike">
                <a:latin typeface="Arial"/>
              </a:rPr>
              <a:t>Strace is a diagnostic, debugging and instructional tool for Linux. It is used to monitor and control interactions between processes and the Linux kernel. </a:t>
            </a:r>
            <a:endParaRPr b="0" lang="en-US" sz="1800" spc="-1" strike="noStrike">
              <a:latin typeface="Arial"/>
            </a:endParaRPr>
          </a:p>
          <a:p>
            <a:endParaRPr b="0" lang="en-US" sz="1800" spc="-1" strike="noStrike">
              <a:latin typeface="Arial"/>
            </a:endParaRPr>
          </a:p>
          <a:p>
            <a:r>
              <a:rPr b="0" lang="en-US" sz="1800" spc="-1" strike="noStrike">
                <a:latin typeface="Arial"/>
              </a:rPr>
              <a:t>Oshi is a free Java API for collecting, retrieving and gathering information about the operating system and hardware. </a:t>
            </a:r>
            <a:endParaRPr b="0" lang="en-US" sz="1800" spc="-1" strike="noStrike">
              <a:latin typeface="Arial"/>
            </a:endParaRPr>
          </a:p>
          <a:p>
            <a:endParaRPr b="0" lang="en-US" sz="1800" spc="-1" strike="noStrike">
              <a:latin typeface="Arial"/>
            </a:endParaRPr>
          </a:p>
          <a:p>
            <a:r>
              <a:rPr b="0" lang="en-US" sz="1800" spc="-1" strike="noStrike">
                <a:latin typeface="Arial"/>
              </a:rPr>
              <a:t>Jung is an open-source Java library, it provides a common and extendable language for the modeling, analysis, and visualization of data that can be represented as a graph or network. </a:t>
            </a:r>
            <a:endParaRPr b="0" lang="en-US" sz="1800" spc="-1" strike="noStrike">
              <a:latin typeface="Arial"/>
            </a:endParaRPr>
          </a:p>
          <a:p>
            <a:endParaRPr b="0" lang="en-US" sz="1800" spc="-1" strike="noStrike">
              <a:latin typeface="Arial"/>
            </a:endParaRPr>
          </a:p>
          <a:p>
            <a:r>
              <a:rPr b="0" lang="en-US" sz="1800" spc="-1" strike="noStrike">
                <a:latin typeface="Arial"/>
              </a:rPr>
              <a:t> </a:t>
            </a:r>
            <a:endParaRPr b="0" lang="en-US" sz="1800" spc="-1" strike="noStrike">
              <a:latin typeface="Arial"/>
            </a:endParaRPr>
          </a:p>
        </p:txBody>
      </p:sp>
    </p:spTree>
  </p:cSld>
  <p:timing>
    <p:tnLst>
      <p:par>
        <p:cTn id="29" dur="indefinite" restart="never" nodeType="tmRoot">
          <p:childTnLst>
            <p:seq>
              <p:cTn id="30" dur="indefinite"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0" name="TextShape 1"/>
          <p:cNvSpPr txBox="1"/>
          <p:nvPr/>
        </p:nvSpPr>
        <p:spPr>
          <a:xfrm>
            <a:off x="731520" y="46080"/>
            <a:ext cx="7703640" cy="1142640"/>
          </a:xfrm>
          <a:prstGeom prst="rect">
            <a:avLst/>
          </a:prstGeom>
          <a:noFill/>
          <a:ln>
            <a:noFill/>
          </a:ln>
        </p:spPr>
        <p:txBody>
          <a:bodyPr lIns="0" rIns="0" tIns="0" bIns="0" anchor="ctr"/>
          <a:p>
            <a:r>
              <a:rPr b="0" lang="de-DE" sz="2200" spc="-1" strike="noStrike">
                <a:solidFill>
                  <a:srgbClr val="000000"/>
                </a:solidFill>
                <a:latin typeface="Arial"/>
                <a:ea typeface="AR PL SungtiL GB"/>
              </a:rPr>
              <a:t>Project Structure—Use Cases</a:t>
            </a:r>
            <a:endParaRPr b="0" lang="de-DE" sz="2200" spc="-1" strike="noStrike">
              <a:solidFill>
                <a:srgbClr val="000000"/>
              </a:solidFill>
              <a:latin typeface="Arial"/>
            </a:endParaRPr>
          </a:p>
        </p:txBody>
      </p:sp>
      <p:pic>
        <p:nvPicPr>
          <p:cNvPr id="221" name="" descr=""/>
          <p:cNvPicPr/>
          <p:nvPr/>
        </p:nvPicPr>
        <p:blipFill>
          <a:blip r:embed="rId1"/>
          <a:stretch/>
        </p:blipFill>
        <p:spPr>
          <a:xfrm>
            <a:off x="636840" y="982800"/>
            <a:ext cx="6678360" cy="5692320"/>
          </a:xfrm>
          <a:prstGeom prst="rect">
            <a:avLst/>
          </a:prstGeom>
          <a:ln>
            <a:solidFill>
              <a:srgbClr val="000000"/>
            </a:solidFill>
          </a:ln>
        </p:spPr>
      </p:pic>
    </p:spTree>
  </p:cSld>
  <p:timing>
    <p:tnLst>
      <p:par>
        <p:cTn id="31" dur="indefinite" restart="never" nodeType="tmRoot">
          <p:childTnLst>
            <p:seq>
              <p:cTn id="32" dur="indefinite"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2" name="TextShape 1"/>
          <p:cNvSpPr txBox="1"/>
          <p:nvPr/>
        </p:nvSpPr>
        <p:spPr>
          <a:xfrm>
            <a:off x="731520" y="46080"/>
            <a:ext cx="7703640" cy="1142640"/>
          </a:xfrm>
          <a:prstGeom prst="rect">
            <a:avLst/>
          </a:prstGeom>
          <a:noFill/>
          <a:ln>
            <a:noFill/>
          </a:ln>
        </p:spPr>
        <p:txBody>
          <a:bodyPr lIns="0" rIns="0" tIns="0" bIns="0" anchor="ctr"/>
          <a:p>
            <a:r>
              <a:rPr b="0" lang="de-DE" sz="2200" spc="-1" strike="noStrike">
                <a:solidFill>
                  <a:srgbClr val="000000"/>
                </a:solidFill>
                <a:latin typeface="Arial"/>
                <a:ea typeface="AR PL SungtiL GB"/>
              </a:rPr>
              <a:t>Project Structure—Components</a:t>
            </a:r>
            <a:endParaRPr b="0" lang="de-DE" sz="2200" spc="-1" strike="noStrike">
              <a:solidFill>
                <a:srgbClr val="000000"/>
              </a:solidFill>
              <a:latin typeface="Arial"/>
            </a:endParaRPr>
          </a:p>
        </p:txBody>
      </p:sp>
      <p:pic>
        <p:nvPicPr>
          <p:cNvPr id="223" name="" descr=""/>
          <p:cNvPicPr/>
          <p:nvPr/>
        </p:nvPicPr>
        <p:blipFill>
          <a:blip r:embed="rId1"/>
          <a:stretch/>
        </p:blipFill>
        <p:spPr>
          <a:xfrm>
            <a:off x="91440" y="848880"/>
            <a:ext cx="8516880" cy="3448800"/>
          </a:xfrm>
          <a:prstGeom prst="rect">
            <a:avLst/>
          </a:prstGeom>
          <a:ln>
            <a:solidFill>
              <a:srgbClr val="000000"/>
            </a:solidFill>
          </a:ln>
        </p:spPr>
      </p:pic>
      <p:sp>
        <p:nvSpPr>
          <p:cNvPr id="224" name="CustomShape 2"/>
          <p:cNvSpPr/>
          <p:nvPr/>
        </p:nvSpPr>
        <p:spPr>
          <a:xfrm>
            <a:off x="3474720" y="2560320"/>
            <a:ext cx="1097280" cy="822960"/>
          </a:xfrm>
          <a:prstGeom prst="rect">
            <a:avLst/>
          </a:prstGeom>
          <a:noFill/>
          <a:ln>
            <a:solidFill>
              <a:srgbClr val="ed1c24"/>
            </a:solidFill>
          </a:ln>
        </p:spPr>
        <p:style>
          <a:lnRef idx="0"/>
          <a:fillRef idx="0"/>
          <a:effectRef idx="0"/>
          <a:fontRef idx="minor"/>
        </p:style>
      </p:sp>
      <p:pic>
        <p:nvPicPr>
          <p:cNvPr id="225" name="" descr=""/>
          <p:cNvPicPr/>
          <p:nvPr/>
        </p:nvPicPr>
        <p:blipFill>
          <a:blip r:embed="rId2"/>
          <a:stretch/>
        </p:blipFill>
        <p:spPr>
          <a:xfrm>
            <a:off x="2194560" y="4297680"/>
            <a:ext cx="3933360" cy="2514240"/>
          </a:xfrm>
          <a:prstGeom prst="rect">
            <a:avLst/>
          </a:prstGeom>
          <a:ln>
            <a:solidFill>
              <a:srgbClr val="000000"/>
            </a:solidFill>
          </a:ln>
        </p:spPr>
      </p:pic>
    </p:spTree>
  </p:cSld>
  <p:timing>
    <p:tnLst>
      <p:par>
        <p:cTn id="33" dur="indefinite" restart="never" nodeType="tmRoot">
          <p:childTnLst>
            <p:seq>
              <p:cTn id="34" dur="indefinite"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6" name="TextShape 1"/>
          <p:cNvSpPr txBox="1"/>
          <p:nvPr/>
        </p:nvSpPr>
        <p:spPr>
          <a:xfrm>
            <a:off x="731520" y="46080"/>
            <a:ext cx="7703640" cy="1142640"/>
          </a:xfrm>
          <a:prstGeom prst="rect">
            <a:avLst/>
          </a:prstGeom>
          <a:noFill/>
          <a:ln>
            <a:noFill/>
          </a:ln>
        </p:spPr>
        <p:txBody>
          <a:bodyPr lIns="0" rIns="0" tIns="0" bIns="0" anchor="ctr"/>
          <a:p>
            <a:r>
              <a:rPr b="0" lang="de-DE" sz="2200" spc="-1" strike="noStrike">
                <a:solidFill>
                  <a:srgbClr val="000000"/>
                </a:solidFill>
                <a:latin typeface="Arial"/>
                <a:ea typeface="AR PL SungtiL GB"/>
              </a:rPr>
              <a:t>Project Structure—Components</a:t>
            </a:r>
            <a:endParaRPr b="0" lang="de-DE" sz="2200" spc="-1" strike="noStrike">
              <a:solidFill>
                <a:srgbClr val="000000"/>
              </a:solidFill>
              <a:latin typeface="Arial"/>
            </a:endParaRPr>
          </a:p>
        </p:txBody>
      </p:sp>
      <p:pic>
        <p:nvPicPr>
          <p:cNvPr id="227" name="" descr=""/>
          <p:cNvPicPr/>
          <p:nvPr/>
        </p:nvPicPr>
        <p:blipFill>
          <a:blip r:embed="rId1"/>
          <a:stretch/>
        </p:blipFill>
        <p:spPr>
          <a:xfrm>
            <a:off x="91440" y="848880"/>
            <a:ext cx="8516880" cy="3448800"/>
          </a:xfrm>
          <a:prstGeom prst="rect">
            <a:avLst/>
          </a:prstGeom>
          <a:ln>
            <a:solidFill>
              <a:srgbClr val="000000"/>
            </a:solidFill>
          </a:ln>
        </p:spPr>
      </p:pic>
      <p:sp>
        <p:nvSpPr>
          <p:cNvPr id="228" name="CustomShape 2"/>
          <p:cNvSpPr/>
          <p:nvPr/>
        </p:nvSpPr>
        <p:spPr>
          <a:xfrm>
            <a:off x="6492240" y="2834640"/>
            <a:ext cx="1097280" cy="822960"/>
          </a:xfrm>
          <a:prstGeom prst="rect">
            <a:avLst/>
          </a:prstGeom>
          <a:noFill/>
          <a:ln>
            <a:solidFill>
              <a:srgbClr val="ed1c24"/>
            </a:solidFill>
          </a:ln>
        </p:spPr>
        <p:style>
          <a:lnRef idx="0"/>
          <a:fillRef idx="0"/>
          <a:effectRef idx="0"/>
          <a:fontRef idx="minor"/>
        </p:style>
      </p:sp>
      <p:pic>
        <p:nvPicPr>
          <p:cNvPr id="229" name="" descr=""/>
          <p:cNvPicPr/>
          <p:nvPr/>
        </p:nvPicPr>
        <p:blipFill>
          <a:blip r:embed="rId2"/>
          <a:stretch/>
        </p:blipFill>
        <p:spPr>
          <a:xfrm>
            <a:off x="640800" y="3108960"/>
            <a:ext cx="5028480" cy="3498480"/>
          </a:xfrm>
          <a:prstGeom prst="rect">
            <a:avLst/>
          </a:prstGeom>
          <a:ln>
            <a:solidFill>
              <a:srgbClr val="000000"/>
            </a:solidFill>
          </a:ln>
        </p:spPr>
      </p:pic>
    </p:spTree>
  </p:cSld>
  <p:timing>
    <p:tnLst>
      <p:par>
        <p:cTn id="35" dur="indefinite" restart="never" nodeType="tmRoot">
          <p:childTnLst>
            <p:seq>
              <p:cTn id="36" dur="indefinite"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0" name="TextShape 1"/>
          <p:cNvSpPr txBox="1"/>
          <p:nvPr/>
        </p:nvSpPr>
        <p:spPr>
          <a:xfrm>
            <a:off x="731520" y="46080"/>
            <a:ext cx="7703640" cy="1142640"/>
          </a:xfrm>
          <a:prstGeom prst="rect">
            <a:avLst/>
          </a:prstGeom>
          <a:noFill/>
          <a:ln>
            <a:noFill/>
          </a:ln>
        </p:spPr>
        <p:txBody>
          <a:bodyPr lIns="0" rIns="0" tIns="0" bIns="0" anchor="ctr"/>
          <a:p>
            <a:r>
              <a:rPr b="0" lang="de-DE" sz="2200" spc="-1" strike="noStrike">
                <a:solidFill>
                  <a:srgbClr val="000000"/>
                </a:solidFill>
                <a:latin typeface="Arial"/>
                <a:ea typeface="AR PL SungtiL GB"/>
              </a:rPr>
              <a:t>Project Structure—Components</a:t>
            </a:r>
            <a:endParaRPr b="0" lang="de-DE" sz="2200" spc="-1" strike="noStrike">
              <a:solidFill>
                <a:srgbClr val="000000"/>
              </a:solidFill>
              <a:latin typeface="Arial"/>
            </a:endParaRPr>
          </a:p>
        </p:txBody>
      </p:sp>
      <p:pic>
        <p:nvPicPr>
          <p:cNvPr id="231" name="" descr=""/>
          <p:cNvPicPr/>
          <p:nvPr/>
        </p:nvPicPr>
        <p:blipFill>
          <a:blip r:embed="rId1"/>
          <a:stretch/>
        </p:blipFill>
        <p:spPr>
          <a:xfrm>
            <a:off x="91440" y="848880"/>
            <a:ext cx="8516880" cy="3448800"/>
          </a:xfrm>
          <a:prstGeom prst="rect">
            <a:avLst/>
          </a:prstGeom>
          <a:ln>
            <a:solidFill>
              <a:srgbClr val="000000"/>
            </a:solidFill>
          </a:ln>
        </p:spPr>
      </p:pic>
      <p:sp>
        <p:nvSpPr>
          <p:cNvPr id="232" name="CustomShape 2"/>
          <p:cNvSpPr/>
          <p:nvPr/>
        </p:nvSpPr>
        <p:spPr>
          <a:xfrm>
            <a:off x="1737360" y="2560320"/>
            <a:ext cx="1097280" cy="822960"/>
          </a:xfrm>
          <a:prstGeom prst="rect">
            <a:avLst/>
          </a:prstGeom>
          <a:noFill/>
          <a:ln>
            <a:solidFill>
              <a:srgbClr val="ed1c24"/>
            </a:solidFill>
          </a:ln>
        </p:spPr>
        <p:style>
          <a:lnRef idx="0"/>
          <a:fillRef idx="0"/>
          <a:effectRef idx="0"/>
          <a:fontRef idx="minor"/>
        </p:style>
      </p:sp>
      <p:sp>
        <p:nvSpPr>
          <p:cNvPr id="233" name="TextShape 3"/>
          <p:cNvSpPr txBox="1"/>
          <p:nvPr/>
        </p:nvSpPr>
        <p:spPr>
          <a:xfrm>
            <a:off x="274320" y="4572000"/>
            <a:ext cx="8229600" cy="1370160"/>
          </a:xfrm>
          <a:prstGeom prst="rect">
            <a:avLst/>
          </a:prstGeom>
          <a:noFill/>
          <a:ln>
            <a:noFill/>
          </a:ln>
        </p:spPr>
        <p:txBody>
          <a:bodyPr lIns="90000" rIns="90000" tIns="45000" bIns="45000"/>
          <a:p>
            <a:r>
              <a:rPr b="0" lang="en-US" sz="1800" spc="-1" strike="noStrike">
                <a:latin typeface="Arial"/>
              </a:rPr>
              <a:t>Functions:</a:t>
            </a:r>
            <a:endParaRPr b="0" lang="en-US" sz="1800" spc="-1" strike="noStrike">
              <a:latin typeface="Arial"/>
            </a:endParaRPr>
          </a:p>
          <a:p>
            <a:r>
              <a:rPr b="0" lang="en-US" sz="1800" spc="-1" strike="noStrike">
                <a:latin typeface="Arial"/>
              </a:rPr>
              <a:t>1. Show the workflow of the experiment with the ontology structure in a diagram.</a:t>
            </a:r>
            <a:endParaRPr b="0" lang="en-US" sz="1800" spc="-1" strike="noStrike">
              <a:latin typeface="Arial"/>
            </a:endParaRPr>
          </a:p>
          <a:p>
            <a:r>
              <a:rPr b="0" lang="en-US" sz="1800" spc="-1" strike="noStrike">
                <a:latin typeface="Arial"/>
              </a:rPr>
              <a:t>2. Reload the historical data.</a:t>
            </a:r>
            <a:endParaRPr b="0" lang="en-US" sz="1800" spc="-1" strike="noStrike">
              <a:latin typeface="Arial"/>
            </a:endParaRPr>
          </a:p>
          <a:p>
            <a:r>
              <a:rPr b="0" lang="en-US" sz="1800" spc="-1" strike="noStrike">
                <a:latin typeface="Arial"/>
              </a:rPr>
              <a:t>3. Search for the element of the ontology presentation on the graph. </a:t>
            </a:r>
            <a:endParaRPr b="0" lang="en-US" sz="1800" spc="-1" strike="noStrike">
              <a:latin typeface="Arial"/>
            </a:endParaRPr>
          </a:p>
        </p:txBody>
      </p:sp>
    </p:spTree>
  </p:cSld>
  <p:timing>
    <p:tnLst>
      <p:par>
        <p:cTn id="37" dur="indefinite" restart="never" nodeType="tmRoot">
          <p:childTnLst>
            <p:seq>
              <p:cTn id="38"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8" name="TextShape 1"/>
          <p:cNvSpPr txBox="1"/>
          <p:nvPr/>
        </p:nvSpPr>
        <p:spPr>
          <a:xfrm>
            <a:off x="857160" y="0"/>
            <a:ext cx="7429320" cy="836280"/>
          </a:xfrm>
          <a:prstGeom prst="rect">
            <a:avLst/>
          </a:prstGeom>
          <a:noFill/>
          <a:ln w="9360">
            <a:noFill/>
          </a:ln>
        </p:spPr>
        <p:txBody>
          <a:bodyPr lIns="90000" rIns="90000" tIns="45000" bIns="45000" anchor="ctr"/>
          <a:p>
            <a:pPr>
              <a:lnSpc>
                <a:spcPct val="100000"/>
              </a:lnSpc>
            </a:pPr>
            <a:r>
              <a:rPr b="0" lang="de-DE" sz="2600" spc="-1" strike="noStrike">
                <a:solidFill>
                  <a:srgbClr val="000000"/>
                </a:solidFill>
                <a:latin typeface="Arial"/>
              </a:rPr>
              <a:t>Agenda</a:t>
            </a:r>
            <a:endParaRPr b="0" lang="de-DE" sz="2600" spc="-1" strike="noStrike">
              <a:solidFill>
                <a:srgbClr val="000000"/>
              </a:solidFill>
              <a:latin typeface="Arial"/>
            </a:endParaRPr>
          </a:p>
        </p:txBody>
      </p:sp>
      <p:sp>
        <p:nvSpPr>
          <p:cNvPr id="189" name="CustomShape 2"/>
          <p:cNvSpPr/>
          <p:nvPr/>
        </p:nvSpPr>
        <p:spPr>
          <a:xfrm>
            <a:off x="441360" y="1188720"/>
            <a:ext cx="8154000" cy="4781880"/>
          </a:xfrm>
          <a:prstGeom prst="rect">
            <a:avLst/>
          </a:prstGeom>
          <a:noFill/>
          <a:ln w="9360">
            <a:noFill/>
          </a:ln>
        </p:spPr>
        <p:style>
          <a:lnRef idx="0"/>
          <a:fillRef idx="0"/>
          <a:effectRef idx="0"/>
          <a:fontRef idx="minor"/>
        </p:style>
        <p:txBody>
          <a:bodyPr lIns="90000" rIns="90000" tIns="45000" bIns="45000"/>
          <a:p>
            <a:pPr marL="533520" indent="-342720">
              <a:lnSpc>
                <a:spcPct val="100000"/>
              </a:lnSpc>
              <a:buClr>
                <a:srgbClr val="000000"/>
              </a:buClr>
              <a:buSzPct val="45000"/>
              <a:buFont typeface="Wingdings" charset="2"/>
              <a:buChar char=""/>
            </a:pPr>
            <a:r>
              <a:rPr b="0" lang="en-US" sz="2200" spc="-1" strike="noStrike">
                <a:latin typeface="Arial"/>
              </a:rPr>
              <a:t>I</a:t>
            </a:r>
            <a:r>
              <a:rPr b="0" lang="en-US" sz="2200" spc="-1" strike="noStrike">
                <a:latin typeface="Arial"/>
              </a:rPr>
              <a:t>n</a:t>
            </a:r>
            <a:r>
              <a:rPr b="0" lang="en-US" sz="2200" spc="-1" strike="noStrike">
                <a:latin typeface="Arial"/>
              </a:rPr>
              <a:t>t</a:t>
            </a:r>
            <a:r>
              <a:rPr b="0" lang="en-US" sz="2200" spc="-1" strike="noStrike">
                <a:latin typeface="Arial"/>
              </a:rPr>
              <a:t>r</a:t>
            </a:r>
            <a:r>
              <a:rPr b="0" lang="en-US" sz="2200" spc="-1" strike="noStrike">
                <a:latin typeface="Arial"/>
              </a:rPr>
              <a:t>o</a:t>
            </a:r>
            <a:r>
              <a:rPr b="0" lang="en-US" sz="2200" spc="-1" strike="noStrike">
                <a:latin typeface="Arial"/>
              </a:rPr>
              <a:t>d</a:t>
            </a:r>
            <a:r>
              <a:rPr b="0" lang="en-US" sz="2200" spc="-1" strike="noStrike">
                <a:latin typeface="Arial"/>
              </a:rPr>
              <a:t>u</a:t>
            </a:r>
            <a:r>
              <a:rPr b="0" lang="en-US" sz="2200" spc="-1" strike="noStrike">
                <a:latin typeface="Arial"/>
              </a:rPr>
              <a:t>c</a:t>
            </a:r>
            <a:r>
              <a:rPr b="0" lang="en-US" sz="2200" spc="-1" strike="noStrike">
                <a:latin typeface="Arial"/>
              </a:rPr>
              <a:t>t</a:t>
            </a:r>
            <a:r>
              <a:rPr b="0" lang="en-US" sz="2200" spc="-1" strike="noStrike">
                <a:latin typeface="Arial"/>
              </a:rPr>
              <a:t>i</a:t>
            </a:r>
            <a:r>
              <a:rPr b="0" lang="en-US" sz="2200" spc="-1" strike="noStrike">
                <a:latin typeface="Arial"/>
              </a:rPr>
              <a:t>o</a:t>
            </a:r>
            <a:r>
              <a:rPr b="0" lang="en-US" sz="2200" spc="-1" strike="noStrike">
                <a:latin typeface="Arial"/>
              </a:rPr>
              <a:t>n</a:t>
            </a:r>
            <a:endParaRPr b="0" lang="en-US" sz="2200" spc="-1" strike="noStrike">
              <a:latin typeface="Arial"/>
            </a:endParaRPr>
          </a:p>
          <a:p>
            <a:pPr marL="533520" indent="-342720">
              <a:lnSpc>
                <a:spcPct val="100000"/>
              </a:lnSpc>
              <a:buClr>
                <a:srgbClr val="000000"/>
              </a:buClr>
              <a:buSzPct val="45000"/>
              <a:buFont typeface="Wingdings" charset="2"/>
              <a:buChar char=""/>
            </a:pPr>
            <a:endParaRPr b="0" lang="en-US" sz="2200" spc="-1" strike="noStrike">
              <a:latin typeface="Arial"/>
            </a:endParaRPr>
          </a:p>
          <a:p>
            <a:pPr marL="533520" indent="-342720">
              <a:lnSpc>
                <a:spcPct val="100000"/>
              </a:lnSpc>
              <a:buClr>
                <a:srgbClr val="000000"/>
              </a:buClr>
              <a:buSzPct val="45000"/>
              <a:buFont typeface="Wingdings" charset="2"/>
              <a:buChar char=""/>
            </a:pPr>
            <a:r>
              <a:rPr b="0" lang="en-US" sz="2200" spc="-1" strike="noStrike">
                <a:latin typeface="Arial"/>
              </a:rPr>
              <a:t>T</a:t>
            </a:r>
            <a:r>
              <a:rPr b="0" lang="en-US" sz="2200" spc="-1" strike="noStrike">
                <a:latin typeface="Arial"/>
              </a:rPr>
              <a:t>h</a:t>
            </a:r>
            <a:r>
              <a:rPr b="0" lang="en-US" sz="2200" spc="-1" strike="noStrike">
                <a:latin typeface="Arial"/>
              </a:rPr>
              <a:t>e</a:t>
            </a:r>
            <a:r>
              <a:rPr b="0" lang="en-US" sz="2200" spc="-1" strike="noStrike">
                <a:latin typeface="Arial"/>
              </a:rPr>
              <a:t>o</a:t>
            </a:r>
            <a:r>
              <a:rPr b="0" lang="en-US" sz="2200" spc="-1" strike="noStrike">
                <a:latin typeface="Arial"/>
              </a:rPr>
              <a:t>r</a:t>
            </a:r>
            <a:r>
              <a:rPr b="0" lang="en-US" sz="2200" spc="-1" strike="noStrike">
                <a:latin typeface="Arial"/>
              </a:rPr>
              <a:t>e</a:t>
            </a:r>
            <a:r>
              <a:rPr b="0" lang="en-US" sz="2200" spc="-1" strike="noStrike">
                <a:latin typeface="Arial"/>
              </a:rPr>
              <a:t>t</a:t>
            </a:r>
            <a:r>
              <a:rPr b="0" lang="en-US" sz="2200" spc="-1" strike="noStrike">
                <a:latin typeface="Arial"/>
              </a:rPr>
              <a:t>i</a:t>
            </a:r>
            <a:r>
              <a:rPr b="0" lang="en-US" sz="2200" spc="-1" strike="noStrike">
                <a:latin typeface="Arial"/>
              </a:rPr>
              <a:t>c</a:t>
            </a:r>
            <a:r>
              <a:rPr b="0" lang="en-US" sz="2200" spc="-1" strike="noStrike">
                <a:latin typeface="Arial"/>
              </a:rPr>
              <a:t>a</a:t>
            </a:r>
            <a:r>
              <a:rPr b="0" lang="en-US" sz="2200" spc="-1" strike="noStrike">
                <a:latin typeface="Arial"/>
              </a:rPr>
              <a:t>l</a:t>
            </a:r>
            <a:r>
              <a:rPr b="0" lang="en-US" sz="2200" spc="-1" strike="noStrike">
                <a:latin typeface="Arial"/>
              </a:rPr>
              <a:t> </a:t>
            </a:r>
            <a:r>
              <a:rPr b="0" lang="en-US" sz="2200" spc="-1" strike="noStrike">
                <a:latin typeface="Arial"/>
              </a:rPr>
              <a:t>B</a:t>
            </a:r>
            <a:r>
              <a:rPr b="0" lang="en-US" sz="2200" spc="-1" strike="noStrike">
                <a:latin typeface="Arial"/>
              </a:rPr>
              <a:t>a</a:t>
            </a:r>
            <a:r>
              <a:rPr b="0" lang="en-US" sz="2200" spc="-1" strike="noStrike">
                <a:latin typeface="Arial"/>
              </a:rPr>
              <a:t>s</a:t>
            </a:r>
            <a:r>
              <a:rPr b="0" lang="en-US" sz="2200" spc="-1" strike="noStrike">
                <a:latin typeface="Arial"/>
              </a:rPr>
              <a:t>i</a:t>
            </a:r>
            <a:r>
              <a:rPr b="0" lang="en-US" sz="2200" spc="-1" strike="noStrike">
                <a:latin typeface="Arial"/>
              </a:rPr>
              <a:t>s</a:t>
            </a:r>
            <a:endParaRPr b="0" lang="en-US" sz="2200" spc="-1" strike="noStrike">
              <a:latin typeface="Arial"/>
            </a:endParaRPr>
          </a:p>
          <a:p>
            <a:pPr lvl="1" marL="533520" indent="-342720">
              <a:lnSpc>
                <a:spcPct val="100000"/>
              </a:lnSpc>
              <a:buClr>
                <a:srgbClr val="003399"/>
              </a:buClr>
              <a:buFont typeface="Wingdings" charset="2"/>
              <a:buChar char=""/>
            </a:pPr>
            <a:r>
              <a:rPr b="0" lang="en-US" sz="2200" spc="-1" strike="noStrike">
                <a:latin typeface="Arial"/>
              </a:rPr>
              <a:t>R</a:t>
            </a:r>
            <a:r>
              <a:rPr b="0" lang="en-US" sz="2200" spc="-1" strike="noStrike">
                <a:latin typeface="Arial"/>
              </a:rPr>
              <a:t>e</a:t>
            </a:r>
            <a:r>
              <a:rPr b="0" lang="en-US" sz="2200" spc="-1" strike="noStrike">
                <a:latin typeface="Arial"/>
              </a:rPr>
              <a:t>p</a:t>
            </a:r>
            <a:r>
              <a:rPr b="0" lang="en-US" sz="2200" spc="-1" strike="noStrike">
                <a:latin typeface="Arial"/>
              </a:rPr>
              <a:t>r</a:t>
            </a:r>
            <a:r>
              <a:rPr b="0" lang="en-US" sz="2200" spc="-1" strike="noStrike">
                <a:latin typeface="Arial"/>
              </a:rPr>
              <a:t>o</a:t>
            </a:r>
            <a:r>
              <a:rPr b="0" lang="en-US" sz="2200" spc="-1" strike="noStrike">
                <a:latin typeface="Arial"/>
              </a:rPr>
              <a:t>d</a:t>
            </a:r>
            <a:r>
              <a:rPr b="0" lang="en-US" sz="2200" spc="-1" strike="noStrike">
                <a:latin typeface="Arial"/>
              </a:rPr>
              <a:t>u</a:t>
            </a:r>
            <a:r>
              <a:rPr b="0" lang="en-US" sz="2200" spc="-1" strike="noStrike">
                <a:latin typeface="Arial"/>
              </a:rPr>
              <a:t>c</a:t>
            </a:r>
            <a:r>
              <a:rPr b="0" lang="en-US" sz="2200" spc="-1" strike="noStrike">
                <a:latin typeface="Arial"/>
              </a:rPr>
              <a:t>i</a:t>
            </a:r>
            <a:r>
              <a:rPr b="0" lang="en-US" sz="2200" spc="-1" strike="noStrike">
                <a:latin typeface="Arial"/>
              </a:rPr>
              <a:t>b</a:t>
            </a:r>
            <a:r>
              <a:rPr b="0" lang="en-US" sz="2200" spc="-1" strike="noStrike">
                <a:latin typeface="Arial"/>
              </a:rPr>
              <a:t>i</a:t>
            </a:r>
            <a:r>
              <a:rPr b="0" lang="en-US" sz="2200" spc="-1" strike="noStrike">
                <a:latin typeface="Arial"/>
              </a:rPr>
              <a:t>l</a:t>
            </a:r>
            <a:r>
              <a:rPr b="0" lang="en-US" sz="2200" spc="-1" strike="noStrike">
                <a:latin typeface="Arial"/>
              </a:rPr>
              <a:t>i</a:t>
            </a:r>
            <a:r>
              <a:rPr b="0" lang="en-US" sz="2200" spc="-1" strike="noStrike">
                <a:latin typeface="Arial"/>
              </a:rPr>
              <a:t>t</a:t>
            </a:r>
            <a:r>
              <a:rPr b="0" lang="en-US" sz="2200" spc="-1" strike="noStrike">
                <a:latin typeface="Arial"/>
              </a:rPr>
              <a:t>y</a:t>
            </a:r>
            <a:r>
              <a:rPr b="0" lang="en-US" sz="2200" spc="-1" strike="noStrike">
                <a:latin typeface="Arial"/>
              </a:rPr>
              <a:t> </a:t>
            </a:r>
            <a:r>
              <a:rPr b="0" lang="en-US" sz="2200" spc="-1" strike="noStrike">
                <a:latin typeface="Arial"/>
              </a:rPr>
              <a:t>a</a:t>
            </a:r>
            <a:r>
              <a:rPr b="0" lang="en-US" sz="2200" spc="-1" strike="noStrike">
                <a:latin typeface="Arial"/>
              </a:rPr>
              <a:t>n</a:t>
            </a:r>
            <a:r>
              <a:rPr b="0" lang="en-US" sz="2200" spc="-1" strike="noStrike">
                <a:latin typeface="Arial"/>
              </a:rPr>
              <a:t>d</a:t>
            </a:r>
            <a:r>
              <a:rPr b="0" lang="en-US" sz="2200" spc="-1" strike="noStrike">
                <a:latin typeface="Arial"/>
              </a:rPr>
              <a:t> </a:t>
            </a:r>
            <a:r>
              <a:rPr b="0" lang="en-US" sz="2200" spc="-1" strike="noStrike">
                <a:latin typeface="Arial"/>
              </a:rPr>
              <a:t>R</a:t>
            </a:r>
            <a:r>
              <a:rPr b="0" lang="en-US" sz="2200" spc="-1" strike="noStrike">
                <a:latin typeface="Arial"/>
              </a:rPr>
              <a:t>e</a:t>
            </a:r>
            <a:r>
              <a:rPr b="0" lang="en-US" sz="2200" spc="-1" strike="noStrike">
                <a:latin typeface="Arial"/>
              </a:rPr>
              <a:t>p</a:t>
            </a:r>
            <a:r>
              <a:rPr b="0" lang="en-US" sz="2200" spc="-1" strike="noStrike">
                <a:latin typeface="Arial"/>
              </a:rPr>
              <a:t>l</a:t>
            </a:r>
            <a:r>
              <a:rPr b="0" lang="en-US" sz="2200" spc="-1" strike="noStrike">
                <a:latin typeface="Arial"/>
              </a:rPr>
              <a:t>i</a:t>
            </a:r>
            <a:r>
              <a:rPr b="0" lang="en-US" sz="2200" spc="-1" strike="noStrike">
                <a:latin typeface="Arial"/>
              </a:rPr>
              <a:t>c</a:t>
            </a:r>
            <a:r>
              <a:rPr b="0" lang="en-US" sz="2200" spc="-1" strike="noStrike">
                <a:latin typeface="Arial"/>
              </a:rPr>
              <a:t>a</a:t>
            </a:r>
            <a:r>
              <a:rPr b="0" lang="en-US" sz="2200" spc="-1" strike="noStrike">
                <a:latin typeface="Arial"/>
              </a:rPr>
              <a:t>t</a:t>
            </a:r>
            <a:r>
              <a:rPr b="0" lang="en-US" sz="2200" spc="-1" strike="noStrike">
                <a:latin typeface="Arial"/>
              </a:rPr>
              <a:t>i</a:t>
            </a:r>
            <a:r>
              <a:rPr b="0" lang="en-US" sz="2200" spc="-1" strike="noStrike">
                <a:latin typeface="Arial"/>
              </a:rPr>
              <a:t>o</a:t>
            </a:r>
            <a:r>
              <a:rPr b="0" lang="en-US" sz="2200" spc="-1" strike="noStrike">
                <a:latin typeface="Arial"/>
              </a:rPr>
              <a:t>n</a:t>
            </a:r>
            <a:endParaRPr b="0" lang="en-US" sz="2200" spc="-1" strike="noStrike">
              <a:latin typeface="Arial"/>
            </a:endParaRPr>
          </a:p>
          <a:p>
            <a:pPr lvl="1" marL="533520" indent="-342720">
              <a:lnSpc>
                <a:spcPct val="100000"/>
              </a:lnSpc>
              <a:buClr>
                <a:srgbClr val="003399"/>
              </a:buClr>
              <a:buFont typeface="Wingdings" charset="2"/>
              <a:buChar char=""/>
            </a:pPr>
            <a:r>
              <a:rPr b="0" lang="en-US" sz="2200" spc="-1" strike="noStrike">
                <a:latin typeface="Arial"/>
              </a:rPr>
              <a:t>P</a:t>
            </a:r>
            <a:r>
              <a:rPr b="0" lang="en-US" sz="2200" spc="-1" strike="noStrike">
                <a:latin typeface="Arial"/>
              </a:rPr>
              <a:t>r</a:t>
            </a:r>
            <a:r>
              <a:rPr b="0" lang="en-US" sz="2200" spc="-1" strike="noStrike">
                <a:latin typeface="Arial"/>
              </a:rPr>
              <a:t>o</a:t>
            </a:r>
            <a:r>
              <a:rPr b="0" lang="en-US" sz="2200" spc="-1" strike="noStrike">
                <a:latin typeface="Arial"/>
              </a:rPr>
              <a:t>v</a:t>
            </a:r>
            <a:r>
              <a:rPr b="0" lang="en-US" sz="2200" spc="-1" strike="noStrike">
                <a:latin typeface="Arial"/>
              </a:rPr>
              <a:t>e</a:t>
            </a:r>
            <a:r>
              <a:rPr b="0" lang="en-US" sz="2200" spc="-1" strike="noStrike">
                <a:latin typeface="Arial"/>
              </a:rPr>
              <a:t>n</a:t>
            </a:r>
            <a:r>
              <a:rPr b="0" lang="en-US" sz="2200" spc="-1" strike="noStrike">
                <a:latin typeface="Arial"/>
              </a:rPr>
              <a:t>a</a:t>
            </a:r>
            <a:r>
              <a:rPr b="0" lang="en-US" sz="2200" spc="-1" strike="noStrike">
                <a:latin typeface="Arial"/>
              </a:rPr>
              <a:t>n</a:t>
            </a:r>
            <a:r>
              <a:rPr b="0" lang="en-US" sz="2200" spc="-1" strike="noStrike">
                <a:latin typeface="Arial"/>
              </a:rPr>
              <a:t>c</a:t>
            </a:r>
            <a:r>
              <a:rPr b="0" lang="en-US" sz="2200" spc="-1" strike="noStrike">
                <a:latin typeface="Arial"/>
              </a:rPr>
              <a:t>e</a:t>
            </a:r>
            <a:r>
              <a:rPr b="0" lang="en-US" sz="2200" spc="-1" strike="noStrike">
                <a:latin typeface="Arial"/>
              </a:rPr>
              <a:t> </a:t>
            </a:r>
            <a:r>
              <a:rPr b="0" lang="en-US" sz="2200" spc="-1" strike="noStrike">
                <a:latin typeface="Arial"/>
              </a:rPr>
              <a:t>a</a:t>
            </a:r>
            <a:r>
              <a:rPr b="0" lang="en-US" sz="2200" spc="-1" strike="noStrike">
                <a:latin typeface="Arial"/>
              </a:rPr>
              <a:t>n</a:t>
            </a:r>
            <a:r>
              <a:rPr b="0" lang="en-US" sz="2200" spc="-1" strike="noStrike">
                <a:latin typeface="Arial"/>
              </a:rPr>
              <a:t>d</a:t>
            </a:r>
            <a:r>
              <a:rPr b="0" lang="en-US" sz="2200" spc="-1" strike="noStrike">
                <a:latin typeface="Arial"/>
              </a:rPr>
              <a:t> </a:t>
            </a:r>
            <a:r>
              <a:rPr b="0" lang="en-US" sz="2200" spc="-1" strike="noStrike">
                <a:latin typeface="Arial"/>
              </a:rPr>
              <a:t>O</a:t>
            </a:r>
            <a:r>
              <a:rPr b="0" lang="en-US" sz="2200" spc="-1" strike="noStrike">
                <a:latin typeface="Arial"/>
              </a:rPr>
              <a:t>n</a:t>
            </a:r>
            <a:r>
              <a:rPr b="0" lang="en-US" sz="2200" spc="-1" strike="noStrike">
                <a:latin typeface="Arial"/>
              </a:rPr>
              <a:t>t</a:t>
            </a:r>
            <a:r>
              <a:rPr b="0" lang="en-US" sz="2200" spc="-1" strike="noStrike">
                <a:latin typeface="Arial"/>
              </a:rPr>
              <a:t>o</a:t>
            </a:r>
            <a:r>
              <a:rPr b="0" lang="en-US" sz="2200" spc="-1" strike="noStrike">
                <a:latin typeface="Arial"/>
              </a:rPr>
              <a:t>l</a:t>
            </a:r>
            <a:r>
              <a:rPr b="0" lang="en-US" sz="2200" spc="-1" strike="noStrike">
                <a:latin typeface="Arial"/>
              </a:rPr>
              <a:t>o</a:t>
            </a:r>
            <a:r>
              <a:rPr b="0" lang="en-US" sz="2200" spc="-1" strike="noStrike">
                <a:latin typeface="Arial"/>
              </a:rPr>
              <a:t>g</a:t>
            </a:r>
            <a:r>
              <a:rPr b="0" lang="en-US" sz="2200" spc="-1" strike="noStrike">
                <a:latin typeface="Arial"/>
              </a:rPr>
              <a:t>y</a:t>
            </a:r>
            <a:endParaRPr b="0" lang="en-US" sz="2200" spc="-1" strike="noStrike">
              <a:latin typeface="Arial"/>
            </a:endParaRPr>
          </a:p>
          <a:p>
            <a:pPr lvl="1" marL="533520" indent="-342720">
              <a:lnSpc>
                <a:spcPct val="100000"/>
              </a:lnSpc>
              <a:buClr>
                <a:srgbClr val="003399"/>
              </a:buClr>
              <a:buFont typeface="Wingdings" charset="2"/>
              <a:buChar char=""/>
            </a:pPr>
            <a:endParaRPr b="0" lang="en-US" sz="2200" spc="-1" strike="noStrike">
              <a:latin typeface="Arial"/>
            </a:endParaRPr>
          </a:p>
          <a:p>
            <a:pPr marL="533520" indent="-342720">
              <a:lnSpc>
                <a:spcPct val="100000"/>
              </a:lnSpc>
              <a:buClr>
                <a:srgbClr val="000000"/>
              </a:buClr>
              <a:buSzPct val="45000"/>
              <a:buFont typeface="Wingdings" charset="2"/>
              <a:buChar char=""/>
            </a:pPr>
            <a:r>
              <a:rPr b="0" lang="en-US" sz="2200" spc="-1" strike="noStrike">
                <a:latin typeface="Arial"/>
              </a:rPr>
              <a:t>L</a:t>
            </a:r>
            <a:r>
              <a:rPr b="0" lang="en-US" sz="2200" spc="-1" strike="noStrike">
                <a:latin typeface="Arial"/>
              </a:rPr>
              <a:t>i</a:t>
            </a:r>
            <a:r>
              <a:rPr b="0" lang="en-US" sz="2200" spc="-1" strike="noStrike">
                <a:latin typeface="Arial"/>
              </a:rPr>
              <a:t>b</a:t>
            </a:r>
            <a:r>
              <a:rPr b="0" lang="en-US" sz="2200" spc="-1" strike="noStrike">
                <a:latin typeface="Arial"/>
              </a:rPr>
              <a:t>r</a:t>
            </a:r>
            <a:r>
              <a:rPr b="0" lang="en-US" sz="2200" spc="-1" strike="noStrike">
                <a:latin typeface="Arial"/>
              </a:rPr>
              <a:t>a</a:t>
            </a:r>
            <a:r>
              <a:rPr b="0" lang="en-US" sz="2200" spc="-1" strike="noStrike">
                <a:latin typeface="Arial"/>
              </a:rPr>
              <a:t>r</a:t>
            </a:r>
            <a:r>
              <a:rPr b="0" lang="en-US" sz="2200" spc="-1" strike="noStrike">
                <a:latin typeface="Arial"/>
              </a:rPr>
              <a:t>y</a:t>
            </a:r>
            <a:r>
              <a:rPr b="0" lang="en-US" sz="2200" spc="-1" strike="noStrike">
                <a:latin typeface="Arial"/>
              </a:rPr>
              <a:t> </a:t>
            </a:r>
            <a:r>
              <a:rPr b="0" lang="en-US" sz="2200" spc="-1" strike="noStrike">
                <a:latin typeface="Arial"/>
              </a:rPr>
              <a:t>U</a:t>
            </a:r>
            <a:r>
              <a:rPr b="0" lang="en-US" sz="2200" spc="-1" strike="noStrike">
                <a:latin typeface="Arial"/>
              </a:rPr>
              <a:t>s</a:t>
            </a:r>
            <a:r>
              <a:rPr b="0" lang="en-US" sz="2200" spc="-1" strike="noStrike">
                <a:latin typeface="Arial"/>
              </a:rPr>
              <a:t>a</a:t>
            </a:r>
            <a:r>
              <a:rPr b="0" lang="en-US" sz="2200" spc="-1" strike="noStrike">
                <a:latin typeface="Arial"/>
              </a:rPr>
              <a:t>g</a:t>
            </a:r>
            <a:r>
              <a:rPr b="0" lang="en-US" sz="2200" spc="-1" strike="noStrike">
                <a:latin typeface="Arial"/>
              </a:rPr>
              <a:t>e</a:t>
            </a:r>
            <a:r>
              <a:rPr b="0" lang="en-US" sz="2200" spc="-1" strike="noStrike">
                <a:latin typeface="Arial"/>
              </a:rPr>
              <a:t>s</a:t>
            </a:r>
            <a:endParaRPr b="0" lang="en-US" sz="2200" spc="-1" strike="noStrike">
              <a:latin typeface="Arial"/>
            </a:endParaRPr>
          </a:p>
          <a:p>
            <a:pPr marL="533520" indent="-342720">
              <a:lnSpc>
                <a:spcPct val="100000"/>
              </a:lnSpc>
              <a:buClr>
                <a:srgbClr val="000000"/>
              </a:buClr>
              <a:buSzPct val="45000"/>
              <a:buFont typeface="Wingdings" charset="2"/>
              <a:buChar char=""/>
            </a:pPr>
            <a:endParaRPr b="0" lang="en-US" sz="2200" spc="-1" strike="noStrike">
              <a:latin typeface="Arial"/>
            </a:endParaRPr>
          </a:p>
          <a:p>
            <a:pPr marL="533520" indent="-342720">
              <a:lnSpc>
                <a:spcPct val="100000"/>
              </a:lnSpc>
              <a:buClr>
                <a:srgbClr val="000000"/>
              </a:buClr>
              <a:buSzPct val="45000"/>
              <a:buFont typeface="Wingdings" charset="2"/>
              <a:buChar char=""/>
            </a:pPr>
            <a:r>
              <a:rPr b="0" lang="en-US" sz="2200" spc="-1" strike="noStrike">
                <a:latin typeface="Arial"/>
              </a:rPr>
              <a:t>P</a:t>
            </a:r>
            <a:r>
              <a:rPr b="0" lang="en-US" sz="2200" spc="-1" strike="noStrike">
                <a:latin typeface="Arial"/>
              </a:rPr>
              <a:t>r</a:t>
            </a:r>
            <a:r>
              <a:rPr b="0" lang="en-US" sz="2200" spc="-1" strike="noStrike">
                <a:latin typeface="Arial"/>
              </a:rPr>
              <a:t>o</a:t>
            </a:r>
            <a:r>
              <a:rPr b="0" lang="en-US" sz="2200" spc="-1" strike="noStrike">
                <a:latin typeface="Arial"/>
              </a:rPr>
              <a:t>j</a:t>
            </a:r>
            <a:r>
              <a:rPr b="0" lang="en-US" sz="2200" spc="-1" strike="noStrike">
                <a:latin typeface="Arial"/>
              </a:rPr>
              <a:t>e</a:t>
            </a:r>
            <a:r>
              <a:rPr b="0" lang="en-US" sz="2200" spc="-1" strike="noStrike">
                <a:latin typeface="Arial"/>
              </a:rPr>
              <a:t>c</a:t>
            </a:r>
            <a:r>
              <a:rPr b="0" lang="en-US" sz="2200" spc="-1" strike="noStrike">
                <a:latin typeface="Arial"/>
              </a:rPr>
              <a:t>t</a:t>
            </a:r>
            <a:r>
              <a:rPr b="0" lang="en-US" sz="2200" spc="-1" strike="noStrike">
                <a:latin typeface="Arial"/>
              </a:rPr>
              <a:t> </a:t>
            </a:r>
            <a:r>
              <a:rPr b="0" lang="en-US" sz="2200" spc="-1" strike="noStrike">
                <a:latin typeface="Arial"/>
              </a:rPr>
              <a:t>S</a:t>
            </a:r>
            <a:r>
              <a:rPr b="0" lang="en-US" sz="2200" spc="-1" strike="noStrike">
                <a:latin typeface="Arial"/>
              </a:rPr>
              <a:t>t</a:t>
            </a:r>
            <a:r>
              <a:rPr b="0" lang="en-US" sz="2200" spc="-1" strike="noStrike">
                <a:latin typeface="Arial"/>
              </a:rPr>
              <a:t>r</a:t>
            </a:r>
            <a:r>
              <a:rPr b="0" lang="en-US" sz="2200" spc="-1" strike="noStrike">
                <a:latin typeface="Arial"/>
              </a:rPr>
              <a:t>u</a:t>
            </a:r>
            <a:r>
              <a:rPr b="0" lang="en-US" sz="2200" spc="-1" strike="noStrike">
                <a:latin typeface="Arial"/>
              </a:rPr>
              <a:t>c</a:t>
            </a:r>
            <a:r>
              <a:rPr b="0" lang="en-US" sz="2200" spc="-1" strike="noStrike">
                <a:latin typeface="Arial"/>
              </a:rPr>
              <a:t>t</a:t>
            </a:r>
            <a:r>
              <a:rPr b="0" lang="en-US" sz="2200" spc="-1" strike="noStrike">
                <a:latin typeface="Arial"/>
              </a:rPr>
              <a:t>u</a:t>
            </a:r>
            <a:r>
              <a:rPr b="0" lang="en-US" sz="2200" spc="-1" strike="noStrike">
                <a:latin typeface="Arial"/>
              </a:rPr>
              <a:t>r</a:t>
            </a:r>
            <a:r>
              <a:rPr b="0" lang="en-US" sz="2200" spc="-1" strike="noStrike">
                <a:latin typeface="Arial"/>
              </a:rPr>
              <a:t>e</a:t>
            </a:r>
            <a:endParaRPr b="0" lang="en-US" sz="2200" spc="-1" strike="noStrike">
              <a:latin typeface="Arial"/>
            </a:endParaRPr>
          </a:p>
          <a:p>
            <a:pPr lvl="1" marL="533520" indent="-342720">
              <a:lnSpc>
                <a:spcPct val="100000"/>
              </a:lnSpc>
              <a:buClr>
                <a:srgbClr val="003399"/>
              </a:buClr>
              <a:buFont typeface="Wingdings" charset="2"/>
              <a:buChar char=""/>
            </a:pPr>
            <a:r>
              <a:rPr b="0" lang="en-US" sz="2200" spc="-1" strike="noStrike">
                <a:latin typeface="Arial"/>
              </a:rPr>
              <a:t>U</a:t>
            </a:r>
            <a:r>
              <a:rPr b="0" lang="en-US" sz="2200" spc="-1" strike="noStrike">
                <a:latin typeface="Arial"/>
              </a:rPr>
              <a:t>s</a:t>
            </a:r>
            <a:r>
              <a:rPr b="0" lang="en-US" sz="2200" spc="-1" strike="noStrike">
                <a:latin typeface="Arial"/>
              </a:rPr>
              <a:t>e</a:t>
            </a:r>
            <a:r>
              <a:rPr b="0" lang="en-US" sz="2200" spc="-1" strike="noStrike">
                <a:latin typeface="Arial"/>
              </a:rPr>
              <a:t> </a:t>
            </a:r>
            <a:r>
              <a:rPr b="0" lang="en-US" sz="2200" spc="-1" strike="noStrike">
                <a:latin typeface="Arial"/>
              </a:rPr>
              <a:t>C</a:t>
            </a:r>
            <a:r>
              <a:rPr b="0" lang="en-US" sz="2200" spc="-1" strike="noStrike">
                <a:latin typeface="Arial"/>
              </a:rPr>
              <a:t>a</a:t>
            </a:r>
            <a:r>
              <a:rPr b="0" lang="en-US" sz="2200" spc="-1" strike="noStrike">
                <a:latin typeface="Arial"/>
              </a:rPr>
              <a:t>s</a:t>
            </a:r>
            <a:r>
              <a:rPr b="0" lang="en-US" sz="2200" spc="-1" strike="noStrike">
                <a:latin typeface="Arial"/>
              </a:rPr>
              <a:t>e</a:t>
            </a:r>
            <a:r>
              <a:rPr b="0" lang="en-US" sz="2200" spc="-1" strike="noStrike">
                <a:latin typeface="Arial"/>
              </a:rPr>
              <a:t>s</a:t>
            </a:r>
            <a:endParaRPr b="0" lang="en-US" sz="2200" spc="-1" strike="noStrike">
              <a:latin typeface="Arial"/>
            </a:endParaRPr>
          </a:p>
          <a:p>
            <a:pPr lvl="1" marL="533520" indent="-342720">
              <a:lnSpc>
                <a:spcPct val="100000"/>
              </a:lnSpc>
              <a:buClr>
                <a:srgbClr val="003399"/>
              </a:buClr>
              <a:buFont typeface="Wingdings" charset="2"/>
              <a:buChar char=""/>
            </a:pPr>
            <a:r>
              <a:rPr b="0" lang="en-US" sz="2200" spc="-1" strike="noStrike">
                <a:latin typeface="Arial"/>
              </a:rPr>
              <a:t>C</a:t>
            </a:r>
            <a:r>
              <a:rPr b="0" lang="en-US" sz="2200" spc="-1" strike="noStrike">
                <a:latin typeface="Arial"/>
              </a:rPr>
              <a:t>o</a:t>
            </a:r>
            <a:r>
              <a:rPr b="0" lang="en-US" sz="2200" spc="-1" strike="noStrike">
                <a:latin typeface="Arial"/>
              </a:rPr>
              <a:t>m</a:t>
            </a:r>
            <a:r>
              <a:rPr b="0" lang="en-US" sz="2200" spc="-1" strike="noStrike">
                <a:latin typeface="Arial"/>
              </a:rPr>
              <a:t>p</a:t>
            </a:r>
            <a:r>
              <a:rPr b="0" lang="en-US" sz="2200" spc="-1" strike="noStrike">
                <a:latin typeface="Arial"/>
              </a:rPr>
              <a:t>o</a:t>
            </a:r>
            <a:r>
              <a:rPr b="0" lang="en-US" sz="2200" spc="-1" strike="noStrike">
                <a:latin typeface="Arial"/>
              </a:rPr>
              <a:t>n</a:t>
            </a:r>
            <a:r>
              <a:rPr b="0" lang="en-US" sz="2200" spc="-1" strike="noStrike">
                <a:latin typeface="Arial"/>
              </a:rPr>
              <a:t>e</a:t>
            </a:r>
            <a:r>
              <a:rPr b="0" lang="en-US" sz="2200" spc="-1" strike="noStrike">
                <a:latin typeface="Arial"/>
              </a:rPr>
              <a:t>n</a:t>
            </a:r>
            <a:r>
              <a:rPr b="0" lang="en-US" sz="2200" spc="-1" strike="noStrike">
                <a:latin typeface="Arial"/>
              </a:rPr>
              <a:t>t</a:t>
            </a:r>
            <a:r>
              <a:rPr b="0" lang="en-US" sz="2200" spc="-1" strike="noStrike">
                <a:latin typeface="Arial"/>
              </a:rPr>
              <a:t>s</a:t>
            </a:r>
            <a:endParaRPr b="0" lang="en-US" sz="2200" spc="-1" strike="noStrike">
              <a:latin typeface="Arial"/>
            </a:endParaRPr>
          </a:p>
          <a:p>
            <a:pPr lvl="1" marL="533520" indent="-342720">
              <a:lnSpc>
                <a:spcPct val="100000"/>
              </a:lnSpc>
              <a:buClr>
                <a:srgbClr val="003399"/>
              </a:buClr>
              <a:buFont typeface="Wingdings" charset="2"/>
              <a:buChar char=""/>
            </a:pPr>
            <a:endParaRPr b="0" lang="en-US" sz="2200" spc="-1" strike="noStrike">
              <a:latin typeface="Arial"/>
            </a:endParaRPr>
          </a:p>
          <a:p>
            <a:pPr marL="533520" indent="-342720">
              <a:lnSpc>
                <a:spcPct val="100000"/>
              </a:lnSpc>
              <a:buClr>
                <a:srgbClr val="000000"/>
              </a:buClr>
              <a:buSzPct val="45000"/>
              <a:buFont typeface="Wingdings" charset="2"/>
              <a:buChar char=""/>
            </a:pPr>
            <a:r>
              <a:rPr b="0" lang="en-US" sz="2200" spc="-1" strike="noStrike">
                <a:latin typeface="Arial"/>
              </a:rPr>
              <a:t>S</a:t>
            </a:r>
            <a:r>
              <a:rPr b="0" lang="en-US" sz="2200" spc="-1" strike="noStrike">
                <a:latin typeface="Arial"/>
              </a:rPr>
              <a:t>a</a:t>
            </a:r>
            <a:r>
              <a:rPr b="0" lang="en-US" sz="2200" spc="-1" strike="noStrike">
                <a:latin typeface="Arial"/>
              </a:rPr>
              <a:t>m</a:t>
            </a:r>
            <a:r>
              <a:rPr b="0" lang="en-US" sz="2200" spc="-1" strike="noStrike">
                <a:latin typeface="Arial"/>
              </a:rPr>
              <a:t>p</a:t>
            </a:r>
            <a:r>
              <a:rPr b="0" lang="en-US" sz="2200" spc="-1" strike="noStrike">
                <a:latin typeface="Arial"/>
              </a:rPr>
              <a:t>l</a:t>
            </a:r>
            <a:r>
              <a:rPr b="0" lang="en-US" sz="2200" spc="-1" strike="noStrike">
                <a:latin typeface="Arial"/>
              </a:rPr>
              <a:t>e</a:t>
            </a:r>
            <a:r>
              <a:rPr b="0" lang="en-US" sz="2200" spc="-1" strike="noStrike">
                <a:latin typeface="Arial"/>
              </a:rPr>
              <a:t> </a:t>
            </a:r>
            <a:r>
              <a:rPr b="0" lang="en-US" sz="2200" spc="-1" strike="noStrike">
                <a:latin typeface="Arial"/>
              </a:rPr>
              <a:t>P</a:t>
            </a:r>
            <a:r>
              <a:rPr b="0" lang="en-US" sz="2200" spc="-1" strike="noStrike">
                <a:latin typeface="Arial"/>
              </a:rPr>
              <a:t>r</a:t>
            </a:r>
            <a:r>
              <a:rPr b="0" lang="en-US" sz="2200" spc="-1" strike="noStrike">
                <a:latin typeface="Arial"/>
              </a:rPr>
              <a:t>o</a:t>
            </a:r>
            <a:r>
              <a:rPr b="0" lang="en-US" sz="2200" spc="-1" strike="noStrike">
                <a:latin typeface="Arial"/>
              </a:rPr>
              <a:t>j</a:t>
            </a:r>
            <a:r>
              <a:rPr b="0" lang="en-US" sz="2200" spc="-1" strike="noStrike">
                <a:latin typeface="Arial"/>
              </a:rPr>
              <a:t>e</a:t>
            </a:r>
            <a:r>
              <a:rPr b="0" lang="en-US" sz="2200" spc="-1" strike="noStrike">
                <a:latin typeface="Arial"/>
              </a:rPr>
              <a:t>c</a:t>
            </a:r>
            <a:r>
              <a:rPr b="0" lang="en-US" sz="2200" spc="-1" strike="noStrike">
                <a:latin typeface="Arial"/>
              </a:rPr>
              <a:t>t</a:t>
            </a:r>
            <a:r>
              <a:rPr b="0" lang="en-US" sz="2200" spc="-1" strike="noStrike">
                <a:latin typeface="Arial"/>
              </a:rPr>
              <a:t>s</a:t>
            </a:r>
            <a:endParaRPr b="0" lang="en-US" sz="2200" spc="-1" strike="noStrike">
              <a:latin typeface="Arial"/>
            </a:endParaRPr>
          </a:p>
          <a:p>
            <a:pPr marL="533520" indent="-342720">
              <a:lnSpc>
                <a:spcPct val="100000"/>
              </a:lnSpc>
              <a:buClr>
                <a:srgbClr val="000000"/>
              </a:buClr>
              <a:buSzPct val="45000"/>
              <a:buFont typeface="Wingdings" charset="2"/>
              <a:buChar char=""/>
            </a:pPr>
            <a:r>
              <a:rPr b="0" lang="en-US" sz="2200" spc="-1" strike="noStrike">
                <a:latin typeface="Arial"/>
              </a:rPr>
              <a:t>C</a:t>
            </a:r>
            <a:r>
              <a:rPr b="0" lang="en-US" sz="2200" spc="-1" strike="noStrike">
                <a:latin typeface="Arial"/>
              </a:rPr>
              <a:t>o</a:t>
            </a:r>
            <a:r>
              <a:rPr b="0" lang="en-US" sz="2200" spc="-1" strike="noStrike">
                <a:latin typeface="Arial"/>
              </a:rPr>
              <a:t>n</a:t>
            </a:r>
            <a:r>
              <a:rPr b="0" lang="en-US" sz="2200" spc="-1" strike="noStrike">
                <a:latin typeface="Arial"/>
              </a:rPr>
              <a:t>c</a:t>
            </a:r>
            <a:r>
              <a:rPr b="0" lang="en-US" sz="2200" spc="-1" strike="noStrike">
                <a:latin typeface="Arial"/>
              </a:rPr>
              <a:t>l</a:t>
            </a:r>
            <a:r>
              <a:rPr b="0" lang="en-US" sz="2200" spc="-1" strike="noStrike">
                <a:latin typeface="Arial"/>
              </a:rPr>
              <a:t>u</a:t>
            </a:r>
            <a:r>
              <a:rPr b="0" lang="en-US" sz="2200" spc="-1" strike="noStrike">
                <a:latin typeface="Arial"/>
              </a:rPr>
              <a:t>s</a:t>
            </a:r>
            <a:r>
              <a:rPr b="0" lang="en-US" sz="2200" spc="-1" strike="noStrike">
                <a:latin typeface="Arial"/>
              </a:rPr>
              <a:t>i</a:t>
            </a:r>
            <a:r>
              <a:rPr b="0" lang="en-US" sz="2200" spc="-1" strike="noStrike">
                <a:latin typeface="Arial"/>
              </a:rPr>
              <a:t>o</a:t>
            </a:r>
            <a:r>
              <a:rPr b="0" lang="en-US" sz="2200" spc="-1" strike="noStrike">
                <a:latin typeface="Arial"/>
              </a:rPr>
              <a:t>n</a:t>
            </a:r>
            <a:endParaRPr b="0" lang="en-US" sz="2200" spc="-1" strike="noStrike">
              <a:latin typeface="Arial"/>
            </a:endParaRPr>
          </a:p>
        </p:txBody>
      </p:sp>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4" name="TextShape 1"/>
          <p:cNvSpPr txBox="1"/>
          <p:nvPr/>
        </p:nvSpPr>
        <p:spPr>
          <a:xfrm>
            <a:off x="731520" y="46080"/>
            <a:ext cx="7703640" cy="1142640"/>
          </a:xfrm>
          <a:prstGeom prst="rect">
            <a:avLst/>
          </a:prstGeom>
          <a:noFill/>
          <a:ln>
            <a:noFill/>
          </a:ln>
        </p:spPr>
        <p:txBody>
          <a:bodyPr lIns="0" rIns="0" tIns="0" bIns="0" anchor="ctr"/>
          <a:p>
            <a:r>
              <a:rPr b="0" lang="de-DE" sz="2200" spc="-1" strike="noStrike">
                <a:solidFill>
                  <a:srgbClr val="000000"/>
                </a:solidFill>
                <a:latin typeface="Arial"/>
                <a:ea typeface="AR PL SungtiL GB"/>
              </a:rPr>
              <a:t>Project Structure—Components</a:t>
            </a:r>
            <a:endParaRPr b="0" lang="de-DE" sz="2200" spc="-1" strike="noStrike">
              <a:solidFill>
                <a:srgbClr val="000000"/>
              </a:solidFill>
              <a:latin typeface="Arial"/>
            </a:endParaRPr>
          </a:p>
        </p:txBody>
      </p:sp>
      <p:pic>
        <p:nvPicPr>
          <p:cNvPr id="235" name="" descr=""/>
          <p:cNvPicPr/>
          <p:nvPr/>
        </p:nvPicPr>
        <p:blipFill>
          <a:blip r:embed="rId1"/>
          <a:stretch/>
        </p:blipFill>
        <p:spPr>
          <a:xfrm>
            <a:off x="1463040" y="1284480"/>
            <a:ext cx="5847840" cy="4476240"/>
          </a:xfrm>
          <a:prstGeom prst="rect">
            <a:avLst/>
          </a:prstGeom>
          <a:ln>
            <a:solidFill>
              <a:srgbClr val="000000"/>
            </a:solidFill>
          </a:ln>
        </p:spPr>
      </p:pic>
    </p:spTree>
  </p:cSld>
  <p:timing>
    <p:tnLst>
      <p:par>
        <p:cTn id="39" dur="indefinite" restart="never" nodeType="tmRoot">
          <p:childTnLst>
            <p:seq>
              <p:cTn id="40" dur="indefinite" nodeType="mainSeq"/>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6" name="TextShape 1"/>
          <p:cNvSpPr txBox="1"/>
          <p:nvPr/>
        </p:nvSpPr>
        <p:spPr>
          <a:xfrm>
            <a:off x="731880" y="46080"/>
            <a:ext cx="7703640" cy="1142640"/>
          </a:xfrm>
          <a:prstGeom prst="rect">
            <a:avLst/>
          </a:prstGeom>
          <a:noFill/>
          <a:ln>
            <a:noFill/>
          </a:ln>
        </p:spPr>
        <p:txBody>
          <a:bodyPr lIns="0" rIns="0" tIns="0" bIns="0" anchor="ctr"/>
          <a:p>
            <a:r>
              <a:rPr b="0" lang="de-DE" sz="2200" spc="-1" strike="noStrike">
                <a:solidFill>
                  <a:srgbClr val="000000"/>
                </a:solidFill>
                <a:latin typeface="Arial"/>
                <a:ea typeface="AR PL SungtiL GB"/>
              </a:rPr>
              <a:t>Sample Project</a:t>
            </a:r>
            <a:endParaRPr b="0" lang="de-DE" sz="2200" spc="-1" strike="noStrike">
              <a:solidFill>
                <a:srgbClr val="000000"/>
              </a:solidFill>
              <a:latin typeface="Arial"/>
            </a:endParaRPr>
          </a:p>
        </p:txBody>
      </p:sp>
      <p:pic>
        <p:nvPicPr>
          <p:cNvPr id="237" name="" descr=""/>
          <p:cNvPicPr/>
          <p:nvPr/>
        </p:nvPicPr>
        <p:blipFill>
          <a:blip r:embed="rId1"/>
          <a:stretch/>
        </p:blipFill>
        <p:spPr>
          <a:xfrm>
            <a:off x="104040" y="1463040"/>
            <a:ext cx="8765640" cy="4242240"/>
          </a:xfrm>
          <a:prstGeom prst="rect">
            <a:avLst/>
          </a:prstGeom>
          <a:ln>
            <a:solidFill>
              <a:srgbClr val="000000"/>
            </a:solidFill>
          </a:ln>
        </p:spPr>
      </p:pic>
    </p:spTree>
  </p:cSld>
  <p:timing>
    <p:tnLst>
      <p:par>
        <p:cTn id="41" dur="indefinite" restart="never" nodeType="tmRoot">
          <p:childTnLst>
            <p:seq>
              <p:cTn id="42" dur="indefinite" nodeType="mainSeq"/>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8" name="TextShape 1"/>
          <p:cNvSpPr txBox="1"/>
          <p:nvPr/>
        </p:nvSpPr>
        <p:spPr>
          <a:xfrm>
            <a:off x="731880" y="46080"/>
            <a:ext cx="7703640" cy="1142640"/>
          </a:xfrm>
          <a:prstGeom prst="rect">
            <a:avLst/>
          </a:prstGeom>
          <a:noFill/>
          <a:ln>
            <a:noFill/>
          </a:ln>
        </p:spPr>
        <p:txBody>
          <a:bodyPr lIns="0" rIns="0" tIns="0" bIns="0" anchor="ctr"/>
          <a:p>
            <a:r>
              <a:rPr b="0" lang="de-DE" sz="2200" spc="-1" strike="noStrike">
                <a:solidFill>
                  <a:srgbClr val="000000"/>
                </a:solidFill>
                <a:latin typeface="Arial"/>
                <a:ea typeface="AR PL SungtiL GB"/>
              </a:rPr>
              <a:t>Sample Project</a:t>
            </a:r>
            <a:endParaRPr b="0" lang="de-DE" sz="2200" spc="-1" strike="noStrike">
              <a:solidFill>
                <a:srgbClr val="000000"/>
              </a:solidFill>
              <a:latin typeface="Arial"/>
            </a:endParaRPr>
          </a:p>
        </p:txBody>
      </p:sp>
      <p:pic>
        <p:nvPicPr>
          <p:cNvPr id="239" name="" descr=""/>
          <p:cNvPicPr/>
          <p:nvPr/>
        </p:nvPicPr>
        <p:blipFill>
          <a:blip r:embed="rId1"/>
          <a:stretch/>
        </p:blipFill>
        <p:spPr>
          <a:xfrm>
            <a:off x="231120" y="1005840"/>
            <a:ext cx="8364240" cy="5303520"/>
          </a:xfrm>
          <a:prstGeom prst="rect">
            <a:avLst/>
          </a:prstGeom>
          <a:ln>
            <a:solidFill>
              <a:srgbClr val="000000"/>
            </a:solidFill>
          </a:ln>
        </p:spPr>
      </p:pic>
    </p:spTree>
  </p:cSld>
  <p:timing>
    <p:tnLst>
      <p:par>
        <p:cTn id="43" dur="indefinite" restart="never" nodeType="tmRoot">
          <p:childTnLst>
            <p:seq>
              <p:cTn id="44" dur="indefinite" nodeType="mainSeq"/>
              <p:prevCondLst>
                <p:cond delay="0" evt="onPrev">
                  <p:tgtEl>
                    <p:sldTgt/>
                  </p:tgtEl>
                </p:cond>
              </p:prevCondLst>
              <p:nextCondLst>
                <p:cond delay="0"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0" name="TextShape 1"/>
          <p:cNvSpPr txBox="1"/>
          <p:nvPr/>
        </p:nvSpPr>
        <p:spPr>
          <a:xfrm>
            <a:off x="731880" y="46080"/>
            <a:ext cx="7703640" cy="1142640"/>
          </a:xfrm>
          <a:prstGeom prst="rect">
            <a:avLst/>
          </a:prstGeom>
          <a:noFill/>
          <a:ln>
            <a:noFill/>
          </a:ln>
        </p:spPr>
        <p:txBody>
          <a:bodyPr lIns="0" rIns="0" tIns="0" bIns="0" anchor="ctr"/>
          <a:p>
            <a:r>
              <a:rPr b="0" lang="de-DE" sz="2200" spc="-1" strike="noStrike">
                <a:solidFill>
                  <a:srgbClr val="000000"/>
                </a:solidFill>
                <a:latin typeface="Arial"/>
                <a:ea typeface="AR PL SungtiL GB"/>
              </a:rPr>
              <a:t>Sample Project</a:t>
            </a:r>
            <a:endParaRPr b="0" lang="de-DE" sz="2200" spc="-1" strike="noStrike">
              <a:solidFill>
                <a:srgbClr val="000000"/>
              </a:solidFill>
              <a:latin typeface="Arial"/>
            </a:endParaRPr>
          </a:p>
        </p:txBody>
      </p:sp>
      <p:pic>
        <p:nvPicPr>
          <p:cNvPr id="241" name="" descr=""/>
          <p:cNvPicPr/>
          <p:nvPr/>
        </p:nvPicPr>
        <p:blipFill>
          <a:blip r:embed="rId1"/>
          <a:stretch/>
        </p:blipFill>
        <p:spPr>
          <a:xfrm>
            <a:off x="274320" y="1005840"/>
            <a:ext cx="8330760" cy="5364720"/>
          </a:xfrm>
          <a:prstGeom prst="rect">
            <a:avLst/>
          </a:prstGeom>
          <a:ln>
            <a:solidFill>
              <a:srgbClr val="000000"/>
            </a:solidFill>
          </a:ln>
        </p:spPr>
      </p:pic>
    </p:spTree>
  </p:cSld>
  <p:timing>
    <p:tnLst>
      <p:par>
        <p:cTn id="45" dur="indefinite" restart="never" nodeType="tmRoot">
          <p:childTnLst>
            <p:seq>
              <p:cTn id="46" dur="indefinite" nodeType="mainSeq"/>
              <p:prevCondLst>
                <p:cond delay="0" evt="onPrev">
                  <p:tgtEl>
                    <p:sldTgt/>
                  </p:tgtEl>
                </p:cond>
              </p:prevCondLst>
              <p:nextCondLst>
                <p:cond delay="0"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2" name="TextShape 1"/>
          <p:cNvSpPr txBox="1"/>
          <p:nvPr/>
        </p:nvSpPr>
        <p:spPr>
          <a:xfrm>
            <a:off x="731880" y="46080"/>
            <a:ext cx="7703640" cy="1142640"/>
          </a:xfrm>
          <a:prstGeom prst="rect">
            <a:avLst/>
          </a:prstGeom>
          <a:noFill/>
          <a:ln>
            <a:noFill/>
          </a:ln>
        </p:spPr>
        <p:txBody>
          <a:bodyPr lIns="0" rIns="0" tIns="0" bIns="0" anchor="ctr"/>
          <a:p>
            <a:r>
              <a:rPr b="0" lang="de-DE" sz="2200" spc="-1" strike="noStrike">
                <a:solidFill>
                  <a:srgbClr val="000000"/>
                </a:solidFill>
                <a:latin typeface="Arial"/>
                <a:ea typeface="AR PL SungtiL GB"/>
              </a:rPr>
              <a:t>Sample Project</a:t>
            </a:r>
            <a:endParaRPr b="0" lang="de-DE" sz="2200" spc="-1" strike="noStrike">
              <a:solidFill>
                <a:srgbClr val="000000"/>
              </a:solidFill>
              <a:latin typeface="Arial"/>
            </a:endParaRPr>
          </a:p>
        </p:txBody>
      </p:sp>
      <p:pic>
        <p:nvPicPr>
          <p:cNvPr id="243" name="" descr=""/>
          <p:cNvPicPr/>
          <p:nvPr/>
        </p:nvPicPr>
        <p:blipFill>
          <a:blip r:embed="rId1"/>
          <a:stretch/>
        </p:blipFill>
        <p:spPr>
          <a:xfrm>
            <a:off x="91440" y="914400"/>
            <a:ext cx="6035040" cy="3898440"/>
          </a:xfrm>
          <a:prstGeom prst="rect">
            <a:avLst/>
          </a:prstGeom>
          <a:ln>
            <a:solidFill>
              <a:srgbClr val="000000"/>
            </a:solidFill>
          </a:ln>
        </p:spPr>
      </p:pic>
      <p:pic>
        <p:nvPicPr>
          <p:cNvPr id="244" name="" descr=""/>
          <p:cNvPicPr/>
          <p:nvPr/>
        </p:nvPicPr>
        <p:blipFill>
          <a:blip r:embed="rId2"/>
          <a:stretch/>
        </p:blipFill>
        <p:spPr>
          <a:xfrm>
            <a:off x="2743200" y="2834640"/>
            <a:ext cx="6054120" cy="3910320"/>
          </a:xfrm>
          <a:prstGeom prst="rect">
            <a:avLst/>
          </a:prstGeom>
          <a:ln>
            <a:solidFill>
              <a:srgbClr val="000000"/>
            </a:solidFill>
          </a:ln>
        </p:spPr>
      </p:pic>
    </p:spTree>
  </p:cSld>
  <p:timing>
    <p:tnLst>
      <p:par>
        <p:cTn id="47" dur="indefinite" restart="never" nodeType="tmRoot">
          <p:childTnLst>
            <p:seq>
              <p:cTn id="48" dur="indefinite" nodeType="mainSeq"/>
              <p:prevCondLst>
                <p:cond delay="0" evt="onPrev">
                  <p:tgtEl>
                    <p:sldTgt/>
                  </p:tgtEl>
                </p:cond>
              </p:prevCondLst>
              <p:nextCondLst>
                <p:cond delay="0" evt="onNext">
                  <p:tgtEl>
                    <p:sldTgt/>
                  </p:tgtEl>
                </p:cond>
              </p:nextCondLst>
            </p:seq>
          </p:childTnLst>
        </p:cTn>
      </p:par>
    </p:tnLst>
  </p:timing>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5" name="TextShape 1"/>
          <p:cNvSpPr txBox="1"/>
          <p:nvPr/>
        </p:nvSpPr>
        <p:spPr>
          <a:xfrm>
            <a:off x="731880" y="46080"/>
            <a:ext cx="7703640" cy="1142640"/>
          </a:xfrm>
          <a:prstGeom prst="rect">
            <a:avLst/>
          </a:prstGeom>
          <a:noFill/>
          <a:ln>
            <a:noFill/>
          </a:ln>
        </p:spPr>
        <p:txBody>
          <a:bodyPr lIns="0" rIns="0" tIns="0" bIns="0" anchor="ctr"/>
          <a:p>
            <a:r>
              <a:rPr b="0" lang="de-DE" sz="2200" spc="-1" strike="noStrike">
                <a:solidFill>
                  <a:srgbClr val="000000"/>
                </a:solidFill>
                <a:latin typeface="Arial"/>
                <a:ea typeface="AR PL SungtiL GB"/>
              </a:rPr>
              <a:t>Conlusion</a:t>
            </a:r>
            <a:endParaRPr b="0" lang="de-DE" sz="2200" spc="-1" strike="noStrike">
              <a:solidFill>
                <a:srgbClr val="000000"/>
              </a:solidFill>
              <a:latin typeface="Arial"/>
            </a:endParaRPr>
          </a:p>
        </p:txBody>
      </p:sp>
      <p:sp>
        <p:nvSpPr>
          <p:cNvPr id="246" name="TextShape 2"/>
          <p:cNvSpPr txBox="1"/>
          <p:nvPr/>
        </p:nvSpPr>
        <p:spPr>
          <a:xfrm>
            <a:off x="640080" y="1757520"/>
            <a:ext cx="7589520" cy="2905920"/>
          </a:xfrm>
          <a:prstGeom prst="rect">
            <a:avLst/>
          </a:prstGeom>
          <a:noFill/>
          <a:ln>
            <a:noFill/>
          </a:ln>
        </p:spPr>
        <p:txBody>
          <a:bodyPr lIns="90000" rIns="90000" tIns="45000" bIns="45000"/>
          <a:p>
            <a:r>
              <a:rPr b="0" lang="en-US" sz="1800" spc="-1" strike="noStrike">
                <a:latin typeface="Arial"/>
              </a:rPr>
              <a:t>Recalling the research questions, we want to obtain provenance information without manual steps, and make it fully automatic. The solution to this requirement is a combination of Strace, JGit and Oshi. </a:t>
            </a:r>
            <a:endParaRPr b="0" lang="en-US" sz="1800" spc="-1" strike="noStrike">
              <a:latin typeface="Arial"/>
            </a:endParaRPr>
          </a:p>
          <a:p>
            <a:endParaRPr b="0" lang="en-US" sz="1800" spc="-1" strike="noStrike">
              <a:latin typeface="Arial"/>
            </a:endParaRPr>
          </a:p>
          <a:p>
            <a:r>
              <a:rPr b="0" lang="en-US" sz="1800" spc="-1" strike="noStrike">
                <a:latin typeface="Arial"/>
              </a:rPr>
              <a:t>By using ProvToolbox we are able to transform the provenance information into the W3C official standard.</a:t>
            </a:r>
            <a:endParaRPr b="0" lang="en-US" sz="1800" spc="-1" strike="noStrike">
              <a:latin typeface="Arial"/>
            </a:endParaRPr>
          </a:p>
          <a:p>
            <a:endParaRPr b="0" lang="en-US" sz="1800" spc="-1" strike="noStrike">
              <a:latin typeface="Arial"/>
            </a:endParaRPr>
          </a:p>
          <a:p>
            <a:r>
              <a:rPr b="0" lang="en-US" sz="1800" spc="-1" strike="noStrike">
                <a:latin typeface="Arial"/>
              </a:rPr>
              <a:t>The interaction possibility of the ontology is achieved by using JavaFX, Jung and Java DOM. </a:t>
            </a:r>
            <a:endParaRPr b="0" lang="en-US" sz="1800" spc="-1" strike="noStrike">
              <a:latin typeface="Arial"/>
            </a:endParaRPr>
          </a:p>
          <a:p>
            <a:endParaRPr b="0" lang="en-US" sz="1800" spc="-1" strike="noStrike">
              <a:latin typeface="Arial"/>
            </a:endParaRPr>
          </a:p>
          <a:p>
            <a:endParaRPr b="0" lang="en-US" sz="1800" spc="-1" strike="noStrike">
              <a:latin typeface="Arial"/>
            </a:endParaRPr>
          </a:p>
        </p:txBody>
      </p:sp>
    </p:spTree>
  </p:cSld>
  <p:timing>
    <p:tnLst>
      <p:par>
        <p:cTn id="49" dur="indefinite" restart="never" nodeType="tmRoot">
          <p:childTnLst>
            <p:seq>
              <p:cTn id="50" dur="indefinite" nodeType="mainSeq"/>
              <p:prevCondLst>
                <p:cond delay="0" evt="onPrev">
                  <p:tgtEl>
                    <p:sldTgt/>
                  </p:tgtEl>
                </p:cond>
              </p:prevCondLst>
              <p:nextCondLst>
                <p:cond delay="0" evt="onNext">
                  <p:tgtEl>
                    <p:sldTgt/>
                  </p:tgtEl>
                </p:cond>
              </p:nextCondLst>
            </p:seq>
          </p:childTnLst>
        </p:cTn>
      </p:par>
    </p:tnLst>
  </p:timing>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7" name="TextShape 1"/>
          <p:cNvSpPr txBox="1"/>
          <p:nvPr/>
        </p:nvSpPr>
        <p:spPr>
          <a:xfrm>
            <a:off x="731880" y="46080"/>
            <a:ext cx="7703640" cy="1142640"/>
          </a:xfrm>
          <a:prstGeom prst="rect">
            <a:avLst/>
          </a:prstGeom>
          <a:noFill/>
          <a:ln>
            <a:noFill/>
          </a:ln>
        </p:spPr>
        <p:txBody>
          <a:bodyPr lIns="0" rIns="0" tIns="0" bIns="0" anchor="ctr"/>
          <a:p>
            <a:r>
              <a:rPr b="0" lang="de-DE" sz="2200" spc="-1" strike="noStrike">
                <a:solidFill>
                  <a:srgbClr val="000000"/>
                </a:solidFill>
                <a:latin typeface="Arial"/>
                <a:ea typeface="AR PL SungtiL GB"/>
              </a:rPr>
              <a:t>Conlusion</a:t>
            </a:r>
            <a:endParaRPr b="0" lang="de-DE" sz="2200" spc="-1" strike="noStrike">
              <a:solidFill>
                <a:srgbClr val="000000"/>
              </a:solidFill>
              <a:latin typeface="Arial"/>
            </a:endParaRPr>
          </a:p>
        </p:txBody>
      </p:sp>
      <p:sp>
        <p:nvSpPr>
          <p:cNvPr id="248" name="TextShape 2"/>
          <p:cNvSpPr txBox="1"/>
          <p:nvPr/>
        </p:nvSpPr>
        <p:spPr>
          <a:xfrm>
            <a:off x="640080" y="1757520"/>
            <a:ext cx="7589520" cy="2649960"/>
          </a:xfrm>
          <a:prstGeom prst="rect">
            <a:avLst/>
          </a:prstGeom>
          <a:noFill/>
          <a:ln>
            <a:noFill/>
          </a:ln>
        </p:spPr>
        <p:txBody>
          <a:bodyPr lIns="90000" rIns="90000" tIns="45000" bIns="45000"/>
          <a:p>
            <a:pPr>
              <a:lnSpc>
                <a:spcPct val="100000"/>
              </a:lnSpc>
            </a:pPr>
            <a:r>
              <a:rPr b="0" lang="en-US" sz="1800" spc="-1" strike="noStrike">
                <a:latin typeface="Arial"/>
              </a:rPr>
              <a:t>However the limitations of the project are listed as following:</a:t>
            </a: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en-US" sz="1800" spc="-1" strike="noStrike">
                <a:latin typeface="Arial"/>
              </a:rPr>
              <a:t>1. the project is only supported on the Linux System.</a:t>
            </a:r>
            <a:endParaRPr b="0" lang="en-US" sz="1800" spc="-1" strike="noStrike">
              <a:latin typeface="Arial"/>
            </a:endParaRPr>
          </a:p>
          <a:p>
            <a:pPr>
              <a:lnSpc>
                <a:spcPct val="100000"/>
              </a:lnSpc>
            </a:pPr>
            <a:r>
              <a:rPr b="0" lang="en-US" sz="1800" spc="-1" strike="noStrike">
                <a:latin typeface="Arial"/>
              </a:rPr>
              <a:t>2. the dependencies on external tools, such as Xterm and Strace limit the extensibility.</a:t>
            </a:r>
            <a:endParaRPr b="0" lang="en-US" sz="1800" spc="-1" strike="noStrike">
              <a:latin typeface="Arial"/>
            </a:endParaRPr>
          </a:p>
          <a:p>
            <a:pPr>
              <a:lnSpc>
                <a:spcPct val="100000"/>
              </a:lnSpc>
            </a:pPr>
            <a:r>
              <a:rPr b="0" lang="en-US" sz="1800" spc="-1" strike="noStrike">
                <a:latin typeface="Arial"/>
              </a:rPr>
              <a:t>3. “command.txt” serves as a dictionary for pairing files and commands. The retrieving method can be improved.</a:t>
            </a:r>
            <a:endParaRPr b="0" lang="en-US" sz="1800" spc="-1" strike="noStrike">
              <a:latin typeface="Arial"/>
            </a:endParaRPr>
          </a:p>
          <a:p>
            <a:r>
              <a:rPr b="0" lang="en-US" sz="1800" spc="-1" strike="noStrike">
                <a:latin typeface="Arial"/>
              </a:rPr>
              <a:t>4. no automated replication of scientific workflows is embedded.</a:t>
            </a:r>
            <a:endParaRPr b="0" lang="en-US" sz="1800" spc="-1" strike="noStrike">
              <a:latin typeface="Arial"/>
            </a:endParaRPr>
          </a:p>
          <a:p>
            <a:endParaRPr b="0" lang="en-US" sz="1800" spc="-1" strike="noStrike">
              <a:latin typeface="Arial"/>
            </a:endParaRPr>
          </a:p>
          <a:p>
            <a:endParaRPr b="0" lang="en-US" sz="1800" spc="-1" strike="noStrike">
              <a:latin typeface="Arial"/>
            </a:endParaRPr>
          </a:p>
        </p:txBody>
      </p:sp>
    </p:spTree>
  </p:cSld>
  <p:timing>
    <p:tnLst>
      <p:par>
        <p:cTn id="51" dur="indefinite" restart="never" nodeType="tmRoot">
          <p:childTnLst>
            <p:seq>
              <p:cTn id="52" dur="indefinite" nodeType="mainSeq"/>
              <p:prevCondLst>
                <p:cond delay="0" evt="onPrev">
                  <p:tgtEl>
                    <p:sldTgt/>
                  </p:tgtEl>
                </p:cond>
              </p:prevCondLst>
              <p:nextCondLst>
                <p:cond delay="0" evt="onNext">
                  <p:tgtEl>
                    <p:sldTgt/>
                  </p:tgtEl>
                </p:cond>
              </p:nextCondLst>
            </p:seq>
          </p:childTnLst>
        </p:cTn>
      </p:par>
    </p:tnLst>
  </p:timing>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9" name="TextShape 1"/>
          <p:cNvSpPr txBox="1"/>
          <p:nvPr/>
        </p:nvSpPr>
        <p:spPr>
          <a:xfrm>
            <a:off x="857160" y="0"/>
            <a:ext cx="8034840" cy="908280"/>
          </a:xfrm>
          <a:prstGeom prst="rect">
            <a:avLst/>
          </a:prstGeom>
          <a:noFill/>
          <a:ln w="9360">
            <a:noFill/>
          </a:ln>
        </p:spPr>
        <p:txBody>
          <a:bodyPr lIns="90000" rIns="90000" tIns="45000" bIns="45000" anchor="ctr"/>
          <a:p>
            <a:pPr>
              <a:lnSpc>
                <a:spcPct val="100000"/>
              </a:lnSpc>
            </a:pPr>
            <a:r>
              <a:rPr b="0" lang="de-DE" sz="2600" spc="-1" strike="noStrike">
                <a:solidFill>
                  <a:srgbClr val="000000"/>
                </a:solidFill>
                <a:latin typeface="Arial"/>
              </a:rPr>
              <a:t>Iterature</a:t>
            </a:r>
            <a:endParaRPr b="0" lang="de-DE" sz="2600" spc="-1" strike="noStrike">
              <a:solidFill>
                <a:srgbClr val="000000"/>
              </a:solidFill>
              <a:latin typeface="Arial"/>
            </a:endParaRPr>
          </a:p>
        </p:txBody>
      </p:sp>
      <p:sp>
        <p:nvSpPr>
          <p:cNvPr id="250" name="TextShape 2"/>
          <p:cNvSpPr txBox="1"/>
          <p:nvPr/>
        </p:nvSpPr>
        <p:spPr>
          <a:xfrm>
            <a:off x="548640" y="1097280"/>
            <a:ext cx="8046720" cy="5264280"/>
          </a:xfrm>
          <a:prstGeom prst="rect">
            <a:avLst/>
          </a:prstGeom>
          <a:noFill/>
          <a:ln>
            <a:noFill/>
          </a:ln>
        </p:spPr>
        <p:txBody>
          <a:bodyPr lIns="90000" rIns="90000" tIns="45000" bIns="45000"/>
          <a:p>
            <a:r>
              <a:rPr b="1" lang="en-US" sz="1300" spc="-1" strike="noStrike">
                <a:latin typeface="Arial"/>
              </a:rPr>
              <a:t>1. </a:t>
            </a:r>
            <a:r>
              <a:rPr b="1" lang="en-US" sz="1300" spc="-1" strike="noStrike">
                <a:latin typeface="KECXIM+LMRoman10-Regular"/>
                <a:ea typeface="KECXIM+LMRoman10-Regular"/>
              </a:rPr>
              <a:t>Carlos Scheidegger, Huy T. Vo, David Koop, Juliana Freire, and Claudio</a:t>
            </a:r>
            <a:endParaRPr b="1" lang="en-US" sz="1300" spc="-1" strike="noStrike">
              <a:latin typeface="Arial"/>
            </a:endParaRPr>
          </a:p>
          <a:p>
            <a:r>
              <a:rPr b="1" lang="en-US" sz="1300" spc="-1" strike="noStrike">
                <a:latin typeface="KECXIM+LMRoman10-Regular"/>
              </a:rPr>
              <a:t>Silva. Querying and re-using workflows with vstrails. pages 1251–1254, 01</a:t>
            </a:r>
            <a:endParaRPr b="1" lang="en-US" sz="1300" spc="-1" strike="noStrike">
              <a:latin typeface="KECXIM+LMRoman10-Regular"/>
              <a:ea typeface="KECXIM+LMRoman10-Regular"/>
            </a:endParaRPr>
          </a:p>
          <a:p>
            <a:r>
              <a:rPr b="1" lang="en-US" sz="1300" spc="-1" strike="noStrike">
                <a:latin typeface="KECXIM+LMRoman10-Regular"/>
              </a:rPr>
              <a:t>2008.</a:t>
            </a:r>
            <a:endParaRPr b="1" lang="en-US" sz="1300" spc="-1" strike="noStrike">
              <a:latin typeface="KECXIM+LMRoman10-Regular"/>
              <a:ea typeface="KECXIM+LMRoman10-Regular"/>
            </a:endParaRPr>
          </a:p>
          <a:p>
            <a:endParaRPr b="1" lang="en-US" sz="1300" spc="-1" strike="noStrike">
              <a:latin typeface="KECXIM+LMRoman10-Regular"/>
              <a:ea typeface="KECXIM+LMRoman10-Regular"/>
            </a:endParaRPr>
          </a:p>
          <a:p>
            <a:r>
              <a:rPr b="1" lang="en-US" sz="1500" spc="-1" strike="noStrike">
                <a:latin typeface="Arial"/>
              </a:rPr>
              <a:t>2. </a:t>
            </a:r>
            <a:r>
              <a:rPr b="1" lang="en-US" sz="1300" spc="-1" strike="noStrike">
                <a:latin typeface="KECXIM+LMRoman10-Regular"/>
                <a:ea typeface="KECXIM+LMRoman10-Regular"/>
              </a:rPr>
              <a:t>João Felipe Pimentel, Leonardo Murta, Vanessa Braganholo, and Juliana</a:t>
            </a:r>
            <a:endParaRPr b="1" lang="en-US" sz="1300" spc="-1" strike="noStrike">
              <a:latin typeface="Arial"/>
            </a:endParaRPr>
          </a:p>
          <a:p>
            <a:r>
              <a:rPr b="1" lang="en-US" sz="1300" spc="-1" strike="noStrike">
                <a:latin typeface="KECXIM+LMRoman10-Regular"/>
              </a:rPr>
              <a:t>Freire. noworkflow: A tool for collecting, analyzing, and managing provenance</a:t>
            </a:r>
            <a:endParaRPr b="1" lang="en-US" sz="1300" spc="-1" strike="noStrike">
              <a:latin typeface="KECXIM+LMRoman10-Regular"/>
              <a:ea typeface="KECXIM+LMRoman10-Regular"/>
            </a:endParaRPr>
          </a:p>
          <a:p>
            <a:r>
              <a:rPr b="1" lang="en-US" sz="1300" spc="-1" strike="noStrike">
                <a:latin typeface="KECXIM+LMRoman10-Regular"/>
                <a:ea typeface="KECXIM+LMRoman10-Regular"/>
              </a:rPr>
              <a:t>from python scripts. </a:t>
            </a:r>
            <a:r>
              <a:rPr b="1" lang="en-US" sz="1300" spc="-1" strike="noStrike">
                <a:latin typeface="UTHKQM+LMRoman10-Italic"/>
                <a:ea typeface="UTHKQM+LMRoman10-Italic"/>
              </a:rPr>
              <a:t>Proc. VLDB Endow.</a:t>
            </a:r>
            <a:r>
              <a:rPr b="1" lang="en-US" sz="1300" spc="-1" strike="noStrike">
                <a:latin typeface="KECXIM+LMRoman10-Regular"/>
                <a:ea typeface="KECXIM+LMRoman10-Regular"/>
              </a:rPr>
              <a:t>, 10(12):1841–1844, August</a:t>
            </a:r>
            <a:endParaRPr b="1" lang="en-US" sz="1300" spc="-1" strike="noStrike">
              <a:latin typeface="KECXIM+LMRoman10-Regular"/>
              <a:ea typeface="KECXIM+LMRoman10-Regular"/>
            </a:endParaRPr>
          </a:p>
          <a:p>
            <a:r>
              <a:rPr b="1" lang="en-US" sz="1300" spc="-1" strike="noStrike">
                <a:latin typeface="KECXIM+LMRoman10-Regular"/>
              </a:rPr>
              <a:t>2017.</a:t>
            </a:r>
            <a:endParaRPr b="1" lang="en-US" sz="1300" spc="-1" strike="noStrike">
              <a:latin typeface="KECXIM+LMRoman10-Regular"/>
              <a:ea typeface="KECXIM+LMRoman10-Regular"/>
            </a:endParaRPr>
          </a:p>
          <a:p>
            <a:endParaRPr b="1" lang="en-US" sz="1300" spc="-1" strike="noStrike">
              <a:latin typeface="KECXIM+LMRoman10-Regular"/>
              <a:ea typeface="KECXIM+LMRoman10-Regular"/>
            </a:endParaRPr>
          </a:p>
          <a:p>
            <a:r>
              <a:rPr b="1" lang="en-US" sz="1300" spc="-1" strike="noStrike">
                <a:latin typeface="KECXIM+LMRoman10-Regular"/>
                <a:ea typeface="KECXIM+LMRoman10-Regular"/>
              </a:rPr>
              <a:t>3. </a:t>
            </a:r>
            <a:r>
              <a:rPr b="1" lang="en-US" sz="1300" spc="-1" strike="noStrike">
                <a:latin typeface="KECXIM+LMRoman10-Regular"/>
                <a:ea typeface="KECXIM+LMRoman10-Regular"/>
              </a:rPr>
              <a:t>Steven N. Goodman, Daniele Fanelli, and JohnP. A. Ioannidis. What does</a:t>
            </a:r>
            <a:endParaRPr b="1" lang="en-US" sz="1300" spc="-1" strike="noStrike">
              <a:latin typeface="KECXIM+LMRoman10-Regular"/>
              <a:ea typeface="KECXIM+LMRoman10-Regular"/>
            </a:endParaRPr>
          </a:p>
          <a:p>
            <a:r>
              <a:rPr b="1" lang="en-US" sz="1300" spc="-1" strike="noStrike">
                <a:latin typeface="KECXIM+LMRoman10-Regular"/>
                <a:ea typeface="KECXIM+LMRoman10-Regular"/>
              </a:rPr>
              <a:t>research reproducibility mean? </a:t>
            </a:r>
            <a:r>
              <a:rPr b="1" lang="en-US" sz="1300" spc="-1" strike="noStrike">
                <a:latin typeface="UTHKQM+LMRoman10-Italic"/>
                <a:ea typeface="UTHKQM+LMRoman10-Italic"/>
              </a:rPr>
              <a:t>Science Translational Medicine</a:t>
            </a:r>
            <a:r>
              <a:rPr b="1" lang="en-US" sz="1300" spc="-1" strike="noStrike">
                <a:latin typeface="KECXIM+LMRoman10-Regular"/>
                <a:ea typeface="KECXIM+LMRoman10-Regular"/>
              </a:rPr>
              <a:t>, 8:341ps12–</a:t>
            </a:r>
            <a:endParaRPr b="1" lang="en-US" sz="1300" spc="-1" strike="noStrike">
              <a:latin typeface="KECXIM+LMRoman10-Regular"/>
              <a:ea typeface="KECXIM+LMRoman10-Regular"/>
            </a:endParaRPr>
          </a:p>
          <a:p>
            <a:r>
              <a:rPr b="1" lang="en-US" sz="1300" spc="-1" strike="noStrike">
                <a:latin typeface="KECXIM+LMRoman10-Regular"/>
                <a:ea typeface="KECXIM+LMRoman10-Regular"/>
              </a:rPr>
              <a:t>341ps12, 2016.</a:t>
            </a:r>
            <a:endParaRPr b="1" lang="en-US" sz="1300" spc="-1" strike="noStrike">
              <a:latin typeface="KECXIM+LMRoman10-Regular"/>
              <a:ea typeface="KECXIM+LMRoman10-Regular"/>
            </a:endParaRPr>
          </a:p>
          <a:p>
            <a:endParaRPr b="1" lang="en-US" sz="1300" spc="-1" strike="noStrike">
              <a:latin typeface="KECXIM+LMRoman10-Regular"/>
              <a:ea typeface="KECXIM+LMRoman10-Regular"/>
            </a:endParaRPr>
          </a:p>
          <a:p>
            <a:r>
              <a:rPr b="1" lang="en-US" sz="1300" spc="-1" strike="noStrike">
                <a:latin typeface="KECXIM+LMRoman10-Regular"/>
                <a:ea typeface="KECXIM+LMRoman10-Regular"/>
              </a:rPr>
              <a:t>4.</a:t>
            </a:r>
            <a:r>
              <a:rPr b="1" lang="en-US" sz="1300" spc="-1" strike="noStrike">
                <a:latin typeface="KECXIM+LMRoman10-Regular"/>
                <a:ea typeface="KECXIM+LMRoman10-Regular"/>
              </a:rPr>
              <a:t>Roger D. Peng. Reproducible research in computational science. </a:t>
            </a:r>
            <a:r>
              <a:rPr b="1" lang="en-US" sz="1300" spc="-1" strike="noStrike">
                <a:latin typeface="UTHKQM+LMRoman10-Italic"/>
                <a:ea typeface="UTHKQM+LMRoman10-Italic"/>
              </a:rPr>
              <a:t>Science</a:t>
            </a:r>
            <a:r>
              <a:rPr b="1" lang="en-US" sz="1300" spc="-1" strike="noStrike">
                <a:latin typeface="KECXIM+LMRoman10-Regular"/>
                <a:ea typeface="KECXIM+LMRoman10-Regular"/>
              </a:rPr>
              <a:t>,</a:t>
            </a:r>
            <a:endParaRPr b="1" lang="en-US" sz="1300" spc="-1" strike="noStrike">
              <a:latin typeface="KECXIM+LMRoman10-Regular"/>
              <a:ea typeface="KECXIM+LMRoman10-Regular"/>
            </a:endParaRPr>
          </a:p>
          <a:p>
            <a:r>
              <a:rPr b="1" lang="en-US" sz="1300" spc="-1" strike="noStrike">
                <a:latin typeface="KECXIM+LMRoman10-Regular"/>
                <a:ea typeface="KECXIM+LMRoman10-Regular"/>
              </a:rPr>
              <a:t>334(6060):1226–1227, 2011.</a:t>
            </a:r>
            <a:endParaRPr b="1" lang="en-US" sz="1300" spc="-1" strike="noStrike">
              <a:latin typeface="KECXIM+LMRoman10-Regular"/>
              <a:ea typeface="KECXIM+LMRoman10-Regular"/>
            </a:endParaRPr>
          </a:p>
          <a:p>
            <a:endParaRPr b="1" lang="en-US" sz="1300" spc="-1" strike="noStrike">
              <a:latin typeface="KECXIM+LMRoman10-Regular"/>
              <a:ea typeface="KECXIM+LMRoman10-Regular"/>
            </a:endParaRPr>
          </a:p>
          <a:p>
            <a:r>
              <a:rPr b="1" lang="en-US" sz="1300" spc="-1" strike="noStrike">
                <a:latin typeface="KECXIM+LMRoman10-Regular"/>
                <a:ea typeface="KECXIM+LMRoman10-Regular"/>
              </a:rPr>
              <a:t>5. </a:t>
            </a:r>
            <a:r>
              <a:rPr b="1" lang="en-US" sz="1300" spc="-1" strike="noStrike">
                <a:latin typeface="KECXIM+LMRoman10-Regular"/>
                <a:ea typeface="KECXIM+LMRoman10-Regular"/>
              </a:rPr>
              <a:t>Satya S Sahoo, Vinh Nguyen, Olivier Bodenreider, Priti Parikh, Todd</a:t>
            </a:r>
            <a:endParaRPr b="1" lang="en-US" sz="1300" spc="-1" strike="noStrike">
              <a:latin typeface="KECXIM+LMRoman10-Regular"/>
              <a:ea typeface="KECXIM+LMRoman10-Regular"/>
            </a:endParaRPr>
          </a:p>
          <a:p>
            <a:r>
              <a:rPr b="1" lang="en-US" sz="1300" spc="-1" strike="noStrike">
                <a:latin typeface="KECXIM+LMRoman10-Regular"/>
                <a:ea typeface="KECXIM+LMRoman10-Regular"/>
              </a:rPr>
              <a:t>Minning, and Amit P Sheth. A unified framework for managing provenance</a:t>
            </a:r>
            <a:endParaRPr b="1" lang="en-US" sz="1300" spc="-1" strike="noStrike">
              <a:latin typeface="KECXIM+LMRoman10-Regular"/>
              <a:ea typeface="KECXIM+LMRoman10-Regular"/>
            </a:endParaRPr>
          </a:p>
          <a:p>
            <a:r>
              <a:rPr b="1" lang="en-US" sz="1300" spc="-1" strike="noStrike">
                <a:latin typeface="KECXIM+LMRoman10-Regular"/>
                <a:ea typeface="KECXIM+LMRoman10-Regular"/>
              </a:rPr>
              <a:t>information in translational research. </a:t>
            </a:r>
            <a:r>
              <a:rPr b="1" lang="en-US" sz="1300" spc="-1" strike="noStrike">
                <a:latin typeface="UTHKQM+LMRoman10-Italic"/>
                <a:ea typeface="UTHKQM+LMRoman10-Italic"/>
              </a:rPr>
              <a:t>BMC bioinformatics</a:t>
            </a:r>
            <a:r>
              <a:rPr b="1" lang="en-US" sz="1300" spc="-1" strike="noStrike">
                <a:latin typeface="KECXIM+LMRoman10-Regular"/>
                <a:ea typeface="KECXIM+LMRoman10-Regular"/>
              </a:rPr>
              <a:t>, 12(1):461, 2011.</a:t>
            </a:r>
            <a:endParaRPr b="1" lang="en-US" sz="1300" spc="-1" strike="noStrike">
              <a:latin typeface="KECXIM+LMRoman10-Regular"/>
              <a:ea typeface="KECXIM+LMRoman10-Regular"/>
            </a:endParaRPr>
          </a:p>
          <a:p>
            <a:endParaRPr b="1" lang="en-US" sz="1300" spc="-1" strike="noStrike">
              <a:latin typeface="KECXIM+LMRoman10-Regular"/>
              <a:ea typeface="KECXIM+LMRoman10-Regular"/>
            </a:endParaRPr>
          </a:p>
          <a:p>
            <a:r>
              <a:rPr b="1" lang="en-US" sz="1100" spc="-1" strike="noStrike">
                <a:latin typeface="KECXIM+LMRoman10-Regular"/>
                <a:ea typeface="KECXIM+LMRoman10-Regular"/>
              </a:rPr>
              <a:t>6. </a:t>
            </a:r>
            <a:r>
              <a:rPr b="1" lang="en-US" sz="1100" spc="-1" strike="noStrike">
                <a:latin typeface="KECXIM+LMRoman10-Regular"/>
                <a:ea typeface="KECXIM+LMRoman10-Regular"/>
              </a:rPr>
              <a:t>Renato de Paula, Maristela Holanda, Luciana S. A. Gomes, Sérgio Lifschitz,</a:t>
            </a:r>
            <a:endParaRPr b="1" lang="en-US" sz="1100" spc="-1" strike="noStrike">
              <a:latin typeface="KECXIM+LMRoman10-Regular"/>
              <a:ea typeface="KECXIM+LMRoman10-Regular"/>
            </a:endParaRPr>
          </a:p>
          <a:p>
            <a:r>
              <a:rPr b="1" lang="en-US" sz="1100" spc="-1" strike="noStrike">
                <a:latin typeface="KECXIM+LMRoman10-Regular"/>
                <a:ea typeface="KECXIM+LMRoman10-Regular"/>
              </a:rPr>
              <a:t>and Maria Emilia Telles Walter. Provenance in bioinformatics workflows. In</a:t>
            </a:r>
            <a:endParaRPr b="1" lang="en-US" sz="1100" spc="-1" strike="noStrike">
              <a:latin typeface="KECXIM+LMRoman10-Regular"/>
              <a:ea typeface="KECXIM+LMRoman10-Regular"/>
            </a:endParaRPr>
          </a:p>
          <a:p>
            <a:r>
              <a:rPr b="1" lang="en-US" sz="1300" spc="-1" strike="noStrike">
                <a:latin typeface="UTHKQM+LMRoman10-Italic"/>
                <a:ea typeface="UTHKQM+LMRoman10-Italic"/>
              </a:rPr>
              <a:t>BMC Bioinformatics</a:t>
            </a:r>
            <a:r>
              <a:rPr b="1" lang="en-US" sz="1300" spc="-1" strike="noStrike">
                <a:latin typeface="KECXIM+LMRoman10-Regular"/>
                <a:ea typeface="KECXIM+LMRoman10-Regular"/>
              </a:rPr>
              <a:t>, volume 14 Suppl 11, 2013.</a:t>
            </a:r>
            <a:endParaRPr b="1" lang="en-US" sz="1300" spc="-1" strike="noStrike">
              <a:latin typeface="KECXIM+LMRoman10-Regular"/>
              <a:ea typeface="KECXIM+LMRoman10-Regular"/>
            </a:endParaRPr>
          </a:p>
          <a:p>
            <a:endParaRPr b="1" lang="en-US" sz="1300" spc="-1" strike="noStrike">
              <a:latin typeface="Arial"/>
            </a:endParaRPr>
          </a:p>
        </p:txBody>
      </p:sp>
    </p:spTree>
  </p:cSld>
  <p:timing>
    <p:tnLst>
      <p:par>
        <p:cTn id="53" dur="indefinite" restart="never" nodeType="tmRoot">
          <p:childTnLst>
            <p:seq>
              <p:cTn id="54"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0" name="TextShape 1"/>
          <p:cNvSpPr txBox="1"/>
          <p:nvPr/>
        </p:nvSpPr>
        <p:spPr>
          <a:xfrm>
            <a:off x="834840" y="97560"/>
            <a:ext cx="8034840" cy="908280"/>
          </a:xfrm>
          <a:prstGeom prst="rect">
            <a:avLst/>
          </a:prstGeom>
          <a:noFill/>
          <a:ln w="9360">
            <a:noFill/>
          </a:ln>
        </p:spPr>
        <p:txBody>
          <a:bodyPr lIns="90000" rIns="90000" tIns="45000" bIns="45000" anchor="ctr"/>
          <a:p>
            <a:pPr>
              <a:lnSpc>
                <a:spcPct val="100000"/>
              </a:lnSpc>
            </a:pPr>
            <a:r>
              <a:rPr b="0" lang="de-DE" sz="2800" spc="-1" strike="noStrike">
                <a:solidFill>
                  <a:srgbClr val="000000"/>
                </a:solidFill>
                <a:latin typeface="Arial"/>
              </a:rPr>
              <a:t>Introduction – Motivation</a:t>
            </a:r>
            <a:endParaRPr b="0" lang="de-DE" sz="2800" spc="-1" strike="noStrike">
              <a:solidFill>
                <a:srgbClr val="000000"/>
              </a:solidFill>
              <a:latin typeface="Arial"/>
            </a:endParaRPr>
          </a:p>
        </p:txBody>
      </p:sp>
      <p:sp>
        <p:nvSpPr>
          <p:cNvPr id="191" name="TextShape 2"/>
          <p:cNvSpPr txBox="1"/>
          <p:nvPr/>
        </p:nvSpPr>
        <p:spPr>
          <a:xfrm>
            <a:off x="1188720" y="1849320"/>
            <a:ext cx="7040880" cy="3179880"/>
          </a:xfrm>
          <a:prstGeom prst="rect">
            <a:avLst/>
          </a:prstGeom>
          <a:noFill/>
          <a:ln>
            <a:noFill/>
          </a:ln>
        </p:spPr>
        <p:txBody>
          <a:bodyPr lIns="90000" rIns="90000" tIns="45000" bIns="45000"/>
          <a:p>
            <a:r>
              <a:rPr b="0" lang="en-US" sz="2000" spc="-1" strike="noStrike">
                <a:latin typeface="KECXIM+LMRoman10-Regular"/>
                <a:ea typeface="KECXIM+LMRoman10-Regular"/>
              </a:rPr>
              <a:t>Scientific workflows are clusters of computational tasks.  The tasks of all the workflows sometimes need to be run several times due to various reasons. By using provenance we can capture all information of computational steps, and thus help scientists to discover and understand the reasons, why an experiment leads to inconclusive results. </a:t>
            </a:r>
            <a:endParaRPr b="0" lang="en-US" sz="2000" spc="-1" strike="noStrike">
              <a:latin typeface="KECXIM+LMRoman10-Regular"/>
              <a:ea typeface="KECXIM+LMRoman10-Regular"/>
            </a:endParaRPr>
          </a:p>
        </p:txBody>
      </p:sp>
    </p:spTree>
  </p:cSld>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2" name="TextShape 1"/>
          <p:cNvSpPr txBox="1"/>
          <p:nvPr/>
        </p:nvSpPr>
        <p:spPr>
          <a:xfrm>
            <a:off x="1005840" y="46080"/>
            <a:ext cx="7429320" cy="1142640"/>
          </a:xfrm>
          <a:prstGeom prst="rect">
            <a:avLst/>
          </a:prstGeom>
          <a:noFill/>
          <a:ln>
            <a:noFill/>
          </a:ln>
        </p:spPr>
        <p:txBody>
          <a:bodyPr lIns="0" rIns="0" tIns="0" bIns="0" anchor="ctr"/>
          <a:p>
            <a:r>
              <a:rPr b="0" lang="de-DE" sz="2800" spc="-1" strike="noStrike">
                <a:solidFill>
                  <a:srgbClr val="000000"/>
                </a:solidFill>
                <a:latin typeface="Arial"/>
              </a:rPr>
              <a:t>Introduction—Current Situation</a:t>
            </a:r>
            <a:endParaRPr b="0" lang="de-DE" sz="2800" spc="-1" strike="noStrike">
              <a:solidFill>
                <a:srgbClr val="000000"/>
              </a:solidFill>
              <a:latin typeface="Arial"/>
            </a:endParaRPr>
          </a:p>
        </p:txBody>
      </p:sp>
      <p:sp>
        <p:nvSpPr>
          <p:cNvPr id="193" name="TextShape 2"/>
          <p:cNvSpPr txBox="1"/>
          <p:nvPr/>
        </p:nvSpPr>
        <p:spPr>
          <a:xfrm>
            <a:off x="1188720" y="1849680"/>
            <a:ext cx="7040880" cy="3341520"/>
          </a:xfrm>
          <a:prstGeom prst="rect">
            <a:avLst/>
          </a:prstGeom>
          <a:noFill/>
          <a:ln>
            <a:noFill/>
          </a:ln>
        </p:spPr>
        <p:txBody>
          <a:bodyPr lIns="90000" rIns="90000" tIns="45000" bIns="45000"/>
          <a:p>
            <a:r>
              <a:rPr b="0" lang="en-US" sz="2000" spc="-1" strike="noStrike">
                <a:latin typeface="KECXIM+LMRoman10-Regular"/>
                <a:ea typeface="KECXIM+LMRoman10-Regular"/>
              </a:rPr>
              <a:t>The Scientific workflow management tool, such as Taverna, Kepler, and VisTrails, if the workflows are appropriately designed, the provenance matches the experiment’s semantics quite good. However, they require a high learning effort and involve high adoption costs[1].</a:t>
            </a:r>
            <a:endParaRPr b="0" lang="en-US" sz="2000" spc="-1" strike="noStrike">
              <a:latin typeface="KECXIM+LMRoman10-Regular"/>
              <a:ea typeface="KECXIM+LMRoman10-Regular"/>
            </a:endParaRPr>
          </a:p>
          <a:p>
            <a:r>
              <a:rPr b="0" lang="en-US" sz="2000" spc="-1" strike="noStrike">
                <a:latin typeface="KECXIM+LMRoman10-Regular"/>
                <a:ea typeface="KECXIM+LMRoman10-Regular"/>
              </a:rPr>
              <a:t>Noworkflow[2] is also a tool, which can systematically collects provenance from Python scripts, but it is a language related tool. </a:t>
            </a:r>
            <a:endParaRPr b="0" lang="en-US" sz="2000" spc="-1" strike="noStrike">
              <a:latin typeface="KECXIM+LMRoman10-Regular"/>
              <a:ea typeface="KECXIM+LMRoman10-Regular"/>
            </a:endParaRPr>
          </a:p>
          <a:p>
            <a:endParaRPr b="0" lang="en-US" sz="2000" spc="-1" strike="noStrike">
              <a:latin typeface="KECXIM+LMRoman10-Regular"/>
              <a:ea typeface="KECXIM+LMRoman10-Regular"/>
            </a:endParaRPr>
          </a:p>
          <a:p>
            <a:endParaRPr b="0" lang="en-US" sz="2000" spc="-1" strike="noStrike">
              <a:latin typeface="KECXIM+LMRoman10-Regular"/>
              <a:ea typeface="KECXIM+LMRoman10-Regular"/>
            </a:endParaRPr>
          </a:p>
        </p:txBody>
      </p:sp>
    </p:spTree>
  </p:cSld>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4" name="TextShape 1"/>
          <p:cNvSpPr txBox="1"/>
          <p:nvPr/>
        </p:nvSpPr>
        <p:spPr>
          <a:xfrm>
            <a:off x="1005840" y="46080"/>
            <a:ext cx="7429320" cy="1142640"/>
          </a:xfrm>
          <a:prstGeom prst="rect">
            <a:avLst/>
          </a:prstGeom>
          <a:noFill/>
          <a:ln>
            <a:noFill/>
          </a:ln>
        </p:spPr>
        <p:txBody>
          <a:bodyPr lIns="0" rIns="0" tIns="0" bIns="0" anchor="ctr"/>
          <a:p>
            <a:r>
              <a:rPr b="0" lang="de-DE" sz="3200" spc="-1" strike="noStrike">
                <a:solidFill>
                  <a:srgbClr val="000000"/>
                </a:solidFill>
                <a:latin typeface="Arial"/>
              </a:rPr>
              <a:t>Introduction—Our Goal</a:t>
            </a:r>
            <a:endParaRPr b="0" lang="de-DE" sz="3200" spc="-1" strike="noStrike">
              <a:solidFill>
                <a:srgbClr val="000000"/>
              </a:solidFill>
              <a:latin typeface="Arial"/>
            </a:endParaRPr>
          </a:p>
        </p:txBody>
      </p:sp>
      <p:sp>
        <p:nvSpPr>
          <p:cNvPr id="195" name="TextShape 2"/>
          <p:cNvSpPr txBox="1"/>
          <p:nvPr/>
        </p:nvSpPr>
        <p:spPr>
          <a:xfrm>
            <a:off x="1188720" y="1849680"/>
            <a:ext cx="7040880" cy="3179880"/>
          </a:xfrm>
          <a:prstGeom prst="rect">
            <a:avLst/>
          </a:prstGeom>
          <a:noFill/>
          <a:ln>
            <a:noFill/>
          </a:ln>
        </p:spPr>
        <p:txBody>
          <a:bodyPr lIns="90000" rIns="90000" tIns="45000" bIns="45000"/>
          <a:p>
            <a:r>
              <a:rPr b="0" lang="en-US" sz="2000" spc="-1" strike="noStrike">
                <a:latin typeface="KECXIM+LMRoman10-Regular"/>
                <a:ea typeface="KECXIM+LMRoman10-Regular"/>
              </a:rPr>
              <a:t>Overcome the limitation such as high learning effort, high adoption costs and language related tool, and provide a stable and functionally enabled tool for scientific workflow provenance documentation. </a:t>
            </a:r>
            <a:endParaRPr b="0" lang="en-US" sz="2000" spc="-1" strike="noStrike">
              <a:latin typeface="KECXIM+LMRoman10-Regular"/>
              <a:ea typeface="KECXIM+LMRoman10-Regular"/>
            </a:endParaRPr>
          </a:p>
          <a:p>
            <a:endParaRPr b="0" lang="en-US" sz="2000" spc="-1" strike="noStrike">
              <a:latin typeface="KECXIM+LMRoman10-Regular"/>
              <a:ea typeface="KECXIM+LMRoman10-Regular"/>
            </a:endParaRPr>
          </a:p>
        </p:txBody>
      </p:sp>
    </p:spTree>
  </p:cSld>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6" name="TextShape 1"/>
          <p:cNvSpPr txBox="1"/>
          <p:nvPr/>
        </p:nvSpPr>
        <p:spPr>
          <a:xfrm>
            <a:off x="1005840" y="46080"/>
            <a:ext cx="7429320" cy="1142640"/>
          </a:xfrm>
          <a:prstGeom prst="rect">
            <a:avLst/>
          </a:prstGeom>
          <a:noFill/>
          <a:ln>
            <a:noFill/>
          </a:ln>
        </p:spPr>
        <p:txBody>
          <a:bodyPr lIns="0" rIns="0" tIns="0" bIns="0" anchor="ctr"/>
          <a:p>
            <a:r>
              <a:rPr b="0" lang="de-DE" sz="2800" spc="-1" strike="noStrike">
                <a:solidFill>
                  <a:srgbClr val="000000"/>
                </a:solidFill>
                <a:latin typeface="Arial"/>
              </a:rPr>
              <a:t>Introduction—Research Questions</a:t>
            </a:r>
            <a:endParaRPr b="0" lang="de-DE" sz="2800" spc="-1" strike="noStrike">
              <a:solidFill>
                <a:srgbClr val="000000"/>
              </a:solidFill>
              <a:latin typeface="Arial"/>
            </a:endParaRPr>
          </a:p>
        </p:txBody>
      </p:sp>
      <p:sp>
        <p:nvSpPr>
          <p:cNvPr id="197" name="TextShape 2"/>
          <p:cNvSpPr txBox="1"/>
          <p:nvPr/>
        </p:nvSpPr>
        <p:spPr>
          <a:xfrm>
            <a:off x="1188720" y="1849680"/>
            <a:ext cx="7040880" cy="3179880"/>
          </a:xfrm>
          <a:prstGeom prst="rect">
            <a:avLst/>
          </a:prstGeom>
          <a:noFill/>
          <a:ln>
            <a:noFill/>
          </a:ln>
        </p:spPr>
        <p:txBody>
          <a:bodyPr lIns="90000" rIns="90000" tIns="45000" bIns="45000"/>
          <a:p>
            <a:r>
              <a:rPr b="0" lang="en-US" sz="2000" spc="-1" strike="noStrike">
                <a:latin typeface="KECXIM+LMRoman10-Regular"/>
                <a:ea typeface="KECXIM+LMRoman10-Regular"/>
              </a:rPr>
              <a:t>1. How to automatically track, monitor and capture system provenance information at a wide range and large scale. </a:t>
            </a:r>
            <a:endParaRPr b="0" lang="en-US" sz="2000" spc="-1" strike="noStrike">
              <a:latin typeface="KECXIM+LMRoman10-Regular"/>
              <a:ea typeface="KECXIM+LMRoman10-Regular"/>
            </a:endParaRPr>
          </a:p>
          <a:p>
            <a:r>
              <a:rPr b="0" lang="en-US" sz="2000" spc="-1" strike="noStrike">
                <a:latin typeface="KECXIM+LMRoman10-Regular"/>
                <a:ea typeface="KECXIM+LMRoman10-Regular"/>
              </a:rPr>
              <a:t>2. How to transform the captured provenance data into provenance ontology.</a:t>
            </a:r>
            <a:endParaRPr b="0" lang="en-US" sz="2000" spc="-1" strike="noStrike">
              <a:latin typeface="KECXIM+LMRoman10-Regular"/>
              <a:ea typeface="KECXIM+LMRoman10-Regular"/>
            </a:endParaRPr>
          </a:p>
          <a:p>
            <a:r>
              <a:rPr b="0" lang="en-US" sz="2000" spc="-1" strike="noStrike">
                <a:latin typeface="KECXIM+LMRoman10-Regular"/>
                <a:ea typeface="KECXIM+LMRoman10-Regular"/>
              </a:rPr>
              <a:t>3. How to present the structured ontology into a human-readable format with interaction possibilities.  </a:t>
            </a:r>
            <a:endParaRPr b="0" lang="en-US" sz="2000" spc="-1" strike="noStrike">
              <a:latin typeface="KECXIM+LMRoman10-Regular"/>
              <a:ea typeface="KECXIM+LMRoman10-Regular"/>
            </a:endParaRPr>
          </a:p>
          <a:p>
            <a:endParaRPr b="0" lang="en-US" sz="2000" spc="-1" strike="noStrike">
              <a:latin typeface="KECXIM+LMRoman10-Regular"/>
              <a:ea typeface="KECXIM+LMRoman10-Regular"/>
            </a:endParaRPr>
          </a:p>
        </p:txBody>
      </p:sp>
    </p:spTree>
  </p:cSld>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8" name="TextShape 1"/>
          <p:cNvSpPr txBox="1"/>
          <p:nvPr/>
        </p:nvSpPr>
        <p:spPr>
          <a:xfrm>
            <a:off x="731520" y="46080"/>
            <a:ext cx="7703640" cy="1142640"/>
          </a:xfrm>
          <a:prstGeom prst="rect">
            <a:avLst/>
          </a:prstGeom>
          <a:noFill/>
          <a:ln>
            <a:noFill/>
          </a:ln>
        </p:spPr>
        <p:txBody>
          <a:bodyPr lIns="0" rIns="0" tIns="0" bIns="0" anchor="ctr"/>
          <a:p>
            <a:r>
              <a:rPr b="0" lang="de-DE" sz="2400" spc="-1" strike="noStrike">
                <a:solidFill>
                  <a:srgbClr val="000000"/>
                </a:solidFill>
                <a:latin typeface="Arial"/>
                <a:ea typeface="AR PL SungtiL GB"/>
              </a:rPr>
              <a:t>Theoretical Basis</a:t>
            </a:r>
            <a:r>
              <a:rPr b="0" lang="de-DE" sz="4000" spc="-1" strike="noStrike">
                <a:solidFill>
                  <a:srgbClr val="000000"/>
                </a:solidFill>
                <a:latin typeface="Arial"/>
                <a:ea typeface="AR PL SungtiL GB"/>
              </a:rPr>
              <a:t>—</a:t>
            </a:r>
            <a:r>
              <a:rPr b="0" lang="de-DE" sz="2400" spc="-1" strike="noStrike">
                <a:solidFill>
                  <a:srgbClr val="000000"/>
                </a:solidFill>
                <a:latin typeface="Arial"/>
              </a:rPr>
              <a:t>Reproducibility and Replication</a:t>
            </a:r>
            <a:endParaRPr b="0" lang="de-DE" sz="2400" spc="-1" strike="noStrike">
              <a:solidFill>
                <a:srgbClr val="000000"/>
              </a:solidFill>
              <a:latin typeface="Arial"/>
            </a:endParaRPr>
          </a:p>
        </p:txBody>
      </p:sp>
      <p:sp>
        <p:nvSpPr>
          <p:cNvPr id="199" name="TextShape 2"/>
          <p:cNvSpPr txBox="1"/>
          <p:nvPr/>
        </p:nvSpPr>
        <p:spPr>
          <a:xfrm>
            <a:off x="914400" y="2123640"/>
            <a:ext cx="7040880" cy="3179880"/>
          </a:xfrm>
          <a:prstGeom prst="rect">
            <a:avLst/>
          </a:prstGeom>
          <a:noFill/>
          <a:ln>
            <a:noFill/>
          </a:ln>
        </p:spPr>
        <p:txBody>
          <a:bodyPr lIns="90000" rIns="90000" tIns="45000" bIns="45000"/>
          <a:p>
            <a:r>
              <a:rPr b="0" lang="en-US" sz="2000" spc="-1" strike="noStrike">
                <a:latin typeface="KECXIM+LMRoman10-Regular"/>
                <a:ea typeface="KECXIM+LMRoman10-Regular"/>
              </a:rPr>
              <a:t>Methods Reproducibility: Providing as much detail as possible about study procedure and enough data so the same procedures could theoretically or actually be exactly replicated.  </a:t>
            </a:r>
            <a:endParaRPr b="0" lang="en-US" sz="2000" spc="-1" strike="noStrike">
              <a:latin typeface="KECXIM+LMRoman10-Regular"/>
              <a:ea typeface="KECXIM+LMRoman10-Regular"/>
            </a:endParaRPr>
          </a:p>
          <a:p>
            <a:endParaRPr b="0" lang="en-US" sz="2000" spc="-1" strike="noStrike">
              <a:latin typeface="KECXIM+LMRoman10-Regular"/>
              <a:ea typeface="KECXIM+LMRoman10-Regular"/>
            </a:endParaRPr>
          </a:p>
          <a:p>
            <a:r>
              <a:rPr b="0" lang="en-US" sz="2000" spc="-1" strike="noStrike">
                <a:latin typeface="KECXIM+LMRoman10-Regular"/>
                <a:ea typeface="KECXIM+LMRoman10-Regular"/>
              </a:rPr>
              <a:t>Result Reproducibility: Receiving the same result form the execution of a separate study whose procedures closely match the original experiment. [3]</a:t>
            </a:r>
            <a:endParaRPr b="0" lang="en-US" sz="2000" spc="-1" strike="noStrike">
              <a:latin typeface="KECXIM+LMRoman10-Regular"/>
              <a:ea typeface="KECXIM+LMRoman10-Regular"/>
            </a:endParaRPr>
          </a:p>
        </p:txBody>
      </p:sp>
    </p:spTree>
  </p:cSld>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0" name="TextShape 1"/>
          <p:cNvSpPr txBox="1"/>
          <p:nvPr/>
        </p:nvSpPr>
        <p:spPr>
          <a:xfrm>
            <a:off x="731520" y="46080"/>
            <a:ext cx="7703640" cy="1142640"/>
          </a:xfrm>
          <a:prstGeom prst="rect">
            <a:avLst/>
          </a:prstGeom>
          <a:noFill/>
          <a:ln>
            <a:noFill/>
          </a:ln>
        </p:spPr>
        <p:txBody>
          <a:bodyPr lIns="0" rIns="0" tIns="0" bIns="0" anchor="ctr"/>
          <a:p>
            <a:r>
              <a:rPr b="0" lang="de-DE" sz="2400" spc="-1" strike="noStrike">
                <a:solidFill>
                  <a:srgbClr val="000000"/>
                </a:solidFill>
                <a:latin typeface="Arial"/>
                <a:ea typeface="AR PL SungtiL GB"/>
              </a:rPr>
              <a:t>Theoretical Basis</a:t>
            </a:r>
            <a:r>
              <a:rPr b="0" lang="de-DE" sz="4000" spc="-1" strike="noStrike">
                <a:solidFill>
                  <a:srgbClr val="000000"/>
                </a:solidFill>
                <a:latin typeface="Arial"/>
                <a:ea typeface="AR PL SungtiL GB"/>
              </a:rPr>
              <a:t>—</a:t>
            </a:r>
            <a:r>
              <a:rPr b="0" lang="de-DE" sz="2400" spc="-1" strike="noStrike">
                <a:solidFill>
                  <a:srgbClr val="000000"/>
                </a:solidFill>
                <a:latin typeface="Arial"/>
              </a:rPr>
              <a:t>Reproducibility and Replication</a:t>
            </a:r>
            <a:endParaRPr b="0" lang="de-DE" sz="2400" spc="-1" strike="noStrike">
              <a:solidFill>
                <a:srgbClr val="000000"/>
              </a:solidFill>
              <a:latin typeface="Arial"/>
            </a:endParaRPr>
          </a:p>
        </p:txBody>
      </p:sp>
      <p:sp>
        <p:nvSpPr>
          <p:cNvPr id="201" name="TextShape 2"/>
          <p:cNvSpPr txBox="1"/>
          <p:nvPr/>
        </p:nvSpPr>
        <p:spPr>
          <a:xfrm>
            <a:off x="1005840" y="2215080"/>
            <a:ext cx="7040880" cy="3179880"/>
          </a:xfrm>
          <a:prstGeom prst="rect">
            <a:avLst/>
          </a:prstGeom>
          <a:noFill/>
          <a:ln>
            <a:noFill/>
          </a:ln>
        </p:spPr>
        <p:txBody>
          <a:bodyPr lIns="90000" rIns="90000" tIns="45000" bIns="45000"/>
          <a:p>
            <a:r>
              <a:rPr b="0" lang="en-US" sz="2000" spc="-1" strike="noStrike">
                <a:latin typeface="KECXIM+LMRoman10-Regular"/>
                <a:ea typeface="KECXIM+LMRoman10-Regular"/>
              </a:rPr>
              <a:t>Reproducibility has the potential to serve as a minimum standard for judging scientific claims when fully independent replication of a study is not possible.[4] </a:t>
            </a:r>
            <a:endParaRPr b="0" lang="en-US" sz="2000" spc="-1" strike="noStrike">
              <a:latin typeface="KECXIM+LMRoman10-Regular"/>
              <a:ea typeface="KECXIM+LMRoman10-Regular"/>
            </a:endParaRPr>
          </a:p>
        </p:txBody>
      </p:sp>
    </p:spTree>
  </p:cSld>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2" name="TextShape 1"/>
          <p:cNvSpPr txBox="1"/>
          <p:nvPr/>
        </p:nvSpPr>
        <p:spPr>
          <a:xfrm>
            <a:off x="731520" y="46080"/>
            <a:ext cx="7703640" cy="1142640"/>
          </a:xfrm>
          <a:prstGeom prst="rect">
            <a:avLst/>
          </a:prstGeom>
          <a:noFill/>
          <a:ln>
            <a:noFill/>
          </a:ln>
        </p:spPr>
        <p:txBody>
          <a:bodyPr lIns="0" rIns="0" tIns="0" bIns="0" anchor="ctr"/>
          <a:p>
            <a:r>
              <a:rPr b="0" lang="de-DE" sz="2400" spc="-1" strike="noStrike">
                <a:solidFill>
                  <a:srgbClr val="000000"/>
                </a:solidFill>
                <a:latin typeface="Arial"/>
                <a:ea typeface="AR PL SungtiL GB"/>
              </a:rPr>
              <a:t>Theoretical Basis</a:t>
            </a:r>
            <a:r>
              <a:rPr b="0" lang="de-DE" sz="4000" spc="-1" strike="noStrike">
                <a:solidFill>
                  <a:srgbClr val="000000"/>
                </a:solidFill>
                <a:latin typeface="Arial"/>
                <a:ea typeface="AR PL SungtiL GB"/>
              </a:rPr>
              <a:t>—</a:t>
            </a:r>
            <a:r>
              <a:rPr b="0" lang="de-DE" sz="2400" spc="-1" strike="noStrike">
                <a:solidFill>
                  <a:srgbClr val="000000"/>
                </a:solidFill>
                <a:latin typeface="Arial"/>
                <a:ea typeface="AR PL SungtiL GB"/>
              </a:rPr>
              <a:t>Provenance and Ontology</a:t>
            </a:r>
            <a:endParaRPr b="0" lang="de-DE" sz="2400" spc="-1" strike="noStrike">
              <a:solidFill>
                <a:srgbClr val="000000"/>
              </a:solidFill>
              <a:latin typeface="Arial"/>
            </a:endParaRPr>
          </a:p>
        </p:txBody>
      </p:sp>
      <p:sp>
        <p:nvSpPr>
          <p:cNvPr id="203" name="TextShape 2"/>
          <p:cNvSpPr txBox="1"/>
          <p:nvPr/>
        </p:nvSpPr>
        <p:spPr>
          <a:xfrm>
            <a:off x="1005840" y="2215080"/>
            <a:ext cx="7040880" cy="3179880"/>
          </a:xfrm>
          <a:prstGeom prst="rect">
            <a:avLst/>
          </a:prstGeom>
          <a:noFill/>
          <a:ln>
            <a:noFill/>
          </a:ln>
        </p:spPr>
        <p:txBody>
          <a:bodyPr lIns="90000" rIns="90000" tIns="45000" bIns="45000"/>
          <a:p>
            <a:r>
              <a:rPr b="0" lang="en-US" sz="2000" spc="-1" strike="noStrike">
                <a:latin typeface="KECXIM+LMRoman10-Regular"/>
                <a:ea typeface="KECXIM+LMRoman10-Regular"/>
              </a:rPr>
              <a:t>The tracking of the provenance metadata of the scientific workflows is starting at the point of their creation and ends with using the final results. </a:t>
            </a:r>
            <a:endParaRPr b="0" lang="en-US" sz="2000" spc="-1" strike="noStrike">
              <a:latin typeface="KECXIM+LMRoman10-Regular"/>
              <a:ea typeface="KECXIM+LMRoman10-Regular"/>
            </a:endParaRPr>
          </a:p>
          <a:p>
            <a:endParaRPr b="0" lang="en-US" sz="2000" spc="-1" strike="noStrike">
              <a:latin typeface="KECXIM+LMRoman10-Regular"/>
              <a:ea typeface="KECXIM+LMRoman10-Regular"/>
            </a:endParaRPr>
          </a:p>
        </p:txBody>
      </p:sp>
    </p:spTree>
  </p:cSld>
  <p:timing>
    <p:tnLst>
      <p:par>
        <p:cTn id="17" dur="indefinite" restart="never" nodeType="tmRoot">
          <p:childTnLst>
            <p:seq>
              <p:cTn id="18"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TU_Powerpoint_Vorlage</Template>
  <TotalTime>6</TotalTime>
  <Application>LibreOffice/6.0.7.3$Linux_X86_64 LibreOffice_project/00m0$Build-3</Application>
  <Words>1009</Words>
  <Paragraphs>266</Paragraphs>
  <Company>Institute of Chem. Technol. and Analytics  TU Vienna</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2010-11-18T19:32:05Z</dcterms:created>
  <dc:creator>Erwin Rosenberg</dc:creator>
  <dc:description/>
  <dc:language>en-US</dc:language>
  <cp:lastModifiedBy/>
  <dcterms:modified xsi:type="dcterms:W3CDTF">2019-06-10T11:33:09Z</dcterms:modified>
  <cp:revision>83</cp:revision>
  <dc:subject/>
  <dc:title>Folie 1</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12.0000</vt:lpwstr>
  </property>
  <property fmtid="{D5CDD505-2E9C-101B-9397-08002B2CF9AE}" pid="3" name="Company">
    <vt:lpwstr>Institute of Chem. Technol. and Analytics  TU Vienna</vt:lpwstr>
  </property>
  <property fmtid="{D5CDD505-2E9C-101B-9397-08002B2CF9AE}" pid="4" name="HiddenSlides">
    <vt:i4>5</vt:i4>
  </property>
  <property fmtid="{D5CDD505-2E9C-101B-9397-08002B2CF9AE}" pid="5" name="HyperlinksChanged">
    <vt:bool>0</vt:bool>
  </property>
  <property fmtid="{D5CDD505-2E9C-101B-9397-08002B2CF9AE}" pid="6" name="LinksUpToDate">
    <vt:bool>0</vt:bool>
  </property>
  <property fmtid="{D5CDD505-2E9C-101B-9397-08002B2CF9AE}" pid="7" name="MMClips">
    <vt:i4>0</vt:i4>
  </property>
  <property fmtid="{D5CDD505-2E9C-101B-9397-08002B2CF9AE}" pid="8" name="Notes">
    <vt:i4>5</vt:i4>
  </property>
  <property fmtid="{D5CDD505-2E9C-101B-9397-08002B2CF9AE}" pid="9" name="PresentationFormat">
    <vt:lpwstr>Bildschirmpräsentation (4:3)</vt:lpwstr>
  </property>
  <property fmtid="{D5CDD505-2E9C-101B-9397-08002B2CF9AE}" pid="10" name="ScaleCrop">
    <vt:bool>0</vt:bool>
  </property>
  <property fmtid="{D5CDD505-2E9C-101B-9397-08002B2CF9AE}" pid="11" name="ShareDoc">
    <vt:bool>0</vt:bool>
  </property>
  <property fmtid="{D5CDD505-2E9C-101B-9397-08002B2CF9AE}" pid="12" name="Slides">
    <vt:i4>24</vt:i4>
  </property>
</Properties>
</file>