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2" r:id="rId2"/>
    <p:sldId id="419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16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D91"/>
    <a:srgbClr val="11A492"/>
    <a:srgbClr val="141545"/>
    <a:srgbClr val="12A492"/>
    <a:srgbClr val="41A7AA"/>
    <a:srgbClr val="719595"/>
    <a:srgbClr val="EFBF73"/>
    <a:srgbClr val="55B4BF"/>
    <a:srgbClr val="BB9662"/>
    <a:srgbClr val="014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70" d="100"/>
          <a:sy n="7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2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6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436">
            <a:off x="6300718" y="-2601021"/>
            <a:ext cx="8977380" cy="5533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436">
            <a:off x="-3474272" y="5204830"/>
            <a:ext cx="8977380" cy="553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7499" y="279742"/>
            <a:ext cx="11517001" cy="62988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 useBgFill="1">
        <p:nvSpPr>
          <p:cNvPr id="6" name="等腰三角形 5"/>
          <p:cNvSpPr>
            <a:spLocks noChangeAspect="1"/>
          </p:cNvSpPr>
          <p:nvPr userDrawn="1"/>
        </p:nvSpPr>
        <p:spPr>
          <a:xfrm flipV="1">
            <a:off x="5916046" y="279742"/>
            <a:ext cx="359906" cy="3102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756213" y="0"/>
            <a:ext cx="5435788" cy="6858003"/>
          </a:xfrm>
          <a:custGeom>
            <a:avLst/>
            <a:gdLst>
              <a:gd name="connsiteX0" fmla="*/ 2130130 w 5435788"/>
              <a:gd name="connsiteY0" fmla="*/ 0 h 6858002"/>
              <a:gd name="connsiteX1" fmla="*/ 5435788 w 5435788"/>
              <a:gd name="connsiteY1" fmla="*/ 0 h 6858002"/>
              <a:gd name="connsiteX2" fmla="*/ 5435788 w 5435788"/>
              <a:gd name="connsiteY2" fmla="*/ 6858002 h 6858002"/>
              <a:gd name="connsiteX3" fmla="*/ 0 w 54357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788" h="6858002">
                <a:moveTo>
                  <a:pt x="2130130" y="0"/>
                </a:moveTo>
                <a:lnTo>
                  <a:pt x="5435788" y="0"/>
                </a:lnTo>
                <a:lnTo>
                  <a:pt x="5435788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lIns="68580" tIns="34290" rIns="68580" bIns="3429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2022/1/1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28357" y="604546"/>
            <a:ext cx="10934468" cy="3667940"/>
            <a:chOff x="2948" y="1877"/>
            <a:chExt cx="13351" cy="4324"/>
          </a:xfrm>
        </p:grpSpPr>
        <p:sp>
          <p:nvSpPr>
            <p:cNvPr id="9" name="文本框 8"/>
            <p:cNvSpPr txBox="1"/>
            <p:nvPr/>
          </p:nvSpPr>
          <p:spPr>
            <a:xfrm>
              <a:off x="2948" y="1877"/>
              <a:ext cx="13351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dirty="0" err="1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Mencetak</a:t>
              </a:r>
              <a:r>
                <a:rPr lang="en-US" altLang="zh-CN" sz="5400" dirty="0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 </a:t>
              </a:r>
              <a:r>
                <a:rPr lang="en-US" altLang="zh-CN" sz="5400" dirty="0" err="1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Angka</a:t>
              </a:r>
              <a:r>
                <a:rPr lang="en-US" altLang="zh-CN" sz="5400" dirty="0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 0-9 </a:t>
              </a:r>
              <a:r>
                <a:rPr lang="en-US" altLang="zh-CN" sz="5400" dirty="0" err="1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Secara</a:t>
              </a:r>
              <a:r>
                <a:rPr lang="en-US" altLang="zh-CN" sz="5400" dirty="0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 </a:t>
              </a:r>
              <a:r>
                <a:rPr lang="en-US" altLang="zh-CN" sz="5400" dirty="0" err="1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Vertikal</a:t>
              </a:r>
              <a:endParaRPr lang="en-US" altLang="zh-CN" sz="5400" dirty="0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20" y="5548"/>
              <a:ext cx="7695" cy="653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3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charset="0"/>
                  <a:cs typeface="Arial" panose="020B0604020202020204" pitchFamily="34" charset="0"/>
                </a:rPr>
                <a:t>2100018142</a:t>
              </a:r>
              <a:endParaRPr lang="en-US" altLang="zh-CN" sz="3000" b="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77" y="4913"/>
              <a:ext cx="8093" cy="713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3200" b="0" dirty="0" smtClean="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</a:rPr>
                <a:t>EKO RACHMAT SATRIYO</a:t>
              </a:r>
              <a:endParaRPr lang="en-US" altLang="zh-CN" sz="3200" b="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sp>
        <p:nvSpPr>
          <p:cNvPr id="6" name="文本框 10"/>
          <p:cNvSpPr txBox="1"/>
          <p:nvPr/>
        </p:nvSpPr>
        <p:spPr>
          <a:xfrm>
            <a:off x="2781508" y="4056796"/>
            <a:ext cx="6628166" cy="604820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3200" b="0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KELAS C</a:t>
            </a:r>
            <a:endParaRPr lang="en-US" altLang="zh-CN" sz="3200" b="0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5644" y="5266552"/>
            <a:ext cx="4019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https://gitlab.com/eko2100018142/tugas-akhir-bilangan-0-9-secara-vertikal/-/tree/main/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357" y="5266552"/>
            <a:ext cx="2270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 project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392483" y="2357288"/>
            <a:ext cx="7407035" cy="1929655"/>
            <a:chOff x="5078" y="4017"/>
            <a:chExt cx="9044" cy="2356"/>
          </a:xfrm>
        </p:grpSpPr>
        <p:sp>
          <p:nvSpPr>
            <p:cNvPr id="9" name="文本框 8"/>
            <p:cNvSpPr txBox="1"/>
            <p:nvPr/>
          </p:nvSpPr>
          <p:spPr>
            <a:xfrm>
              <a:off x="5078" y="4017"/>
              <a:ext cx="9044" cy="1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anose="020F0502020204030204" charset="0"/>
                  <a:ea typeface="Calibri" panose="020F0502020204030204" charset="0"/>
                </a:rPr>
                <a:t>TERIMAKASIH</a:t>
              </a:r>
              <a:endPara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20" y="5997"/>
              <a:ext cx="7760" cy="376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endParaRPr lang="en-US" altLang="zh-CN" sz="1400" b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53" y="5172"/>
              <a:ext cx="8093" cy="713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endPara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2"/>
          <p:cNvSpPr txBox="1"/>
          <p:nvPr/>
        </p:nvSpPr>
        <p:spPr>
          <a:xfrm>
            <a:off x="3595210" y="857250"/>
            <a:ext cx="5337492" cy="5353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2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DESKRIPSI DAN FITUR APLIKASI</a:t>
            </a:r>
            <a:endParaRPr lang="en-US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Text Placeholder 32"/>
          <p:cNvSpPr txBox="1"/>
          <p:nvPr/>
        </p:nvSpPr>
        <p:spPr>
          <a:xfrm>
            <a:off x="1123949" y="1752600"/>
            <a:ext cx="9886951" cy="4191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Aplikasi</a:t>
            </a:r>
            <a:r>
              <a:rPr lang="en-US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“</a:t>
            </a:r>
            <a:r>
              <a:rPr lang="en-US" altLang="zh-CN" sz="2800" dirty="0" err="1">
                <a:latin typeface="Calibri" panose="020F0502020204030204" charset="0"/>
                <a:ea typeface="Calibri" panose="020F0502020204030204" charset="0"/>
              </a:rPr>
              <a:t>Mencetak</a:t>
            </a:r>
            <a:r>
              <a:rPr lang="en-US" altLang="zh-CN" sz="2800" dirty="0"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US" altLang="zh-CN" sz="2800" dirty="0" err="1">
                <a:latin typeface="Calibri" panose="020F0502020204030204" charset="0"/>
                <a:ea typeface="Calibri" panose="020F0502020204030204" charset="0"/>
              </a:rPr>
              <a:t>Angka</a:t>
            </a:r>
            <a:r>
              <a:rPr lang="en-US" altLang="zh-CN" sz="2800" dirty="0">
                <a:latin typeface="Calibri" panose="020F0502020204030204" charset="0"/>
                <a:ea typeface="Calibri" panose="020F0502020204030204" charset="0"/>
              </a:rPr>
              <a:t> 0-9 </a:t>
            </a:r>
            <a:r>
              <a:rPr lang="en-US" altLang="zh-CN" sz="2800" dirty="0" err="1">
                <a:latin typeface="Calibri" panose="020F0502020204030204" charset="0"/>
                <a:ea typeface="Calibri" panose="020F0502020204030204" charset="0"/>
              </a:rPr>
              <a:t>Secara</a:t>
            </a:r>
            <a:r>
              <a:rPr lang="en-US" altLang="zh-CN" sz="2800" dirty="0"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</a:rPr>
              <a:t>Vertikal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”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adalah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sebuah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program debug yang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mana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untuk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mengoperasikannya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tidak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terlalu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sulit.Untuk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fitur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aplikasi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sendiri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tergolong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simple.Karena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hanya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mencetak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dan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menunggu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inputan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err="1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dari</a:t>
            </a:r>
            <a:r>
              <a:rPr lang="en-US" altLang="zh-CN" sz="28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user.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0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692671"/>
            <a:ext cx="3086100" cy="1196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ALUR 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KERJA :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/>
            </a:r>
            <a:br>
              <a:rPr lang="en-US" dirty="0">
                <a:latin typeface="Calibri" panose="020F0502020204030204" charset="0"/>
                <a:cs typeface="Calibri" panose="020F0502020204030204" charset="0"/>
              </a:rPr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72" y="-4306"/>
            <a:ext cx="2985778" cy="68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624433"/>
            <a:ext cx="3086100" cy="11969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RANCANGAN</a:t>
            </a:r>
            <a:br>
              <a:rPr lang="en-US" dirty="0" smtClean="0">
                <a:latin typeface="Calibri" panose="020F0502020204030204" charset="0"/>
                <a:cs typeface="Calibri" panose="020F050202020403020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1946" y="1701705"/>
            <a:ext cx="9608024" cy="4303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Program </a:t>
            </a:r>
            <a:r>
              <a:rPr lang="en-US" sz="2000" dirty="0" err="1"/>
              <a:t>Mencetak</a:t>
            </a:r>
            <a:r>
              <a:rPr lang="en-US" sz="2000" dirty="0"/>
              <a:t> 0-9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vertikal</a:t>
            </a:r>
            <a:endParaRPr lang="en-US" sz="2000" dirty="0"/>
          </a:p>
          <a:p>
            <a:r>
              <a:rPr lang="en-US" sz="2000" dirty="0"/>
              <a:t>Enter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memulai</a:t>
            </a:r>
            <a:r>
              <a:rPr lang="en-US" sz="2000" dirty="0"/>
              <a:t> </a:t>
            </a:r>
            <a:r>
              <a:rPr lang="en-US" sz="2000" dirty="0" smtClean="0">
                <a:sym typeface="Wingdings" pitchFamily="2" charset="2"/>
              </a:rPr>
              <a:t>:(</a:t>
            </a:r>
            <a:r>
              <a:rPr lang="en-US" sz="2000" dirty="0" err="1" smtClean="0">
                <a:sym typeface="Wingdings" pitchFamily="2" charset="2"/>
              </a:rPr>
              <a:t>menunggu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inputan</a:t>
            </a:r>
            <a:r>
              <a:rPr lang="en-US" sz="2000" dirty="0" smtClean="0">
                <a:sym typeface="Wingdings" pitchFamily="2" charset="2"/>
              </a:rPr>
              <a:t> user)</a:t>
            </a:r>
            <a:endParaRPr lang="en-US" sz="2000" dirty="0"/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…(</a:t>
            </a:r>
            <a:r>
              <a:rPr lang="en-US" sz="2000" dirty="0" err="1"/>
              <a:t>berlanjut</a:t>
            </a:r>
            <a:r>
              <a:rPr lang="en-US" sz="2000" dirty="0"/>
              <a:t> </a:t>
            </a:r>
            <a:r>
              <a:rPr lang="en-US" sz="2000" dirty="0" err="1"/>
              <a:t>Hinga</a:t>
            </a:r>
            <a:r>
              <a:rPr lang="en-US" sz="2000" dirty="0"/>
              <a:t> 9)</a:t>
            </a:r>
          </a:p>
          <a:p>
            <a:r>
              <a:rPr lang="en-US" sz="2000" dirty="0"/>
              <a:t>Enter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smtClean="0"/>
              <a:t>:(</a:t>
            </a:r>
            <a:r>
              <a:rPr lang="en-US" sz="2000" dirty="0" err="1">
                <a:sym typeface="Wingdings" pitchFamily="2" charset="2"/>
              </a:rPr>
              <a:t>menunggu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inputan</a:t>
            </a:r>
            <a:r>
              <a:rPr lang="en-US" sz="2000" dirty="0">
                <a:sym typeface="Wingdings" pitchFamily="2" charset="2"/>
              </a:rPr>
              <a:t> user)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3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597137"/>
            <a:ext cx="4388892" cy="1325563"/>
          </a:xfrm>
        </p:spPr>
        <p:txBody>
          <a:bodyPr/>
          <a:lstStyle/>
          <a:p>
            <a:r>
              <a:rPr lang="en-US" dirty="0" smtClean="0"/>
              <a:t>KODINGAN 1: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251" y="0"/>
            <a:ext cx="73197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597137"/>
            <a:ext cx="4388892" cy="1325563"/>
          </a:xfrm>
        </p:spPr>
        <p:txBody>
          <a:bodyPr/>
          <a:lstStyle/>
          <a:p>
            <a:r>
              <a:rPr lang="en-US" dirty="0" smtClean="0"/>
              <a:t>KODINGAN 2: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251" y="0"/>
            <a:ext cx="7319749" cy="685799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57465" y="0"/>
            <a:ext cx="7334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2" y="569841"/>
            <a:ext cx="10721455" cy="1238131"/>
          </a:xfrm>
        </p:spPr>
        <p:txBody>
          <a:bodyPr>
            <a:normAutofit/>
          </a:bodyPr>
          <a:lstStyle/>
          <a:p>
            <a:r>
              <a:rPr lang="en-US" dirty="0" smtClean="0"/>
              <a:t>TAMPILAN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18" y="1807972"/>
            <a:ext cx="5193764" cy="137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82" y="1807972"/>
            <a:ext cx="5193764" cy="319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33266" y="5322627"/>
            <a:ext cx="109182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27408" y="5283959"/>
            <a:ext cx="109182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7797"/>
            <a:ext cx="5344236" cy="1062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KELUAR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87" y="616948"/>
            <a:ext cx="5013562" cy="563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7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-56752"/>
            <a:ext cx="7102233" cy="691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7d311b73-f9d3-4b91-b6f8-c98d9cfd796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</vt:lpstr>
      <vt:lpstr>PowerPoint Presentation</vt:lpstr>
      <vt:lpstr>PowerPoint Presentation</vt:lpstr>
      <vt:lpstr>ALUR KERJA : </vt:lpstr>
      <vt:lpstr>RANCANGAN </vt:lpstr>
      <vt:lpstr>KODINGAN 1:</vt:lpstr>
      <vt:lpstr>KODINGAN 2:</vt:lpstr>
      <vt:lpstr>TAMPILAN PROGRAM:</vt:lpstr>
      <vt:lpstr>KELUAR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760</cp:revision>
  <dcterms:created xsi:type="dcterms:W3CDTF">2018-03-01T02:03:00Z</dcterms:created>
  <dcterms:modified xsi:type="dcterms:W3CDTF">2022-01-01T07:10:28Z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  <property fmtid="{D5CDD505-2E9C-101B-9397-08002B2CF9AE}" pid="3" name="KSORubyTemplateID">
    <vt:lpwstr>2</vt:lpwstr>
  </property>
</Properties>
</file>