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5247"/>
            <a:ext cx="83745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284" y="1733550"/>
            <a:ext cx="48736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5" dirty="0"/>
              <a:t>Tugas </a:t>
            </a:r>
            <a:r>
              <a:rPr sz="5200" spc="-15" dirty="0"/>
              <a:t>Akhir</a:t>
            </a:r>
            <a:r>
              <a:rPr sz="5200" spc="-340" dirty="0"/>
              <a:t> </a:t>
            </a:r>
            <a:r>
              <a:rPr sz="5200" dirty="0"/>
              <a:t>MDI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9397" y="2647950"/>
            <a:ext cx="2819400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MDI </a:t>
            </a:r>
            <a:r>
              <a:rPr sz="2800" dirty="0" err="1">
                <a:solidFill>
                  <a:srgbClr val="595959"/>
                </a:solidFill>
                <a:latin typeface="Arial"/>
                <a:cs typeface="Arial"/>
              </a:rPr>
              <a:t>Minggu</a:t>
            </a:r>
            <a:r>
              <a:rPr sz="2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595959"/>
                </a:solidFill>
                <a:latin typeface="Arial"/>
                <a:cs typeface="Arial"/>
              </a:rPr>
              <a:t>14</a:t>
            </a:r>
            <a:endParaRPr sz="2650" dirty="0">
              <a:latin typeface="Arial"/>
              <a:cs typeface="Arial"/>
            </a:endParaRPr>
          </a:p>
          <a:p>
            <a:pPr marL="674370" marR="669925" algn="ctr">
              <a:lnSpc>
                <a:spcPts val="3020"/>
              </a:lnSpc>
              <a:spcBef>
                <a:spcPts val="5"/>
              </a:spcBef>
            </a:pPr>
            <a:r>
              <a:rPr sz="2800" spc="-10" dirty="0" err="1">
                <a:solidFill>
                  <a:srgbClr val="595959"/>
                </a:solidFill>
                <a:latin typeface="Arial"/>
                <a:cs typeface="Arial"/>
              </a:rPr>
              <a:t>Kelas</a:t>
            </a:r>
            <a:r>
              <a:rPr sz="2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US" sz="2800" dirty="0" smtClean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528" y="3562350"/>
            <a:ext cx="67437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NIM: 2100018142,2100018124, 2100018147</a:t>
            </a:r>
            <a:endParaRPr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4696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Studi Kasus </a:t>
            </a:r>
            <a:r>
              <a:rPr spc="10" dirty="0"/>
              <a:t>yang</a:t>
            </a:r>
            <a:r>
              <a:rPr spc="-85" dirty="0"/>
              <a:t> </a:t>
            </a:r>
            <a:r>
              <a:rPr dirty="0"/>
              <a:t>Dipilih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20420"/>
            <a:ext cx="44043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bagaimana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sistem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tsb bekerja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secara singkat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dengan flowchart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khusus</a:t>
            </a:r>
            <a:r>
              <a:rPr sz="1000" i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BPMN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148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Tabel </a:t>
            </a:r>
            <a:r>
              <a:rPr dirty="0"/>
              <a:t>Identifikasi</a:t>
            </a:r>
            <a:r>
              <a:rPr spc="-5" dirty="0"/>
              <a:t> </a:t>
            </a:r>
            <a:r>
              <a:rPr spc="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20420"/>
            <a:ext cx="79730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Dalam format tabel 5-kolom, jelaskan data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yang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diakses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(diproduksi,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digunakan dan diolah) dalam organisasi pada tiap aktivitas proses</a:t>
            </a:r>
            <a:r>
              <a:rPr sz="10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bisnis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4034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Pemodelan</a:t>
            </a:r>
            <a:r>
              <a:rPr spc="-75" dirty="0"/>
              <a:t> </a:t>
            </a:r>
            <a:r>
              <a:rPr spc="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97560"/>
            <a:ext cx="80518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i="1" spc="-15" dirty="0">
                <a:solidFill>
                  <a:srgbClr val="595959"/>
                </a:solidFill>
                <a:latin typeface="Arial"/>
                <a:cs typeface="Arial"/>
              </a:rPr>
              <a:t>Tunjukkan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penyimpanan data dalam Entity Relationship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Model (ER-Model)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untuk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mengetahui keterhubungan satu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data dengan data lain  dalam organisasi.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1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usaha/organisasi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= 1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Diagram</a:t>
            </a:r>
            <a:r>
              <a:rPr sz="10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ER-Model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213550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Arsitektur</a:t>
            </a:r>
            <a:r>
              <a:rPr spc="-55" dirty="0"/>
              <a:t> </a:t>
            </a:r>
            <a:r>
              <a:rPr spc="5" dirty="0"/>
              <a:t>Data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4350"/>
            <a:ext cx="7620000" cy="441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5425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Arsitektur</a:t>
            </a:r>
            <a:r>
              <a:rPr spc="-175" dirty="0"/>
              <a:t> </a:t>
            </a:r>
            <a:r>
              <a:rPr dirty="0"/>
              <a:t>Aplikasi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97560"/>
            <a:ext cx="81451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Berupa tabel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yang menunjukkan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aplikasi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yang mungkin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akan potensial digunakan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(saat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ini atau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mungkin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nanti di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masa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depan) dalam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menunjang 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pekerjaan di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seluruh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fungsi bisnis organisasi. </a:t>
            </a:r>
            <a:r>
              <a:rPr sz="1000" i="1" spc="-25" dirty="0">
                <a:solidFill>
                  <a:srgbClr val="595959"/>
                </a:solidFill>
                <a:latin typeface="Arial"/>
                <a:cs typeface="Arial"/>
              </a:rPr>
              <a:t>Tabel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rujukan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terdapat pada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materi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perkuliahan dengan judul Arsitektur</a:t>
            </a:r>
            <a:r>
              <a:rPr sz="1000" i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Aplikasi.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5425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Portofolio</a:t>
            </a:r>
            <a:r>
              <a:rPr spc="-175" dirty="0"/>
              <a:t> </a:t>
            </a:r>
            <a:r>
              <a:rPr dirty="0"/>
              <a:t>Aplikasi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97560"/>
            <a:ext cx="81857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Berupa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matriks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4-kuadran dari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McFarlan yang menggambarkan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bagaimana aplikasi dalam fungsi bisnis dikelompokkan berdasarkan prioritas dan 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kepentingannya.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Perhatikan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mana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aplikasi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yang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paling penting di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saat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ini dan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mana yang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penting untuk di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masa</a:t>
            </a:r>
            <a:r>
              <a:rPr sz="10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depan.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166</Words>
  <Application>Microsoft Office PowerPoint</Application>
  <PresentationFormat>On-screen Show (16:9)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Tugas Akhir MDI</vt:lpstr>
      <vt:lpstr>Studi Kasus yang Dipilih</vt:lpstr>
      <vt:lpstr>Tabel Identifikasi Data</vt:lpstr>
      <vt:lpstr>Pemodelan Data</vt:lpstr>
      <vt:lpstr>Arsitektur Data</vt:lpstr>
      <vt:lpstr>Arsitektur Aplikasi</vt:lpstr>
      <vt:lpstr>Portofolio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Tugas Akhir MDI 21/22</dc:title>
  <cp:lastModifiedBy>Windows7 64bit</cp:lastModifiedBy>
  <cp:revision>1</cp:revision>
  <dcterms:created xsi:type="dcterms:W3CDTF">2022-01-06T05:19:49Z</dcterms:created>
  <dcterms:modified xsi:type="dcterms:W3CDTF">2022-01-06T05:29:41Z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2022-01-06T00:00:00Z</vt:filetime>
  </property>
</Properties>
</file>