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3" autoAdjust="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05247"/>
            <a:ext cx="8374551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2284" y="1733550"/>
            <a:ext cx="48736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5" dirty="0"/>
              <a:t>Tugas </a:t>
            </a:r>
            <a:r>
              <a:rPr sz="5200" spc="-15" dirty="0"/>
              <a:t>Akhir</a:t>
            </a:r>
            <a:r>
              <a:rPr sz="5200" spc="-340" dirty="0"/>
              <a:t> </a:t>
            </a:r>
            <a:r>
              <a:rPr sz="5200" dirty="0"/>
              <a:t>MDI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9397" y="2647950"/>
            <a:ext cx="2819400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MDI </a:t>
            </a:r>
            <a:r>
              <a:rPr sz="2800" dirty="0" err="1">
                <a:solidFill>
                  <a:srgbClr val="595959"/>
                </a:solidFill>
                <a:latin typeface="Arial"/>
                <a:cs typeface="Arial"/>
              </a:rPr>
              <a:t>Minggu</a:t>
            </a:r>
            <a:r>
              <a:rPr sz="2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595959"/>
                </a:solidFill>
                <a:latin typeface="Arial"/>
                <a:cs typeface="Arial"/>
              </a:rPr>
              <a:t>14</a:t>
            </a:r>
            <a:endParaRPr sz="2650" dirty="0">
              <a:latin typeface="Arial"/>
              <a:cs typeface="Arial"/>
            </a:endParaRPr>
          </a:p>
          <a:p>
            <a:pPr marL="674370" marR="669925" algn="ctr">
              <a:lnSpc>
                <a:spcPts val="3020"/>
              </a:lnSpc>
              <a:spcBef>
                <a:spcPts val="5"/>
              </a:spcBef>
            </a:pPr>
            <a:r>
              <a:rPr sz="2800" spc="-10" dirty="0" err="1">
                <a:solidFill>
                  <a:srgbClr val="595959"/>
                </a:solidFill>
                <a:latin typeface="Arial"/>
                <a:cs typeface="Arial"/>
              </a:rPr>
              <a:t>Kelas</a:t>
            </a:r>
            <a:r>
              <a:rPr sz="2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lang="en-US" sz="2800" dirty="0" smtClean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528" y="3562350"/>
            <a:ext cx="67437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NIM: 2100018142,2100018124, 2100018147</a:t>
            </a:r>
            <a:endParaRPr sz="2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5482676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Studi Kasus </a:t>
            </a:r>
            <a:r>
              <a:rPr spc="10" dirty="0"/>
              <a:t>yang</a:t>
            </a:r>
            <a:r>
              <a:rPr spc="-85" dirty="0"/>
              <a:t> </a:t>
            </a:r>
            <a:r>
              <a:rPr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GYM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85" y="1148466"/>
            <a:ext cx="8982075" cy="378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3" y="285750"/>
            <a:ext cx="861552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0170"/>
            <a:ext cx="7672387" cy="45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24787" y="0"/>
            <a:ext cx="1319213" cy="50101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Agar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Jelas,bisa</a:t>
            </a:r>
            <a:r>
              <a:rPr lang="en-US" dirty="0" smtClean="0"/>
              <a:t> </a:t>
            </a:r>
            <a:r>
              <a:rPr lang="en-US" dirty="0" err="1" smtClean="0"/>
              <a:t>kunjungi</a:t>
            </a:r>
            <a:r>
              <a:rPr lang="en-US" dirty="0" smtClean="0"/>
              <a:t> di spread: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https://docs.google.com/spreadsheets/d/1n6XvpYIRcdUq5Ja7q0a8KTKYn0u18l3ej65w42BRMV0/edit#gid=10067817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31489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Tabel </a:t>
            </a:r>
            <a:r>
              <a:rPr dirty="0"/>
              <a:t>Identifikasi</a:t>
            </a:r>
            <a:r>
              <a:rPr spc="-5" dirty="0"/>
              <a:t> </a:t>
            </a:r>
            <a:r>
              <a:rPr spc="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220420"/>
            <a:ext cx="797305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Dalam format tabel 5-kolom, jelaskan data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yang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diakses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(diproduksi,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digunakan dan diolah) dalam organisasi pada tiap aktivitas proses</a:t>
            </a:r>
            <a:r>
              <a:rPr sz="10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bisnis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24034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Pemodelan</a:t>
            </a:r>
            <a:r>
              <a:rPr spc="-75" dirty="0"/>
              <a:t> </a:t>
            </a:r>
            <a:r>
              <a:rPr spc="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97560"/>
            <a:ext cx="80518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00" i="1" spc="-15" dirty="0">
                <a:solidFill>
                  <a:srgbClr val="595959"/>
                </a:solidFill>
                <a:latin typeface="Arial"/>
                <a:cs typeface="Arial"/>
              </a:rPr>
              <a:t>Tunjukkan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penyimpanan data dalam Entity Relationship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Model (ER-Model)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untuk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mengetahui keterhubungan satu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data dengan data lain  dalam organisasi.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1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usaha/organisasi </a:t>
            </a:r>
            <a:r>
              <a:rPr sz="1000" i="1" dirty="0">
                <a:solidFill>
                  <a:srgbClr val="595959"/>
                </a:solidFill>
                <a:latin typeface="Arial"/>
                <a:cs typeface="Arial"/>
              </a:rPr>
              <a:t>= 1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Diagram</a:t>
            </a:r>
            <a:r>
              <a:rPr sz="10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595959"/>
                </a:solidFill>
                <a:latin typeface="Arial"/>
                <a:cs typeface="Arial"/>
              </a:rPr>
              <a:t>ER-Model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213550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Arsitektur</a:t>
            </a:r>
            <a:r>
              <a:rPr spc="-55" dirty="0"/>
              <a:t> </a:t>
            </a:r>
            <a:r>
              <a:rPr spc="5" dirty="0"/>
              <a:t>Data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8957"/>
            <a:ext cx="8686800" cy="465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50292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Arsitektur</a:t>
            </a:r>
            <a:r>
              <a:rPr spc="-175" dirty="0"/>
              <a:t> </a:t>
            </a:r>
            <a:r>
              <a:rPr dirty="0"/>
              <a:t>Aplikasi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476250"/>
            <a:ext cx="8486775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247"/>
            <a:ext cx="25425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Portofolio</a:t>
            </a:r>
            <a:r>
              <a:rPr spc="-175" dirty="0"/>
              <a:t> </a:t>
            </a:r>
            <a:r>
              <a:rPr dirty="0"/>
              <a:t>Aplikasi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238250"/>
            <a:ext cx="1981200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Pendataan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endParaRPr lang="en-US" dirty="0" smtClean="0"/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5800" y="3121542"/>
            <a:ext cx="1981200" cy="16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 smtClean="0"/>
              <a:t>Pemesanan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3105150"/>
            <a:ext cx="1981200" cy="16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Apl</a:t>
            </a:r>
            <a:r>
              <a:rPr lang="en-US" dirty="0" smtClean="0"/>
              <a:t> Membership</a:t>
            </a:r>
          </a:p>
          <a:p>
            <a:pPr algn="ctr"/>
            <a:r>
              <a:rPr lang="en-US" baseline="0" dirty="0" smtClean="0"/>
              <a:t>-</a:t>
            </a:r>
            <a:r>
              <a:rPr lang="en-US" baseline="0" dirty="0" err="1" smtClean="0"/>
              <a:t>Apl</a:t>
            </a:r>
            <a:r>
              <a:rPr lang="en-US" baseline="0" dirty="0" smtClean="0"/>
              <a:t> </a:t>
            </a:r>
            <a:r>
              <a:rPr lang="en-US" dirty="0" err="1" smtClean="0"/>
              <a:t>Pendaftaran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pendataan</a:t>
            </a:r>
            <a:r>
              <a:rPr lang="en-US" baseline="0" dirty="0" smtClean="0"/>
              <a:t> Membership</a:t>
            </a:r>
            <a:endParaRPr lang="en-US" dirty="0" smtClean="0"/>
          </a:p>
          <a:p>
            <a:pPr algn="ctr"/>
            <a:r>
              <a:rPr lang="en-US" baseline="0" dirty="0" smtClean="0"/>
              <a:t> 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1221858"/>
            <a:ext cx="1981200" cy="16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-Money </a:t>
            </a:r>
            <a:r>
              <a:rPr lang="en-US" dirty="0" err="1" smtClean="0"/>
              <a:t>circulaition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95800" y="120015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91000" y="1238250"/>
            <a:ext cx="304800" cy="3467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9800" y="2838450"/>
            <a:ext cx="4286250" cy="266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114</Words>
  <Application>Microsoft Office PowerPoint</Application>
  <PresentationFormat>On-screen Show (16:9)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Tugas Akhir MDI</vt:lpstr>
      <vt:lpstr>Studi Kasus yang Dipilih Adalah GYM</vt:lpstr>
      <vt:lpstr>PowerPoint Presentation</vt:lpstr>
      <vt:lpstr>PowerPoint Presentation</vt:lpstr>
      <vt:lpstr>Tabel Identifikasi Data</vt:lpstr>
      <vt:lpstr>Pemodelan Data</vt:lpstr>
      <vt:lpstr>Arsitektur Data</vt:lpstr>
      <vt:lpstr>Arsitektur Aplikasi</vt:lpstr>
      <vt:lpstr>Portofolio Aplikasi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Tugas Akhir MDI 21/22</dc:title>
  <dc:creator>Windows7 64bit</dc:creator>
  <cp:lastModifiedBy>Windows7 64bit</cp:lastModifiedBy>
  <cp:revision>12</cp:revision>
  <dcterms:created xsi:type="dcterms:W3CDTF">2022-01-06T05:19:49Z</dcterms:created>
  <dcterms:modified xsi:type="dcterms:W3CDTF">2022-01-06T07:36:04Z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2022-01-06T00:00:00Z</vt:filetime>
  </property>
</Properties>
</file>