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A76FD-925C-45B4-A75F-ECFA088F9704}" v="288" dt="2022-10-31T03:40:53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>
        <p:scale>
          <a:sx n="75" d="100"/>
          <a:sy n="75" d="100"/>
        </p:scale>
        <p:origin x="747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A0BB-452B-E10B-CB37-773CE0441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BCDC41-39A7-FBAE-3B29-F8993951A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96291-FEB8-9CF1-E3DD-29B180B8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FD3D8-ECE5-3AEE-1C9D-7CD7A3D1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2B6BE-CE58-FB30-35EA-4D130193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2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62251-96B4-7908-EB7C-9C5D60A6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BC031-1421-381C-B945-0FD9BD6D0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3002F-C2CC-581C-69FA-D1E659C2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AD761-E90A-D3DB-DD42-EB061E63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9DD45-DBCC-B897-4F3B-A3AD0BAF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803F0B-2B0D-AD61-89AD-91B0648BE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5EB1BA-9F96-08CF-ABFE-582D90332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AB325-9A53-E4E1-3950-044A52B7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615DB-E29B-B333-098A-C4B0E8DB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24A60-2655-DDDA-585A-5BED4CFA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4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8624A-6D7B-EB11-DAA4-762196BE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3A651-5757-673E-411F-961FFB5D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8714D-AE34-F978-951B-952F1A51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5B460-63B8-F755-3050-EEE24182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04DF0-DC10-89DD-745B-8AA7BEFA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6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25D4E-65E0-BCEE-77A1-7E28C93C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7D650-234D-D8C5-F4AC-BB6CA545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CF11A-2575-C139-A65D-1547818A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5CB17-9478-FEBB-D3F4-787D951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AE0DC-2512-C2AA-1F88-825DE8C2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6FB41-794A-461D-B522-575951E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96D72-8D13-90CD-8365-EFE833F0E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03DF7-E658-3573-AC73-7E74BCF61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F023C-0D26-C1EB-90BB-D147B059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02163-161B-AC55-3ACF-C2C4D09D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C6DBF-43D5-1985-C581-B1066284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0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3B137-B22D-2D03-4F4F-F69E78FC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C2406-69F2-B49A-969F-954C0141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C6116-F4B8-8A34-0CE7-1B91F28DF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18D15-9F08-8F74-1731-61D5F5C3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7B8359-E4AC-5575-A93B-854A3E2C5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706449-5848-CB1B-CFAA-9372E8BC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85CBBC-BAD0-3B3A-FC6F-5916341B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2EC45-B280-B6AE-6845-EC9CEF85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A6CA4-F566-A95E-9E58-8372E481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52142C-C646-2781-445A-3F2716AC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3B2FB-1C67-0A94-A8F3-F5C28824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CC42F6-7F76-84AF-B4A5-076496B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5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849EA-090A-5689-BA2A-8142CC06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D9920B-E25B-FA01-7DB6-617C6814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0A96D-C603-70C7-529F-4C53815E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6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2BA0-2717-B292-3933-3D1946BC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00436-E54E-F33F-0973-C6F69F25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ECDFF-4357-48A6-A1E3-BA6DA59D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8A51E-7543-C978-518A-86771459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95271-36F7-EC0C-75A3-198ED31A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58B79-F10E-2C46-C4CF-3D60CD9B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24E00-816C-83D0-3D8E-F77FB783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A58AC4-A543-5FC7-AB18-6D21FCC17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071E6-6A08-DD05-9492-307A88ECB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392D2-9110-CD8A-B3E2-7239D813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BFD66-28D2-2B10-D896-2C403570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A2BDD-C61C-AC74-30B3-CA1EFB8D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9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A6741-22FC-ECCB-A2BB-250FABD5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EB52A-329E-83E7-4736-30F74D84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6F75B-8116-C972-654A-FECB5E31E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58AC-5727-4E5C-A1BB-F0BFB4475644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158C2-99E0-09A1-F42F-8C2849B9C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AA04B-93E5-F816-42FA-7566ADA4E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471D-53F5-411D-BF3D-8F209F1E5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8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09825BA-798D-2E4B-E8C1-4D11606F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STM32</a:t>
            </a:r>
            <a:r>
              <a:rPr lang="ko-KR" altLang="en-US" sz="4400" dirty="0"/>
              <a:t>의 </a:t>
            </a:r>
            <a:r>
              <a:rPr lang="en-US" altLang="ko-KR" sz="4400" dirty="0"/>
              <a:t>Timer</a:t>
            </a:r>
            <a:r>
              <a:rPr lang="ko-KR" altLang="en-US" sz="4400" dirty="0"/>
              <a:t> 회로 및 동작 방법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12D36A-4E57-B1D7-D22C-827F1699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STM32</a:t>
            </a:r>
            <a:r>
              <a:rPr lang="ko-KR" altLang="en-US" dirty="0"/>
              <a:t>의 범용 타이머 주변장치는 같은 회로 구조를 공유</a:t>
            </a:r>
            <a:endParaRPr lang="en-US" altLang="ko-KR" dirty="0"/>
          </a:p>
          <a:p>
            <a:r>
              <a:rPr lang="ko-KR" altLang="en-US" dirty="0"/>
              <a:t>회로는 총 </a:t>
            </a:r>
            <a:r>
              <a:rPr lang="en-US" altLang="ko-KR" dirty="0"/>
              <a:t>4</a:t>
            </a:r>
            <a:r>
              <a:rPr lang="ko-KR" altLang="en-US" dirty="0"/>
              <a:t>가지의 </a:t>
            </a:r>
            <a:r>
              <a:rPr lang="en-US" altLang="ko-KR" dirty="0"/>
              <a:t>unit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Master/slave controller unit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		clock </a:t>
            </a:r>
            <a:r>
              <a:rPr lang="ko-KR" altLang="en-US" sz="2200" dirty="0"/>
              <a:t>을</a:t>
            </a:r>
            <a:r>
              <a:rPr lang="en-US" altLang="ko-KR" sz="2200" dirty="0"/>
              <a:t> </a:t>
            </a:r>
            <a:r>
              <a:rPr lang="ko-KR" altLang="en-US" sz="2200" dirty="0"/>
              <a:t>만들어 </a:t>
            </a:r>
            <a:r>
              <a:rPr lang="en-US" altLang="ko-KR" sz="2200" dirty="0"/>
              <a:t>Time-base unit </a:t>
            </a:r>
            <a:r>
              <a:rPr lang="ko-KR" altLang="en-US" sz="2200" dirty="0"/>
              <a:t>으로 전달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dirty="0"/>
              <a:t>	- Time-base unit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		clock</a:t>
            </a:r>
            <a:r>
              <a:rPr lang="ko-KR" altLang="en-US" sz="2200" dirty="0"/>
              <a:t>을 받아 </a:t>
            </a:r>
            <a:r>
              <a:rPr lang="en-US" altLang="ko-KR" sz="2200" dirty="0" err="1"/>
              <a:t>prescaler</a:t>
            </a:r>
            <a:r>
              <a:rPr lang="ko-KR" altLang="en-US" sz="2200" dirty="0"/>
              <a:t>를 거쳐 </a:t>
            </a:r>
            <a:r>
              <a:rPr lang="en-US" altLang="ko-KR" sz="2200" dirty="0"/>
              <a:t>counter </a:t>
            </a:r>
            <a:r>
              <a:rPr lang="ko-KR" altLang="en-US" sz="2200" dirty="0"/>
              <a:t>를 증</a:t>
            </a:r>
            <a:r>
              <a:rPr lang="en-US" altLang="ko-KR" sz="2200" dirty="0"/>
              <a:t>/</a:t>
            </a:r>
            <a:r>
              <a:rPr lang="ko-KR" altLang="en-US" sz="2200" dirty="0"/>
              <a:t>감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dirty="0"/>
              <a:t>	- Timer channels unit</a:t>
            </a:r>
          </a:p>
          <a:p>
            <a:pPr marL="0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외부의 핀과 연결해 </a:t>
            </a:r>
            <a:r>
              <a:rPr lang="en-US" altLang="ko-KR" sz="2200" dirty="0"/>
              <a:t>counter </a:t>
            </a:r>
            <a:r>
              <a:rPr lang="ko-KR" altLang="en-US" sz="2200" dirty="0"/>
              <a:t>의 값을 </a:t>
            </a:r>
            <a:r>
              <a:rPr lang="ko-KR" altLang="en-US" sz="2200" dirty="0" err="1"/>
              <a:t>캡쳐하거나</a:t>
            </a:r>
            <a:r>
              <a:rPr lang="ko-KR" altLang="en-US" sz="2200" dirty="0"/>
              <a:t> 인터럽트 발생 가능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 Break feature unit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		</a:t>
            </a:r>
            <a:r>
              <a:rPr lang="ko-KR" altLang="en-US" sz="2200" dirty="0"/>
              <a:t>채널의 </a:t>
            </a:r>
            <a:r>
              <a:rPr lang="en-US" altLang="ko-KR" sz="2200" dirty="0"/>
              <a:t>output</a:t>
            </a:r>
            <a:r>
              <a:rPr lang="ko-KR" altLang="en-US" sz="2200" dirty="0"/>
              <a:t>을 컨트롤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28184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D6AA6E-02C5-6333-6230-EB1FA1E9D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60"/>
          <a:stretch/>
        </p:blipFill>
        <p:spPr>
          <a:xfrm>
            <a:off x="2912718" y="95674"/>
            <a:ext cx="6325625" cy="67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5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377FF-EA43-FFFB-5268-277BE6A7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Master/slave controller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AF52F-AF90-3549-7682-936FE7E0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1111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13477F-A14E-DFBB-BB30-2C2A9866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0" y="1314394"/>
            <a:ext cx="11794980" cy="42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B23E52-3332-A106-23E5-CD5FD60BD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1163" y="66612"/>
            <a:ext cx="5640837" cy="20225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49377FF-EA43-FFFB-5268-277BE6A7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Master/slave controller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C0FB951-92EE-AEF0-D2FC-D95679CA069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클럭을 생성해 </a:t>
            </a:r>
            <a:r>
              <a:rPr lang="en-US" altLang="ko-KR" dirty="0"/>
              <a:t>Time-base</a:t>
            </a:r>
            <a:r>
              <a:rPr lang="ko-KR" altLang="en-US" dirty="0"/>
              <a:t> </a:t>
            </a:r>
            <a:r>
              <a:rPr lang="en-US" altLang="ko-KR" dirty="0"/>
              <a:t>unit</a:t>
            </a:r>
            <a:r>
              <a:rPr lang="ko-KR" altLang="en-US" dirty="0"/>
              <a:t> 에 제공</a:t>
            </a:r>
            <a:endParaRPr lang="en-US" altLang="ko-KR" dirty="0"/>
          </a:p>
          <a:p>
            <a:r>
              <a:rPr lang="ko-KR" altLang="en-US" dirty="0"/>
              <a:t>외부로부터 받은 </a:t>
            </a:r>
            <a:r>
              <a:rPr lang="en-US" altLang="ko-KR" dirty="0"/>
              <a:t>signal </a:t>
            </a:r>
            <a:r>
              <a:rPr lang="ko-KR" altLang="en-US" dirty="0"/>
              <a:t>과 내부 </a:t>
            </a:r>
            <a:r>
              <a:rPr lang="en-US" altLang="ko-KR" dirty="0"/>
              <a:t>signal </a:t>
            </a:r>
            <a:r>
              <a:rPr lang="ko-KR" altLang="en-US" dirty="0"/>
              <a:t>을 동기화</a:t>
            </a:r>
            <a:endParaRPr lang="en-US" altLang="ko-KR" dirty="0"/>
          </a:p>
          <a:p>
            <a:r>
              <a:rPr lang="ko-KR" altLang="en-US" dirty="0"/>
              <a:t>외부로부터 받는 </a:t>
            </a:r>
            <a:r>
              <a:rPr lang="en-US" altLang="ko-KR" dirty="0"/>
              <a:t>signal </a:t>
            </a:r>
            <a:r>
              <a:rPr lang="ko-KR" altLang="en-US" dirty="0"/>
              <a:t>의 종류는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	1) ETR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외부의 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2) ITR : </a:t>
            </a:r>
            <a:r>
              <a:rPr lang="ko-KR" altLang="en-US" dirty="0"/>
              <a:t>내부의 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	3) </a:t>
            </a:r>
            <a:r>
              <a:rPr lang="en-US" altLang="ko-KR" dirty="0" err="1"/>
              <a:t>TIxFPx</a:t>
            </a:r>
            <a:r>
              <a:rPr lang="en-US" altLang="ko-KR" dirty="0"/>
              <a:t> : </a:t>
            </a:r>
            <a:r>
              <a:rPr lang="ko-KR" altLang="en-US" dirty="0"/>
              <a:t>타이머의 채널 </a:t>
            </a:r>
            <a:r>
              <a:rPr lang="ko-KR" altLang="en-US" dirty="0" err="1"/>
              <a:t>출력값</a:t>
            </a:r>
            <a:endParaRPr lang="en-US" altLang="ko-KR" dirty="0"/>
          </a:p>
          <a:p>
            <a:r>
              <a:rPr lang="ko-KR" altLang="en-US" dirty="0"/>
              <a:t>외부 </a:t>
            </a:r>
            <a:r>
              <a:rPr lang="en-US" altLang="ko-KR" dirty="0"/>
              <a:t>signal </a:t>
            </a:r>
            <a:r>
              <a:rPr lang="ko-KR" altLang="en-US" dirty="0"/>
              <a:t>이 없다면 내부의 </a:t>
            </a:r>
            <a:r>
              <a:rPr lang="en-US" altLang="ko-KR" dirty="0"/>
              <a:t>signal</a:t>
            </a:r>
            <a:r>
              <a:rPr lang="ko-KR" altLang="en-US" dirty="0"/>
              <a:t>을 그대로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72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C0A55-13C8-D8F1-7E29-2E27AFEE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Timer-base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26850-A32C-3DFB-F42B-67104E08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4857"/>
            <a:ext cx="10515600" cy="2512106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생성된 </a:t>
            </a:r>
            <a:r>
              <a:rPr lang="en-US" altLang="ko-KR" dirty="0"/>
              <a:t>CK_PSC </a:t>
            </a:r>
            <a:r>
              <a:rPr lang="ko-KR" altLang="en-US" dirty="0"/>
              <a:t>는 </a:t>
            </a:r>
            <a:r>
              <a:rPr lang="en-US" altLang="ko-KR" dirty="0" err="1"/>
              <a:t>prescaler</a:t>
            </a:r>
            <a:r>
              <a:rPr lang="ko-KR" altLang="en-US" dirty="0"/>
              <a:t>를 거쳐 </a:t>
            </a:r>
            <a:r>
              <a:rPr lang="en-US" altLang="ko-KR" dirty="0"/>
              <a:t>counter</a:t>
            </a:r>
            <a:r>
              <a:rPr lang="ko-KR" altLang="en-US" dirty="0"/>
              <a:t> 를 증</a:t>
            </a:r>
            <a:r>
              <a:rPr lang="en-US" altLang="ko-KR" dirty="0"/>
              <a:t>/</a:t>
            </a:r>
            <a:r>
              <a:rPr lang="ko-KR" altLang="en-US" dirty="0"/>
              <a:t>감</a:t>
            </a:r>
            <a:endParaRPr lang="en-US" altLang="ko-KR" dirty="0"/>
          </a:p>
          <a:p>
            <a:r>
              <a:rPr lang="en-US" altLang="ko-KR" dirty="0"/>
              <a:t>Auto-reload register(ARR) </a:t>
            </a:r>
            <a:r>
              <a:rPr lang="ko-KR" altLang="en-US" dirty="0"/>
              <a:t>은 </a:t>
            </a:r>
            <a:r>
              <a:rPr lang="en-US" altLang="ko-KR" dirty="0"/>
              <a:t>counter</a:t>
            </a:r>
            <a:r>
              <a:rPr lang="ko-KR" altLang="en-US" dirty="0"/>
              <a:t>의 최댓값</a:t>
            </a:r>
            <a:r>
              <a:rPr lang="en-US" altLang="ko-KR" dirty="0"/>
              <a:t>, </a:t>
            </a:r>
            <a:r>
              <a:rPr lang="ko-KR" altLang="en-US" dirty="0"/>
              <a:t>증</a:t>
            </a:r>
            <a:r>
              <a:rPr lang="en-US" altLang="ko-KR" dirty="0"/>
              <a:t>/</a:t>
            </a:r>
            <a:r>
              <a:rPr lang="ko-KR" altLang="en-US" dirty="0"/>
              <a:t>감 여부 등을 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A2E10C-B655-977C-2D34-E0BD8CC3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57" y="1484539"/>
            <a:ext cx="8788315" cy="20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8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E1DD8-C75D-9F8F-8670-1B6E1BDB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channels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6DD20-C379-E180-04B3-93FE46B0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5363"/>
            <a:ext cx="10515600" cy="3051599"/>
          </a:xfrm>
        </p:spPr>
        <p:txBody>
          <a:bodyPr/>
          <a:lstStyle/>
          <a:p>
            <a:r>
              <a:rPr lang="en-US" altLang="ko-KR" dirty="0"/>
              <a:t>Input capture mode</a:t>
            </a:r>
          </a:p>
          <a:p>
            <a:pPr marL="0" indent="0">
              <a:buNone/>
            </a:pPr>
            <a:r>
              <a:rPr lang="en-US" altLang="ko-KR" dirty="0"/>
              <a:t>	- counter</a:t>
            </a:r>
            <a:r>
              <a:rPr lang="ko-KR" altLang="en-US" dirty="0"/>
              <a:t>의 값을 </a:t>
            </a:r>
            <a:r>
              <a:rPr lang="ko-KR" altLang="en-US" dirty="0" err="1"/>
              <a:t>캡쳐해</a:t>
            </a:r>
            <a:r>
              <a:rPr lang="ko-KR" altLang="en-US" dirty="0"/>
              <a:t> 출력</a:t>
            </a:r>
            <a:r>
              <a:rPr lang="en-US" altLang="ko-KR" dirty="0"/>
              <a:t> 	</a:t>
            </a:r>
          </a:p>
          <a:p>
            <a:r>
              <a:rPr lang="en-US" altLang="ko-KR" dirty="0"/>
              <a:t>Output capture mode</a:t>
            </a:r>
          </a:p>
          <a:p>
            <a:pPr marL="0" indent="0">
              <a:buNone/>
            </a:pPr>
            <a:r>
              <a:rPr lang="en-US" altLang="ko-KR" dirty="0"/>
              <a:t>	- counter</a:t>
            </a:r>
            <a:r>
              <a:rPr lang="ko-KR" altLang="en-US" dirty="0"/>
              <a:t>의 값과 레지스터의 값이 같으면 </a:t>
            </a:r>
            <a:r>
              <a:rPr lang="en-US" altLang="ko-KR" dirty="0"/>
              <a:t>rising/falling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F45B58-14AB-0FD5-2876-3C8E6D78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8" y="1825625"/>
            <a:ext cx="11838524" cy="116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7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B4BF1-82B5-9E61-9E36-0EE9B29C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feature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114B5-C73D-2A68-E08C-79B6A64EB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3371"/>
            <a:ext cx="10515600" cy="2243592"/>
          </a:xfrm>
        </p:spPr>
        <p:txBody>
          <a:bodyPr/>
          <a:lstStyle/>
          <a:p>
            <a:r>
              <a:rPr lang="en-US" altLang="ko-KR" dirty="0"/>
              <a:t>Time channels </a:t>
            </a:r>
            <a:r>
              <a:rPr lang="ko-KR" altLang="en-US" dirty="0"/>
              <a:t>의 </a:t>
            </a:r>
            <a:r>
              <a:rPr lang="en-US" altLang="ko-KR" dirty="0"/>
              <a:t>output control </a:t>
            </a:r>
            <a:r>
              <a:rPr lang="ko-KR" altLang="en-US" dirty="0"/>
              <a:t>와 연결</a:t>
            </a:r>
            <a:endParaRPr lang="en-US" altLang="ko-KR" dirty="0"/>
          </a:p>
          <a:p>
            <a:r>
              <a:rPr lang="en-US" altLang="ko-KR" dirty="0"/>
              <a:t>break </a:t>
            </a:r>
            <a:r>
              <a:rPr lang="ko-KR" altLang="en-US" dirty="0"/>
              <a:t>입력을 받을 시</a:t>
            </a:r>
            <a:r>
              <a:rPr lang="en-US" altLang="ko-KR" dirty="0"/>
              <a:t> channel</a:t>
            </a:r>
            <a:r>
              <a:rPr lang="ko-KR" altLang="en-US" dirty="0"/>
              <a:t>의 </a:t>
            </a:r>
            <a:r>
              <a:rPr lang="en-US" altLang="ko-KR" dirty="0"/>
              <a:t>output </a:t>
            </a:r>
            <a:r>
              <a:rPr lang="ko-KR" altLang="en-US" dirty="0"/>
              <a:t>을 </a:t>
            </a:r>
            <a:r>
              <a:rPr lang="en-US" altLang="ko-KR" dirty="0"/>
              <a:t>reset </a:t>
            </a:r>
            <a:r>
              <a:rPr lang="ko-KR" altLang="en-US" dirty="0"/>
              <a:t>하거나 미리 정의해둔 안전한 상태로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EB462B-37DF-BD1C-ED7A-DEDB5EA4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11" y="787853"/>
            <a:ext cx="6788375" cy="31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7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230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STM32의 Timer 회로 및 동작 방법</vt:lpstr>
      <vt:lpstr>PowerPoint 프레젠테이션</vt:lpstr>
      <vt:lpstr>Master/slave controller</vt:lpstr>
      <vt:lpstr>Master/slave controller</vt:lpstr>
      <vt:lpstr>Timer-base</vt:lpstr>
      <vt:lpstr>Timer channels</vt:lpstr>
      <vt:lpstr>Break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STM32의 Timer 회로 및 동작 방법</dc:title>
  <dc:creator>이이</dc:creator>
  <cp:lastModifiedBy>이이</cp:lastModifiedBy>
  <cp:revision>2</cp:revision>
  <dcterms:created xsi:type="dcterms:W3CDTF">2022-10-31T00:00:13Z</dcterms:created>
  <dcterms:modified xsi:type="dcterms:W3CDTF">2022-10-31T03:42:04Z</dcterms:modified>
</cp:coreProperties>
</file>