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1FAF194-BC43-4DF5-9E4C-9BD8A2ADFE4C}" type="datetimeFigureOut">
              <a:rPr lang="es-MX" smtClean="0"/>
              <a:t>05/05/2019</a:t>
            </a:fld>
            <a:endParaRPr lang="es-MX"/>
          </a:p>
        </p:txBody>
      </p:sp>
      <p:sp>
        <p:nvSpPr>
          <p:cNvPr id="17" name="Footer Placeholder 16"/>
          <p:cNvSpPr>
            <a:spLocks noGrp="1"/>
          </p:cNvSpPr>
          <p:nvPr>
            <p:ph type="ftr" sz="quarter" idx="11"/>
          </p:nvPr>
        </p:nvSpPr>
        <p:spPr/>
        <p:txBody>
          <a:bodyPr/>
          <a:lstStyle/>
          <a:p>
            <a:endParaRPr lang="es-MX"/>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3A30EF1-2E1F-4BA4-8419-9112E2D1C7CB}" type="slidenum">
              <a:rPr lang="es-MX" smtClean="0"/>
              <a:t>‹Nº›</a:t>
            </a:fld>
            <a:endParaRPr lang="es-MX"/>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FAF194-BC43-4DF5-9E4C-9BD8A2ADFE4C}" type="datetimeFigureOut">
              <a:rPr lang="es-MX" smtClean="0"/>
              <a:t>05/05/2019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A30EF1-2E1F-4BA4-8419-9112E2D1C7CB}"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FAF194-BC43-4DF5-9E4C-9BD8A2ADFE4C}" type="datetimeFigureOut">
              <a:rPr lang="es-MX" smtClean="0"/>
              <a:t>05/05/2019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A30EF1-2E1F-4BA4-8419-9112E2D1C7CB}"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1FAF194-BC43-4DF5-9E4C-9BD8A2ADFE4C}" type="datetimeFigureOut">
              <a:rPr lang="es-MX" smtClean="0"/>
              <a:t>05/05/2019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3A30EF1-2E1F-4BA4-8419-9112E2D1C7CB}" type="slidenum">
              <a:rPr lang="es-MX" smtClean="0"/>
              <a:t>‹Nº›</a:t>
            </a:fld>
            <a:endParaRPr lang="es-MX"/>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FAF194-BC43-4DF5-9E4C-9BD8A2ADFE4C}" type="datetimeFigureOut">
              <a:rPr lang="es-MX" smtClean="0"/>
              <a:t>05/05/2019</a:t>
            </a:fld>
            <a:endParaRPr lang="es-MX"/>
          </a:p>
        </p:txBody>
      </p:sp>
      <p:sp>
        <p:nvSpPr>
          <p:cNvPr id="5" name="Footer Placeholder 4"/>
          <p:cNvSpPr>
            <a:spLocks noGrp="1"/>
          </p:cNvSpPr>
          <p:nvPr>
            <p:ph type="ftr" sz="quarter" idx="11"/>
          </p:nvPr>
        </p:nvSpPr>
        <p:spPr>
          <a:xfrm>
            <a:off x="800100" y="6172200"/>
            <a:ext cx="4000500" cy="457200"/>
          </a:xfrm>
        </p:spPr>
        <p:txBody>
          <a:bodyPr/>
          <a:lstStyle/>
          <a:p>
            <a:endParaRPr lang="es-MX"/>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3A30EF1-2E1F-4BA4-8419-9112E2D1C7CB}"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FAF194-BC43-4DF5-9E4C-9BD8A2ADFE4C}" type="datetimeFigureOut">
              <a:rPr lang="es-MX" smtClean="0"/>
              <a:t>05/05/2019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3A30EF1-2E1F-4BA4-8419-9112E2D1C7CB}" type="slidenum">
              <a:rPr lang="es-MX" smtClean="0"/>
              <a:t>‹Nº›</a:t>
            </a:fld>
            <a:endParaRPr lang="es-MX"/>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1FAF194-BC43-4DF5-9E4C-9BD8A2ADFE4C}" type="datetimeFigureOut">
              <a:rPr lang="es-MX" smtClean="0"/>
              <a:t>05/05/2019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3A30EF1-2E1F-4BA4-8419-9112E2D1C7CB}" type="slidenum">
              <a:rPr lang="es-MX" smtClean="0"/>
              <a:t>‹Nº›</a:t>
            </a:fld>
            <a:endParaRPr lang="es-MX"/>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FAF194-BC43-4DF5-9E4C-9BD8A2ADFE4C}" type="datetimeFigureOut">
              <a:rPr lang="es-MX" smtClean="0"/>
              <a:t>05/05/2019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3A30EF1-2E1F-4BA4-8419-9112E2D1C7CB}"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AF194-BC43-4DF5-9E4C-9BD8A2ADFE4C}" type="datetimeFigureOut">
              <a:rPr lang="es-MX" smtClean="0"/>
              <a:t>05/05/2019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3A30EF1-2E1F-4BA4-8419-9112E2D1C7CB}"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1FAF194-BC43-4DF5-9E4C-9BD8A2ADFE4C}" type="datetimeFigureOut">
              <a:rPr lang="es-MX" smtClean="0"/>
              <a:t>05/05/2019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3A30EF1-2E1F-4BA4-8419-9112E2D1C7CB}" type="slidenum">
              <a:rPr lang="es-MX" smtClean="0"/>
              <a:t>‹Nº›</a:t>
            </a:fld>
            <a:endParaRPr lang="es-MX"/>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1FAF194-BC43-4DF5-9E4C-9BD8A2ADFE4C}" type="datetimeFigureOut">
              <a:rPr lang="es-MX" smtClean="0"/>
              <a:t>05/05/2019</a:t>
            </a:fld>
            <a:endParaRPr lang="es-MX"/>
          </a:p>
        </p:txBody>
      </p:sp>
      <p:sp>
        <p:nvSpPr>
          <p:cNvPr id="6" name="Footer Placeholder 5"/>
          <p:cNvSpPr>
            <a:spLocks noGrp="1"/>
          </p:cNvSpPr>
          <p:nvPr>
            <p:ph type="ftr" sz="quarter" idx="11"/>
          </p:nvPr>
        </p:nvSpPr>
        <p:spPr>
          <a:xfrm>
            <a:off x="914400" y="6172200"/>
            <a:ext cx="3886200" cy="457200"/>
          </a:xfrm>
        </p:spPr>
        <p:txBody>
          <a:bodyPr/>
          <a:lstStyle/>
          <a:p>
            <a:endParaRPr lang="es-MX"/>
          </a:p>
        </p:txBody>
      </p:sp>
      <p:sp>
        <p:nvSpPr>
          <p:cNvPr id="7" name="Slide Number Placeholder 6"/>
          <p:cNvSpPr>
            <a:spLocks noGrp="1"/>
          </p:cNvSpPr>
          <p:nvPr>
            <p:ph type="sldNum" sz="quarter" idx="12"/>
          </p:nvPr>
        </p:nvSpPr>
        <p:spPr>
          <a:xfrm>
            <a:off x="146304" y="6208776"/>
            <a:ext cx="457200" cy="457200"/>
          </a:xfrm>
        </p:spPr>
        <p:txBody>
          <a:bodyPr/>
          <a:lstStyle/>
          <a:p>
            <a:fld id="{33A30EF1-2E1F-4BA4-8419-9112E2D1C7CB}" type="slidenum">
              <a:rPr lang="es-MX" smtClean="0"/>
              <a:t>‹Nº›</a:t>
            </a:fld>
            <a:endParaRPr lang="es-MX"/>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1FAF194-BC43-4DF5-9E4C-9BD8A2ADFE4C}" type="datetimeFigureOut">
              <a:rPr lang="es-MX" smtClean="0"/>
              <a:t>05/05/2019</a:t>
            </a:fld>
            <a:endParaRPr lang="es-MX"/>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MX"/>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3A30EF1-2E1F-4BA4-8419-9112E2D1C7CB}"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s-MX" dirty="0" smtClean="0"/>
              <a:t>CRISTIAN ALEXANDER ZUÑIGA PALOMO</a:t>
            </a:r>
            <a:endParaRPr lang="es-MX" dirty="0"/>
          </a:p>
        </p:txBody>
      </p:sp>
      <p:sp>
        <p:nvSpPr>
          <p:cNvPr id="2" name="Title 1"/>
          <p:cNvSpPr>
            <a:spLocks noGrp="1"/>
          </p:cNvSpPr>
          <p:nvPr>
            <p:ph type="ctrTitle"/>
          </p:nvPr>
        </p:nvSpPr>
        <p:spPr/>
        <p:txBody>
          <a:bodyPr/>
          <a:lstStyle/>
          <a:p>
            <a:r>
              <a:rPr lang="es-MX" dirty="0"/>
              <a:t>PROGRAMACIÓN ORIENTADA A OBJETOS EN PHP</a:t>
            </a:r>
          </a:p>
        </p:txBody>
      </p:sp>
    </p:spTree>
    <p:extLst>
      <p:ext uri="{BB962C8B-B14F-4D97-AF65-F5344CB8AC3E}">
        <p14:creationId xmlns:p14="http://schemas.microsoft.com/office/powerpoint/2010/main" val="496378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Esto pasaría si se hace una herencia de una clase final:</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609" t="72621" r="29563" b="3565"/>
          <a:stretch/>
        </p:blipFill>
        <p:spPr bwMode="auto">
          <a:xfrm>
            <a:off x="395536" y="1916832"/>
            <a:ext cx="8424936" cy="3182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23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MX" sz="2400" dirty="0">
                <a:latin typeface="Arial" pitchFamily="34" charset="0"/>
                <a:cs typeface="Arial" pitchFamily="34" charset="0"/>
              </a:rPr>
              <a:t>Básicamente, este paradigma se compone de 4 pilares y diferentes características que veremos a continuación.</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978" t="21480" r="30543" b="14855"/>
          <a:stretch/>
        </p:blipFill>
        <p:spPr bwMode="auto">
          <a:xfrm>
            <a:off x="2555776" y="1412776"/>
            <a:ext cx="4691269" cy="4657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190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CLASES O CLASES CONCRETAS</a:t>
            </a:r>
          </a:p>
        </p:txBody>
      </p:sp>
      <p:sp>
        <p:nvSpPr>
          <p:cNvPr id="3" name="Content Placeholder 2"/>
          <p:cNvSpPr>
            <a:spLocks noGrp="1"/>
          </p:cNvSpPr>
          <p:nvPr>
            <p:ph sz="quarter" idx="1"/>
          </p:nvPr>
        </p:nvSpPr>
        <p:spPr/>
        <p:txBody>
          <a:bodyPr/>
          <a:lstStyle/>
          <a:p>
            <a:r>
              <a:rPr lang="es-MX" dirty="0"/>
              <a:t>Persona es la metáfora de una clase (la abstracción de Juan, Pedro, Ana y María), cuyo comportamiento puede ser caminar, correr, estudiar, leer, etc. Puede estar en estado despierto, dormido, etc. Sus características (propiedades) pueden ser el color de ojos, color de pelo, su estado civil, etc</a:t>
            </a:r>
            <a:r>
              <a:rPr lang="es-MX" dirty="0" smtClean="0"/>
              <a:t>.   </a:t>
            </a:r>
            <a:endParaRPr lang="es-MX"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782" t="32049" r="38588" b="43495"/>
          <a:stretch/>
        </p:blipFill>
        <p:spPr bwMode="auto">
          <a:xfrm>
            <a:off x="2483768" y="3501008"/>
            <a:ext cx="4824536" cy="2934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540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Objeto</a:t>
            </a:r>
          </a:p>
        </p:txBody>
      </p:sp>
      <p:sp>
        <p:nvSpPr>
          <p:cNvPr id="3" name="Content Placeholder 2"/>
          <p:cNvSpPr>
            <a:spLocks noGrp="1"/>
          </p:cNvSpPr>
          <p:nvPr>
            <p:ph sz="quarter" idx="1"/>
          </p:nvPr>
        </p:nvSpPr>
        <p:spPr/>
        <p:txBody>
          <a:bodyPr/>
          <a:lstStyle/>
          <a:p>
            <a:pPr marL="0" indent="0">
              <a:buNone/>
            </a:pPr>
            <a:r>
              <a:rPr lang="es-MX" dirty="0"/>
              <a:t>Es una entidad provista de métodos o mensajes a los cuales responde (comportamiento); atributos con valores concretos (estado); y propiedades (identidad).</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630" t="64493" r="29457" b="16021"/>
          <a:stretch/>
        </p:blipFill>
        <p:spPr bwMode="auto">
          <a:xfrm>
            <a:off x="395536" y="3140968"/>
            <a:ext cx="8124077" cy="244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303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Método</a:t>
            </a:r>
          </a:p>
        </p:txBody>
      </p:sp>
      <p:sp>
        <p:nvSpPr>
          <p:cNvPr id="3" name="Content Placeholder 2"/>
          <p:cNvSpPr>
            <a:spLocks noGrp="1"/>
          </p:cNvSpPr>
          <p:nvPr>
            <p:ph sz="quarter" idx="1"/>
          </p:nvPr>
        </p:nvSpPr>
        <p:spPr/>
        <p:txBody>
          <a:bodyPr/>
          <a:lstStyle/>
          <a:p>
            <a:r>
              <a:rPr lang="es-MX" dirty="0"/>
              <a:t>Es el algoritmo asociado a un objeto que indica la capacidad de lo que éste puede hacer. </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695" t="18116" r="36848" b="58515"/>
          <a:stretch/>
        </p:blipFill>
        <p:spPr bwMode="auto">
          <a:xfrm>
            <a:off x="1043608" y="2348880"/>
            <a:ext cx="6912768" cy="3963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6731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Propiedades y atributos</a:t>
            </a:r>
          </a:p>
        </p:txBody>
      </p:sp>
      <p:sp>
        <p:nvSpPr>
          <p:cNvPr id="3" name="Content Placeholder 2"/>
          <p:cNvSpPr>
            <a:spLocks noGrp="1"/>
          </p:cNvSpPr>
          <p:nvPr>
            <p:ph sz="quarter" idx="1"/>
          </p:nvPr>
        </p:nvSpPr>
        <p:spPr/>
        <p:txBody>
          <a:bodyPr/>
          <a:lstStyle/>
          <a:p>
            <a:r>
              <a:rPr lang="es-MX" dirty="0"/>
              <a:t>Las propiedades y atributos, son variables que contienen datos asociados a un objeto. </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818" t="26269" r="32481" b="30104"/>
          <a:stretch/>
        </p:blipFill>
        <p:spPr bwMode="auto">
          <a:xfrm>
            <a:off x="971600" y="2348880"/>
            <a:ext cx="6624736" cy="407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286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EJEMPLO DE CÓDIGO IMPERATIVO O ESPAGUETI VS POO</a:t>
            </a:r>
          </a:p>
        </p:txBody>
      </p:sp>
      <p:sp>
        <p:nvSpPr>
          <p:cNvPr id="3" name="Content Placeholder 2"/>
          <p:cNvSpPr>
            <a:spLocks noGrp="1"/>
          </p:cNvSpPr>
          <p:nvPr>
            <p:ph sz="quarter" idx="1"/>
          </p:nvPr>
        </p:nvSpPr>
        <p:spPr/>
        <p:txBody>
          <a:bodyPr/>
          <a:lstStyle/>
          <a:p>
            <a:r>
              <a:rPr lang="es-MX" dirty="0"/>
              <a:t>Muchas veces en PHP se busca encapsular, a través de una función, lógica propia a un solo bloque de código. Esto se le conoce como código espagueti. </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83" t="48008" r="27826" b="14084"/>
          <a:stretch/>
        </p:blipFill>
        <p:spPr bwMode="auto">
          <a:xfrm>
            <a:off x="539552" y="2601047"/>
            <a:ext cx="7850802" cy="40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411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568" y="476672"/>
            <a:ext cx="7772400" cy="4572000"/>
          </a:xfrm>
        </p:spPr>
        <p:txBody>
          <a:bodyPr/>
          <a:lstStyle/>
          <a:p>
            <a:r>
              <a:rPr lang="es-MX" dirty="0"/>
              <a:t>El mismo código del ejemplo anterior, pero en este caso orientado a objetos. En el código vemos una clase llamada Automóvil que posee dos propiedades y un método.</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522" t="21920" r="29782" b="40317"/>
          <a:stretch/>
        </p:blipFill>
        <p:spPr bwMode="auto">
          <a:xfrm>
            <a:off x="971600" y="1844823"/>
            <a:ext cx="7776864" cy="455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439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Declaración de Clases finales En PHP</a:t>
            </a:r>
          </a:p>
        </p:txBody>
      </p:sp>
      <p:sp>
        <p:nvSpPr>
          <p:cNvPr id="3" name="Content Placeholder 2"/>
          <p:cNvSpPr>
            <a:spLocks noGrp="1"/>
          </p:cNvSpPr>
          <p:nvPr>
            <p:ph sz="quarter" idx="1"/>
          </p:nvPr>
        </p:nvSpPr>
        <p:spPr/>
        <p:txBody>
          <a:bodyPr/>
          <a:lstStyle/>
          <a:p>
            <a:r>
              <a:rPr lang="es-MX" dirty="0"/>
              <a:t>incorpora clases finales que no pueden ser heredadas por otra. Se definen anteponiendo la palabra clave final</a:t>
            </a:r>
            <a:r>
              <a:rPr lang="es-MX" dirty="0" smtClean="0"/>
              <a:t>.</a:t>
            </a:r>
          </a:p>
          <a:p>
            <a:endParaRPr lang="es-MX"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043" t="38028" r="30435" b="33152"/>
          <a:stretch/>
        </p:blipFill>
        <p:spPr bwMode="auto">
          <a:xfrm>
            <a:off x="971599" y="2708920"/>
            <a:ext cx="7293767" cy="3453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911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TotalTime>
  <Words>268</Words>
  <Application>Microsoft Office PowerPoint</Application>
  <PresentationFormat>Presentación en pantalla (4:3)</PresentationFormat>
  <Paragraphs>17</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Franklin Gothic Book</vt:lpstr>
      <vt:lpstr>Perpetua</vt:lpstr>
      <vt:lpstr>Wingdings 2</vt:lpstr>
      <vt:lpstr>Equity</vt:lpstr>
      <vt:lpstr>PROGRAMACIÓN ORIENTADA A OBJETOS EN PHP</vt:lpstr>
      <vt:lpstr>Básicamente, este paradigma se compone de 4 pilares y diferentes características que veremos a continuación.</vt:lpstr>
      <vt:lpstr>CLASES O CLASES CONCRETAS</vt:lpstr>
      <vt:lpstr>Objeto</vt:lpstr>
      <vt:lpstr>Método</vt:lpstr>
      <vt:lpstr>Propiedades y atributos</vt:lpstr>
      <vt:lpstr>EJEMPLO DE CÓDIGO IMPERATIVO O ESPAGUETI VS POO</vt:lpstr>
      <vt:lpstr>Presentación de PowerPoint</vt:lpstr>
      <vt:lpstr>Declaración de Clases finales En PHP</vt:lpstr>
      <vt:lpstr>Esto pasaría si se hace una herencia de una clase final: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 EN PHP</dc:title>
  <dc:creator>Ernesto</dc:creator>
  <cp:lastModifiedBy>LITI1E30</cp:lastModifiedBy>
  <cp:revision>5</cp:revision>
  <dcterms:created xsi:type="dcterms:W3CDTF">2019-05-06T22:06:10Z</dcterms:created>
  <dcterms:modified xsi:type="dcterms:W3CDTF">2019-05-06T04:47:33Z</dcterms:modified>
</cp:coreProperties>
</file>