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42"/>
  </p:notesMasterIdLst>
  <p:sldIdLst>
    <p:sldId id="256" r:id="rId2"/>
    <p:sldId id="351" r:id="rId3"/>
    <p:sldId id="333" r:id="rId4"/>
    <p:sldId id="352" r:id="rId5"/>
    <p:sldId id="353" r:id="rId6"/>
    <p:sldId id="354" r:id="rId7"/>
    <p:sldId id="393" r:id="rId8"/>
    <p:sldId id="394" r:id="rId9"/>
    <p:sldId id="395" r:id="rId10"/>
    <p:sldId id="391" r:id="rId11"/>
    <p:sldId id="373" r:id="rId12"/>
    <p:sldId id="377" r:id="rId13"/>
    <p:sldId id="376" r:id="rId14"/>
    <p:sldId id="396" r:id="rId15"/>
    <p:sldId id="383" r:id="rId16"/>
    <p:sldId id="349" r:id="rId17"/>
    <p:sldId id="336" r:id="rId18"/>
    <p:sldId id="365" r:id="rId19"/>
    <p:sldId id="361" r:id="rId20"/>
    <p:sldId id="362" r:id="rId21"/>
    <p:sldId id="366" r:id="rId22"/>
    <p:sldId id="367" r:id="rId23"/>
    <p:sldId id="384" r:id="rId24"/>
    <p:sldId id="339" r:id="rId25"/>
    <p:sldId id="387" r:id="rId26"/>
    <p:sldId id="388" r:id="rId27"/>
    <p:sldId id="386" r:id="rId28"/>
    <p:sldId id="359" r:id="rId29"/>
    <p:sldId id="360" r:id="rId30"/>
    <p:sldId id="380" r:id="rId31"/>
    <p:sldId id="381" r:id="rId32"/>
    <p:sldId id="382" r:id="rId33"/>
    <p:sldId id="348" r:id="rId34"/>
    <p:sldId id="385" r:id="rId35"/>
    <p:sldId id="392" r:id="rId36"/>
    <p:sldId id="340" r:id="rId37"/>
    <p:sldId id="379" r:id="rId38"/>
    <p:sldId id="343" r:id="rId39"/>
    <p:sldId id="372" r:id="rId40"/>
    <p:sldId id="334" r:id="rId4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orient="horz" pos="1014">
          <p15:clr>
            <a:srgbClr val="A4A3A4"/>
          </p15:clr>
        </p15:guide>
        <p15:guide id="4" orient="horz" pos="1146">
          <p15:clr>
            <a:srgbClr val="A4A3A4"/>
          </p15:clr>
        </p15:guide>
        <p15:guide id="5" pos="3840">
          <p15:clr>
            <a:srgbClr val="A4A3A4"/>
          </p15:clr>
        </p15:guide>
        <p15:guide id="6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86331" autoAdjust="0"/>
  </p:normalViewPr>
  <p:slideViewPr>
    <p:cSldViewPr snapToGrid="0">
      <p:cViewPr varScale="1">
        <p:scale>
          <a:sx n="70" d="100"/>
          <a:sy n="70" d="100"/>
        </p:scale>
        <p:origin x="18" y="108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>
            <a:extLst>
              <a:ext uri="{FF2B5EF4-FFF2-40B4-BE49-F238E27FC236}">
                <a16:creationId xmlns:a16="http://schemas.microsoft.com/office/drawing/2014/main" id="{E19B6948-C4A5-4491-A094-B6B920820966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>
            <a:extLst>
              <a:ext uri="{FF2B5EF4-FFF2-40B4-BE49-F238E27FC236}">
                <a16:creationId xmlns:a16="http://schemas.microsoft.com/office/drawing/2014/main" id="{3BCE791B-8C6E-4FA9-A2BB-0C1E15A6F1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910FB0-6DC8-41C6-BC8A-6BA1AD92011B}" type="datetime1">
              <a:rPr lang="en-US" altLang="zh-CN"/>
              <a:pPr>
                <a:defRPr/>
              </a:pPr>
              <a:t>9/29/2018</a:t>
            </a:fld>
            <a:endParaRPr lang="en-US" altLang="zh-CN"/>
          </a:p>
        </p:txBody>
      </p:sp>
      <p:sp>
        <p:nvSpPr>
          <p:cNvPr id="13316" name="Slide Image Placeholder 3">
            <a:extLst>
              <a:ext uri="{FF2B5EF4-FFF2-40B4-BE49-F238E27FC236}">
                <a16:creationId xmlns:a16="http://schemas.microsoft.com/office/drawing/2014/main" id="{0AA6FEEF-1E24-4A43-A7CA-627361D2500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id="{04253AB3-0966-484D-A75A-D925C71478D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>
            <a:extLst>
              <a:ext uri="{FF2B5EF4-FFF2-40B4-BE49-F238E27FC236}">
                <a16:creationId xmlns:a16="http://schemas.microsoft.com/office/drawing/2014/main" id="{C2036756-8FDE-4A12-B9B8-E4371D3E7A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>
            <a:extLst>
              <a:ext uri="{FF2B5EF4-FFF2-40B4-BE49-F238E27FC236}">
                <a16:creationId xmlns:a16="http://schemas.microsoft.com/office/drawing/2014/main" id="{712F6CCA-539B-4712-A223-CE8347A42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59AE9B-6F3B-439C-8867-4DB72ECBF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E910FB0-6DC8-41C6-BC8A-6BA1AD92011B}" type="datetime1">
              <a:rPr lang="en-US" altLang="zh-CN" smtClean="0"/>
              <a:pPr>
                <a:defRPr/>
              </a:pPr>
              <a:t>9/29/2018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9AE9B-6F3B-439C-8867-4DB72ECBF5D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76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D9BBAA1A-44E7-4412-9271-077CE7BB8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52EA16F-1235-45E0-8BDF-D27FD43975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388" name="日期占位符 3">
            <a:extLst>
              <a:ext uri="{FF2B5EF4-FFF2-40B4-BE49-F238E27FC236}">
                <a16:creationId xmlns:a16="http://schemas.microsoft.com/office/drawing/2014/main" id="{EB39B944-6157-436A-9F11-650C966AE2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FD0554-0578-4E69-9CD0-E9DBDA95B4D2}" type="datetime1">
              <a:rPr lang="en-US" altLang="zh-CN" smtClean="0"/>
              <a:pPr/>
              <a:t>9/29/2018</a:t>
            </a:fld>
            <a:endParaRPr lang="en-US" altLang="zh-CN"/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58115DD4-DAB1-478C-B76D-CAE8CB3F5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5BA383-CA18-4224-A011-6AC0842E193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7002349B-A3E2-424E-8901-1C215DCEF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2CA907CE-0CE7-4195-B3D7-DE4D380006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28891AB7-97D2-4819-9731-DCBD47084C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AF4DF5-7338-4017-906C-31680692E7B4}" type="datetime1">
              <a:rPr lang="en-US" altLang="zh-CN" smtClean="0"/>
              <a:pPr/>
              <a:t>9/29/2018</a:t>
            </a:fld>
            <a:endParaRPr lang="en-US" altLang="zh-CN"/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4F572930-76A0-4FAE-A9E1-03EBB9F74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0BBE47-9DC4-4723-A9B5-D7615DE343E8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75E45DC-70DF-48C6-BE34-561C4F5F1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F47EF77-E443-4045-8194-806C6F3399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8E30C6AE-0B2D-4F98-AAD0-79A67BBCA7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F8C6D7-C198-4276-A963-AE21159F246F}" type="datetime1">
              <a:rPr lang="en-US" altLang="zh-CN" smtClean="0"/>
              <a:pPr/>
              <a:t>9/29/2018</a:t>
            </a:fld>
            <a:endParaRPr lang="en-US" altLang="zh-CN"/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CE532621-B490-494E-99E7-752E839C4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2E9DBA-994C-4EF3-B6C5-0B0F83C9277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8C318173-744C-41E1-BDBE-80C7882D3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E7195D72-25B6-48D6-86AF-883883D246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E27CE827-A8D2-4EDC-8C56-FBE85BAA2C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139878-C4EA-4604-AA2F-C592B53BC43F}" type="datetime1">
              <a:rPr lang="en-US" altLang="zh-CN" smtClean="0"/>
              <a:pPr/>
              <a:t>9/29/2018</a:t>
            </a:fld>
            <a:endParaRPr lang="en-US" altLang="zh-CN"/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99431646-4225-482F-BA75-0616BD74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492635-774E-48E7-88BB-5327219E464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8C318173-744C-41E1-BDBE-80C7882D3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E7195D72-25B6-48D6-86AF-883883D246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E27CE827-A8D2-4EDC-8C56-FBE85BAA2C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139878-C4EA-4604-AA2F-C592B53BC43F}" type="datetime1">
              <a:rPr lang="en-US" altLang="zh-CN" smtClean="0"/>
              <a:pPr/>
              <a:t>9/29/2018</a:t>
            </a:fld>
            <a:endParaRPr lang="en-US" altLang="zh-CN"/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99431646-4225-482F-BA75-0616BD74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492635-774E-48E7-88BB-5327219E464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07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B78E6AB-74C6-4867-88D4-8313ED9D7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8446BD-94E8-4C3B-AF90-481A8EC5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C7D5BCB8-FC67-4572-9D3E-FE892E0E90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1EF9ED-FE7B-4B5D-BD2C-D21925B38987}" type="datetime1">
              <a:rPr lang="en-US" altLang="zh-CN" smtClean="0"/>
              <a:pPr/>
              <a:t>9/29/2018</a:t>
            </a:fld>
            <a:endParaRPr lang="en-US" altLang="zh-CN"/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id="{80F65945-8EFB-4CB5-ABFF-808D04D28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51454-9AB0-44ED-876C-EFFFE37C5D1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EB327C65-E53F-4D05-A810-2ADDE147C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AA108-3CEC-4022-A409-E90C286D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E610496C-96FE-405D-B89D-2B3089AF7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99F9AA-920C-4486-AB84-E57FCAA0CDA9}" type="datetime1">
              <a:rPr lang="en-US" altLang="zh-CN" smtClean="0"/>
              <a:pPr/>
              <a:t>9/29/2018</a:t>
            </a:fld>
            <a:endParaRPr lang="en-US" altLang="zh-CN"/>
          </a:p>
        </p:txBody>
      </p:sp>
      <p:sp>
        <p:nvSpPr>
          <p:cNvPr id="43013" name="灯片编号占位符 4">
            <a:extLst>
              <a:ext uri="{FF2B5EF4-FFF2-40B4-BE49-F238E27FC236}">
                <a16:creationId xmlns:a16="http://schemas.microsoft.com/office/drawing/2014/main" id="{05F86DED-C223-4B9A-9F4F-6C356991A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9C6D72-6036-43E1-99BC-7EECAE353D1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89D1-6784-4F06-A7D8-E00504206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6225-EC05-4C98-A87C-F3F75CBE6B95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DF0C-CFCE-485B-84F6-61916BC60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CD3D-9F3E-4169-9050-E092001CE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8FEDF-46A0-40E7-AAE9-EC2A8CF2E91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E41-3FF4-4160-BBC0-ACDDB5E3C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5E884-5AAD-459B-91F2-ECEA1157B0A1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A9BD-B6CC-4008-A176-0F6100CED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48BB-716E-429A-92B7-DB849AE8B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356D1-1C2D-4832-8744-FA4ED780F7A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6B0F-EA64-4242-BC79-672BA23D5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F26BC-8EB8-424C-9158-54A2C00D2136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FCC4-C14C-4EB2-809B-AA98007CC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28C2-0AE6-4818-A0F2-3B6084B99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42D02-72DC-441A-8BA4-F510BD2DBF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75179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4611E2B-6F11-4441-BEAA-E62E3F32E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5827C-DE12-4585-9B8F-7BED3C2A0E45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4508DE-88F6-47A3-BC72-AEF96401A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003BEF-0572-437A-BC62-90074947CA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68A0F-DEB7-4317-BA8A-A0CFF77E111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234A-8436-4AF1-940A-55CC22736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3507B-0FC6-44F0-A4B1-4CE7B7FE3BBC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3E4A-E057-498B-BD41-B55188967F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4097-2F9A-4942-9E0C-26341D668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A0984-E2B6-4B92-A10D-624AB97F9438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8369-9431-4515-86EA-F329672869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0D58A-FDE7-42F5-B0F0-F148C2D466BF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DECEE-7136-4667-8D36-4CA890465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7BE6-C4D9-4059-80B1-262BCEC3D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61544-2400-4D46-B5AE-EC142AD3E0C4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5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59285B-A353-49B7-8DB9-67C294697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B6C2-EAE5-451C-9A60-18C950BA77C5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F59601-C3CD-4ABB-8694-B93E34180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BCD64-768A-43A2-B7AD-33F735DB6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FC63F-90B2-43ED-ABF1-22E9CDE01669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CFECEB-7027-4753-AF49-D56E77644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78A22-9BDA-4E44-9C88-EB5B9E79BC84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CED756-59F2-4E99-A3D0-AFD8ABF28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011E34-865D-4348-9E15-0B40D55A3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71B3-EF9F-4CA9-93A0-E6A5FCA7EA3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678203-7628-4511-BD68-8BB699158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FDD0-AB06-46F4-B919-579CAFE50505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B89803-D3BD-4866-8DB4-4A6DBB07E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20DDDB-0E54-4BDF-8EAA-5C705277B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BD64-4C84-4FDF-B482-726D1C542FB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7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96C5D97-8090-4E55-AB7D-C048AA0A7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66123-EA5D-4B42-83FC-C0C95BF4C2E7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694B5AA-2A57-4A35-B94E-EB9B38009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694204-1BA0-40D7-8247-63DD358F7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51DFC-3A05-4F82-987B-B9A29B429E45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944911-D714-4C52-A397-BC4AE916D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DBC0-3562-4BEC-AE80-F679114A0E92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66AE9C-0542-4DA6-8139-DC3F54DC5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A90C3C-1B37-4E2A-8D5B-D2A69A04C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6A95C-27BF-4E18-B5AA-C0079817ECAA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9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0D3E4F-E2C7-418B-BA5C-5ABFBD972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6DE91-1BBF-4BBF-85E6-722DE9FCB4FC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34897A-EE0E-48EB-AE35-412467F8F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EEE1BB-9567-4E0E-BDC1-4369D1921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B31F-6009-447E-9E65-385CB63C042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>
            <a:extLst>
              <a:ext uri="{FF2B5EF4-FFF2-40B4-BE49-F238E27FC236}">
                <a16:creationId xmlns:a16="http://schemas.microsoft.com/office/drawing/2014/main" id="{8B80925C-6F18-4AE8-A961-4FEFCE584900}"/>
              </a:ext>
            </a:extLst>
          </p:cNvPr>
          <p:cNvSpPr>
            <a:spLocks noChangeAspect="1"/>
          </p:cNvSpPr>
          <p:nvPr/>
        </p:nvSpPr>
        <p:spPr bwMode="auto">
          <a:xfrm>
            <a:off x="425450" y="1452563"/>
            <a:ext cx="1030288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>
            <a:extLst>
              <a:ext uri="{FF2B5EF4-FFF2-40B4-BE49-F238E27FC236}">
                <a16:creationId xmlns:a16="http://schemas.microsoft.com/office/drawing/2014/main" id="{A05A7CF0-9A36-447C-BC3E-666B1644EC95}"/>
              </a:ext>
            </a:extLst>
          </p:cNvPr>
          <p:cNvSpPr>
            <a:spLocks noChangeAspect="1"/>
          </p:cNvSpPr>
          <p:nvPr/>
        </p:nvSpPr>
        <p:spPr bwMode="auto">
          <a:xfrm>
            <a:off x="3232150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>
            <a:extLst>
              <a:ext uri="{FF2B5EF4-FFF2-40B4-BE49-F238E27FC236}">
                <a16:creationId xmlns:a16="http://schemas.microsoft.com/office/drawing/2014/main" id="{58263B59-A75C-497E-A6CE-D241B6BBDA50}"/>
              </a:ext>
            </a:extLst>
          </p:cNvPr>
          <p:cNvSpPr>
            <a:spLocks noChangeAspect="1"/>
          </p:cNvSpPr>
          <p:nvPr/>
        </p:nvSpPr>
        <p:spPr bwMode="auto">
          <a:xfrm>
            <a:off x="3040063" y="4879975"/>
            <a:ext cx="2546350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>
            <a:extLst>
              <a:ext uri="{FF2B5EF4-FFF2-40B4-BE49-F238E27FC236}">
                <a16:creationId xmlns:a16="http://schemas.microsoft.com/office/drawing/2014/main" id="{92079DF3-D7FF-4FE7-85B0-57761D972B33}"/>
              </a:ext>
            </a:extLst>
          </p:cNvPr>
          <p:cNvSpPr>
            <a:spLocks noChangeAspect="1"/>
          </p:cNvSpPr>
          <p:nvPr/>
        </p:nvSpPr>
        <p:spPr bwMode="auto">
          <a:xfrm>
            <a:off x="20638" y="28575"/>
            <a:ext cx="12241212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>
            <a:extLst>
              <a:ext uri="{FF2B5EF4-FFF2-40B4-BE49-F238E27FC236}">
                <a16:creationId xmlns:a16="http://schemas.microsoft.com/office/drawing/2014/main" id="{DDB4EF13-B073-464D-A8D5-F6E2E3A4F241}"/>
              </a:ext>
            </a:extLst>
          </p:cNvPr>
          <p:cNvSpPr>
            <a:spLocks noChangeAspect="1"/>
          </p:cNvSpPr>
          <p:nvPr/>
        </p:nvSpPr>
        <p:spPr bwMode="auto">
          <a:xfrm>
            <a:off x="9993313" y="1095375"/>
            <a:ext cx="226218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>
            <a:extLst>
              <a:ext uri="{FF2B5EF4-FFF2-40B4-BE49-F238E27FC236}">
                <a16:creationId xmlns:a16="http://schemas.microsoft.com/office/drawing/2014/main" id="{06D810BB-DFC8-4832-9D36-0A0A6B64D003}"/>
              </a:ext>
            </a:extLst>
          </p:cNvPr>
          <p:cNvSpPr>
            <a:spLocks noChangeAspect="1"/>
          </p:cNvSpPr>
          <p:nvPr/>
        </p:nvSpPr>
        <p:spPr bwMode="auto">
          <a:xfrm>
            <a:off x="8882063" y="4362450"/>
            <a:ext cx="2546350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>
            <a:extLst>
              <a:ext uri="{FF2B5EF4-FFF2-40B4-BE49-F238E27FC236}">
                <a16:creationId xmlns:a16="http://schemas.microsoft.com/office/drawing/2014/main" id="{EF7F586E-0B14-4B59-A68D-2CC94C0DF535}"/>
              </a:ext>
            </a:extLst>
          </p:cNvPr>
          <p:cNvSpPr>
            <a:spLocks noChangeAspect="1"/>
          </p:cNvSpPr>
          <p:nvPr/>
        </p:nvSpPr>
        <p:spPr bwMode="auto">
          <a:xfrm>
            <a:off x="7291388" y="2206625"/>
            <a:ext cx="2544762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>
            <a:extLst>
              <a:ext uri="{FF2B5EF4-FFF2-40B4-BE49-F238E27FC236}">
                <a16:creationId xmlns:a16="http://schemas.microsoft.com/office/drawing/2014/main" id="{6950F40B-26B8-4FE2-8F7A-BB07911F7D14}"/>
              </a:ext>
            </a:extLst>
          </p:cNvPr>
          <p:cNvSpPr>
            <a:spLocks noChangeAspect="1"/>
          </p:cNvSpPr>
          <p:nvPr/>
        </p:nvSpPr>
        <p:spPr bwMode="auto">
          <a:xfrm>
            <a:off x="11196638" y="598488"/>
            <a:ext cx="1058862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>
            <a:extLst>
              <a:ext uri="{FF2B5EF4-FFF2-40B4-BE49-F238E27FC236}">
                <a16:creationId xmlns:a16="http://schemas.microsoft.com/office/drawing/2014/main" id="{15D74042-1303-42FA-A135-98B7FE71C7ED}"/>
              </a:ext>
            </a:extLst>
          </p:cNvPr>
          <p:cNvSpPr>
            <a:spLocks noChangeAspect="1"/>
          </p:cNvSpPr>
          <p:nvPr/>
        </p:nvSpPr>
        <p:spPr bwMode="auto">
          <a:xfrm>
            <a:off x="9163050" y="1450975"/>
            <a:ext cx="162401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>
            <a:extLst>
              <a:ext uri="{FF2B5EF4-FFF2-40B4-BE49-F238E27FC236}">
                <a16:creationId xmlns:a16="http://schemas.microsoft.com/office/drawing/2014/main" id="{46800559-E69F-4F46-9CB4-7368401E3FAC}"/>
              </a:ext>
            </a:extLst>
          </p:cNvPr>
          <p:cNvSpPr>
            <a:spLocks noChangeAspect="1"/>
          </p:cNvSpPr>
          <p:nvPr/>
        </p:nvSpPr>
        <p:spPr bwMode="auto">
          <a:xfrm>
            <a:off x="2468563" y="2755900"/>
            <a:ext cx="1387475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>
            <a:extLst>
              <a:ext uri="{FF2B5EF4-FFF2-40B4-BE49-F238E27FC236}">
                <a16:creationId xmlns:a16="http://schemas.microsoft.com/office/drawing/2014/main" id="{E97582D3-FF8E-49D7-888C-27E8D23DD2FE}"/>
              </a:ext>
            </a:extLst>
          </p:cNvPr>
          <p:cNvSpPr>
            <a:spLocks noChangeAspect="1"/>
          </p:cNvSpPr>
          <p:nvPr/>
        </p:nvSpPr>
        <p:spPr bwMode="auto">
          <a:xfrm>
            <a:off x="10333038" y="2662238"/>
            <a:ext cx="9620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>
            <a:extLst>
              <a:ext uri="{FF2B5EF4-FFF2-40B4-BE49-F238E27FC236}">
                <a16:creationId xmlns:a16="http://schemas.microsoft.com/office/drawing/2014/main" id="{2B677969-97C4-49B5-A202-E3B621CA81D8}"/>
              </a:ext>
            </a:extLst>
          </p:cNvPr>
          <p:cNvSpPr>
            <a:spLocks noChangeAspect="1"/>
          </p:cNvSpPr>
          <p:nvPr/>
        </p:nvSpPr>
        <p:spPr bwMode="auto">
          <a:xfrm>
            <a:off x="7721600" y="6489700"/>
            <a:ext cx="1487488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>
            <a:extLst>
              <a:ext uri="{FF2B5EF4-FFF2-40B4-BE49-F238E27FC236}">
                <a16:creationId xmlns:a16="http://schemas.microsoft.com/office/drawing/2014/main" id="{CD976AAF-9C42-4E4E-A9AF-A4FC24225CD2}"/>
              </a:ext>
            </a:extLst>
          </p:cNvPr>
          <p:cNvSpPr>
            <a:spLocks noChangeAspect="1"/>
          </p:cNvSpPr>
          <p:nvPr/>
        </p:nvSpPr>
        <p:spPr bwMode="auto">
          <a:xfrm>
            <a:off x="8170863" y="6408738"/>
            <a:ext cx="1647825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>
            <a:extLst>
              <a:ext uri="{FF2B5EF4-FFF2-40B4-BE49-F238E27FC236}">
                <a16:creationId xmlns:a16="http://schemas.microsoft.com/office/drawing/2014/main" id="{0FA20726-CE2F-4AA7-937E-630D64AFFCE9}"/>
              </a:ext>
            </a:extLst>
          </p:cNvPr>
          <p:cNvSpPr>
            <a:spLocks noChangeAspect="1"/>
          </p:cNvSpPr>
          <p:nvPr/>
        </p:nvSpPr>
        <p:spPr bwMode="auto">
          <a:xfrm>
            <a:off x="14288" y="4941888"/>
            <a:ext cx="815975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>
            <a:extLst>
              <a:ext uri="{FF2B5EF4-FFF2-40B4-BE49-F238E27FC236}">
                <a16:creationId xmlns:a16="http://schemas.microsoft.com/office/drawing/2014/main" id="{2DE192DC-BB93-4A8D-B803-125F761A5FF7}"/>
              </a:ext>
            </a:extLst>
          </p:cNvPr>
          <p:cNvSpPr>
            <a:spLocks noChangeAspect="1"/>
          </p:cNvSpPr>
          <p:nvPr/>
        </p:nvSpPr>
        <p:spPr bwMode="auto">
          <a:xfrm>
            <a:off x="10623550" y="2281238"/>
            <a:ext cx="1504950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>
            <a:extLst>
              <a:ext uri="{FF2B5EF4-FFF2-40B4-BE49-F238E27FC236}">
                <a16:creationId xmlns:a16="http://schemas.microsoft.com/office/drawing/2014/main" id="{91A35C6A-D030-4BD7-AAEB-340FED7E4297}"/>
              </a:ext>
            </a:extLst>
          </p:cNvPr>
          <p:cNvSpPr>
            <a:spLocks noChangeAspect="1"/>
          </p:cNvSpPr>
          <p:nvPr/>
        </p:nvSpPr>
        <p:spPr bwMode="auto">
          <a:xfrm>
            <a:off x="10172700" y="5611813"/>
            <a:ext cx="985838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>
            <a:extLst>
              <a:ext uri="{FF2B5EF4-FFF2-40B4-BE49-F238E27FC236}">
                <a16:creationId xmlns:a16="http://schemas.microsoft.com/office/drawing/2014/main" id="{DB6BDC75-2C01-45C9-98E6-151E2DEBA1E8}"/>
              </a:ext>
            </a:extLst>
          </p:cNvPr>
          <p:cNvSpPr>
            <a:spLocks noChangeAspect="1"/>
          </p:cNvSpPr>
          <p:nvPr/>
        </p:nvSpPr>
        <p:spPr bwMode="auto">
          <a:xfrm>
            <a:off x="9296400" y="5241925"/>
            <a:ext cx="985838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>
            <a:extLst>
              <a:ext uri="{FF2B5EF4-FFF2-40B4-BE49-F238E27FC236}">
                <a16:creationId xmlns:a16="http://schemas.microsoft.com/office/drawing/2014/main" id="{04B2B433-174C-48AE-A52B-B22EAC96E8F8}"/>
              </a:ext>
            </a:extLst>
          </p:cNvPr>
          <p:cNvSpPr>
            <a:spLocks noChangeAspect="1"/>
          </p:cNvSpPr>
          <p:nvPr/>
        </p:nvSpPr>
        <p:spPr bwMode="auto">
          <a:xfrm>
            <a:off x="9993313" y="4927600"/>
            <a:ext cx="984250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>
            <a:extLst>
              <a:ext uri="{FF2B5EF4-FFF2-40B4-BE49-F238E27FC236}">
                <a16:creationId xmlns:a16="http://schemas.microsoft.com/office/drawing/2014/main" id="{95C8D6CC-5555-4D2B-BC72-E503FF546CBC}"/>
              </a:ext>
            </a:extLst>
          </p:cNvPr>
          <p:cNvSpPr>
            <a:spLocks noChangeAspect="1"/>
          </p:cNvSpPr>
          <p:nvPr/>
        </p:nvSpPr>
        <p:spPr bwMode="auto">
          <a:xfrm>
            <a:off x="10972800" y="5667375"/>
            <a:ext cx="806450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>
            <a:extLst>
              <a:ext uri="{FF2B5EF4-FFF2-40B4-BE49-F238E27FC236}">
                <a16:creationId xmlns:a16="http://schemas.microsoft.com/office/drawing/2014/main" id="{3AFD62B6-FC74-41BD-BE6A-C96C806F7250}"/>
              </a:ext>
            </a:extLst>
          </p:cNvPr>
          <p:cNvSpPr>
            <a:spLocks noChangeAspect="1"/>
          </p:cNvSpPr>
          <p:nvPr/>
        </p:nvSpPr>
        <p:spPr bwMode="auto">
          <a:xfrm>
            <a:off x="10771188" y="4097338"/>
            <a:ext cx="739775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>
            <a:extLst>
              <a:ext uri="{FF2B5EF4-FFF2-40B4-BE49-F238E27FC236}">
                <a16:creationId xmlns:a16="http://schemas.microsoft.com/office/drawing/2014/main" id="{332D2A49-D561-4AB4-8752-334B35E61A36}"/>
              </a:ext>
            </a:extLst>
          </p:cNvPr>
          <p:cNvSpPr>
            <a:spLocks noChangeAspect="1"/>
          </p:cNvSpPr>
          <p:nvPr/>
        </p:nvSpPr>
        <p:spPr bwMode="auto">
          <a:xfrm>
            <a:off x="11215688" y="5057775"/>
            <a:ext cx="739775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>
            <a:extLst>
              <a:ext uri="{FF2B5EF4-FFF2-40B4-BE49-F238E27FC236}">
                <a16:creationId xmlns:a16="http://schemas.microsoft.com/office/drawing/2014/main" id="{1ED2B98F-DA00-4452-B069-FDF43DC4F015}"/>
              </a:ext>
            </a:extLst>
          </p:cNvPr>
          <p:cNvSpPr>
            <a:spLocks noChangeAspect="1"/>
          </p:cNvSpPr>
          <p:nvPr/>
        </p:nvSpPr>
        <p:spPr bwMode="auto">
          <a:xfrm>
            <a:off x="11583988" y="4791075"/>
            <a:ext cx="671512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>
            <a:extLst>
              <a:ext uri="{FF2B5EF4-FFF2-40B4-BE49-F238E27FC236}">
                <a16:creationId xmlns:a16="http://schemas.microsoft.com/office/drawing/2014/main" id="{6E842327-EBDC-4BE0-848B-D19AB1171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0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>
            <a:extLst>
              <a:ext uri="{FF2B5EF4-FFF2-40B4-BE49-F238E27FC236}">
                <a16:creationId xmlns:a16="http://schemas.microsoft.com/office/drawing/2014/main" id="{C8BDB71B-172C-430D-ADA2-D632E48793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613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DCDE3A-5F55-400A-9BE9-D9674BD18B53}" type="datetime1">
              <a:rPr lang="zh-CN" altLang="en-US"/>
              <a:pPr>
                <a:defRPr/>
              </a:pPr>
              <a:t>2018/9/29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>
            <a:extLst>
              <a:ext uri="{FF2B5EF4-FFF2-40B4-BE49-F238E27FC236}">
                <a16:creationId xmlns:a16="http://schemas.microsoft.com/office/drawing/2014/main" id="{8180BAFF-81F9-4A63-9E5E-9AEA282633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8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>
            <a:extLst>
              <a:ext uri="{FF2B5EF4-FFF2-40B4-BE49-F238E27FC236}">
                <a16:creationId xmlns:a16="http://schemas.microsoft.com/office/drawing/2014/main" id="{78C0C8E7-6388-4492-AFE5-2616C829A0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8" y="6450013"/>
            <a:ext cx="8112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34F651-B0FD-4FD1-AF16-D6E37CCD0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75" name="Oval 54">
            <a:extLst>
              <a:ext uri="{FF2B5EF4-FFF2-40B4-BE49-F238E27FC236}">
                <a16:creationId xmlns:a16="http://schemas.microsoft.com/office/drawing/2014/main" id="{E389CE74-824C-49EB-998D-EA9B38C4F2F6}"/>
              </a:ext>
            </a:extLst>
          </p:cNvPr>
          <p:cNvSpPr>
            <a:spLocks noChangeAspect="1"/>
          </p:cNvSpPr>
          <p:nvPr/>
        </p:nvSpPr>
        <p:spPr bwMode="auto">
          <a:xfrm>
            <a:off x="2109788" y="5454650"/>
            <a:ext cx="2546350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>
            <a:extLst>
              <a:ext uri="{FF2B5EF4-FFF2-40B4-BE49-F238E27FC236}">
                <a16:creationId xmlns:a16="http://schemas.microsoft.com/office/drawing/2014/main" id="{5FD562BF-BE1E-40BB-A4DE-650BB1D50517}"/>
              </a:ext>
            </a:extLst>
          </p:cNvPr>
          <p:cNvSpPr>
            <a:spLocks noChangeAspect="1"/>
          </p:cNvSpPr>
          <p:nvPr/>
        </p:nvSpPr>
        <p:spPr bwMode="auto">
          <a:xfrm>
            <a:off x="11428413" y="3382963"/>
            <a:ext cx="4079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>
            <a:extLst>
              <a:ext uri="{FF2B5EF4-FFF2-40B4-BE49-F238E27FC236}">
                <a16:creationId xmlns:a16="http://schemas.microsoft.com/office/drawing/2014/main" id="{A1AB6BA1-EDEC-4D20-B3D3-B95A3D50F5D4}"/>
              </a:ext>
            </a:extLst>
          </p:cNvPr>
          <p:cNvSpPr>
            <a:spLocks noChangeAspect="1"/>
          </p:cNvSpPr>
          <p:nvPr/>
        </p:nvSpPr>
        <p:spPr bwMode="auto">
          <a:xfrm>
            <a:off x="11196638" y="3536950"/>
            <a:ext cx="409575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>
            <a:extLst>
              <a:ext uri="{FF2B5EF4-FFF2-40B4-BE49-F238E27FC236}">
                <a16:creationId xmlns:a16="http://schemas.microsoft.com/office/drawing/2014/main" id="{FDCB4B5D-30FB-487C-BF78-8CB0168544D5}"/>
              </a:ext>
            </a:extLst>
          </p:cNvPr>
          <p:cNvSpPr>
            <a:spLocks noChangeAspect="1"/>
          </p:cNvSpPr>
          <p:nvPr/>
        </p:nvSpPr>
        <p:spPr bwMode="auto">
          <a:xfrm>
            <a:off x="11479213" y="3689350"/>
            <a:ext cx="4079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>
            <a:extLst>
              <a:ext uri="{FF2B5EF4-FFF2-40B4-BE49-F238E27FC236}">
                <a16:creationId xmlns:a16="http://schemas.microsoft.com/office/drawing/2014/main" id="{C87127C6-5B55-4593-8C9C-71F16EDFA880}"/>
              </a:ext>
            </a:extLst>
          </p:cNvPr>
          <p:cNvSpPr>
            <a:spLocks noChangeAspect="1"/>
          </p:cNvSpPr>
          <p:nvPr/>
        </p:nvSpPr>
        <p:spPr bwMode="auto">
          <a:xfrm>
            <a:off x="20796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>
            <a:extLst>
              <a:ext uri="{FF2B5EF4-FFF2-40B4-BE49-F238E27FC236}">
                <a16:creationId xmlns:a16="http://schemas.microsoft.com/office/drawing/2014/main" id="{DA14A8A9-9C72-4DC9-B35A-A8AEBC7752A5}"/>
              </a:ext>
            </a:extLst>
          </p:cNvPr>
          <p:cNvSpPr>
            <a:spLocks noChangeAspect="1"/>
          </p:cNvSpPr>
          <p:nvPr/>
        </p:nvSpPr>
        <p:spPr bwMode="auto">
          <a:xfrm>
            <a:off x="633413" y="3167063"/>
            <a:ext cx="6111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>
            <a:extLst>
              <a:ext uri="{FF2B5EF4-FFF2-40B4-BE49-F238E27FC236}">
                <a16:creationId xmlns:a16="http://schemas.microsoft.com/office/drawing/2014/main" id="{401DAD14-18F7-4289-877D-90C508E1A058}"/>
              </a:ext>
            </a:extLst>
          </p:cNvPr>
          <p:cNvSpPr>
            <a:spLocks noChangeAspect="1"/>
          </p:cNvSpPr>
          <p:nvPr/>
        </p:nvSpPr>
        <p:spPr bwMode="auto">
          <a:xfrm>
            <a:off x="36036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>
            <a:extLst>
              <a:ext uri="{FF2B5EF4-FFF2-40B4-BE49-F238E27FC236}">
                <a16:creationId xmlns:a16="http://schemas.microsoft.com/office/drawing/2014/main" id="{D67A6925-63D5-420F-9BC2-9DBDA4A2F090}"/>
              </a:ext>
            </a:extLst>
          </p:cNvPr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155C749C-C358-4259-9C28-B811134FA8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288" y="4941888"/>
            <a:ext cx="815975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Oval 98">
            <a:extLst>
              <a:ext uri="{FF2B5EF4-FFF2-40B4-BE49-F238E27FC236}">
                <a16:creationId xmlns:a16="http://schemas.microsoft.com/office/drawing/2014/main" id="{BF373F05-8417-4645-81A5-AF795339E22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-90488" y="5159375"/>
            <a:ext cx="749301" cy="896938"/>
          </a:xfrm>
          <a:prstGeom prst="wedgeRectCallout">
            <a:avLst>
              <a:gd name="adj1" fmla="val 6060"/>
              <a:gd name="adj2" fmla="val 59412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Oval 62">
            <a:extLst>
              <a:ext uri="{FF2B5EF4-FFF2-40B4-BE49-F238E27FC236}">
                <a16:creationId xmlns:a16="http://schemas.microsoft.com/office/drawing/2014/main" id="{8D3B7080-6CDA-4C59-B513-40B3E560ADF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-2497138" y="4579938"/>
            <a:ext cx="1811338" cy="1909762"/>
          </a:xfrm>
          <a:prstGeom prst="wedgeRectCallout">
            <a:avLst>
              <a:gd name="adj1" fmla="val 139"/>
              <a:gd name="adj2" fmla="val 60681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770D7004-5377-47ED-B7DA-2D32A3A4BF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79" r:id="rId11"/>
    <p:sldLayoutId id="2147484090" r:id="rId12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1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6">
            <a:extLst>
              <a:ext uri="{FF2B5EF4-FFF2-40B4-BE49-F238E27FC236}">
                <a16:creationId xmlns:a16="http://schemas.microsoft.com/office/drawing/2014/main" id="{0E04660E-4381-4C74-A4F1-56DD034304B7}"/>
              </a:ext>
            </a:extLst>
          </p:cNvPr>
          <p:cNvGrpSpPr>
            <a:grpSpLocks/>
          </p:cNvGrpSpPr>
          <p:nvPr/>
        </p:nvGrpSpPr>
        <p:grpSpPr bwMode="auto">
          <a:xfrm>
            <a:off x="137786" y="387350"/>
            <a:ext cx="12054213" cy="6049963"/>
            <a:chOff x="111317" y="387255"/>
            <a:chExt cx="8912033" cy="6050883"/>
          </a:xfrm>
        </p:grpSpPr>
        <p:grpSp>
          <p:nvGrpSpPr>
            <p:cNvPr id="14342" name="Group 5">
              <a:extLst>
                <a:ext uri="{FF2B5EF4-FFF2-40B4-BE49-F238E27FC236}">
                  <a16:creationId xmlns:a16="http://schemas.microsoft.com/office/drawing/2014/main" id="{CE72660F-224D-4D21-9E30-CDD90558A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14349" name="Isosceles Triangle 5">
                <a:extLst>
                  <a:ext uri="{FF2B5EF4-FFF2-40B4-BE49-F238E27FC236}">
                    <a16:creationId xmlns:a16="http://schemas.microsoft.com/office/drawing/2014/main" id="{823BB0A3-588D-40C2-9D9A-07C344D9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0" name="Isosceles Triangle 6">
                <a:extLst>
                  <a:ext uri="{FF2B5EF4-FFF2-40B4-BE49-F238E27FC236}">
                    <a16:creationId xmlns:a16="http://schemas.microsoft.com/office/drawing/2014/main" id="{B6B21781-6493-4E50-8750-56E37E212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1" name="Isosceles Triangle 7">
                <a:extLst>
                  <a:ext uri="{FF2B5EF4-FFF2-40B4-BE49-F238E27FC236}">
                    <a16:creationId xmlns:a16="http://schemas.microsoft.com/office/drawing/2014/main" id="{22BDD961-12C4-4B0D-887B-45007444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2" name="Isosceles Triangle 8">
                <a:extLst>
                  <a:ext uri="{FF2B5EF4-FFF2-40B4-BE49-F238E27FC236}">
                    <a16:creationId xmlns:a16="http://schemas.microsoft.com/office/drawing/2014/main" id="{3F5720DC-D5C8-401C-A735-82F338206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3" name="Isosceles Triangle 9">
                <a:extLst>
                  <a:ext uri="{FF2B5EF4-FFF2-40B4-BE49-F238E27FC236}">
                    <a16:creationId xmlns:a16="http://schemas.microsoft.com/office/drawing/2014/main" id="{7D8046A7-A4DA-4906-9008-A79D928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14343" name="组合 4">
              <a:extLst>
                <a:ext uri="{FF2B5EF4-FFF2-40B4-BE49-F238E27FC236}">
                  <a16:creationId xmlns:a16="http://schemas.microsoft.com/office/drawing/2014/main" id="{059605A9-7E55-41C9-9883-B8758EF41E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14345" name="图片 2">
                <a:extLst>
                  <a:ext uri="{FF2B5EF4-FFF2-40B4-BE49-F238E27FC236}">
                    <a16:creationId xmlns:a16="http://schemas.microsoft.com/office/drawing/2014/main" id="{17B340FA-48D8-4AC6-9AEB-1D06242F9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346" name="组合 13">
                <a:extLst>
                  <a:ext uri="{FF2B5EF4-FFF2-40B4-BE49-F238E27FC236}">
                    <a16:creationId xmlns:a16="http://schemas.microsoft.com/office/drawing/2014/main" id="{762C6CF5-5552-496B-88B5-B35B8EE06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14347" name="图片 14">
                  <a:extLst>
                    <a:ext uri="{FF2B5EF4-FFF2-40B4-BE49-F238E27FC236}">
                      <a16:creationId xmlns:a16="http://schemas.microsoft.com/office/drawing/2014/main" id="{8F6F443A-A86A-4CFE-99EF-650C9FA5A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48" name="图片 15">
                  <a:extLst>
                    <a:ext uri="{FF2B5EF4-FFF2-40B4-BE49-F238E27FC236}">
                      <a16:creationId xmlns:a16="http://schemas.microsoft.com/office/drawing/2014/main" id="{1DEB5CBD-BB1F-4F45-8CB3-C0567BA32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4344" name="文本框 5">
              <a:extLst>
                <a:ext uri="{FF2B5EF4-FFF2-40B4-BE49-F238E27FC236}">
                  <a16:creationId xmlns:a16="http://schemas.microsoft.com/office/drawing/2014/main" id="{CDEC7421-692A-49F4-9CE2-17FC00C2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510" y="4626590"/>
              <a:ext cx="244164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信息管理</a:t>
              </a:r>
            </a:p>
          </p:txBody>
        </p:sp>
      </p:grpSp>
      <p:grpSp>
        <p:nvGrpSpPr>
          <p:cNvPr id="14339" name="组合 2">
            <a:extLst>
              <a:ext uri="{FF2B5EF4-FFF2-40B4-BE49-F238E27FC236}">
                <a16:creationId xmlns:a16="http://schemas.microsoft.com/office/drawing/2014/main" id="{E396081E-4B3B-472E-A18F-69621DE47823}"/>
              </a:ext>
            </a:extLst>
          </p:cNvPr>
          <p:cNvGrpSpPr>
            <a:grpSpLocks/>
          </p:cNvGrpSpPr>
          <p:nvPr/>
        </p:nvGrpSpPr>
        <p:grpSpPr bwMode="auto">
          <a:xfrm>
            <a:off x="8543923" y="371475"/>
            <a:ext cx="2630462" cy="723900"/>
            <a:chOff x="7350959" y="5852537"/>
            <a:chExt cx="2630397" cy="723328"/>
          </a:xfrm>
        </p:grpSpPr>
        <p:sp>
          <p:nvSpPr>
            <p:cNvPr id="14340" name="文本框 5">
              <a:extLst>
                <a:ext uri="{FF2B5EF4-FFF2-40B4-BE49-F238E27FC236}">
                  <a16:creationId xmlns:a16="http://schemas.microsoft.com/office/drawing/2014/main" id="{F0579D87-4F72-416A-9B70-F71DBAA80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031275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</a:t>
              </a:r>
            </a:p>
          </p:txBody>
        </p:sp>
        <p:pic>
          <p:nvPicPr>
            <p:cNvPr id="14341" name="图片 1">
              <a:extLst>
                <a:ext uri="{FF2B5EF4-FFF2-40B4-BE49-F238E27FC236}">
                  <a16:creationId xmlns:a16="http://schemas.microsoft.com/office/drawing/2014/main" id="{9A85D417-2791-4B93-A032-53203DCB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组合 72">
            <a:extLst>
              <a:ext uri="{FF2B5EF4-FFF2-40B4-BE49-F238E27FC236}">
                <a16:creationId xmlns:a16="http://schemas.microsoft.com/office/drawing/2014/main" id="{FAF0344F-6E25-4222-99EF-3894BF5425D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9702" name="图片 70">
              <a:extLst>
                <a:ext uri="{FF2B5EF4-FFF2-40B4-BE49-F238E27FC236}">
                  <a16:creationId xmlns:a16="http://schemas.microsoft.com/office/drawing/2014/main" id="{10412B9C-83EF-423D-9B21-C7C946DBD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图片 71">
              <a:extLst>
                <a:ext uri="{FF2B5EF4-FFF2-40B4-BE49-F238E27FC236}">
                  <a16:creationId xmlns:a16="http://schemas.microsoft.com/office/drawing/2014/main" id="{3E720052-BCEA-41A7-B80A-AFF382779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2BF29BE6-2E3F-4F60-B74E-3AB112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思考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9D13DD1C-B742-4AE9-B7E0-FBF3932C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82738"/>
            <a:ext cx="9191625" cy="168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4572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后缀名的作用到底是什么？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20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文件格式和所使用软件之间的关系是一对一的么？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组合 72">
            <a:extLst>
              <a:ext uri="{FF2B5EF4-FFF2-40B4-BE49-F238E27FC236}">
                <a16:creationId xmlns:a16="http://schemas.microsoft.com/office/drawing/2014/main" id="{C0D2ABFE-CC04-46AE-A902-2CBFE723B35A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3570" name="图片 70">
              <a:extLst>
                <a:ext uri="{FF2B5EF4-FFF2-40B4-BE49-F238E27FC236}">
                  <a16:creationId xmlns:a16="http://schemas.microsoft.com/office/drawing/2014/main" id="{20427040-9C31-4394-93CE-F51DCCD2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1" name="图片 71">
              <a:extLst>
                <a:ext uri="{FF2B5EF4-FFF2-40B4-BE49-F238E27FC236}">
                  <a16:creationId xmlns:a16="http://schemas.microsoft.com/office/drawing/2014/main" id="{62180227-C8C6-435D-B9DD-4EC90D160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CE73DB86-F76F-4C4D-BEF2-B2F47800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D712F193-77DE-4868-90B9-9BDB05AF4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82738"/>
            <a:ext cx="67405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压缩文件</a:t>
            </a:r>
            <a:endParaRPr lang="en-US" altLang="zh-CN" sz="240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.zip, .rar, .iso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（特殊），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.cab, ……</a:t>
            </a:r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472BE814-02EF-4099-9D82-66B1B3C1AC3D}"/>
              </a:ext>
            </a:extLst>
          </p:cNvPr>
          <p:cNvGrpSpPr>
            <a:grpSpLocks/>
          </p:cNvGrpSpPr>
          <p:nvPr/>
        </p:nvGrpSpPr>
        <p:grpSpPr bwMode="auto">
          <a:xfrm>
            <a:off x="3321050" y="2873375"/>
            <a:ext cx="4471988" cy="3819525"/>
            <a:chOff x="4102261" y="621991"/>
            <a:chExt cx="5034764" cy="4794115"/>
          </a:xfrm>
        </p:grpSpPr>
        <p:pic>
          <p:nvPicPr>
            <p:cNvPr id="23559" name="图片 1">
              <a:extLst>
                <a:ext uri="{FF2B5EF4-FFF2-40B4-BE49-F238E27FC236}">
                  <a16:creationId xmlns:a16="http://schemas.microsoft.com/office/drawing/2014/main" id="{5F0E92FD-068C-4896-9E5B-7933580B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624" y="718782"/>
              <a:ext cx="2083611" cy="74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图片 3">
              <a:extLst>
                <a:ext uri="{FF2B5EF4-FFF2-40B4-BE49-F238E27FC236}">
                  <a16:creationId xmlns:a16="http://schemas.microsoft.com/office/drawing/2014/main" id="{6FA457DE-4340-4EAF-8310-917B8097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624" y="1590188"/>
              <a:ext cx="2294862" cy="81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图片 4">
              <a:extLst>
                <a:ext uri="{FF2B5EF4-FFF2-40B4-BE49-F238E27FC236}">
                  <a16:creationId xmlns:a16="http://schemas.microsoft.com/office/drawing/2014/main" id="{4E8580C7-6FCB-4D07-B65E-5E348507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91"/>
            <a:stretch>
              <a:fillRect/>
            </a:stretch>
          </p:blipFill>
          <p:spPr bwMode="auto">
            <a:xfrm>
              <a:off x="6408229" y="621991"/>
              <a:ext cx="2498151" cy="978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2" name="图片 5">
              <a:extLst>
                <a:ext uri="{FF2B5EF4-FFF2-40B4-BE49-F238E27FC236}">
                  <a16:creationId xmlns:a16="http://schemas.microsoft.com/office/drawing/2014/main" id="{35FEFEC6-B62A-46A7-AA16-8147B5BCE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042" y="1504624"/>
              <a:ext cx="2471770" cy="83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图片 6">
              <a:extLst>
                <a:ext uri="{FF2B5EF4-FFF2-40B4-BE49-F238E27FC236}">
                  <a16:creationId xmlns:a16="http://schemas.microsoft.com/office/drawing/2014/main" id="{C8F5C334-5867-402A-8C58-9D2A4586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261" y="2349378"/>
              <a:ext cx="2225973" cy="80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图片 16">
              <a:extLst>
                <a:ext uri="{FF2B5EF4-FFF2-40B4-BE49-F238E27FC236}">
                  <a16:creationId xmlns:a16="http://schemas.microsoft.com/office/drawing/2014/main" id="{657C2AFB-A8F3-4163-959C-D6D48DCC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032" y="2322184"/>
              <a:ext cx="2324984" cy="8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5" name="图片 17">
              <a:extLst>
                <a:ext uri="{FF2B5EF4-FFF2-40B4-BE49-F238E27FC236}">
                  <a16:creationId xmlns:a16="http://schemas.microsoft.com/office/drawing/2014/main" id="{4A2DF99D-E615-46FD-B10A-38C5CCA46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261" y="3306348"/>
              <a:ext cx="2347300" cy="739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图片 19">
              <a:extLst>
                <a:ext uri="{FF2B5EF4-FFF2-40B4-BE49-F238E27FC236}">
                  <a16:creationId xmlns:a16="http://schemas.microsoft.com/office/drawing/2014/main" id="{7A986F49-BDFF-4915-9575-741189D0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624" y="4700816"/>
              <a:ext cx="2099221" cy="71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图片 20">
              <a:extLst>
                <a:ext uri="{FF2B5EF4-FFF2-40B4-BE49-F238E27FC236}">
                  <a16:creationId xmlns:a16="http://schemas.microsoft.com/office/drawing/2014/main" id="{73245190-7493-480D-AE6A-108FDD810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445" y="3229594"/>
              <a:ext cx="2655580" cy="68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图片 21">
              <a:extLst>
                <a:ext uri="{FF2B5EF4-FFF2-40B4-BE49-F238E27FC236}">
                  <a16:creationId xmlns:a16="http://schemas.microsoft.com/office/drawing/2014/main" id="{98294C8F-8D02-4D68-A57C-CADF46C9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245" y="3991234"/>
              <a:ext cx="2513437" cy="68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图片 18">
              <a:extLst>
                <a:ext uri="{FF2B5EF4-FFF2-40B4-BE49-F238E27FC236}">
                  <a16:creationId xmlns:a16="http://schemas.microsoft.com/office/drawing/2014/main" id="{B4B9BD4C-01EE-40EE-8CA7-76BDA1ECB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60" y="3984418"/>
              <a:ext cx="2374780" cy="73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>
            <a:extLst>
              <a:ext uri="{FF2B5EF4-FFF2-40B4-BE49-F238E27FC236}">
                <a16:creationId xmlns:a16="http://schemas.microsoft.com/office/drawing/2014/main" id="{D0D30EB3-C8CF-487D-B361-C7327203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5603" name="组合 72">
            <a:extLst>
              <a:ext uri="{FF2B5EF4-FFF2-40B4-BE49-F238E27FC236}">
                <a16:creationId xmlns:a16="http://schemas.microsoft.com/office/drawing/2014/main" id="{D9F0A27F-04E8-472E-84EB-F669D17D3061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5621" name="图片 70">
              <a:extLst>
                <a:ext uri="{FF2B5EF4-FFF2-40B4-BE49-F238E27FC236}">
                  <a16:creationId xmlns:a16="http://schemas.microsoft.com/office/drawing/2014/main" id="{AFC568DB-0A42-48D4-87F2-9E236E449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2" name="图片 71">
              <a:extLst>
                <a:ext uri="{FF2B5EF4-FFF2-40B4-BE49-F238E27FC236}">
                  <a16:creationId xmlns:a16="http://schemas.microsoft.com/office/drawing/2014/main" id="{44D84AD4-9BFB-4D09-8561-B27C7819D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B080F28A-9011-4ADB-B17D-73A09BAA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530977C9-C974-4DF3-B14E-104E56F3E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25588"/>
            <a:ext cx="67405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音频、视频文件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CD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 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.wav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（无损）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.mp3,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.mwa</a:t>
            </a:r>
          </a:p>
          <a:p>
            <a:pPr lvl="1" eaLnBrk="1" hangingPunct="1">
              <a:lnSpc>
                <a:spcPct val="15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.mp4, .avi, .mov, .mpeg, .rmvb,.rm,.flv</a:t>
            </a:r>
          </a:p>
        </p:txBody>
      </p:sp>
      <p:grpSp>
        <p:nvGrpSpPr>
          <p:cNvPr id="3" name="组合 32774">
            <a:extLst>
              <a:ext uri="{FF2B5EF4-FFF2-40B4-BE49-F238E27FC236}">
                <a16:creationId xmlns:a16="http://schemas.microsoft.com/office/drawing/2014/main" id="{CEE78714-A0AF-4F1E-A8BE-49182D4D3281}"/>
              </a:ext>
            </a:extLst>
          </p:cNvPr>
          <p:cNvGrpSpPr>
            <a:grpSpLocks/>
          </p:cNvGrpSpPr>
          <p:nvPr/>
        </p:nvGrpSpPr>
        <p:grpSpPr bwMode="auto">
          <a:xfrm>
            <a:off x="2427287" y="3635374"/>
            <a:ext cx="6515100" cy="3394075"/>
            <a:chOff x="4287367" y="3295785"/>
            <a:chExt cx="6516656" cy="3393903"/>
          </a:xfrm>
        </p:grpSpPr>
        <p:pic>
          <p:nvPicPr>
            <p:cNvPr id="25607" name="图片 23">
              <a:extLst>
                <a:ext uri="{FF2B5EF4-FFF2-40B4-BE49-F238E27FC236}">
                  <a16:creationId xmlns:a16="http://schemas.microsoft.com/office/drawing/2014/main" id="{84901130-427D-44B1-B7BE-66E37668E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368" y="3312851"/>
              <a:ext cx="1152525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图片 24">
              <a:extLst>
                <a:ext uri="{FF2B5EF4-FFF2-40B4-BE49-F238E27FC236}">
                  <a16:creationId xmlns:a16="http://schemas.microsoft.com/office/drawing/2014/main" id="{88C8677B-4CE6-4769-B753-49978ECA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04" y="3312851"/>
              <a:ext cx="1038225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9" name="图片 25">
              <a:extLst>
                <a:ext uri="{FF2B5EF4-FFF2-40B4-BE49-F238E27FC236}">
                  <a16:creationId xmlns:a16="http://schemas.microsoft.com/office/drawing/2014/main" id="{E9110C53-4D3B-4BC8-B535-DFD23EAA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947" y="3333885"/>
              <a:ext cx="1190625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图片 26">
              <a:extLst>
                <a:ext uri="{FF2B5EF4-FFF2-40B4-BE49-F238E27FC236}">
                  <a16:creationId xmlns:a16="http://schemas.microsoft.com/office/drawing/2014/main" id="{F37DCABF-1058-453C-9E14-088708922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990" y="3295785"/>
              <a:ext cx="10763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图片 27">
              <a:extLst>
                <a:ext uri="{FF2B5EF4-FFF2-40B4-BE49-F238E27FC236}">
                  <a16:creationId xmlns:a16="http://schemas.microsoft.com/office/drawing/2014/main" id="{EEE6EC62-5E38-42A9-886D-4732EA827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8" t="8504" r="14110" b="7182"/>
            <a:stretch>
              <a:fillRect/>
            </a:stretch>
          </p:blipFill>
          <p:spPr bwMode="auto">
            <a:xfrm>
              <a:off x="4287367" y="4238760"/>
              <a:ext cx="1152525" cy="119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图片 28">
              <a:extLst>
                <a:ext uri="{FF2B5EF4-FFF2-40B4-BE49-F238E27FC236}">
                  <a16:creationId xmlns:a16="http://schemas.microsoft.com/office/drawing/2014/main" id="{9512D542-1DAF-4816-BD61-6A00967D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341" y="4317478"/>
              <a:ext cx="11811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图片 30">
              <a:extLst>
                <a:ext uri="{FF2B5EF4-FFF2-40B4-BE49-F238E27FC236}">
                  <a16:creationId xmlns:a16="http://schemas.microsoft.com/office/drawing/2014/main" id="{9A50C7C2-6628-4163-8CE8-D41F49368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441" y="4393965"/>
              <a:ext cx="1252188" cy="1014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4" name="图片 32767">
              <a:extLst>
                <a:ext uri="{FF2B5EF4-FFF2-40B4-BE49-F238E27FC236}">
                  <a16:creationId xmlns:a16="http://schemas.microsoft.com/office/drawing/2014/main" id="{2DA7C488-A33A-47E7-8370-B2D1B325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0405" y="4420284"/>
              <a:ext cx="1491070" cy="92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5" name="图片 32768">
              <a:extLst>
                <a:ext uri="{FF2B5EF4-FFF2-40B4-BE49-F238E27FC236}">
                  <a16:creationId xmlns:a16="http://schemas.microsoft.com/office/drawing/2014/main" id="{10226C51-668B-4730-974A-5E2E12F8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9235" y="4393965"/>
              <a:ext cx="1344788" cy="1014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6" name="图片 32769">
              <a:extLst>
                <a:ext uri="{FF2B5EF4-FFF2-40B4-BE49-F238E27FC236}">
                  <a16:creationId xmlns:a16="http://schemas.microsoft.com/office/drawing/2014/main" id="{E0B56B0C-5FD9-4ACD-8D79-057865FE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055" y="5536678"/>
              <a:ext cx="1146555" cy="10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7" name="图片 32770">
              <a:extLst>
                <a:ext uri="{FF2B5EF4-FFF2-40B4-BE49-F238E27FC236}">
                  <a16:creationId xmlns:a16="http://schemas.microsoft.com/office/drawing/2014/main" id="{000BFF57-07D1-4EF0-9A30-7A84D774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609" y="5539769"/>
              <a:ext cx="1292821" cy="10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8" name="图片 32771">
              <a:extLst>
                <a:ext uri="{FF2B5EF4-FFF2-40B4-BE49-F238E27FC236}">
                  <a16:creationId xmlns:a16="http://schemas.microsoft.com/office/drawing/2014/main" id="{83A565DD-EA0B-4EF3-867C-401C86D8E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079" y="5505995"/>
              <a:ext cx="1456188" cy="94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9" name="图片 32772">
              <a:extLst>
                <a:ext uri="{FF2B5EF4-FFF2-40B4-BE49-F238E27FC236}">
                  <a16:creationId xmlns:a16="http://schemas.microsoft.com/office/drawing/2014/main" id="{5546C7B6-9973-4B74-A6F3-6427F08F0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531" y="5426265"/>
              <a:ext cx="1307944" cy="118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0" name="图片 32773">
              <a:extLst>
                <a:ext uri="{FF2B5EF4-FFF2-40B4-BE49-F238E27FC236}">
                  <a16:creationId xmlns:a16="http://schemas.microsoft.com/office/drawing/2014/main" id="{4D4FB182-EAE6-474A-B304-6ADAE3891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2511" y="5475343"/>
              <a:ext cx="1230116" cy="121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>
            <a:extLst>
              <a:ext uri="{FF2B5EF4-FFF2-40B4-BE49-F238E27FC236}">
                <a16:creationId xmlns:a16="http://schemas.microsoft.com/office/drawing/2014/main" id="{2E3FF6B1-A481-4960-AB2D-553160FED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7651" name="组合 72">
            <a:extLst>
              <a:ext uri="{FF2B5EF4-FFF2-40B4-BE49-F238E27FC236}">
                <a16:creationId xmlns:a16="http://schemas.microsoft.com/office/drawing/2014/main" id="{39893909-0A62-44F2-AD85-C246B1BFD30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7658" name="图片 70">
              <a:extLst>
                <a:ext uri="{FF2B5EF4-FFF2-40B4-BE49-F238E27FC236}">
                  <a16:creationId xmlns:a16="http://schemas.microsoft.com/office/drawing/2014/main" id="{2C526C31-9BE5-4CDB-93CE-92748566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9" name="图片 71">
              <a:extLst>
                <a:ext uri="{FF2B5EF4-FFF2-40B4-BE49-F238E27FC236}">
                  <a16:creationId xmlns:a16="http://schemas.microsoft.com/office/drawing/2014/main" id="{59D30795-90DB-4FFB-B504-0E5D80713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7E562F85-B4DF-4E61-AC63-271B3CD9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725AAF73-85D1-4663-9408-997EFCAB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82738"/>
            <a:ext cx="6740525" cy="11350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23B07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文件、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CAJ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23B07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.pdf, .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caj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3" name="组合 32779">
            <a:extLst>
              <a:ext uri="{FF2B5EF4-FFF2-40B4-BE49-F238E27FC236}">
                <a16:creationId xmlns:a16="http://schemas.microsoft.com/office/drawing/2014/main" id="{D8266952-1F3C-408D-977B-B28F66770676}"/>
              </a:ext>
            </a:extLst>
          </p:cNvPr>
          <p:cNvGrpSpPr>
            <a:grpSpLocks/>
          </p:cNvGrpSpPr>
          <p:nvPr/>
        </p:nvGrpSpPr>
        <p:grpSpPr bwMode="auto">
          <a:xfrm>
            <a:off x="2417763" y="3768725"/>
            <a:ext cx="6716712" cy="1566863"/>
            <a:chOff x="363099" y="2769065"/>
            <a:chExt cx="6716586" cy="1568077"/>
          </a:xfrm>
        </p:grpSpPr>
        <p:pic>
          <p:nvPicPr>
            <p:cNvPr id="27655" name="图片 32778">
              <a:extLst>
                <a:ext uri="{FF2B5EF4-FFF2-40B4-BE49-F238E27FC236}">
                  <a16:creationId xmlns:a16="http://schemas.microsoft.com/office/drawing/2014/main" id="{E952C306-B11E-4931-BE48-6EA0407C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99" y="2769065"/>
              <a:ext cx="5173189" cy="156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图片 32775">
              <a:extLst>
                <a:ext uri="{FF2B5EF4-FFF2-40B4-BE49-F238E27FC236}">
                  <a16:creationId xmlns:a16="http://schemas.microsoft.com/office/drawing/2014/main" id="{C7CE5696-EECB-4C39-BE64-AB51C73B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940" y="2813774"/>
              <a:ext cx="1505010" cy="116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7" name="图片 32776">
              <a:extLst>
                <a:ext uri="{FF2B5EF4-FFF2-40B4-BE49-F238E27FC236}">
                  <a16:creationId xmlns:a16="http://schemas.microsoft.com/office/drawing/2014/main" id="{CB3C1CE3-3E22-417C-822A-3DD28F07E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587" y="2811380"/>
              <a:ext cx="1510098" cy="1485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组合 72">
            <a:extLst>
              <a:ext uri="{FF2B5EF4-FFF2-40B4-BE49-F238E27FC236}">
                <a16:creationId xmlns:a16="http://schemas.microsoft.com/office/drawing/2014/main" id="{39893909-0A62-44F2-AD85-C246B1BFD30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7658" name="图片 70">
              <a:extLst>
                <a:ext uri="{FF2B5EF4-FFF2-40B4-BE49-F238E27FC236}">
                  <a16:creationId xmlns:a16="http://schemas.microsoft.com/office/drawing/2014/main" id="{2C526C31-9BE5-4CDB-93CE-92748566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9" name="图片 71">
              <a:extLst>
                <a:ext uri="{FF2B5EF4-FFF2-40B4-BE49-F238E27FC236}">
                  <a16:creationId xmlns:a16="http://schemas.microsoft.com/office/drawing/2014/main" id="{59D30795-90DB-4FFB-B504-0E5D80713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7E562F85-B4DF-4E61-AC63-271B3CD9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CE4F27-E55B-4E2F-9422-8EADBB65B655}"/>
              </a:ext>
            </a:extLst>
          </p:cNvPr>
          <p:cNvSpPr txBox="1"/>
          <p:nvPr/>
        </p:nvSpPr>
        <p:spPr>
          <a:xfrm>
            <a:off x="2331075" y="3564731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.html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css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 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js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778DC7-0D89-4F8D-9B43-AB961465AE6B}"/>
              </a:ext>
            </a:extLst>
          </p:cNvPr>
          <p:cNvSpPr txBox="1"/>
          <p:nvPr/>
        </p:nvSpPr>
        <p:spPr>
          <a:xfrm>
            <a:off x="2331075" y="4709101"/>
            <a:ext cx="261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.c        .</a:t>
            </a:r>
            <a:r>
              <a:rPr lang="en-US" altLang="zh-CN" dirty="0" err="1">
                <a:solidFill>
                  <a:schemeClr val="accent2"/>
                </a:solidFill>
              </a:rPr>
              <a:t>py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74DF17-36E0-4C88-A820-781EB6205CDB}"/>
              </a:ext>
            </a:extLst>
          </p:cNvPr>
          <p:cNvSpPr txBox="1"/>
          <p:nvPr/>
        </p:nvSpPr>
        <p:spPr>
          <a:xfrm>
            <a:off x="2313613" y="2420361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.ppt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rgbClr val="00B0F0"/>
                </a:solidFill>
                <a:latin typeface="Arial Black" panose="020B0A04020102020204" pitchFamily="34" charset="0"/>
              </a:rPr>
              <a:t>xls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.doc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.md</a:t>
            </a:r>
            <a:endParaRPr lang="zh-CN" altLang="en-US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">
            <a:extLst>
              <a:ext uri="{FF2B5EF4-FFF2-40B4-BE49-F238E27FC236}">
                <a16:creationId xmlns:a16="http://schemas.microsoft.com/office/drawing/2014/main" id="{F9E38892-E32D-4059-AC67-8CBBD208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9ECADDBB-5D39-4861-B858-22EBC4BA6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54050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4" name="Content Placeholder 12">
            <a:extLst>
              <a:ext uri="{FF2B5EF4-FFF2-40B4-BE49-F238E27FC236}">
                <a16:creationId xmlns:a16="http://schemas.microsoft.com/office/drawing/2014/main" id="{AEFB95B9-C185-4315-9AFC-539CB73E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认识文件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命名规范</a:t>
            </a:r>
            <a:endParaRPr lang="en-US" altLang="zh-CN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文件管理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30725" name="组合 72">
            <a:extLst>
              <a:ext uri="{FF2B5EF4-FFF2-40B4-BE49-F238E27FC236}">
                <a16:creationId xmlns:a16="http://schemas.microsoft.com/office/drawing/2014/main" id="{A1A0DF7F-8454-432C-A30D-6354DFB38046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0726" name="图片 70">
              <a:extLst>
                <a:ext uri="{FF2B5EF4-FFF2-40B4-BE49-F238E27FC236}">
                  <a16:creationId xmlns:a16="http://schemas.microsoft.com/office/drawing/2014/main" id="{898DDCD5-C698-43AF-B564-D8679B946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图片 71">
              <a:extLst>
                <a:ext uri="{FF2B5EF4-FFF2-40B4-BE49-F238E27FC236}">
                  <a16:creationId xmlns:a16="http://schemas.microsoft.com/office/drawing/2014/main" id="{0427BC20-68BA-44EE-A520-7094F121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组合 72">
            <a:extLst>
              <a:ext uri="{FF2B5EF4-FFF2-40B4-BE49-F238E27FC236}">
                <a16:creationId xmlns:a16="http://schemas.microsoft.com/office/drawing/2014/main" id="{481C1264-0439-45D9-92EE-36FE919CC16E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2783" name="图片 70">
              <a:extLst>
                <a:ext uri="{FF2B5EF4-FFF2-40B4-BE49-F238E27FC236}">
                  <a16:creationId xmlns:a16="http://schemas.microsoft.com/office/drawing/2014/main" id="{0FA5BF8E-41B1-43CE-BACC-DEC13307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4" name="图片 71">
              <a:extLst>
                <a:ext uri="{FF2B5EF4-FFF2-40B4-BE49-F238E27FC236}">
                  <a16:creationId xmlns:a16="http://schemas.microsoft.com/office/drawing/2014/main" id="{9B37A23F-AC27-43EB-A57F-9F569AEF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B4DFE274-582A-4B68-968A-90FB85C227BF}"/>
              </a:ext>
            </a:extLst>
          </p:cNvPr>
          <p:cNvSpPr/>
          <p:nvPr/>
        </p:nvSpPr>
        <p:spPr>
          <a:xfrm>
            <a:off x="1885950" y="1071563"/>
            <a:ext cx="914400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常见的不规范的文件命名方式？</a:t>
            </a:r>
          </a:p>
        </p:txBody>
      </p:sp>
      <p:sp>
        <p:nvSpPr>
          <p:cNvPr id="32773" name="Rectangle 55">
            <a:extLst>
              <a:ext uri="{FF2B5EF4-FFF2-40B4-BE49-F238E27FC236}">
                <a16:creationId xmlns:a16="http://schemas.microsoft.com/office/drawing/2014/main" id="{B30F3906-0B29-4A28-8CFF-FDA959DF0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074988"/>
            <a:ext cx="20891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2018.file</a:t>
            </a:r>
          </a:p>
        </p:txBody>
      </p:sp>
      <p:sp>
        <p:nvSpPr>
          <p:cNvPr id="32774" name="AutoShape 57">
            <a:extLst>
              <a:ext uri="{FF2B5EF4-FFF2-40B4-BE49-F238E27FC236}">
                <a16:creationId xmlns:a16="http://schemas.microsoft.com/office/drawing/2014/main" id="{934A2270-53D5-4995-961A-734CF4D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74988"/>
            <a:ext cx="1728788" cy="5762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58">
            <a:extLst>
              <a:ext uri="{FF2B5EF4-FFF2-40B4-BE49-F238E27FC236}">
                <a16:creationId xmlns:a16="http://schemas.microsoft.com/office/drawing/2014/main" id="{3981F1C0-33CB-497E-A7FE-34976AAE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2571750"/>
            <a:ext cx="134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不规范原因</a:t>
            </a:r>
          </a:p>
        </p:txBody>
      </p:sp>
      <p:sp>
        <p:nvSpPr>
          <p:cNvPr id="32776" name="Text Box 59">
            <a:extLst>
              <a:ext uri="{FF2B5EF4-FFF2-40B4-BE49-F238E27FC236}">
                <a16:creationId xmlns:a16="http://schemas.microsoft.com/office/drawing/2014/main" id="{33D60470-320E-4C5B-ABC3-8F00951A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3140075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不能反映文件的主题</a:t>
            </a:r>
          </a:p>
        </p:txBody>
      </p:sp>
      <p:sp>
        <p:nvSpPr>
          <p:cNvPr id="32777" name="Rectangle 60">
            <a:extLst>
              <a:ext uri="{FF2B5EF4-FFF2-40B4-BE49-F238E27FC236}">
                <a16:creationId xmlns:a16="http://schemas.microsoft.com/office/drawing/2014/main" id="{6E47C659-91CD-413A-AF7B-6C453451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011613"/>
            <a:ext cx="20891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年终总结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.file</a:t>
            </a:r>
          </a:p>
        </p:txBody>
      </p:sp>
      <p:sp>
        <p:nvSpPr>
          <p:cNvPr id="32778" name="AutoShape 61">
            <a:extLst>
              <a:ext uri="{FF2B5EF4-FFF2-40B4-BE49-F238E27FC236}">
                <a16:creationId xmlns:a16="http://schemas.microsoft.com/office/drawing/2014/main" id="{5CC4D8F5-59BD-4832-BCEA-A971E2FA5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11613"/>
            <a:ext cx="1728788" cy="5762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Text Box 62">
            <a:extLst>
              <a:ext uri="{FF2B5EF4-FFF2-40B4-BE49-F238E27FC236}">
                <a16:creationId xmlns:a16="http://schemas.microsoft.com/office/drawing/2014/main" id="{2458DC6C-525D-41CF-95C5-A6B65ACB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407670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不能反映文件的归属部门</a:t>
            </a:r>
          </a:p>
        </p:txBody>
      </p:sp>
      <p:sp>
        <p:nvSpPr>
          <p:cNvPr id="32780" name="Rectangle 63">
            <a:extLst>
              <a:ext uri="{FF2B5EF4-FFF2-40B4-BE49-F238E27FC236}">
                <a16:creationId xmlns:a16="http://schemas.microsoft.com/office/drawing/2014/main" id="{534E62C7-615D-4766-B2ED-B79394DE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946650"/>
            <a:ext cx="208915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学生成绩表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.file</a:t>
            </a:r>
          </a:p>
        </p:txBody>
      </p:sp>
      <p:sp>
        <p:nvSpPr>
          <p:cNvPr id="32781" name="AutoShape 64">
            <a:extLst>
              <a:ext uri="{FF2B5EF4-FFF2-40B4-BE49-F238E27FC236}">
                <a16:creationId xmlns:a16="http://schemas.microsoft.com/office/drawing/2014/main" id="{DEEB93D1-F807-4C63-9F60-265ECC42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46650"/>
            <a:ext cx="1728788" cy="5762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Text Box 65">
            <a:extLst>
              <a:ext uri="{FF2B5EF4-FFF2-40B4-BE49-F238E27FC236}">
                <a16:creationId xmlns:a16="http://schemas.microsoft.com/office/drawing/2014/main" id="{331B0700-3B06-4D2D-AD52-80F3FAEBE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5011738"/>
            <a:ext cx="387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不能反映哪个时期的哪一科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  <p:bldP spid="32776" grpId="0"/>
      <p:bldP spid="32777" grpId="0" animBg="1"/>
      <p:bldP spid="32778" grpId="0" animBg="1"/>
      <p:bldP spid="32779" grpId="0"/>
      <p:bldP spid="32780" grpId="0" animBg="1"/>
      <p:bldP spid="32781" grpId="0" animBg="1"/>
      <p:bldP spid="327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">
            <a:extLst>
              <a:ext uri="{FF2B5EF4-FFF2-40B4-BE49-F238E27FC236}">
                <a16:creationId xmlns:a16="http://schemas.microsoft.com/office/drawing/2014/main" id="{FDDC24D1-E9B2-4B65-B40A-DE6F65A6E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3795" name="组合 72">
            <a:extLst>
              <a:ext uri="{FF2B5EF4-FFF2-40B4-BE49-F238E27FC236}">
                <a16:creationId xmlns:a16="http://schemas.microsoft.com/office/drawing/2014/main" id="{A1EB6F38-3E57-4028-8326-67CDFC4E94E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3814" name="图片 70">
              <a:extLst>
                <a:ext uri="{FF2B5EF4-FFF2-40B4-BE49-F238E27FC236}">
                  <a16:creationId xmlns:a16="http://schemas.microsoft.com/office/drawing/2014/main" id="{19770A72-6F98-44F2-B843-A786CD4AB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5" name="图片 71">
              <a:extLst>
                <a:ext uri="{FF2B5EF4-FFF2-40B4-BE49-F238E27FC236}">
                  <a16:creationId xmlns:a16="http://schemas.microsoft.com/office/drawing/2014/main" id="{87B066AA-5ED9-487D-AF97-541138578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6" name="Rectangle 17">
            <a:extLst>
              <a:ext uri="{FF2B5EF4-FFF2-40B4-BE49-F238E27FC236}">
                <a16:creationId xmlns:a16="http://schemas.microsoft.com/office/drawing/2014/main" id="{9FDA8780-8112-42E2-924E-74DDB1EC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3860800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GB\T-19580</a:t>
            </a:r>
          </a:p>
        </p:txBody>
      </p:sp>
      <p:sp>
        <p:nvSpPr>
          <p:cNvPr id="33797" name="Text Box 19">
            <a:extLst>
              <a:ext uri="{FF2B5EF4-FFF2-40B4-BE49-F238E27FC236}">
                <a16:creationId xmlns:a16="http://schemas.microsoft.com/office/drawing/2014/main" id="{A804AAE7-9461-4BFA-B8FD-5CDE8996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4226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文件编号</a:t>
            </a:r>
          </a:p>
        </p:txBody>
      </p:sp>
      <p:sp>
        <p:nvSpPr>
          <p:cNvPr id="33798" name="Text Box 20">
            <a:extLst>
              <a:ext uri="{FF2B5EF4-FFF2-40B4-BE49-F238E27FC236}">
                <a16:creationId xmlns:a16="http://schemas.microsoft.com/office/drawing/2014/main" id="{A1DA14BD-4D00-4A92-AD82-D0C34ABF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565400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chemeClr val="bg1"/>
                </a:solidFill>
              </a:rPr>
              <a:t>eg.</a:t>
            </a:r>
          </a:p>
        </p:txBody>
      </p:sp>
      <p:sp>
        <p:nvSpPr>
          <p:cNvPr id="33799" name="Text Box 21">
            <a:extLst>
              <a:ext uri="{FF2B5EF4-FFF2-40B4-BE49-F238E27FC236}">
                <a16:creationId xmlns:a16="http://schemas.microsoft.com/office/drawing/2014/main" id="{A60ADFD1-4C3B-4338-84BF-42ED0ECD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5287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00" name="Rectangle 22">
            <a:extLst>
              <a:ext uri="{FF2B5EF4-FFF2-40B4-BE49-F238E27FC236}">
                <a16:creationId xmlns:a16="http://schemas.microsoft.com/office/drawing/2014/main" id="{DB0B9F8D-FA0E-4BB3-A2A8-6A1215A9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860800"/>
            <a:ext cx="20161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  <p:sp>
        <p:nvSpPr>
          <p:cNvPr id="33801" name="Text Box 23">
            <a:extLst>
              <a:ext uri="{FF2B5EF4-FFF2-40B4-BE49-F238E27FC236}">
                <a16:creationId xmlns:a16="http://schemas.microsoft.com/office/drawing/2014/main" id="{51789F0D-B7EE-4922-9EA0-50453690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4178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文件主题</a:t>
            </a:r>
          </a:p>
        </p:txBody>
      </p:sp>
      <p:sp>
        <p:nvSpPr>
          <p:cNvPr id="33802" name="AutoShape 26">
            <a:extLst>
              <a:ext uri="{FF2B5EF4-FFF2-40B4-BE49-F238E27FC236}">
                <a16:creationId xmlns:a16="http://schemas.microsoft.com/office/drawing/2014/main" id="{6ACDBA69-F0AD-45E1-AD0C-7ED0E24B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5084763"/>
            <a:ext cx="2208213" cy="1079500"/>
          </a:xfrm>
          <a:prstGeom prst="wedgeRoundRectCallout">
            <a:avLst>
              <a:gd name="adj1" fmla="val -38458"/>
              <a:gd name="adj2" fmla="val -1132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直接连接或者下划线连接</a:t>
            </a:r>
          </a:p>
        </p:txBody>
      </p:sp>
      <p:sp>
        <p:nvSpPr>
          <p:cNvPr id="33803" name="Text Box 27">
            <a:extLst>
              <a:ext uri="{FF2B5EF4-FFF2-40B4-BE49-F238E27FC236}">
                <a16:creationId xmlns:a16="http://schemas.microsoft.com/office/drawing/2014/main" id="{F83A23D6-2567-4B78-B9EF-8FA2F2C6D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395287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04" name="Rectangle 28">
            <a:extLst>
              <a:ext uri="{FF2B5EF4-FFF2-40B4-BE49-F238E27FC236}">
                <a16:creationId xmlns:a16="http://schemas.microsoft.com/office/drawing/2014/main" id="{F8BDDEB2-5BAA-4A93-9F68-BFA67542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848100"/>
            <a:ext cx="122555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毛政晖</a:t>
            </a:r>
          </a:p>
        </p:txBody>
      </p:sp>
      <p:sp>
        <p:nvSpPr>
          <p:cNvPr id="33805" name="Text Box 29">
            <a:extLst>
              <a:ext uri="{FF2B5EF4-FFF2-40B4-BE49-F238E27FC236}">
                <a16:creationId xmlns:a16="http://schemas.microsoft.com/office/drawing/2014/main" id="{2CE84342-15FC-4C00-9C22-4F3D9EFB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3409950"/>
            <a:ext cx="141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文件作者</a:t>
            </a:r>
          </a:p>
        </p:txBody>
      </p:sp>
      <p:sp>
        <p:nvSpPr>
          <p:cNvPr id="33806" name="Text Box 30">
            <a:extLst>
              <a:ext uri="{FF2B5EF4-FFF2-40B4-BE49-F238E27FC236}">
                <a16:creationId xmlns:a16="http://schemas.microsoft.com/office/drawing/2014/main" id="{BAD5AF0C-49C7-429C-8B47-D91373FB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0" y="395287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07" name="Rectangle 31">
            <a:extLst>
              <a:ext uri="{FF2B5EF4-FFF2-40B4-BE49-F238E27FC236}">
                <a16:creationId xmlns:a16="http://schemas.microsoft.com/office/drawing/2014/main" id="{22DF2687-54DD-4F1D-8638-3419E2D1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100" y="384810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</a:p>
        </p:txBody>
      </p:sp>
      <p:sp>
        <p:nvSpPr>
          <p:cNvPr id="33808" name="Text Box 32">
            <a:extLst>
              <a:ext uri="{FF2B5EF4-FFF2-40B4-BE49-F238E27FC236}">
                <a16:creationId xmlns:a16="http://schemas.microsoft.com/office/drawing/2014/main" id="{BA2C0A78-04AD-458B-AA89-717B1008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0" y="3429000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版本号或修订时间</a:t>
            </a:r>
          </a:p>
        </p:txBody>
      </p:sp>
      <p:sp>
        <p:nvSpPr>
          <p:cNvPr id="33809" name="Rectangle 33">
            <a:extLst>
              <a:ext uri="{FF2B5EF4-FFF2-40B4-BE49-F238E27FC236}">
                <a16:creationId xmlns:a16="http://schemas.microsoft.com/office/drawing/2014/main" id="{FEF740A2-A2E2-4A38-9795-80DF77911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565400"/>
            <a:ext cx="80057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GB\T-19580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卓越绩效评价准则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中质协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毛政晖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_V3.doc</a:t>
            </a:r>
          </a:p>
        </p:txBody>
      </p:sp>
      <p:sp>
        <p:nvSpPr>
          <p:cNvPr id="33810" name="Text Box 36">
            <a:extLst>
              <a:ext uri="{FF2B5EF4-FFF2-40B4-BE49-F238E27FC236}">
                <a16:creationId xmlns:a16="http://schemas.microsoft.com/office/drawing/2014/main" id="{4CCA3B8C-00FF-4A2B-9AC0-1D74F9086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396398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11" name="Rectangle 37">
            <a:extLst>
              <a:ext uri="{FF2B5EF4-FFF2-40B4-BE49-F238E27FC236}">
                <a16:creationId xmlns:a16="http://schemas.microsoft.com/office/drawing/2014/main" id="{17B2B79F-4A0C-4EA6-85F0-1F0169D0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871913"/>
            <a:ext cx="8651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</a:p>
        </p:txBody>
      </p:sp>
      <p:sp>
        <p:nvSpPr>
          <p:cNvPr id="33812" name="Text Box 38">
            <a:extLst>
              <a:ext uri="{FF2B5EF4-FFF2-40B4-BE49-F238E27FC236}">
                <a16:creationId xmlns:a16="http://schemas.microsoft.com/office/drawing/2014/main" id="{A4AA59D3-821B-4BE3-B138-A2D17F34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424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归属部门</a:t>
            </a:r>
          </a:p>
        </p:txBody>
      </p:sp>
      <p:sp>
        <p:nvSpPr>
          <p:cNvPr id="31" name="云形标注 30">
            <a:extLst>
              <a:ext uri="{FF2B5EF4-FFF2-40B4-BE49-F238E27FC236}">
                <a16:creationId xmlns:a16="http://schemas.microsoft.com/office/drawing/2014/main" id="{DFFC028B-D1BC-4012-90F8-D96AD68DA217}"/>
              </a:ext>
            </a:extLst>
          </p:cNvPr>
          <p:cNvSpPr/>
          <p:nvPr/>
        </p:nvSpPr>
        <p:spPr>
          <a:xfrm>
            <a:off x="1885950" y="1071563"/>
            <a:ext cx="793115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规范的文件命名方式？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0">
            <a:extLst>
              <a:ext uri="{FF2B5EF4-FFF2-40B4-BE49-F238E27FC236}">
                <a16:creationId xmlns:a16="http://schemas.microsoft.com/office/drawing/2014/main" id="{75CD35A8-BD4C-4CA0-BFD6-CCF23B79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19" name="Rounded Rectangular Callout 105">
            <a:extLst>
              <a:ext uri="{FF2B5EF4-FFF2-40B4-BE49-F238E27FC236}">
                <a16:creationId xmlns:a16="http://schemas.microsoft.com/office/drawing/2014/main" id="{64814B3A-EF47-48B7-B9AB-68DE35EEAE1C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0" name="Rounded Rectangular Callout 106">
            <a:extLst>
              <a:ext uri="{FF2B5EF4-FFF2-40B4-BE49-F238E27FC236}">
                <a16:creationId xmlns:a16="http://schemas.microsoft.com/office/drawing/2014/main" id="{9BC20724-37D9-47C6-B620-B521DD8B2CFE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1" name="Oval 107">
            <a:extLst>
              <a:ext uri="{FF2B5EF4-FFF2-40B4-BE49-F238E27FC236}">
                <a16:creationId xmlns:a16="http://schemas.microsoft.com/office/drawing/2014/main" id="{2939A50C-6682-441A-94C4-4D54616409B3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2" name="Rounded Rectangular Callout 109">
            <a:extLst>
              <a:ext uri="{FF2B5EF4-FFF2-40B4-BE49-F238E27FC236}">
                <a16:creationId xmlns:a16="http://schemas.microsoft.com/office/drawing/2014/main" id="{08D7B659-894E-4AEE-91E9-C70AFB9F9EAA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3" name="Rounded Rectangular Callout 110">
            <a:extLst>
              <a:ext uri="{FF2B5EF4-FFF2-40B4-BE49-F238E27FC236}">
                <a16:creationId xmlns:a16="http://schemas.microsoft.com/office/drawing/2014/main" id="{38E2C6F5-7495-47AA-8C53-1EB5C52E515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4" name="Rounded Rectangular Callout 113">
            <a:extLst>
              <a:ext uri="{FF2B5EF4-FFF2-40B4-BE49-F238E27FC236}">
                <a16:creationId xmlns:a16="http://schemas.microsoft.com/office/drawing/2014/main" id="{DB580043-4BE4-44DC-90CD-71718DF0933D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5" name="Rounded Rectangular Callout 114">
            <a:extLst>
              <a:ext uri="{FF2B5EF4-FFF2-40B4-BE49-F238E27FC236}">
                <a16:creationId xmlns:a16="http://schemas.microsoft.com/office/drawing/2014/main" id="{19A82BA7-D578-40B2-826E-8161C2799F1B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6" name="Rounded Rectangular Callout 118">
            <a:extLst>
              <a:ext uri="{FF2B5EF4-FFF2-40B4-BE49-F238E27FC236}">
                <a16:creationId xmlns:a16="http://schemas.microsoft.com/office/drawing/2014/main" id="{4A427EDF-B096-4067-A035-11AB297CB538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7" name="Rounded Rectangular Callout 119">
            <a:extLst>
              <a:ext uri="{FF2B5EF4-FFF2-40B4-BE49-F238E27FC236}">
                <a16:creationId xmlns:a16="http://schemas.microsoft.com/office/drawing/2014/main" id="{DFC93858-0C1E-4535-AC46-B102DDBD15B2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8" name="Rounded Rectangular Callout 120">
            <a:extLst>
              <a:ext uri="{FF2B5EF4-FFF2-40B4-BE49-F238E27FC236}">
                <a16:creationId xmlns:a16="http://schemas.microsoft.com/office/drawing/2014/main" id="{94A668E2-3CC9-47C1-9BCD-6B9547817454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9" name="Rounded Rectangular Callout 121">
            <a:extLst>
              <a:ext uri="{FF2B5EF4-FFF2-40B4-BE49-F238E27FC236}">
                <a16:creationId xmlns:a16="http://schemas.microsoft.com/office/drawing/2014/main" id="{60C2C498-1E77-4237-8214-AFA4BB6E5F7B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30" name="Rounded Rectangular Callout 123">
            <a:extLst>
              <a:ext uri="{FF2B5EF4-FFF2-40B4-BE49-F238E27FC236}">
                <a16:creationId xmlns:a16="http://schemas.microsoft.com/office/drawing/2014/main" id="{B5C702E6-B54F-4089-956F-3787AF2A5452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31" name="Rounded Rectangular Callout 124">
            <a:extLst>
              <a:ext uri="{FF2B5EF4-FFF2-40B4-BE49-F238E27FC236}">
                <a16:creationId xmlns:a16="http://schemas.microsoft.com/office/drawing/2014/main" id="{EF2697B7-8857-4CDB-8806-30B49549A693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4832" name="组合 72">
            <a:extLst>
              <a:ext uri="{FF2B5EF4-FFF2-40B4-BE49-F238E27FC236}">
                <a16:creationId xmlns:a16="http://schemas.microsoft.com/office/drawing/2014/main" id="{C9A4E11B-9E5C-433C-8B58-E1725B90EEC8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4850" name="图片 70">
              <a:extLst>
                <a:ext uri="{FF2B5EF4-FFF2-40B4-BE49-F238E27FC236}">
                  <a16:creationId xmlns:a16="http://schemas.microsoft.com/office/drawing/2014/main" id="{5688AB12-31C4-4265-98C9-30996EA43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51" name="图片 71">
              <a:extLst>
                <a:ext uri="{FF2B5EF4-FFF2-40B4-BE49-F238E27FC236}">
                  <a16:creationId xmlns:a16="http://schemas.microsoft.com/office/drawing/2014/main" id="{A26A17D3-BA06-4EE7-A3D9-B757371B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4F1A78B1-FF67-4F36-BD82-E3BE36CEF368}"/>
              </a:ext>
            </a:extLst>
          </p:cNvPr>
          <p:cNvSpPr/>
          <p:nvPr/>
        </p:nvSpPr>
        <p:spPr>
          <a:xfrm>
            <a:off x="1885950" y="1071563"/>
            <a:ext cx="793115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规范的文件命名方式？</a:t>
            </a:r>
          </a:p>
        </p:txBody>
      </p:sp>
      <p:sp>
        <p:nvSpPr>
          <p:cNvPr id="34834" name="Text Box 9">
            <a:extLst>
              <a:ext uri="{FF2B5EF4-FFF2-40B4-BE49-F238E27FC236}">
                <a16:creationId xmlns:a16="http://schemas.microsoft.com/office/drawing/2014/main" id="{711C6879-A404-4C04-9944-EF3BCA33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6685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chemeClr val="bg1"/>
                </a:solidFill>
              </a:rPr>
              <a:t>eg.2</a:t>
            </a:r>
          </a:p>
        </p:txBody>
      </p:sp>
      <p:sp>
        <p:nvSpPr>
          <p:cNvPr id="34835" name="Text Box 10">
            <a:extLst>
              <a:ext uri="{FF2B5EF4-FFF2-40B4-BE49-F238E27FC236}">
                <a16:creationId xmlns:a16="http://schemas.microsoft.com/office/drawing/2014/main" id="{FF7E4A04-AA7A-45ED-BDD2-28B92ADE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42735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836" name="Rectangle 11">
            <a:extLst>
              <a:ext uri="{FF2B5EF4-FFF2-40B4-BE49-F238E27FC236}">
                <a16:creationId xmlns:a16="http://schemas.microsoft.com/office/drawing/2014/main" id="{E66FD69D-8636-4BB6-B24D-D2FFE056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4181475"/>
            <a:ext cx="144145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4837" name="Text Box 12">
            <a:extLst>
              <a:ext uri="{FF2B5EF4-FFF2-40B4-BE49-F238E27FC236}">
                <a16:creationId xmlns:a16="http://schemas.microsoft.com/office/drawing/2014/main" id="{E2AB94D0-BF47-45D3-B25D-DA8089C6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373856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</a:p>
        </p:txBody>
      </p:sp>
      <p:sp>
        <p:nvSpPr>
          <p:cNvPr id="34838" name="Text Box 14">
            <a:extLst>
              <a:ext uri="{FF2B5EF4-FFF2-40B4-BE49-F238E27FC236}">
                <a16:creationId xmlns:a16="http://schemas.microsoft.com/office/drawing/2014/main" id="{46C791BC-93A5-4C6B-AFFE-C855ABAA1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42735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839" name="Rectangle 15">
            <a:extLst>
              <a:ext uri="{FF2B5EF4-FFF2-40B4-BE49-F238E27FC236}">
                <a16:creationId xmlns:a16="http://schemas.microsoft.com/office/drawing/2014/main" id="{C7909079-73DE-470B-BBF0-3772D4F2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4181475"/>
            <a:ext cx="122555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陈红梅</a:t>
            </a:r>
          </a:p>
        </p:txBody>
      </p:sp>
      <p:sp>
        <p:nvSpPr>
          <p:cNvPr id="34840" name="Text Box 16">
            <a:extLst>
              <a:ext uri="{FF2B5EF4-FFF2-40B4-BE49-F238E27FC236}">
                <a16:creationId xmlns:a16="http://schemas.microsoft.com/office/drawing/2014/main" id="{66DBCE9F-F40D-45C2-BB53-C6E305B0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37385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文件作者</a:t>
            </a:r>
          </a:p>
        </p:txBody>
      </p:sp>
      <p:sp>
        <p:nvSpPr>
          <p:cNvPr id="34841" name="Text Box 17">
            <a:extLst>
              <a:ext uri="{FF2B5EF4-FFF2-40B4-BE49-F238E27FC236}">
                <a16:creationId xmlns:a16="http://schemas.microsoft.com/office/drawing/2014/main" id="{32429B37-74D2-4877-9654-B4E74D214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50" y="42735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842" name="Rectangle 18">
            <a:extLst>
              <a:ext uri="{FF2B5EF4-FFF2-40B4-BE49-F238E27FC236}">
                <a16:creationId xmlns:a16="http://schemas.microsoft.com/office/drawing/2014/main" id="{74ED11F3-DFD3-4D30-A679-295C70F3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4181475"/>
            <a:ext cx="15954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20180105</a:t>
            </a:r>
          </a:p>
        </p:txBody>
      </p:sp>
      <p:sp>
        <p:nvSpPr>
          <p:cNvPr id="34843" name="Text Box 19">
            <a:extLst>
              <a:ext uri="{FF2B5EF4-FFF2-40B4-BE49-F238E27FC236}">
                <a16:creationId xmlns:a16="http://schemas.microsoft.com/office/drawing/2014/main" id="{3E5E733F-2FBC-4EED-BA37-BE97816AE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37385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修订时间</a:t>
            </a:r>
          </a:p>
        </p:txBody>
      </p:sp>
      <p:sp>
        <p:nvSpPr>
          <p:cNvPr id="34844" name="Rectangle 22">
            <a:extLst>
              <a:ext uri="{FF2B5EF4-FFF2-40B4-BE49-F238E27FC236}">
                <a16:creationId xmlns:a16="http://schemas.microsoft.com/office/drawing/2014/main" id="{470ADC56-2255-4E5C-B715-29C67E39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2301875"/>
            <a:ext cx="7189788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年学习成果总结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陈红梅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20180101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.doc</a:t>
            </a:r>
          </a:p>
        </p:txBody>
      </p:sp>
      <p:sp>
        <p:nvSpPr>
          <p:cNvPr id="34845" name="Rectangle 24">
            <a:extLst>
              <a:ext uri="{FF2B5EF4-FFF2-40B4-BE49-F238E27FC236}">
                <a16:creationId xmlns:a16="http://schemas.microsoft.com/office/drawing/2014/main" id="{85B6F755-81A0-4137-96D5-297791403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179888"/>
            <a:ext cx="27352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学习成果总结</a:t>
            </a:r>
          </a:p>
        </p:txBody>
      </p:sp>
      <p:sp>
        <p:nvSpPr>
          <p:cNvPr id="34846" name="Text Box 25">
            <a:extLst>
              <a:ext uri="{FF2B5EF4-FFF2-40B4-BE49-F238E27FC236}">
                <a16:creationId xmlns:a16="http://schemas.microsoft.com/office/drawing/2014/main" id="{88333BE2-CA11-4BE3-9815-7B5FF58E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37480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文件主题</a:t>
            </a:r>
          </a:p>
        </p:txBody>
      </p:sp>
      <p:sp>
        <p:nvSpPr>
          <p:cNvPr id="34847" name="AutoShape 26">
            <a:extLst>
              <a:ext uri="{FF2B5EF4-FFF2-40B4-BE49-F238E27FC236}">
                <a16:creationId xmlns:a16="http://schemas.microsoft.com/office/drawing/2014/main" id="{B698398E-6E86-4381-9FD9-374067F6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332413"/>
            <a:ext cx="3497262" cy="1079500"/>
          </a:xfrm>
          <a:prstGeom prst="wedgeRoundRectCallout">
            <a:avLst>
              <a:gd name="adj1" fmla="val 6269"/>
              <a:gd name="adj2" fmla="val -957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不同的修订时间可以区别版本并方便回溯</a:t>
            </a:r>
          </a:p>
        </p:txBody>
      </p:sp>
      <p:sp>
        <p:nvSpPr>
          <p:cNvPr id="34848" name="Rectangle 27">
            <a:extLst>
              <a:ext uri="{FF2B5EF4-FFF2-40B4-BE49-F238E27FC236}">
                <a16:creationId xmlns:a16="http://schemas.microsoft.com/office/drawing/2014/main" id="{A1D46C4B-3586-4EC6-84EA-4ABC748A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916238"/>
            <a:ext cx="7221538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年学习成果总结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陈红梅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20180105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.doc</a:t>
            </a:r>
          </a:p>
        </p:txBody>
      </p:sp>
      <p:sp>
        <p:nvSpPr>
          <p:cNvPr id="34849" name="AutoShape 28">
            <a:extLst>
              <a:ext uri="{FF2B5EF4-FFF2-40B4-BE49-F238E27FC236}">
                <a16:creationId xmlns:a16="http://schemas.microsoft.com/office/drawing/2014/main" id="{B6CCBF31-2700-4B0A-B595-8734A5B4C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260975"/>
            <a:ext cx="3811587" cy="1079500"/>
          </a:xfrm>
          <a:prstGeom prst="wedgeRoundRectCallout">
            <a:avLst>
              <a:gd name="adj1" fmla="val -17014"/>
              <a:gd name="adj2" fmla="val -9781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具备时效性的主题，一定要标明时期，如：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ounded Rectangular Callout 105">
            <a:extLst>
              <a:ext uri="{FF2B5EF4-FFF2-40B4-BE49-F238E27FC236}">
                <a16:creationId xmlns:a16="http://schemas.microsoft.com/office/drawing/2014/main" id="{F0F57B7E-48FF-44C7-ACFF-FDF8296F3ED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4" name="Rounded Rectangular Callout 106">
            <a:extLst>
              <a:ext uri="{FF2B5EF4-FFF2-40B4-BE49-F238E27FC236}">
                <a16:creationId xmlns:a16="http://schemas.microsoft.com/office/drawing/2014/main" id="{827E2FA6-C2DE-494B-92B9-F69C21415752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5" name="Oval 107">
            <a:extLst>
              <a:ext uri="{FF2B5EF4-FFF2-40B4-BE49-F238E27FC236}">
                <a16:creationId xmlns:a16="http://schemas.microsoft.com/office/drawing/2014/main" id="{33D028D9-A719-438D-BC9B-ADABFE2BDAF3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6" name="Rounded Rectangular Callout 109">
            <a:extLst>
              <a:ext uri="{FF2B5EF4-FFF2-40B4-BE49-F238E27FC236}">
                <a16:creationId xmlns:a16="http://schemas.microsoft.com/office/drawing/2014/main" id="{3F94F50B-7526-4178-898F-96B1AFFBA0F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7" name="Rounded Rectangular Callout 110">
            <a:extLst>
              <a:ext uri="{FF2B5EF4-FFF2-40B4-BE49-F238E27FC236}">
                <a16:creationId xmlns:a16="http://schemas.microsoft.com/office/drawing/2014/main" id="{5EC7C1D7-109C-4776-BF3F-E92F4314589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8" name="Rounded Rectangular Callout 113">
            <a:extLst>
              <a:ext uri="{FF2B5EF4-FFF2-40B4-BE49-F238E27FC236}">
                <a16:creationId xmlns:a16="http://schemas.microsoft.com/office/drawing/2014/main" id="{A3310168-FE1F-4C20-9559-40A9ECBE5D80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9" name="Rounded Rectangular Callout 114">
            <a:extLst>
              <a:ext uri="{FF2B5EF4-FFF2-40B4-BE49-F238E27FC236}">
                <a16:creationId xmlns:a16="http://schemas.microsoft.com/office/drawing/2014/main" id="{E9A9194A-939F-4328-983C-7D9C451FA742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0" name="Rounded Rectangular Callout 118">
            <a:extLst>
              <a:ext uri="{FF2B5EF4-FFF2-40B4-BE49-F238E27FC236}">
                <a16:creationId xmlns:a16="http://schemas.microsoft.com/office/drawing/2014/main" id="{64E4ACA0-58F3-4FD1-A2E0-CF0E0247F5D2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1" name="Rounded Rectangular Callout 119">
            <a:extLst>
              <a:ext uri="{FF2B5EF4-FFF2-40B4-BE49-F238E27FC236}">
                <a16:creationId xmlns:a16="http://schemas.microsoft.com/office/drawing/2014/main" id="{0D6F7CE1-16B6-438E-96AF-40F5507F57F7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2" name="Rounded Rectangular Callout 120">
            <a:extLst>
              <a:ext uri="{FF2B5EF4-FFF2-40B4-BE49-F238E27FC236}">
                <a16:creationId xmlns:a16="http://schemas.microsoft.com/office/drawing/2014/main" id="{B775FE7B-6ED6-40BB-909B-934A51F44318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3" name="Rounded Rectangular Callout 121">
            <a:extLst>
              <a:ext uri="{FF2B5EF4-FFF2-40B4-BE49-F238E27FC236}">
                <a16:creationId xmlns:a16="http://schemas.microsoft.com/office/drawing/2014/main" id="{ADDDF013-7511-4852-B50F-07ABD4A6C9E9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4" name="Rounded Rectangular Callout 123">
            <a:extLst>
              <a:ext uri="{FF2B5EF4-FFF2-40B4-BE49-F238E27FC236}">
                <a16:creationId xmlns:a16="http://schemas.microsoft.com/office/drawing/2014/main" id="{BEC93BD2-6110-44E1-9528-7481FCC8FC7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5" name="Rounded Rectangular Callout 124">
            <a:extLst>
              <a:ext uri="{FF2B5EF4-FFF2-40B4-BE49-F238E27FC236}">
                <a16:creationId xmlns:a16="http://schemas.microsoft.com/office/drawing/2014/main" id="{87861998-3B85-448C-B032-5C0EAABDD11D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5856" name="组合 72">
            <a:extLst>
              <a:ext uri="{FF2B5EF4-FFF2-40B4-BE49-F238E27FC236}">
                <a16:creationId xmlns:a16="http://schemas.microsoft.com/office/drawing/2014/main" id="{F3572FAC-2C98-45CB-9D9D-1206FF7CE6A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5882" name="图片 70">
              <a:extLst>
                <a:ext uri="{FF2B5EF4-FFF2-40B4-BE49-F238E27FC236}">
                  <a16:creationId xmlns:a16="http://schemas.microsoft.com/office/drawing/2014/main" id="{7FCE3377-F6AD-4DD7-98F6-CF246595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83" name="图片 71">
              <a:extLst>
                <a:ext uri="{FF2B5EF4-FFF2-40B4-BE49-F238E27FC236}">
                  <a16:creationId xmlns:a16="http://schemas.microsoft.com/office/drawing/2014/main" id="{00D5454C-5079-4195-8F9B-BE0667058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395ABFFC-24F1-468D-8D4E-A381E829A2B1}"/>
              </a:ext>
            </a:extLst>
          </p:cNvPr>
          <p:cNvSpPr/>
          <p:nvPr/>
        </p:nvSpPr>
        <p:spPr>
          <a:xfrm>
            <a:off x="1965325" y="1087438"/>
            <a:ext cx="8072438" cy="1025525"/>
          </a:xfrm>
          <a:prstGeom prst="cloudCallout">
            <a:avLst>
              <a:gd name="adj1" fmla="val -37172"/>
              <a:gd name="adj2" fmla="val -9903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为什么要有规范的命名？</a:t>
            </a:r>
          </a:p>
        </p:txBody>
      </p:sp>
      <p:sp>
        <p:nvSpPr>
          <p:cNvPr id="35858" name="Text Box 97">
            <a:extLst>
              <a:ext uri="{FF2B5EF4-FFF2-40B4-BE49-F238E27FC236}">
                <a16:creationId xmlns:a16="http://schemas.microsoft.com/office/drawing/2014/main" id="{56D645F8-359B-4E68-8632-7481A07B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114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zh-CN" altLang="zh-CN" sz="2000"/>
          </a:p>
        </p:txBody>
      </p:sp>
      <p:pic>
        <p:nvPicPr>
          <p:cNvPr id="27" name="Picture 10" descr="1">
            <a:extLst>
              <a:ext uri="{FF2B5EF4-FFF2-40B4-BE49-F238E27FC236}">
                <a16:creationId xmlns:a16="http://schemas.microsoft.com/office/drawing/2014/main" id="{9D6B17FB-EF6A-461A-A2B3-E6A77B39A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438400"/>
            <a:ext cx="69119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15">
            <a:extLst>
              <a:ext uri="{FF2B5EF4-FFF2-40B4-BE49-F238E27FC236}">
                <a16:creationId xmlns:a16="http://schemas.microsoft.com/office/drawing/2014/main" id="{0E08C5F4-DD8F-490D-A36A-01118EFD18D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98788" y="3011488"/>
            <a:ext cx="47212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让接收方一眼明白文件的主题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AEE781F-2C3F-4520-A729-C771E603F94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998788" y="2546350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沟通的需要  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FC8D3045-89B2-47F1-B240-9C44C6C5B608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2524125"/>
            <a:ext cx="315912" cy="349250"/>
            <a:chOff x="4320" y="1152"/>
            <a:chExt cx="414" cy="402"/>
          </a:xfrm>
        </p:grpSpPr>
        <p:sp>
          <p:nvSpPr>
            <p:cNvPr id="35878" name="AutoShape 11">
              <a:extLst>
                <a:ext uri="{FF2B5EF4-FFF2-40B4-BE49-F238E27FC236}">
                  <a16:creationId xmlns:a16="http://schemas.microsoft.com/office/drawing/2014/main" id="{E25F4C98-A7E9-4AFC-A6A4-6A0B90FD20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6D00"/>
                </a:gs>
                <a:gs pos="100000">
                  <a:srgbClr val="A94C00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lang="zh-CN" altLang="zh-CN" sz="200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5B7F819B-5B02-43D1-BCA9-1E06CCE87154}"/>
                </a:ext>
              </a:extLst>
            </p:cNvPr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9B883"/>
                </a:gs>
                <a:gs pos="50000">
                  <a:srgbClr val="F26D00">
                    <a:alpha val="0"/>
                  </a:srgbClr>
                </a:gs>
                <a:gs pos="100000">
                  <a:srgbClr val="F9B883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48D9F460-9530-4802-AA53-64BF74519DF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998788" y="3975100"/>
            <a:ext cx="371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5983D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索引的需要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84B2A1-7F7D-4DB1-B57E-C932B5A34C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98788" y="4357688"/>
            <a:ext cx="472122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方便快速检索到所需要的文件</a:t>
            </a:r>
            <a:endParaRPr lang="zh-CN" altLang="en-US" sz="2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180DC5F9-6DE9-481F-84D5-4755A36919EF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3951288"/>
            <a:ext cx="315912" cy="350837"/>
            <a:chOff x="4320" y="1152"/>
            <a:chExt cx="414" cy="402"/>
          </a:xfrm>
        </p:grpSpPr>
        <p:sp>
          <p:nvSpPr>
            <p:cNvPr id="35874" name="AutoShape 14">
              <a:extLst>
                <a:ext uri="{FF2B5EF4-FFF2-40B4-BE49-F238E27FC236}">
                  <a16:creationId xmlns:a16="http://schemas.microsoft.com/office/drawing/2014/main" id="{79A65E7E-44D4-4890-9434-485AB281F1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983D7"/>
                </a:gs>
                <a:gs pos="100000">
                  <a:srgbClr val="3E5B96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lang="zh-CN" altLang="zh-CN" sz="2000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CA1BB46-2236-4B87-87ED-696BD9CCB5D8}"/>
                </a:ext>
              </a:extLst>
            </p:cNvPr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AEC3EC"/>
                </a:gs>
                <a:gs pos="50000">
                  <a:srgbClr val="5983D7">
                    <a:alpha val="0"/>
                  </a:srgbClr>
                </a:gs>
                <a:gs pos="100000">
                  <a:srgbClr val="AEC3EC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8" name="Picture 11" descr="1">
            <a:extLst>
              <a:ext uri="{FF2B5EF4-FFF2-40B4-BE49-F238E27FC236}">
                <a16:creationId xmlns:a16="http://schemas.microsoft.com/office/drawing/2014/main" id="{CB0BCB01-95D0-40A4-AFCE-3F34B547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5078413"/>
            <a:ext cx="691356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9CF36893-1397-4DDB-9265-F6AD117771C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011488" y="5316538"/>
            <a:ext cx="371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回溯的需要</a:t>
            </a:r>
            <a:endParaRPr lang="zh-CN" altLang="en-US" sz="2400">
              <a:solidFill>
                <a:srgbClr val="33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5AD3F636-E08C-472E-BC71-EFB815A9EB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98788" y="5724525"/>
            <a:ext cx="5976937" cy="49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40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区分版本并随时回溯以前的版本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49019995-78EE-48EE-8A47-0403A074D3B1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292725"/>
            <a:ext cx="315912" cy="349250"/>
            <a:chOff x="4320" y="1152"/>
            <a:chExt cx="414" cy="402"/>
          </a:xfrm>
        </p:grpSpPr>
        <p:sp>
          <p:nvSpPr>
            <p:cNvPr id="35870" name="AutoShape 7">
              <a:extLst>
                <a:ext uri="{FF2B5EF4-FFF2-40B4-BE49-F238E27FC236}">
                  <a16:creationId xmlns:a16="http://schemas.microsoft.com/office/drawing/2014/main" id="{95BCBC5A-DF80-42C6-974B-E270381163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52D"/>
                </a:gs>
                <a:gs pos="100000">
                  <a:srgbClr val="427E1F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lang="zh-CN" altLang="zh-CN" sz="2000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74BFF80D-C7D4-4FBE-8917-2F203C41EDDE}"/>
                </a:ext>
              </a:extLst>
            </p:cNvPr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B1DB99"/>
                </a:gs>
                <a:gs pos="50000">
                  <a:srgbClr val="5EB52D">
                    <a:alpha val="0"/>
                  </a:srgbClr>
                </a:gs>
                <a:gs pos="100000">
                  <a:srgbClr val="B1DB99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8" grpId="0"/>
      <p:bldP spid="28" grpId="0"/>
      <p:bldP spid="29" grpId="0"/>
      <p:bldP spid="33" grpId="0"/>
      <p:bldP spid="34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">
            <a:extLst>
              <a:ext uri="{FF2B5EF4-FFF2-40B4-BE49-F238E27FC236}">
                <a16:creationId xmlns:a16="http://schemas.microsoft.com/office/drawing/2014/main" id="{ADCB3A45-D5BC-4476-B6EB-8501A077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3374D433-53B0-4996-BD97-FDAB95085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54050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4" name="Content Placeholder 12">
            <a:extLst>
              <a:ext uri="{FF2B5EF4-FFF2-40B4-BE49-F238E27FC236}">
                <a16:creationId xmlns:a16="http://schemas.microsoft.com/office/drawing/2014/main" id="{3BEB8E58-2DD0-4D49-B1F7-3DD90AD0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认识文件</a:t>
            </a:r>
            <a:endParaRPr lang="en-US" altLang="zh-CN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命名规范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文件管理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5365" name="组合 72">
            <a:extLst>
              <a:ext uri="{FF2B5EF4-FFF2-40B4-BE49-F238E27FC236}">
                <a16:creationId xmlns:a16="http://schemas.microsoft.com/office/drawing/2014/main" id="{ABD8007A-7C2E-4828-B9FA-C8AE09207D2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5366" name="图片 70">
              <a:extLst>
                <a:ext uri="{FF2B5EF4-FFF2-40B4-BE49-F238E27FC236}">
                  <a16:creationId xmlns:a16="http://schemas.microsoft.com/office/drawing/2014/main" id="{D5E5866C-D5C8-4B1B-B730-809F7524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图片 71">
              <a:extLst>
                <a:ext uri="{FF2B5EF4-FFF2-40B4-BE49-F238E27FC236}">
                  <a16:creationId xmlns:a16="http://schemas.microsoft.com/office/drawing/2014/main" id="{8E42C821-ED5A-4956-8B29-5422AC1A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>
            <a:extLst>
              <a:ext uri="{FF2B5EF4-FFF2-40B4-BE49-F238E27FC236}">
                <a16:creationId xmlns:a16="http://schemas.microsoft.com/office/drawing/2014/main" id="{17078294-EDCB-46BE-B37B-5D2DC6AD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474663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67" name="Rounded Rectangular Callout 105">
            <a:extLst>
              <a:ext uri="{FF2B5EF4-FFF2-40B4-BE49-F238E27FC236}">
                <a16:creationId xmlns:a16="http://schemas.microsoft.com/office/drawing/2014/main" id="{E9B6AA39-A450-484B-91A3-756E700910EE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68" name="Rounded Rectangular Callout 106">
            <a:extLst>
              <a:ext uri="{FF2B5EF4-FFF2-40B4-BE49-F238E27FC236}">
                <a16:creationId xmlns:a16="http://schemas.microsoft.com/office/drawing/2014/main" id="{9D4E475E-B48A-4214-8012-ED8650609C5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69" name="Oval 107">
            <a:extLst>
              <a:ext uri="{FF2B5EF4-FFF2-40B4-BE49-F238E27FC236}">
                <a16:creationId xmlns:a16="http://schemas.microsoft.com/office/drawing/2014/main" id="{3CA11514-C5D3-4487-ABE1-D474435B4C94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0" name="Rounded Rectangular Callout 109">
            <a:extLst>
              <a:ext uri="{FF2B5EF4-FFF2-40B4-BE49-F238E27FC236}">
                <a16:creationId xmlns:a16="http://schemas.microsoft.com/office/drawing/2014/main" id="{986C515B-3D47-4BF0-AF4D-DF598B39165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1" name="Rounded Rectangular Callout 110">
            <a:extLst>
              <a:ext uri="{FF2B5EF4-FFF2-40B4-BE49-F238E27FC236}">
                <a16:creationId xmlns:a16="http://schemas.microsoft.com/office/drawing/2014/main" id="{9F2687C6-29AA-4CCB-B7C0-3143B31BCC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2" name="Rounded Rectangular Callout 113">
            <a:extLst>
              <a:ext uri="{FF2B5EF4-FFF2-40B4-BE49-F238E27FC236}">
                <a16:creationId xmlns:a16="http://schemas.microsoft.com/office/drawing/2014/main" id="{336FFA8A-AA52-4DB5-8E8E-A0CA9B164089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3" name="Rounded Rectangular Callout 114">
            <a:extLst>
              <a:ext uri="{FF2B5EF4-FFF2-40B4-BE49-F238E27FC236}">
                <a16:creationId xmlns:a16="http://schemas.microsoft.com/office/drawing/2014/main" id="{F16648A3-5E57-4D4B-A2C9-0DAB202DDAB0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4" name="Rounded Rectangular Callout 118">
            <a:extLst>
              <a:ext uri="{FF2B5EF4-FFF2-40B4-BE49-F238E27FC236}">
                <a16:creationId xmlns:a16="http://schemas.microsoft.com/office/drawing/2014/main" id="{E7582EEE-17F9-4C95-8994-362587B0FA72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5" name="Rounded Rectangular Callout 119">
            <a:extLst>
              <a:ext uri="{FF2B5EF4-FFF2-40B4-BE49-F238E27FC236}">
                <a16:creationId xmlns:a16="http://schemas.microsoft.com/office/drawing/2014/main" id="{42663416-C389-4398-8D20-F730A269E07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6" name="Rounded Rectangular Callout 120">
            <a:extLst>
              <a:ext uri="{FF2B5EF4-FFF2-40B4-BE49-F238E27FC236}">
                <a16:creationId xmlns:a16="http://schemas.microsoft.com/office/drawing/2014/main" id="{45F4F342-08DB-4C91-A23A-652B5E9CD228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7" name="Rounded Rectangular Callout 121">
            <a:extLst>
              <a:ext uri="{FF2B5EF4-FFF2-40B4-BE49-F238E27FC236}">
                <a16:creationId xmlns:a16="http://schemas.microsoft.com/office/drawing/2014/main" id="{AE6B377F-696D-48DE-9157-7BB75670785E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8" name="Rounded Rectangular Callout 123">
            <a:extLst>
              <a:ext uri="{FF2B5EF4-FFF2-40B4-BE49-F238E27FC236}">
                <a16:creationId xmlns:a16="http://schemas.microsoft.com/office/drawing/2014/main" id="{4E8F9718-1383-415C-9BCE-A9F6008546D8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9" name="Rounded Rectangular Callout 124">
            <a:extLst>
              <a:ext uri="{FF2B5EF4-FFF2-40B4-BE49-F238E27FC236}">
                <a16:creationId xmlns:a16="http://schemas.microsoft.com/office/drawing/2014/main" id="{CBD7EE8A-93AA-401D-A66A-83DF1B85F7A8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6880" name="组合 72">
            <a:extLst>
              <a:ext uri="{FF2B5EF4-FFF2-40B4-BE49-F238E27FC236}">
                <a16:creationId xmlns:a16="http://schemas.microsoft.com/office/drawing/2014/main" id="{2B63DF24-866F-41A1-B219-FC2E8CEED5AC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6883" name="图片 70">
              <a:extLst>
                <a:ext uri="{FF2B5EF4-FFF2-40B4-BE49-F238E27FC236}">
                  <a16:creationId xmlns:a16="http://schemas.microsoft.com/office/drawing/2014/main" id="{AEFC27BD-46EF-4E28-AFB2-F01E667B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4" name="图片 71">
              <a:extLst>
                <a:ext uri="{FF2B5EF4-FFF2-40B4-BE49-F238E27FC236}">
                  <a16:creationId xmlns:a16="http://schemas.microsoft.com/office/drawing/2014/main" id="{C2A2AD11-31DE-47F7-820F-4A4BC3682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5E1F125E-3256-40E5-B45B-00F084FE05A8}"/>
              </a:ext>
            </a:extLst>
          </p:cNvPr>
          <p:cNvSpPr/>
          <p:nvPr/>
        </p:nvSpPr>
        <p:spPr>
          <a:xfrm>
            <a:off x="1917700" y="1087438"/>
            <a:ext cx="8167688" cy="115093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规范命名的好处在哪里？</a:t>
            </a:r>
          </a:p>
        </p:txBody>
      </p:sp>
      <p:sp>
        <p:nvSpPr>
          <p:cNvPr id="36882" name="TextBox 20">
            <a:extLst>
              <a:ext uri="{FF2B5EF4-FFF2-40B4-BE49-F238E27FC236}">
                <a16:creationId xmlns:a16="http://schemas.microsoft.com/office/drawing/2014/main" id="{AC4C2EC9-4C20-4BCE-9D93-DE5F2C3A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806700"/>
            <a:ext cx="619601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便于查找和搜索</a:t>
            </a:r>
            <a:endParaRPr lang="zh-CN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便于整理和保存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0">
            <a:extLst>
              <a:ext uri="{FF2B5EF4-FFF2-40B4-BE49-F238E27FC236}">
                <a16:creationId xmlns:a16="http://schemas.microsoft.com/office/drawing/2014/main" id="{7CDE0402-BDC0-4AEC-A13C-830E7615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1" name="Rounded Rectangular Callout 105">
            <a:extLst>
              <a:ext uri="{FF2B5EF4-FFF2-40B4-BE49-F238E27FC236}">
                <a16:creationId xmlns:a16="http://schemas.microsoft.com/office/drawing/2014/main" id="{DC59F1DD-845B-4D20-9ED2-0D6AA79E7698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2" name="Rounded Rectangular Callout 106">
            <a:extLst>
              <a:ext uri="{FF2B5EF4-FFF2-40B4-BE49-F238E27FC236}">
                <a16:creationId xmlns:a16="http://schemas.microsoft.com/office/drawing/2014/main" id="{AB18C2BD-2CCE-4C3A-B103-2FA4A4B385A3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3" name="Oval 107">
            <a:extLst>
              <a:ext uri="{FF2B5EF4-FFF2-40B4-BE49-F238E27FC236}">
                <a16:creationId xmlns:a16="http://schemas.microsoft.com/office/drawing/2014/main" id="{86C73748-2DCC-4B71-9626-3D184D7B79E7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4" name="Rounded Rectangular Callout 109">
            <a:extLst>
              <a:ext uri="{FF2B5EF4-FFF2-40B4-BE49-F238E27FC236}">
                <a16:creationId xmlns:a16="http://schemas.microsoft.com/office/drawing/2014/main" id="{9830BA0D-4CDB-42F7-BC9E-E57412A5C3D3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5" name="Rounded Rectangular Callout 110">
            <a:extLst>
              <a:ext uri="{FF2B5EF4-FFF2-40B4-BE49-F238E27FC236}">
                <a16:creationId xmlns:a16="http://schemas.microsoft.com/office/drawing/2014/main" id="{DB44BD56-0D0D-477F-A9CE-F8F8670C447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6" name="Rounded Rectangular Callout 113">
            <a:extLst>
              <a:ext uri="{FF2B5EF4-FFF2-40B4-BE49-F238E27FC236}">
                <a16:creationId xmlns:a16="http://schemas.microsoft.com/office/drawing/2014/main" id="{78488E18-9243-4A4B-9E97-994F303708BB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7" name="Rounded Rectangular Callout 114">
            <a:extLst>
              <a:ext uri="{FF2B5EF4-FFF2-40B4-BE49-F238E27FC236}">
                <a16:creationId xmlns:a16="http://schemas.microsoft.com/office/drawing/2014/main" id="{D7DBF4A1-F032-49ED-96AC-DC2C088FBCDF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8" name="Rounded Rectangular Callout 118">
            <a:extLst>
              <a:ext uri="{FF2B5EF4-FFF2-40B4-BE49-F238E27FC236}">
                <a16:creationId xmlns:a16="http://schemas.microsoft.com/office/drawing/2014/main" id="{BA6A4314-555C-4EED-BECF-88B5A56F2113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9" name="Rounded Rectangular Callout 119">
            <a:extLst>
              <a:ext uri="{FF2B5EF4-FFF2-40B4-BE49-F238E27FC236}">
                <a16:creationId xmlns:a16="http://schemas.microsoft.com/office/drawing/2014/main" id="{4E70D44E-2895-42D9-B808-BD9BE4AEDC90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0" name="Rounded Rectangular Callout 120">
            <a:extLst>
              <a:ext uri="{FF2B5EF4-FFF2-40B4-BE49-F238E27FC236}">
                <a16:creationId xmlns:a16="http://schemas.microsoft.com/office/drawing/2014/main" id="{873481AD-2959-4E08-9CCC-8882701CF6CF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1" name="Rounded Rectangular Callout 121">
            <a:extLst>
              <a:ext uri="{FF2B5EF4-FFF2-40B4-BE49-F238E27FC236}">
                <a16:creationId xmlns:a16="http://schemas.microsoft.com/office/drawing/2014/main" id="{B7BF2674-03FC-48AF-B089-5F5341B3B231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2" name="Rounded Rectangular Callout 123">
            <a:extLst>
              <a:ext uri="{FF2B5EF4-FFF2-40B4-BE49-F238E27FC236}">
                <a16:creationId xmlns:a16="http://schemas.microsoft.com/office/drawing/2014/main" id="{0ACBF999-6219-4340-B1B2-B13360A6D68B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3" name="Rounded Rectangular Callout 124">
            <a:extLst>
              <a:ext uri="{FF2B5EF4-FFF2-40B4-BE49-F238E27FC236}">
                <a16:creationId xmlns:a16="http://schemas.microsoft.com/office/drawing/2014/main" id="{FBA058B9-C2C8-4257-A56D-3628C7BFD49E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7904" name="组合 72">
            <a:extLst>
              <a:ext uri="{FF2B5EF4-FFF2-40B4-BE49-F238E27FC236}">
                <a16:creationId xmlns:a16="http://schemas.microsoft.com/office/drawing/2014/main" id="{2776BFEF-53BF-4A79-B5A5-343F29448CE1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7908" name="图片 70">
              <a:extLst>
                <a:ext uri="{FF2B5EF4-FFF2-40B4-BE49-F238E27FC236}">
                  <a16:creationId xmlns:a16="http://schemas.microsoft.com/office/drawing/2014/main" id="{DB105EAF-ED08-4EA1-8737-50DD85F42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9" name="图片 71">
              <a:extLst>
                <a:ext uri="{FF2B5EF4-FFF2-40B4-BE49-F238E27FC236}">
                  <a16:creationId xmlns:a16="http://schemas.microsoft.com/office/drawing/2014/main" id="{CC804E74-59C8-4ECE-B959-D84B3074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7BC31961-1567-47F6-8198-A03EF3502185}"/>
              </a:ext>
            </a:extLst>
          </p:cNvPr>
          <p:cNvSpPr/>
          <p:nvPr/>
        </p:nvSpPr>
        <p:spPr>
          <a:xfrm>
            <a:off x="1885950" y="1071563"/>
            <a:ext cx="793115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规范命名的文件如何整理？</a:t>
            </a:r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4F6E0C73-EA5D-44E5-AC6E-D72902935907}"/>
              </a:ext>
            </a:extLst>
          </p:cNvPr>
          <p:cNvSpPr/>
          <p:nvPr/>
        </p:nvSpPr>
        <p:spPr>
          <a:xfrm>
            <a:off x="5843588" y="2270125"/>
            <a:ext cx="46037" cy="13716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7" name="云形标注 36">
            <a:extLst>
              <a:ext uri="{FF2B5EF4-FFF2-40B4-BE49-F238E27FC236}">
                <a16:creationId xmlns:a16="http://schemas.microsoft.com/office/drawing/2014/main" id="{3CE4AA70-6556-4E16-9526-ACF36D1C55F2}"/>
              </a:ext>
            </a:extLst>
          </p:cNvPr>
          <p:cNvSpPr/>
          <p:nvPr/>
        </p:nvSpPr>
        <p:spPr>
          <a:xfrm>
            <a:off x="3036888" y="3721100"/>
            <a:ext cx="5959475" cy="1339850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文件夹的规范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0">
            <a:extLst>
              <a:ext uri="{FF2B5EF4-FFF2-40B4-BE49-F238E27FC236}">
                <a16:creationId xmlns:a16="http://schemas.microsoft.com/office/drawing/2014/main" id="{51CC2C4F-0E01-4DB9-886A-395A1DB7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39" name="Rounded Rectangular Callout 105">
            <a:extLst>
              <a:ext uri="{FF2B5EF4-FFF2-40B4-BE49-F238E27FC236}">
                <a16:creationId xmlns:a16="http://schemas.microsoft.com/office/drawing/2014/main" id="{E3853048-E774-4A20-BCAA-F763485125C1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0" name="Rounded Rectangular Callout 106">
            <a:extLst>
              <a:ext uri="{FF2B5EF4-FFF2-40B4-BE49-F238E27FC236}">
                <a16:creationId xmlns:a16="http://schemas.microsoft.com/office/drawing/2014/main" id="{0ECCE26C-A7D2-4697-8F81-45F2C0B552A1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1" name="Oval 107">
            <a:extLst>
              <a:ext uri="{FF2B5EF4-FFF2-40B4-BE49-F238E27FC236}">
                <a16:creationId xmlns:a16="http://schemas.microsoft.com/office/drawing/2014/main" id="{491135F6-04FD-4F01-BE20-7D9154CEF16E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2" name="Rounded Rectangular Callout 109">
            <a:extLst>
              <a:ext uri="{FF2B5EF4-FFF2-40B4-BE49-F238E27FC236}">
                <a16:creationId xmlns:a16="http://schemas.microsoft.com/office/drawing/2014/main" id="{4DB573C9-0953-46A1-B96D-88719E693A1F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3" name="Rounded Rectangular Callout 110">
            <a:extLst>
              <a:ext uri="{FF2B5EF4-FFF2-40B4-BE49-F238E27FC236}">
                <a16:creationId xmlns:a16="http://schemas.microsoft.com/office/drawing/2014/main" id="{C90053B6-427D-4288-8019-AFB37FFAB35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4" name="Rounded Rectangular Callout 113">
            <a:extLst>
              <a:ext uri="{FF2B5EF4-FFF2-40B4-BE49-F238E27FC236}">
                <a16:creationId xmlns:a16="http://schemas.microsoft.com/office/drawing/2014/main" id="{362E1F62-25C5-44EE-8F8E-36BC185DF684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5" name="Rounded Rectangular Callout 114">
            <a:extLst>
              <a:ext uri="{FF2B5EF4-FFF2-40B4-BE49-F238E27FC236}">
                <a16:creationId xmlns:a16="http://schemas.microsoft.com/office/drawing/2014/main" id="{890BB160-A6C1-431E-8891-8B72AF065D27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6" name="Rounded Rectangular Callout 118">
            <a:extLst>
              <a:ext uri="{FF2B5EF4-FFF2-40B4-BE49-F238E27FC236}">
                <a16:creationId xmlns:a16="http://schemas.microsoft.com/office/drawing/2014/main" id="{9CCC3A4F-0293-4EBB-BFD4-05A232354AC1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7" name="Rounded Rectangular Callout 119">
            <a:extLst>
              <a:ext uri="{FF2B5EF4-FFF2-40B4-BE49-F238E27FC236}">
                <a16:creationId xmlns:a16="http://schemas.microsoft.com/office/drawing/2014/main" id="{FE364FCD-CE5D-46A5-B3FB-6F09E46E0ADD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8" name="Rounded Rectangular Callout 120">
            <a:extLst>
              <a:ext uri="{FF2B5EF4-FFF2-40B4-BE49-F238E27FC236}">
                <a16:creationId xmlns:a16="http://schemas.microsoft.com/office/drawing/2014/main" id="{52F6EADF-D243-4577-A1A8-780F7CCAC87C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9" name="Rounded Rectangular Callout 121">
            <a:extLst>
              <a:ext uri="{FF2B5EF4-FFF2-40B4-BE49-F238E27FC236}">
                <a16:creationId xmlns:a16="http://schemas.microsoft.com/office/drawing/2014/main" id="{5A6AC96D-2139-4E16-BBD1-AEC44C8C2405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50" name="Rounded Rectangular Callout 123">
            <a:extLst>
              <a:ext uri="{FF2B5EF4-FFF2-40B4-BE49-F238E27FC236}">
                <a16:creationId xmlns:a16="http://schemas.microsoft.com/office/drawing/2014/main" id="{44A2ECA9-230F-4E0D-9A89-5435C1C9DEAF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51" name="Rounded Rectangular Callout 124">
            <a:extLst>
              <a:ext uri="{FF2B5EF4-FFF2-40B4-BE49-F238E27FC236}">
                <a16:creationId xmlns:a16="http://schemas.microsoft.com/office/drawing/2014/main" id="{75AB6399-FDD7-44ED-B9F5-35BA55EE6061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9952" name="组合 72">
            <a:extLst>
              <a:ext uri="{FF2B5EF4-FFF2-40B4-BE49-F238E27FC236}">
                <a16:creationId xmlns:a16="http://schemas.microsoft.com/office/drawing/2014/main" id="{098F1E90-1E15-43F0-AED8-DE2888FBE7DB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9955" name="图片 70">
              <a:extLst>
                <a:ext uri="{FF2B5EF4-FFF2-40B4-BE49-F238E27FC236}">
                  <a16:creationId xmlns:a16="http://schemas.microsoft.com/office/drawing/2014/main" id="{375E80EC-FA7A-46F9-A168-CF3314C9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6" name="图片 71">
              <a:extLst>
                <a:ext uri="{FF2B5EF4-FFF2-40B4-BE49-F238E27FC236}">
                  <a16:creationId xmlns:a16="http://schemas.microsoft.com/office/drawing/2014/main" id="{011504C5-C103-4402-B067-1F659AAD6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84B621EB-068E-4770-B09F-12FCF07EBD2B}"/>
              </a:ext>
            </a:extLst>
          </p:cNvPr>
          <p:cNvSpPr/>
          <p:nvPr/>
        </p:nvSpPr>
        <p:spPr>
          <a:xfrm>
            <a:off x="1885949" y="1071563"/>
            <a:ext cx="8404225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规范的文件夹是什么样子的？</a:t>
            </a:r>
          </a:p>
        </p:txBody>
      </p:sp>
      <p:pic>
        <p:nvPicPr>
          <p:cNvPr id="39954" name="Picture 24" descr="]O]S1SI{J%_VP2DF7$7({FD">
            <a:extLst>
              <a:ext uri="{FF2B5EF4-FFF2-40B4-BE49-F238E27FC236}">
                <a16:creationId xmlns:a16="http://schemas.microsoft.com/office/drawing/2014/main" id="{23772F96-3F15-4D71-AD35-DB886298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492375"/>
            <a:ext cx="7807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>
            <a:extLst>
              <a:ext uri="{FF2B5EF4-FFF2-40B4-BE49-F238E27FC236}">
                <a16:creationId xmlns:a16="http://schemas.microsoft.com/office/drawing/2014/main" id="{DF537BF1-FBAF-417A-A011-77A0FDCC4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5" name="Title 1">
            <a:extLst>
              <a:ext uri="{FF2B5EF4-FFF2-40B4-BE49-F238E27FC236}">
                <a16:creationId xmlns:a16="http://schemas.microsoft.com/office/drawing/2014/main" id="{0A2ABB03-AF56-44ED-A295-C15EB38A1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54050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88" name="Content Placeholder 12">
            <a:extLst>
              <a:ext uri="{FF2B5EF4-FFF2-40B4-BE49-F238E27FC236}">
                <a16:creationId xmlns:a16="http://schemas.microsoft.com/office/drawing/2014/main" id="{A99884AE-398E-4CAA-8A50-C5FAB39B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认识文件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命名规范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文件管理</a:t>
            </a:r>
            <a:endParaRPr lang="en-US" altLang="zh-CN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41989" name="组合 72">
            <a:extLst>
              <a:ext uri="{FF2B5EF4-FFF2-40B4-BE49-F238E27FC236}">
                <a16:creationId xmlns:a16="http://schemas.microsoft.com/office/drawing/2014/main" id="{C9E22E1A-6067-4005-A63C-AAFD82C3696E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1990" name="图片 70">
              <a:extLst>
                <a:ext uri="{FF2B5EF4-FFF2-40B4-BE49-F238E27FC236}">
                  <a16:creationId xmlns:a16="http://schemas.microsoft.com/office/drawing/2014/main" id="{6437A86E-9954-439E-84FF-8AFAFFD2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图片 71">
              <a:extLst>
                <a:ext uri="{FF2B5EF4-FFF2-40B4-BE49-F238E27FC236}">
                  <a16:creationId xmlns:a16="http://schemas.microsoft.com/office/drawing/2014/main" id="{2F930CB4-BA83-4A3A-90FB-7B1BE45D6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0">
            <a:extLst>
              <a:ext uri="{FF2B5EF4-FFF2-40B4-BE49-F238E27FC236}">
                <a16:creationId xmlns:a16="http://schemas.microsoft.com/office/drawing/2014/main" id="{10830517-7F2C-4514-BBC8-026A1B50D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4035" name="组合 72">
            <a:extLst>
              <a:ext uri="{FF2B5EF4-FFF2-40B4-BE49-F238E27FC236}">
                <a16:creationId xmlns:a16="http://schemas.microsoft.com/office/drawing/2014/main" id="{52A6BFB2-84EE-487C-A8B6-0EFE35DD83D1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4042" name="图片 70">
              <a:extLst>
                <a:ext uri="{FF2B5EF4-FFF2-40B4-BE49-F238E27FC236}">
                  <a16:creationId xmlns:a16="http://schemas.microsoft.com/office/drawing/2014/main" id="{A406E2A0-8CF8-4CC5-8B29-8679486D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3" name="图片 71">
              <a:extLst>
                <a:ext uri="{FF2B5EF4-FFF2-40B4-BE49-F238E27FC236}">
                  <a16:creationId xmlns:a16="http://schemas.microsoft.com/office/drawing/2014/main" id="{C2BC6B6F-9F09-4BE0-8967-11024ACC7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6" name="TextBox 20">
            <a:extLst>
              <a:ext uri="{FF2B5EF4-FFF2-40B4-BE49-F238E27FC236}">
                <a16:creationId xmlns:a16="http://schemas.microsoft.com/office/drawing/2014/main" id="{4F9BF84B-2D62-4AC6-890C-4258ED24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1828800"/>
            <a:ext cx="5454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4000"/>
          </a:p>
        </p:txBody>
      </p:sp>
      <p:sp>
        <p:nvSpPr>
          <p:cNvPr id="44037" name="TextBox 20">
            <a:extLst>
              <a:ext uri="{FF2B5EF4-FFF2-40B4-BE49-F238E27FC236}">
                <a16:creationId xmlns:a16="http://schemas.microsoft.com/office/drawing/2014/main" id="{26107BDE-7980-4418-B561-4BC75EA1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1828800"/>
            <a:ext cx="558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4000"/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CC4BABCA-B8A0-42EF-ADB7-33672E03CD00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1882088"/>
            <a:ext cx="3884612" cy="3884612"/>
            <a:chOff x="1786035" y="300578"/>
            <a:chExt cx="3884401" cy="3884401"/>
          </a:xfrm>
          <a:solidFill>
            <a:schemeClr val="accent1"/>
          </a:solidFill>
        </p:grpSpPr>
        <p:sp>
          <p:nvSpPr>
            <p:cNvPr id="35" name="饼形 34">
              <a:extLst>
                <a:ext uri="{FF2B5EF4-FFF2-40B4-BE49-F238E27FC236}">
                  <a16:creationId xmlns:a16="http://schemas.microsoft.com/office/drawing/2014/main" id="{021113B3-D30C-4B94-B41B-F3E254C9ACE9}"/>
                </a:ext>
              </a:extLst>
            </p:cNvPr>
            <p:cNvSpPr/>
            <p:nvPr/>
          </p:nvSpPr>
          <p:spPr>
            <a:xfrm>
              <a:off x="1786035" y="300578"/>
              <a:ext cx="3884401" cy="3884401"/>
            </a:xfrm>
            <a:prstGeom prst="pie">
              <a:avLst>
                <a:gd name="adj1" fmla="val 16200000"/>
                <a:gd name="adj2" fmla="val 5331407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饼形 4">
              <a:extLst>
                <a:ext uri="{FF2B5EF4-FFF2-40B4-BE49-F238E27FC236}">
                  <a16:creationId xmlns:a16="http://schemas.microsoft.com/office/drawing/2014/main" id="{5E406A8C-D1E5-4E00-93FD-5F99E87B2A89}"/>
                </a:ext>
              </a:extLst>
            </p:cNvPr>
            <p:cNvSpPr/>
            <p:nvPr/>
          </p:nvSpPr>
          <p:spPr>
            <a:xfrm>
              <a:off x="3833799" y="1124445"/>
              <a:ext cx="1387400" cy="11556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具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体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的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管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理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方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法</a:t>
              </a:r>
            </a:p>
          </p:txBody>
        </p:sp>
      </p:grpSp>
      <p:sp>
        <p:nvSpPr>
          <p:cNvPr id="37" name="饼形 36">
            <a:extLst>
              <a:ext uri="{FF2B5EF4-FFF2-40B4-BE49-F238E27FC236}">
                <a16:creationId xmlns:a16="http://schemas.microsoft.com/office/drawing/2014/main" id="{B2E13EAD-3F0E-4E54-82D1-5A605C52BCF3}"/>
              </a:ext>
            </a:extLst>
          </p:cNvPr>
          <p:cNvSpPr/>
          <p:nvPr/>
        </p:nvSpPr>
        <p:spPr>
          <a:xfrm>
            <a:off x="4073525" y="1882775"/>
            <a:ext cx="3884613" cy="3884613"/>
          </a:xfrm>
          <a:prstGeom prst="pie">
            <a:avLst>
              <a:gd name="adj1" fmla="val 5345065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饼形 8">
            <a:extLst>
              <a:ext uri="{FF2B5EF4-FFF2-40B4-BE49-F238E27FC236}">
                <a16:creationId xmlns:a16="http://schemas.microsoft.com/office/drawing/2014/main" id="{AE939E3B-6B1B-4ED1-BC57-6E82B7992328}"/>
              </a:ext>
            </a:extLst>
          </p:cNvPr>
          <p:cNvSpPr/>
          <p:nvPr/>
        </p:nvSpPr>
        <p:spPr>
          <a:xfrm>
            <a:off x="4524375" y="2706688"/>
            <a:ext cx="1385888" cy="11557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明</a:t>
            </a: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确</a:t>
            </a: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目</a:t>
            </a: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标</a:t>
            </a:r>
          </a:p>
        </p:txBody>
      </p:sp>
      <p:sp>
        <p:nvSpPr>
          <p:cNvPr id="39" name="标题 19">
            <a:extLst>
              <a:ext uri="{FF2B5EF4-FFF2-40B4-BE49-F238E27FC236}">
                <a16:creationId xmlns:a16="http://schemas.microsoft.com/office/drawing/2014/main" id="{BB6445F6-6141-4CA8-8C05-8FF2CAB1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00" y="41275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核心：如何进行管理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ounded Rectangular Callout 105">
            <a:extLst>
              <a:ext uri="{FF2B5EF4-FFF2-40B4-BE49-F238E27FC236}">
                <a16:creationId xmlns:a16="http://schemas.microsoft.com/office/drawing/2014/main" id="{CA376609-C7DF-4FBD-A1A1-6D4E06382F9B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67" name="Rounded Rectangular Callout 119">
            <a:extLst>
              <a:ext uri="{FF2B5EF4-FFF2-40B4-BE49-F238E27FC236}">
                <a16:creationId xmlns:a16="http://schemas.microsoft.com/office/drawing/2014/main" id="{C1AAF84E-E9EB-4ABF-BF42-6212B8DC2F5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68" name="Rounded Rectangular Callout 120">
            <a:extLst>
              <a:ext uri="{FF2B5EF4-FFF2-40B4-BE49-F238E27FC236}">
                <a16:creationId xmlns:a16="http://schemas.microsoft.com/office/drawing/2014/main" id="{7A14A650-A426-4075-8CDA-BB43C9110D4C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69" name="Rounded Rectangular Callout 121">
            <a:extLst>
              <a:ext uri="{FF2B5EF4-FFF2-40B4-BE49-F238E27FC236}">
                <a16:creationId xmlns:a16="http://schemas.microsoft.com/office/drawing/2014/main" id="{A073C33E-04FC-4BCD-9D70-3B9E929E298D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70" name="Rounded Rectangular Callout 123">
            <a:extLst>
              <a:ext uri="{FF2B5EF4-FFF2-40B4-BE49-F238E27FC236}">
                <a16:creationId xmlns:a16="http://schemas.microsoft.com/office/drawing/2014/main" id="{25ACDB62-2B75-4415-82D1-AC7DA1B048AA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71" name="Rounded Rectangular Callout 124">
            <a:extLst>
              <a:ext uri="{FF2B5EF4-FFF2-40B4-BE49-F238E27FC236}">
                <a16:creationId xmlns:a16="http://schemas.microsoft.com/office/drawing/2014/main" id="{332C8657-981A-4B17-8320-DD51F3B23DCD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5072" name="组合 72">
            <a:extLst>
              <a:ext uri="{FF2B5EF4-FFF2-40B4-BE49-F238E27FC236}">
                <a16:creationId xmlns:a16="http://schemas.microsoft.com/office/drawing/2014/main" id="{C720573F-3506-4016-953F-00E3AC605BD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5077" name="图片 70">
              <a:extLst>
                <a:ext uri="{FF2B5EF4-FFF2-40B4-BE49-F238E27FC236}">
                  <a16:creationId xmlns:a16="http://schemas.microsoft.com/office/drawing/2014/main" id="{72AE2352-578C-49B8-AAD7-417B800F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8" name="图片 71">
              <a:extLst>
                <a:ext uri="{FF2B5EF4-FFF2-40B4-BE49-F238E27FC236}">
                  <a16:creationId xmlns:a16="http://schemas.microsoft.com/office/drawing/2014/main" id="{9925A14E-3046-4E3E-84D2-3095A95A4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75" name="矩形 10">
            <a:extLst>
              <a:ext uri="{FF2B5EF4-FFF2-40B4-BE49-F238E27FC236}">
                <a16:creationId xmlns:a16="http://schemas.microsoft.com/office/drawing/2014/main" id="{A21428BD-2A74-4796-83FD-3DE3F326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79450"/>
            <a:ext cx="4679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文件管理的真谛</a:t>
            </a:r>
            <a:endParaRPr lang="zh-CN" altLang="en-US" sz="32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225F9-2689-472D-A0E4-259E4FF9DE30}"/>
              </a:ext>
            </a:extLst>
          </p:cNvPr>
          <p:cNvSpPr txBox="1"/>
          <p:nvPr/>
        </p:nvSpPr>
        <p:spPr>
          <a:xfrm>
            <a:off x="2311400" y="1869036"/>
            <a:ext cx="8485188" cy="22283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285750" defTabSz="457200">
              <a:defRPr/>
            </a:pP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 科学地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分类</a:t>
            </a:r>
            <a:r>
              <a:rPr lang="zh-CN" altLang="en-US" sz="28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 </a:t>
            </a:r>
            <a:endParaRPr lang="en-US" altLang="zh-CN" sz="28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  <a:sym typeface="Calibri" pitchFamily="34" charset="0"/>
            </a:endParaRPr>
          </a:p>
          <a:p>
            <a:pPr marL="285750" indent="285750"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itchFamily="2" charset="2"/>
              <a:buChar char="§"/>
              <a:defRPr/>
            </a:pPr>
            <a:endParaRPr lang="en-US" altLang="zh-CN" sz="28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  <a:sym typeface="Calibri" pitchFamily="34" charset="0"/>
            </a:endParaRPr>
          </a:p>
          <a:p>
            <a:pPr marL="285750" indent="285750"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 合理的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保存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组合 72">
            <a:extLst>
              <a:ext uri="{FF2B5EF4-FFF2-40B4-BE49-F238E27FC236}">
                <a16:creationId xmlns:a16="http://schemas.microsoft.com/office/drawing/2014/main" id="{9E1C21AB-3215-4A9D-BADA-D64A4A6D741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6106" name="图片 70">
              <a:extLst>
                <a:ext uri="{FF2B5EF4-FFF2-40B4-BE49-F238E27FC236}">
                  <a16:creationId xmlns:a16="http://schemas.microsoft.com/office/drawing/2014/main" id="{5B8E1FC2-ED4D-4BCD-B7E4-B8A5A234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7" name="图片 71">
              <a:extLst>
                <a:ext uri="{FF2B5EF4-FFF2-40B4-BE49-F238E27FC236}">
                  <a16:creationId xmlns:a16="http://schemas.microsoft.com/office/drawing/2014/main" id="{444F5760-895A-4DBE-8EF2-41E0F9E41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矩形 50">
            <a:extLst>
              <a:ext uri="{FF2B5EF4-FFF2-40B4-BE49-F238E27FC236}">
                <a16:creationId xmlns:a16="http://schemas.microsoft.com/office/drawing/2014/main" id="{91FD4251-18D0-4399-A394-A529B3EA7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714375"/>
            <a:ext cx="8650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特别需要注意的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位置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9D523F98-A473-4A61-BB1E-7675C744AE1A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1960563"/>
            <a:ext cx="2800350" cy="2089150"/>
            <a:chOff x="0" y="0"/>
            <a:chExt cx="2800310" cy="2088231"/>
          </a:xfrm>
        </p:grpSpPr>
        <p:grpSp>
          <p:nvGrpSpPr>
            <p:cNvPr id="46102" name="Group 12">
              <a:extLst>
                <a:ext uri="{FF2B5EF4-FFF2-40B4-BE49-F238E27FC236}">
                  <a16:creationId xmlns:a16="http://schemas.microsoft.com/office/drawing/2014/main" id="{7FA038F5-B4A9-421C-8065-52A6C57C5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104" name="椭圆形标注 13">
                <a:extLst>
                  <a:ext uri="{FF2B5EF4-FFF2-40B4-BE49-F238E27FC236}">
                    <a16:creationId xmlns:a16="http://schemas.microsoft.com/office/drawing/2014/main" id="{A1609945-7F93-483A-A282-4BE9E464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05" name="椭圆形标注 14">
                <a:extLst>
                  <a:ext uri="{FF2B5EF4-FFF2-40B4-BE49-F238E27FC236}">
                    <a16:creationId xmlns:a16="http://schemas.microsoft.com/office/drawing/2014/main" id="{3E1A5F1A-6912-43E7-BA2B-4C39B47B1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49" y="86770"/>
                <a:ext cx="2592350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BADFBB1E-1714-4455-B81C-AF395C3E6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33" y="449064"/>
              <a:ext cx="2244693" cy="12916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Mistral" pitchFamily="66" charset="0"/>
                  <a:ea typeface="微软雅黑" pitchFamily="34" charset="-122"/>
                </a:rPr>
                <a:t>我的文档</a:t>
              </a:r>
              <a:endParaRPr lang="en-US" altLang="zh-CN" sz="2400" b="1" dirty="0">
                <a:solidFill>
                  <a:srgbClr val="FF0000"/>
                </a:solidFill>
                <a:latin typeface="Mistral" pitchFamily="66" charset="0"/>
                <a:ea typeface="微软雅黑" pitchFamily="34" charset="-122"/>
              </a:endParaRPr>
            </a:p>
            <a:p>
              <a:pPr algn="ctr" eaLnBrk="1" hangingPunct="1"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+mn-ea"/>
                  <a:ea typeface="+mn-ea"/>
                </a:rPr>
                <a:t>MyDocument</a:t>
              </a:r>
              <a:endParaRPr lang="en-US" altLang="zh-CN" sz="240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2000" b="1" dirty="0">
                  <a:latin typeface="Mistral" pitchFamily="66" charset="0"/>
                  <a:ea typeface="微软雅黑" pitchFamily="34" charset="-122"/>
                </a:rPr>
                <a:t>有木有？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3215A43C-69D4-47B9-92DD-76D74F8F32CC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2033588"/>
            <a:ext cx="2835275" cy="2087562"/>
            <a:chOff x="0" y="0"/>
            <a:chExt cx="2835274" cy="2088231"/>
          </a:xfrm>
        </p:grpSpPr>
        <p:grpSp>
          <p:nvGrpSpPr>
            <p:cNvPr id="46098" name="Group 17">
              <a:extLst>
                <a:ext uri="{FF2B5EF4-FFF2-40B4-BE49-F238E27FC236}">
                  <a16:creationId xmlns:a16="http://schemas.microsoft.com/office/drawing/2014/main" id="{C611E2C5-25D0-485F-9F27-C6A227FBD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100" name="椭圆形标注 17">
                <a:extLst>
                  <a:ext uri="{FF2B5EF4-FFF2-40B4-BE49-F238E27FC236}">
                    <a16:creationId xmlns:a16="http://schemas.microsoft.com/office/drawing/2014/main" id="{673216EB-9457-4F51-B816-489F16A70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49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01" name="椭圆形标注 18">
                <a:extLst>
                  <a:ext uri="{FF2B5EF4-FFF2-40B4-BE49-F238E27FC236}">
                    <a16:creationId xmlns:a16="http://schemas.microsoft.com/office/drawing/2014/main" id="{DC326958-CCD0-4690-8D27-4350F935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2" y="72282"/>
                <a:ext cx="2592350" cy="1999248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099" name="TextBox 19">
              <a:extLst>
                <a:ext uri="{FF2B5EF4-FFF2-40B4-BE49-F238E27FC236}">
                  <a16:creationId xmlns:a16="http://schemas.microsoft.com/office/drawing/2014/main" id="{EBFF10B5-FCEE-421A-A971-A60E364DF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75" y="512926"/>
              <a:ext cx="2565399" cy="113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Mistral" panose="03090702030407020403" pitchFamily="66" charset="0"/>
                  <a:ea typeface="微软雅黑" panose="020B0503020204020204" pitchFamily="34" charset="-122"/>
                </a:rPr>
                <a:t>系统中用户的文件夹</a:t>
              </a:r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</a:rPr>
                <a:t>X:Documen-tsandSettings**</a:t>
              </a:r>
              <a:endParaRPr lang="zh-CN" altLang="en-US" sz="2000" b="1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AD69BE46-82AE-4749-A47C-ED578787E4EB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3444875"/>
            <a:ext cx="2800350" cy="2089150"/>
            <a:chOff x="0" y="0"/>
            <a:chExt cx="2800310" cy="2088231"/>
          </a:xfrm>
        </p:grpSpPr>
        <p:grpSp>
          <p:nvGrpSpPr>
            <p:cNvPr id="46094" name="Group 22">
              <a:extLst>
                <a:ext uri="{FF2B5EF4-FFF2-40B4-BE49-F238E27FC236}">
                  <a16:creationId xmlns:a16="http://schemas.microsoft.com/office/drawing/2014/main" id="{7D509D5B-C3DF-4246-96ED-DB3B929B2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096" name="椭圆形标注 21">
                <a:extLst>
                  <a:ext uri="{FF2B5EF4-FFF2-40B4-BE49-F238E27FC236}">
                    <a16:creationId xmlns:a16="http://schemas.microsoft.com/office/drawing/2014/main" id="{A4954016-527E-4139-BC5D-D22F520D0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97" name="椭圆形标注 22">
                <a:extLst>
                  <a:ext uri="{FF2B5EF4-FFF2-40B4-BE49-F238E27FC236}">
                    <a16:creationId xmlns:a16="http://schemas.microsoft.com/office/drawing/2014/main" id="{EF51D006-C95F-4635-BD45-DA382225F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1" y="72227"/>
                <a:ext cx="2592351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095" name="TextBox 23">
              <a:extLst>
                <a:ext uri="{FF2B5EF4-FFF2-40B4-BE49-F238E27FC236}">
                  <a16:creationId xmlns:a16="http://schemas.microsoft.com/office/drawing/2014/main" id="{7A1A6EDE-D71C-41F2-9FB7-9A2D7264A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33" y="647415"/>
              <a:ext cx="2087532" cy="1239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Mistral" panose="03090702030407020403" pitchFamily="66" charset="0"/>
                  <a:ea typeface="微软雅黑" panose="020B0503020204020204" pitchFamily="34" charset="-122"/>
                </a:rPr>
                <a:t>个人下载目录</a:t>
              </a:r>
              <a:endParaRPr lang="en-US" altLang="zh-CN" sz="2400" b="1">
                <a:solidFill>
                  <a:srgbClr val="FF0000"/>
                </a:solidFill>
                <a:latin typeface="Mistral" panose="03090702030407020403" pitchFamily="66" charset="0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anose="020F0502020204030204" pitchFamily="34" charset="0"/>
                </a:rPr>
                <a:t>X:Downloads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2000" b="1">
                  <a:latin typeface="Calibri" panose="020F0502020204030204" pitchFamily="34" charset="0"/>
                </a:rPr>
                <a:t>有木有？</a:t>
              </a:r>
              <a:endParaRPr lang="en-US" altLang="zh-CN" sz="20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582EB02A-18A9-42F5-B498-CA7F988DD45E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3400425"/>
            <a:ext cx="2943225" cy="2201863"/>
            <a:chOff x="0" y="0"/>
            <a:chExt cx="2800310" cy="2088231"/>
          </a:xfrm>
        </p:grpSpPr>
        <p:grpSp>
          <p:nvGrpSpPr>
            <p:cNvPr id="46090" name="Group 7">
              <a:extLst>
                <a:ext uri="{FF2B5EF4-FFF2-40B4-BE49-F238E27FC236}">
                  <a16:creationId xmlns:a16="http://schemas.microsoft.com/office/drawing/2014/main" id="{07A06372-6F02-4760-86E0-66BB50ECD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092" name="椭圆形标注 7">
                <a:extLst>
                  <a:ext uri="{FF2B5EF4-FFF2-40B4-BE49-F238E27FC236}">
                    <a16:creationId xmlns:a16="http://schemas.microsoft.com/office/drawing/2014/main" id="{CF01EC06-E9CF-4D72-9983-30A0DC05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93" name="椭圆形标注 9">
                <a:extLst>
                  <a:ext uri="{FF2B5EF4-FFF2-40B4-BE49-F238E27FC236}">
                    <a16:creationId xmlns:a16="http://schemas.microsoft.com/office/drawing/2014/main" id="{9D81E491-06E0-40C3-BDE7-54E314E0E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1" y="72227"/>
                <a:ext cx="2592351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091" name="TextBox 10">
              <a:extLst>
                <a:ext uri="{FF2B5EF4-FFF2-40B4-BE49-F238E27FC236}">
                  <a16:creationId xmlns:a16="http://schemas.microsoft.com/office/drawing/2014/main" id="{F5276950-CBD7-4768-A3C3-E73DD0CCA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32" y="647415"/>
              <a:ext cx="2087533" cy="1225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Mistral" panose="03090702030407020403" pitchFamily="66" charset="0"/>
                  <a:ea typeface="微软雅黑" panose="020B0503020204020204" pitchFamily="34" charset="-122"/>
                </a:rPr>
                <a:t>桌面</a:t>
              </a:r>
              <a:endParaRPr lang="en-US" altLang="zh-CN" sz="2400" b="1">
                <a:solidFill>
                  <a:srgbClr val="FF0000"/>
                </a:solidFill>
                <a:latin typeface="Mistral" panose="03090702030407020403" pitchFamily="66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nstantia" panose="02030602050306030303" pitchFamily="18" charset="0"/>
                  <a:ea typeface="微软雅黑" panose="020B0503020204020204" pitchFamily="34" charset="-122"/>
                </a:rPr>
                <a:t>Desktop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latin typeface="Constantia" panose="02030602050306030303" pitchFamily="18" charset="0"/>
                  <a:ea typeface="微软雅黑" panose="020B0503020204020204" pitchFamily="34" charset="-122"/>
                </a:rPr>
                <a:t>有木有？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ounded Rectangular Callout 106">
            <a:extLst>
              <a:ext uri="{FF2B5EF4-FFF2-40B4-BE49-F238E27FC236}">
                <a16:creationId xmlns:a16="http://schemas.microsoft.com/office/drawing/2014/main" id="{73C7B9D8-F05D-4F1C-B778-260C68B4617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09" name="Oval 107">
            <a:extLst>
              <a:ext uri="{FF2B5EF4-FFF2-40B4-BE49-F238E27FC236}">
                <a16:creationId xmlns:a16="http://schemas.microsoft.com/office/drawing/2014/main" id="{B8A59B7D-6E96-482C-854F-283586991174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0" name="Rounded Rectangular Callout 109">
            <a:extLst>
              <a:ext uri="{FF2B5EF4-FFF2-40B4-BE49-F238E27FC236}">
                <a16:creationId xmlns:a16="http://schemas.microsoft.com/office/drawing/2014/main" id="{46DA0C12-12C7-49EA-9AAB-C2BB8F4560B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1" name="Rounded Rectangular Callout 110">
            <a:extLst>
              <a:ext uri="{FF2B5EF4-FFF2-40B4-BE49-F238E27FC236}">
                <a16:creationId xmlns:a16="http://schemas.microsoft.com/office/drawing/2014/main" id="{4DDA0BCA-AE18-4547-8A38-4922C698ABC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2" name="Rounded Rectangular Callout 113">
            <a:extLst>
              <a:ext uri="{FF2B5EF4-FFF2-40B4-BE49-F238E27FC236}">
                <a16:creationId xmlns:a16="http://schemas.microsoft.com/office/drawing/2014/main" id="{1483B704-DD65-4CD7-A6BB-BCC6E2611C48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3" name="Rounded Rectangular Callout 114">
            <a:extLst>
              <a:ext uri="{FF2B5EF4-FFF2-40B4-BE49-F238E27FC236}">
                <a16:creationId xmlns:a16="http://schemas.microsoft.com/office/drawing/2014/main" id="{475E369D-C720-4E13-8E35-27DB146C5829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4" name="Rounded Rectangular Callout 118">
            <a:extLst>
              <a:ext uri="{FF2B5EF4-FFF2-40B4-BE49-F238E27FC236}">
                <a16:creationId xmlns:a16="http://schemas.microsoft.com/office/drawing/2014/main" id="{CD65D380-9CFF-4E93-BF9B-19E7E6366FC7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7120" name="组合 72">
            <a:extLst>
              <a:ext uri="{FF2B5EF4-FFF2-40B4-BE49-F238E27FC236}">
                <a16:creationId xmlns:a16="http://schemas.microsoft.com/office/drawing/2014/main" id="{7B2F65EA-7B37-47CA-AA56-8C2F4DFCFA7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7124" name="图片 70">
              <a:extLst>
                <a:ext uri="{FF2B5EF4-FFF2-40B4-BE49-F238E27FC236}">
                  <a16:creationId xmlns:a16="http://schemas.microsoft.com/office/drawing/2014/main" id="{855FBF4D-3F30-41E5-98FE-1DBDDF83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5" name="图片 71">
              <a:extLst>
                <a:ext uri="{FF2B5EF4-FFF2-40B4-BE49-F238E27FC236}">
                  <a16:creationId xmlns:a16="http://schemas.microsoft.com/office/drawing/2014/main" id="{DE30E73D-F154-48EE-91B1-95D37368D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76BEAD1E-FBFB-46C9-A61E-7541528A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进行文件管理的目的</a:t>
            </a:r>
          </a:p>
        </p:txBody>
      </p:sp>
      <p:sp>
        <p:nvSpPr>
          <p:cNvPr id="47122" name="TextBox 19">
            <a:extLst>
              <a:ext uri="{FF2B5EF4-FFF2-40B4-BE49-F238E27FC236}">
                <a16:creationId xmlns:a16="http://schemas.microsoft.com/office/drawing/2014/main" id="{84E4BB8B-465D-4480-9882-9E989582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85" y="2050861"/>
            <a:ext cx="6196012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查找</a:t>
            </a:r>
            <a:endParaRPr lang="zh-CN" altLang="zh-CN" sz="2400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空间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安全</a:t>
            </a:r>
            <a:endParaRPr lang="zh-CN" altLang="zh-CN" sz="2400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便利性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7123" name="图片 2">
            <a:extLst>
              <a:ext uri="{FF2B5EF4-FFF2-40B4-BE49-F238E27FC236}">
                <a16:creationId xmlns:a16="http://schemas.microsoft.com/office/drawing/2014/main" id="{C51DA151-17BF-44DB-BCF6-BE9826A6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844675"/>
            <a:ext cx="70993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0">
            <a:extLst>
              <a:ext uri="{FF2B5EF4-FFF2-40B4-BE49-F238E27FC236}">
                <a16:creationId xmlns:a16="http://schemas.microsoft.com/office/drawing/2014/main" id="{D2BE80A1-054D-4046-B7E8-358ED473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1" name="Rounded Rectangular Callout 105">
            <a:extLst>
              <a:ext uri="{FF2B5EF4-FFF2-40B4-BE49-F238E27FC236}">
                <a16:creationId xmlns:a16="http://schemas.microsoft.com/office/drawing/2014/main" id="{760A2344-2C63-4F9B-9882-BB68993A0E49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2" name="Rounded Rectangular Callout 106">
            <a:extLst>
              <a:ext uri="{FF2B5EF4-FFF2-40B4-BE49-F238E27FC236}">
                <a16:creationId xmlns:a16="http://schemas.microsoft.com/office/drawing/2014/main" id="{E867722B-AC8E-4C00-8803-A76B19800BA6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3" name="Oval 107">
            <a:extLst>
              <a:ext uri="{FF2B5EF4-FFF2-40B4-BE49-F238E27FC236}">
                <a16:creationId xmlns:a16="http://schemas.microsoft.com/office/drawing/2014/main" id="{B048921D-04BC-4D85-8D38-781E38D5C8C1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4" name="Rounded Rectangular Callout 109">
            <a:extLst>
              <a:ext uri="{FF2B5EF4-FFF2-40B4-BE49-F238E27FC236}">
                <a16:creationId xmlns:a16="http://schemas.microsoft.com/office/drawing/2014/main" id="{333E565C-4322-4269-A794-8C9ED321ECDA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5" name="Rounded Rectangular Callout 110">
            <a:extLst>
              <a:ext uri="{FF2B5EF4-FFF2-40B4-BE49-F238E27FC236}">
                <a16:creationId xmlns:a16="http://schemas.microsoft.com/office/drawing/2014/main" id="{06C54BAC-4A52-412B-969A-0DEAB8B3270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6" name="Rounded Rectangular Callout 113">
            <a:extLst>
              <a:ext uri="{FF2B5EF4-FFF2-40B4-BE49-F238E27FC236}">
                <a16:creationId xmlns:a16="http://schemas.microsoft.com/office/drawing/2014/main" id="{FBEF87D9-9552-4C32-8736-9D83106825DC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7" name="Rounded Rectangular Callout 114">
            <a:extLst>
              <a:ext uri="{FF2B5EF4-FFF2-40B4-BE49-F238E27FC236}">
                <a16:creationId xmlns:a16="http://schemas.microsoft.com/office/drawing/2014/main" id="{86FD4F48-4526-4176-8E5E-09DB0E09B77F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8" name="Rounded Rectangular Callout 118">
            <a:extLst>
              <a:ext uri="{FF2B5EF4-FFF2-40B4-BE49-F238E27FC236}">
                <a16:creationId xmlns:a16="http://schemas.microsoft.com/office/drawing/2014/main" id="{4A65D128-C1AE-4DF5-8AD4-75EA74138C21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9" name="Rounded Rectangular Callout 119">
            <a:extLst>
              <a:ext uri="{FF2B5EF4-FFF2-40B4-BE49-F238E27FC236}">
                <a16:creationId xmlns:a16="http://schemas.microsoft.com/office/drawing/2014/main" id="{3492FD82-454B-4E79-8DCA-07EB867CB70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0" name="Rounded Rectangular Callout 120">
            <a:extLst>
              <a:ext uri="{FF2B5EF4-FFF2-40B4-BE49-F238E27FC236}">
                <a16:creationId xmlns:a16="http://schemas.microsoft.com/office/drawing/2014/main" id="{0FCBED23-83F6-4E4A-A7E2-A653B58077A7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1" name="Rounded Rectangular Callout 121">
            <a:extLst>
              <a:ext uri="{FF2B5EF4-FFF2-40B4-BE49-F238E27FC236}">
                <a16:creationId xmlns:a16="http://schemas.microsoft.com/office/drawing/2014/main" id="{7182870E-3DEB-4FAD-BAA4-42FAADC536D2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2" name="Rounded Rectangular Callout 123">
            <a:extLst>
              <a:ext uri="{FF2B5EF4-FFF2-40B4-BE49-F238E27FC236}">
                <a16:creationId xmlns:a16="http://schemas.microsoft.com/office/drawing/2014/main" id="{5CC9BCE7-B5E1-433B-A877-F6E031639DA9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3" name="Rounded Rectangular Callout 124">
            <a:extLst>
              <a:ext uri="{FF2B5EF4-FFF2-40B4-BE49-F238E27FC236}">
                <a16:creationId xmlns:a16="http://schemas.microsoft.com/office/drawing/2014/main" id="{90CA69F3-177A-4DCD-9A34-A22E4E126334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8144" name="组合 72">
            <a:extLst>
              <a:ext uri="{FF2B5EF4-FFF2-40B4-BE49-F238E27FC236}">
                <a16:creationId xmlns:a16="http://schemas.microsoft.com/office/drawing/2014/main" id="{021EB192-1E73-4CAC-8F0F-653FA363ABF5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8147" name="图片 70">
              <a:extLst>
                <a:ext uri="{FF2B5EF4-FFF2-40B4-BE49-F238E27FC236}">
                  <a16:creationId xmlns:a16="http://schemas.microsoft.com/office/drawing/2014/main" id="{187D7791-E617-4E92-B0A4-FAA7B655E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8" name="图片 71">
              <a:extLst>
                <a:ext uri="{FF2B5EF4-FFF2-40B4-BE49-F238E27FC236}">
                  <a16:creationId xmlns:a16="http://schemas.microsoft.com/office/drawing/2014/main" id="{E765BF1A-19D9-40DF-9818-0D0732EF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54B1A550-94BD-43C1-85CD-F2541E43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No1</a:t>
            </a: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：文件的查找</a:t>
            </a:r>
          </a:p>
        </p:txBody>
      </p:sp>
      <p:sp>
        <p:nvSpPr>
          <p:cNvPr id="21" name="云形标注 20">
            <a:extLst>
              <a:ext uri="{FF2B5EF4-FFF2-40B4-BE49-F238E27FC236}">
                <a16:creationId xmlns:a16="http://schemas.microsoft.com/office/drawing/2014/main" id="{8EF9FDD8-8A52-4CB1-ABEB-78FDABBA223B}"/>
              </a:ext>
            </a:extLst>
          </p:cNvPr>
          <p:cNvSpPr/>
          <p:nvPr/>
        </p:nvSpPr>
        <p:spPr>
          <a:xfrm>
            <a:off x="3132138" y="2679700"/>
            <a:ext cx="6053137" cy="1339850"/>
          </a:xfrm>
          <a:prstGeom prst="cloudCallout">
            <a:avLst>
              <a:gd name="adj1" fmla="val -45120"/>
              <a:gd name="adj2" fmla="val -13598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>
                <a:solidFill>
                  <a:schemeClr val="bg1"/>
                </a:solidFill>
                <a:ea typeface="宋体" pitchFamily="2" charset="-122"/>
              </a:rPr>
              <a:t>通过什么去查找？</a:t>
            </a:r>
          </a:p>
        </p:txBody>
      </p:sp>
    </p:spTree>
  </p:cSld>
  <p:clrMapOvr>
    <a:masterClrMapping/>
  </p:clrMapOvr>
  <p:transition>
    <p:push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0">
            <a:extLst>
              <a:ext uri="{FF2B5EF4-FFF2-40B4-BE49-F238E27FC236}">
                <a16:creationId xmlns:a16="http://schemas.microsoft.com/office/drawing/2014/main" id="{DB995C96-E20A-4DAA-9179-1C88CF4A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5" name="Rounded Rectangular Callout 105">
            <a:extLst>
              <a:ext uri="{FF2B5EF4-FFF2-40B4-BE49-F238E27FC236}">
                <a16:creationId xmlns:a16="http://schemas.microsoft.com/office/drawing/2014/main" id="{CB712FC3-E147-435E-934C-3C9090F2425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6" name="Rounded Rectangular Callout 106">
            <a:extLst>
              <a:ext uri="{FF2B5EF4-FFF2-40B4-BE49-F238E27FC236}">
                <a16:creationId xmlns:a16="http://schemas.microsoft.com/office/drawing/2014/main" id="{CBD0B223-0878-44A5-84B1-D37646A3C29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7" name="Oval 107">
            <a:extLst>
              <a:ext uri="{FF2B5EF4-FFF2-40B4-BE49-F238E27FC236}">
                <a16:creationId xmlns:a16="http://schemas.microsoft.com/office/drawing/2014/main" id="{016F53DE-D00E-4079-8F46-84EBA4F61F93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8" name="Rounded Rectangular Callout 109">
            <a:extLst>
              <a:ext uri="{FF2B5EF4-FFF2-40B4-BE49-F238E27FC236}">
                <a16:creationId xmlns:a16="http://schemas.microsoft.com/office/drawing/2014/main" id="{8D760B05-57BE-4372-961A-6F8342360BF3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9" name="Rounded Rectangular Callout 110">
            <a:extLst>
              <a:ext uri="{FF2B5EF4-FFF2-40B4-BE49-F238E27FC236}">
                <a16:creationId xmlns:a16="http://schemas.microsoft.com/office/drawing/2014/main" id="{A3A198AD-B1DE-45B4-BE1E-18F7490DD85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0" name="Rounded Rectangular Callout 113">
            <a:extLst>
              <a:ext uri="{FF2B5EF4-FFF2-40B4-BE49-F238E27FC236}">
                <a16:creationId xmlns:a16="http://schemas.microsoft.com/office/drawing/2014/main" id="{9150E4AE-DC2B-403E-AF02-7BFB83E46577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1" name="Rounded Rectangular Callout 114">
            <a:extLst>
              <a:ext uri="{FF2B5EF4-FFF2-40B4-BE49-F238E27FC236}">
                <a16:creationId xmlns:a16="http://schemas.microsoft.com/office/drawing/2014/main" id="{2C51E2C3-1061-4670-9893-EC2EE99F3852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2" name="Rounded Rectangular Callout 118">
            <a:extLst>
              <a:ext uri="{FF2B5EF4-FFF2-40B4-BE49-F238E27FC236}">
                <a16:creationId xmlns:a16="http://schemas.microsoft.com/office/drawing/2014/main" id="{BECAC3BF-A001-41D5-866F-052F914332FD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3" name="Rounded Rectangular Callout 119">
            <a:extLst>
              <a:ext uri="{FF2B5EF4-FFF2-40B4-BE49-F238E27FC236}">
                <a16:creationId xmlns:a16="http://schemas.microsoft.com/office/drawing/2014/main" id="{184DB0C7-147E-430E-BF75-6D606544C32E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4" name="Rounded Rectangular Callout 120">
            <a:extLst>
              <a:ext uri="{FF2B5EF4-FFF2-40B4-BE49-F238E27FC236}">
                <a16:creationId xmlns:a16="http://schemas.microsoft.com/office/drawing/2014/main" id="{CAF3893A-1669-4B2D-9E67-EAA98AA91D6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5" name="Rounded Rectangular Callout 121">
            <a:extLst>
              <a:ext uri="{FF2B5EF4-FFF2-40B4-BE49-F238E27FC236}">
                <a16:creationId xmlns:a16="http://schemas.microsoft.com/office/drawing/2014/main" id="{5C6397A0-260D-4E79-AC21-720B6D9C9C87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6" name="Rounded Rectangular Callout 123">
            <a:extLst>
              <a:ext uri="{FF2B5EF4-FFF2-40B4-BE49-F238E27FC236}">
                <a16:creationId xmlns:a16="http://schemas.microsoft.com/office/drawing/2014/main" id="{0C56A28C-A1BC-439A-9564-6F74E9A4D3E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7" name="Rounded Rectangular Callout 124">
            <a:extLst>
              <a:ext uri="{FF2B5EF4-FFF2-40B4-BE49-F238E27FC236}">
                <a16:creationId xmlns:a16="http://schemas.microsoft.com/office/drawing/2014/main" id="{D0520903-C5FB-4EF7-A8E4-1A7B31DB2105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9168" name="组合 72">
            <a:extLst>
              <a:ext uri="{FF2B5EF4-FFF2-40B4-BE49-F238E27FC236}">
                <a16:creationId xmlns:a16="http://schemas.microsoft.com/office/drawing/2014/main" id="{E4AC0C60-FF33-4E68-9F90-E6AB9E3D02C3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9173" name="图片 70">
              <a:extLst>
                <a:ext uri="{FF2B5EF4-FFF2-40B4-BE49-F238E27FC236}">
                  <a16:creationId xmlns:a16="http://schemas.microsoft.com/office/drawing/2014/main" id="{F7802DF2-3A4B-4066-9DD5-0199A91AD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74" name="图片 71">
              <a:extLst>
                <a:ext uri="{FF2B5EF4-FFF2-40B4-BE49-F238E27FC236}">
                  <a16:creationId xmlns:a16="http://schemas.microsoft.com/office/drawing/2014/main" id="{E1132DCB-9DCD-4C3E-A189-BC66D7C14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1" name="标题 19">
            <a:extLst>
              <a:ext uri="{FF2B5EF4-FFF2-40B4-BE49-F238E27FC236}">
                <a16:creationId xmlns:a16="http://schemas.microsoft.com/office/drawing/2014/main" id="{4BE31620-4166-4133-B774-0E3B784A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文件的查找条件</a:t>
            </a:r>
          </a:p>
        </p:txBody>
      </p:sp>
      <p:sp>
        <p:nvSpPr>
          <p:cNvPr id="49170" name="TextBox 19">
            <a:extLst>
              <a:ext uri="{FF2B5EF4-FFF2-40B4-BE49-F238E27FC236}">
                <a16:creationId xmlns:a16="http://schemas.microsoft.com/office/drawing/2014/main" id="{84BF2410-769B-4565-BCAA-04721943B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779588"/>
            <a:ext cx="61960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文件的分类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文件的命名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文件的创建日期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圆角矩形标注 20">
            <a:extLst>
              <a:ext uri="{FF2B5EF4-FFF2-40B4-BE49-F238E27FC236}">
                <a16:creationId xmlns:a16="http://schemas.microsoft.com/office/drawing/2014/main" id="{238CD5DE-A9D2-49B9-AB59-F9DCDA075D93}"/>
              </a:ext>
            </a:extLst>
          </p:cNvPr>
          <p:cNvSpPr/>
          <p:nvPr/>
        </p:nvSpPr>
        <p:spPr>
          <a:xfrm>
            <a:off x="5249863" y="1812925"/>
            <a:ext cx="3294062" cy="1403350"/>
          </a:xfrm>
          <a:prstGeom prst="wedgeRoundRectCallout">
            <a:avLst>
              <a:gd name="adj1" fmla="val -105160"/>
              <a:gd name="adj2" fmla="val -233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文件的后缀名以及文件的格式</a:t>
            </a:r>
          </a:p>
        </p:txBody>
      </p:sp>
      <p:sp>
        <p:nvSpPr>
          <p:cNvPr id="22" name="圆角矩形标注 21">
            <a:extLst>
              <a:ext uri="{FF2B5EF4-FFF2-40B4-BE49-F238E27FC236}">
                <a16:creationId xmlns:a16="http://schemas.microsoft.com/office/drawing/2014/main" id="{5A7D8201-3CA8-4FFF-A631-B99814F1A087}"/>
              </a:ext>
            </a:extLst>
          </p:cNvPr>
          <p:cNvSpPr/>
          <p:nvPr/>
        </p:nvSpPr>
        <p:spPr>
          <a:xfrm>
            <a:off x="5346700" y="3843338"/>
            <a:ext cx="2222500" cy="709612"/>
          </a:xfrm>
          <a:prstGeom prst="wedgeRoundRectCallout">
            <a:avLst>
              <a:gd name="adj1" fmla="val -129773"/>
              <a:gd name="adj2" fmla="val -85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命名规范</a:t>
            </a:r>
          </a:p>
        </p:txBody>
      </p:sp>
    </p:spTree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>
            <a:extLst>
              <a:ext uri="{FF2B5EF4-FFF2-40B4-BE49-F238E27FC236}">
                <a16:creationId xmlns:a16="http://schemas.microsoft.com/office/drawing/2014/main" id="{C714A378-80D6-40C8-9196-D4297B8C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7411" name="组合 72">
            <a:extLst>
              <a:ext uri="{FF2B5EF4-FFF2-40B4-BE49-F238E27FC236}">
                <a16:creationId xmlns:a16="http://schemas.microsoft.com/office/drawing/2014/main" id="{BEF5F370-8DB5-4A77-A5A0-F427C6D9650A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7435" name="图片 70">
              <a:extLst>
                <a:ext uri="{FF2B5EF4-FFF2-40B4-BE49-F238E27FC236}">
                  <a16:creationId xmlns:a16="http://schemas.microsoft.com/office/drawing/2014/main" id="{C62E14D7-992C-4B02-86C6-E5B23310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图片 71">
              <a:extLst>
                <a:ext uri="{FF2B5EF4-FFF2-40B4-BE49-F238E27FC236}">
                  <a16:creationId xmlns:a16="http://schemas.microsoft.com/office/drawing/2014/main" id="{9F697C44-63A5-4FB7-BDAF-E4B00E312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标题 19">
            <a:extLst>
              <a:ext uri="{FF2B5EF4-FFF2-40B4-BE49-F238E27FC236}">
                <a16:creationId xmlns:a16="http://schemas.microsoft.com/office/drawing/2014/main" id="{A0807C53-62F5-4729-A608-3CDC55E1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38100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文件的三要素</a:t>
            </a:r>
          </a:p>
        </p:txBody>
      </p:sp>
      <p:grpSp>
        <p:nvGrpSpPr>
          <p:cNvPr id="17413" name="组合 42">
            <a:extLst>
              <a:ext uri="{FF2B5EF4-FFF2-40B4-BE49-F238E27FC236}">
                <a16:creationId xmlns:a16="http://schemas.microsoft.com/office/drawing/2014/main" id="{0424BC5A-E85A-4471-B972-4B3139D03A3F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2633663"/>
            <a:ext cx="8921750" cy="2852737"/>
            <a:chOff x="1292494" y="2375791"/>
            <a:chExt cx="7740368" cy="3204388"/>
          </a:xfrm>
        </p:grpSpPr>
        <p:grpSp>
          <p:nvGrpSpPr>
            <p:cNvPr id="17419" name="Freeform 6">
              <a:extLst>
                <a:ext uri="{FF2B5EF4-FFF2-40B4-BE49-F238E27FC236}">
                  <a16:creationId xmlns:a16="http://schemas.microsoft.com/office/drawing/2014/main" id="{733BAE94-B319-4B05-AD52-6AE41B87F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317" y="2375791"/>
              <a:ext cx="3927545" cy="2166902"/>
              <a:chOff x="4614672" y="1133856"/>
              <a:chExt cx="3547872" cy="2011680"/>
            </a:xfrm>
          </p:grpSpPr>
          <p:pic>
            <p:nvPicPr>
              <p:cNvPr id="17433" name="Freeform 6">
                <a:extLst>
                  <a:ext uri="{FF2B5EF4-FFF2-40B4-BE49-F238E27FC236}">
                    <a16:creationId xmlns:a16="http://schemas.microsoft.com/office/drawing/2014/main" id="{502A673B-849B-447A-8EB8-5E6484287B7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672" y="1133856"/>
                <a:ext cx="3547872" cy="201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4" name="Text Box 14">
                <a:extLst>
                  <a:ext uri="{FF2B5EF4-FFF2-40B4-BE49-F238E27FC236}">
                    <a16:creationId xmlns:a16="http://schemas.microsoft.com/office/drawing/2014/main" id="{E1AFACB2-2662-4608-B3F4-A2C1A05C3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3043" y="1168400"/>
                <a:ext cx="3432576" cy="1903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420" name="Text Box 17">
              <a:extLst>
                <a:ext uri="{FF2B5EF4-FFF2-40B4-BE49-F238E27FC236}">
                  <a16:creationId xmlns:a16="http://schemas.microsoft.com/office/drawing/2014/main" id="{6999E97A-7BC7-4F3B-B48C-BEF509FC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934" y="2787501"/>
              <a:ext cx="3838022" cy="167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21" name="Freeform 15">
              <a:extLst>
                <a:ext uri="{FF2B5EF4-FFF2-40B4-BE49-F238E27FC236}">
                  <a16:creationId xmlns:a16="http://schemas.microsoft.com/office/drawing/2014/main" id="{F9E53725-072E-4F72-9F23-55B9267BD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494" y="2375791"/>
              <a:ext cx="3941042" cy="2166902"/>
              <a:chOff x="1170432" y="1133856"/>
              <a:chExt cx="3560064" cy="2011680"/>
            </a:xfrm>
          </p:grpSpPr>
          <p:pic>
            <p:nvPicPr>
              <p:cNvPr id="17431" name="Freeform 15">
                <a:extLst>
                  <a:ext uri="{FF2B5EF4-FFF2-40B4-BE49-F238E27FC236}">
                    <a16:creationId xmlns:a16="http://schemas.microsoft.com/office/drawing/2014/main" id="{95A48DD3-2F88-4C8A-9F73-79395087F93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0432" y="1133856"/>
                <a:ext cx="3560064" cy="201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2" name="Text Box 20">
                <a:extLst>
                  <a:ext uri="{FF2B5EF4-FFF2-40B4-BE49-F238E27FC236}">
                    <a16:creationId xmlns:a16="http://schemas.microsoft.com/office/drawing/2014/main" id="{46BE163D-3D75-496D-9A78-0C63E51A8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860" y="1168400"/>
                <a:ext cx="3441183" cy="1903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422" name="Text Box 23">
              <a:extLst>
                <a:ext uri="{FF2B5EF4-FFF2-40B4-BE49-F238E27FC236}">
                  <a16:creationId xmlns:a16="http://schemas.microsoft.com/office/drawing/2014/main" id="{FDDDC940-90FD-4AA2-B13A-76ED7EDFF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150" y="2788680"/>
              <a:ext cx="3842784" cy="16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3" name="Rectangle 5">
              <a:extLst>
                <a:ext uri="{FF2B5EF4-FFF2-40B4-BE49-F238E27FC236}">
                  <a16:creationId xmlns:a16="http://schemas.microsoft.com/office/drawing/2014/main" id="{817CA7E7-E2E4-4350-B50B-D33EC5B3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42" y="2666079"/>
              <a:ext cx="1879186" cy="41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文件存放路径</a:t>
              </a:r>
              <a:endParaRPr lang="en-US" altLang="zh-CN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4" name="Rectangle 7">
              <a:extLst>
                <a:ext uri="{FF2B5EF4-FFF2-40B4-BE49-F238E27FC236}">
                  <a16:creationId xmlns:a16="http://schemas.microsoft.com/office/drawing/2014/main" id="{DE1BBF3E-B698-41B3-8762-BCCBE91C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379" y="2652399"/>
              <a:ext cx="1050287" cy="41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文件类别</a:t>
              </a:r>
              <a:endPara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25" name="Freeform 5">
              <a:extLst>
                <a:ext uri="{FF2B5EF4-FFF2-40B4-BE49-F238E27FC236}">
                  <a16:creationId xmlns:a16="http://schemas.microsoft.com/office/drawing/2014/main" id="{FFBAE901-C9E6-40A5-A0B6-0180711E0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459" y="2375791"/>
              <a:ext cx="3313445" cy="2166902"/>
              <a:chOff x="3157728" y="1133856"/>
              <a:chExt cx="2993136" cy="2011680"/>
            </a:xfrm>
          </p:grpSpPr>
          <p:pic>
            <p:nvPicPr>
              <p:cNvPr id="17429" name="Freeform 5">
                <a:extLst>
                  <a:ext uri="{FF2B5EF4-FFF2-40B4-BE49-F238E27FC236}">
                    <a16:creationId xmlns:a16="http://schemas.microsoft.com/office/drawing/2014/main" id="{E96AC1F4-F8C1-48EA-9057-F01B231CDD3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7728" y="1133856"/>
                <a:ext cx="2993136" cy="201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0" name="Text Box 30">
                <a:extLst>
                  <a:ext uri="{FF2B5EF4-FFF2-40B4-BE49-F238E27FC236}">
                    <a16:creationId xmlns:a16="http://schemas.microsoft.com/office/drawing/2014/main" id="{B6272577-A800-4F3F-9B26-D2484FB2F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668" y="1168400"/>
                <a:ext cx="2881757" cy="1903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7426" name="Group 36">
              <a:extLst>
                <a:ext uri="{FF2B5EF4-FFF2-40B4-BE49-F238E27FC236}">
                  <a16:creationId xmlns:a16="http://schemas.microsoft.com/office/drawing/2014/main" id="{5F81F73B-24AE-45E6-9DB2-323F24C95D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884" y="3242551"/>
              <a:ext cx="3023265" cy="233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Rectangle 6">
              <a:extLst>
                <a:ext uri="{FF2B5EF4-FFF2-40B4-BE49-F238E27FC236}">
                  <a16:creationId xmlns:a16="http://schemas.microsoft.com/office/drawing/2014/main" id="{7C4CF11D-E558-42A0-A270-3F9029256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838" y="2666079"/>
              <a:ext cx="1879186" cy="41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文件保存属性</a:t>
              </a:r>
              <a:endParaRPr lang="en-US" altLang="zh-CN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Rectangle 6">
              <a:extLst>
                <a:ext uri="{FF2B5EF4-FFF2-40B4-BE49-F238E27FC236}">
                  <a16:creationId xmlns:a16="http://schemas.microsoft.com/office/drawing/2014/main" id="{DADE961C-2A77-4AFF-A34E-F95B214C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10" y="4008208"/>
              <a:ext cx="1767330" cy="53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8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电子文件</a:t>
              </a:r>
              <a:endParaRPr lang="en-US" altLang="zh-CN" sz="2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4" name="TextBox 46">
            <a:extLst>
              <a:ext uri="{FF2B5EF4-FFF2-40B4-BE49-F238E27FC236}">
                <a16:creationId xmlns:a16="http://schemas.microsoft.com/office/drawing/2014/main" id="{0C4925DC-6AD5-4FCF-9319-B18E81208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1735138"/>
            <a:ext cx="574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认识电脑上的文件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0">
            <a:extLst>
              <a:ext uri="{FF2B5EF4-FFF2-40B4-BE49-F238E27FC236}">
                <a16:creationId xmlns:a16="http://schemas.microsoft.com/office/drawing/2014/main" id="{AB3DF968-F147-44CC-901A-053E57B6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307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79" name="Rounded Rectangular Callout 105">
            <a:extLst>
              <a:ext uri="{FF2B5EF4-FFF2-40B4-BE49-F238E27FC236}">
                <a16:creationId xmlns:a16="http://schemas.microsoft.com/office/drawing/2014/main" id="{9DD138B5-6DC0-41CF-BC9D-0AD0577FE706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0" name="Rounded Rectangular Callout 106">
            <a:extLst>
              <a:ext uri="{FF2B5EF4-FFF2-40B4-BE49-F238E27FC236}">
                <a16:creationId xmlns:a16="http://schemas.microsoft.com/office/drawing/2014/main" id="{17A5689F-CCA1-40EE-8A9E-0841AAB53363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1" name="Oval 107">
            <a:extLst>
              <a:ext uri="{FF2B5EF4-FFF2-40B4-BE49-F238E27FC236}">
                <a16:creationId xmlns:a16="http://schemas.microsoft.com/office/drawing/2014/main" id="{CE844D59-6905-4BA8-8803-020B2529CF37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2" name="Rounded Rectangular Callout 109">
            <a:extLst>
              <a:ext uri="{FF2B5EF4-FFF2-40B4-BE49-F238E27FC236}">
                <a16:creationId xmlns:a16="http://schemas.microsoft.com/office/drawing/2014/main" id="{BD9D33CC-C9BA-481D-9B3F-AD6BD65CA4C8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3" name="Rounded Rectangular Callout 110">
            <a:extLst>
              <a:ext uri="{FF2B5EF4-FFF2-40B4-BE49-F238E27FC236}">
                <a16:creationId xmlns:a16="http://schemas.microsoft.com/office/drawing/2014/main" id="{D4ABE387-FEEE-44E0-BC55-7E7D40AE6B0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4" name="Rounded Rectangular Callout 113">
            <a:extLst>
              <a:ext uri="{FF2B5EF4-FFF2-40B4-BE49-F238E27FC236}">
                <a16:creationId xmlns:a16="http://schemas.microsoft.com/office/drawing/2014/main" id="{79CDBD09-3B25-4865-A99E-E5734CE27CAA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5" name="Rounded Rectangular Callout 114">
            <a:extLst>
              <a:ext uri="{FF2B5EF4-FFF2-40B4-BE49-F238E27FC236}">
                <a16:creationId xmlns:a16="http://schemas.microsoft.com/office/drawing/2014/main" id="{2C75BDA0-6FBB-474F-A6C1-923ED1A1A1B0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6" name="Rounded Rectangular Callout 118">
            <a:extLst>
              <a:ext uri="{FF2B5EF4-FFF2-40B4-BE49-F238E27FC236}">
                <a16:creationId xmlns:a16="http://schemas.microsoft.com/office/drawing/2014/main" id="{4C44DDD7-2F62-42D2-BD7B-3D100F7218D9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7" name="Rounded Rectangular Callout 119">
            <a:extLst>
              <a:ext uri="{FF2B5EF4-FFF2-40B4-BE49-F238E27FC236}">
                <a16:creationId xmlns:a16="http://schemas.microsoft.com/office/drawing/2014/main" id="{B5AEB3A3-F7CE-4017-BB2A-C641AD96D34B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8" name="Rounded Rectangular Callout 120">
            <a:extLst>
              <a:ext uri="{FF2B5EF4-FFF2-40B4-BE49-F238E27FC236}">
                <a16:creationId xmlns:a16="http://schemas.microsoft.com/office/drawing/2014/main" id="{F9D6E0A5-B0B2-4F77-9868-EECABCCBE35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9" name="Rounded Rectangular Callout 121">
            <a:extLst>
              <a:ext uri="{FF2B5EF4-FFF2-40B4-BE49-F238E27FC236}">
                <a16:creationId xmlns:a16="http://schemas.microsoft.com/office/drawing/2014/main" id="{80ED364C-1A6B-439E-B9E1-3FE2A0B13FA9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90" name="Rounded Rectangular Callout 123">
            <a:extLst>
              <a:ext uri="{FF2B5EF4-FFF2-40B4-BE49-F238E27FC236}">
                <a16:creationId xmlns:a16="http://schemas.microsoft.com/office/drawing/2014/main" id="{9E06B4F9-6AE4-45D4-8C86-50C10754F5D8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91" name="Rounded Rectangular Callout 124">
            <a:extLst>
              <a:ext uri="{FF2B5EF4-FFF2-40B4-BE49-F238E27FC236}">
                <a16:creationId xmlns:a16="http://schemas.microsoft.com/office/drawing/2014/main" id="{46610FD9-0DC2-45CA-8BF7-87E3B09494C4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0192" name="组合 72">
            <a:extLst>
              <a:ext uri="{FF2B5EF4-FFF2-40B4-BE49-F238E27FC236}">
                <a16:creationId xmlns:a16="http://schemas.microsoft.com/office/drawing/2014/main" id="{40372CFC-9461-4331-875A-345F5B32C3B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0196" name="图片 70">
              <a:extLst>
                <a:ext uri="{FF2B5EF4-FFF2-40B4-BE49-F238E27FC236}">
                  <a16:creationId xmlns:a16="http://schemas.microsoft.com/office/drawing/2014/main" id="{19AD6C44-A168-430A-B899-1FC0A81B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7" name="图片 71">
              <a:extLst>
                <a:ext uri="{FF2B5EF4-FFF2-40B4-BE49-F238E27FC236}">
                  <a16:creationId xmlns:a16="http://schemas.microsoft.com/office/drawing/2014/main" id="{384B87AB-1BFE-47B6-826F-08B0ECEA5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49E4D1EC-EF7B-4EC9-9C81-B24C5F30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No2</a:t>
            </a: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：文件空间</a:t>
            </a:r>
          </a:p>
        </p:txBody>
      </p:sp>
      <p:sp>
        <p:nvSpPr>
          <p:cNvPr id="50194" name="TextBox 21">
            <a:extLst>
              <a:ext uri="{FF2B5EF4-FFF2-40B4-BE49-F238E27FC236}">
                <a16:creationId xmlns:a16="http://schemas.microsoft.com/office/drawing/2014/main" id="{C0880268-8025-475C-8F9A-72F45F33E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003425"/>
            <a:ext cx="6053138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文件的压缩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文件解压缩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1C8663D5-A033-45C7-96F7-4DFF2437C693}"/>
              </a:ext>
            </a:extLst>
          </p:cNvPr>
          <p:cNvSpPr/>
          <p:nvPr/>
        </p:nvSpPr>
        <p:spPr>
          <a:xfrm>
            <a:off x="4497388" y="3481388"/>
            <a:ext cx="3452812" cy="1860550"/>
          </a:xfrm>
          <a:prstGeom prst="wedgeRoundRectCallout">
            <a:avLst>
              <a:gd name="adj1" fmla="val -76997"/>
              <a:gd name="adj2" fmla="val -1129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a typeface="宋体" pitchFamily="2" charset="-122"/>
              </a:rPr>
              <a:t>解压缩软件：</a:t>
            </a:r>
            <a:r>
              <a:rPr lang="en-US" altLang="zh-CN" sz="3600" b="1" dirty="0">
                <a:solidFill>
                  <a:schemeClr val="bg1"/>
                </a:solidFill>
                <a:ea typeface="宋体" pitchFamily="2" charset="-122"/>
              </a:rPr>
              <a:t>WinRAR</a:t>
            </a:r>
            <a:r>
              <a:rPr lang="zh-CN" altLang="en-US" sz="3600" b="1" dirty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  <a:ea typeface="宋体" pitchFamily="2" charset="-122"/>
              </a:rPr>
              <a:t>7zip</a:t>
            </a:r>
            <a:endParaRPr lang="zh-CN" altLang="en-US" sz="3600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0">
            <a:extLst>
              <a:ext uri="{FF2B5EF4-FFF2-40B4-BE49-F238E27FC236}">
                <a16:creationId xmlns:a16="http://schemas.microsoft.com/office/drawing/2014/main" id="{DF5F99A2-4C2F-4B43-BBFC-AD9274BF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6672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3" name="Rounded Rectangular Callout 105">
            <a:extLst>
              <a:ext uri="{FF2B5EF4-FFF2-40B4-BE49-F238E27FC236}">
                <a16:creationId xmlns:a16="http://schemas.microsoft.com/office/drawing/2014/main" id="{BFD42582-9148-4534-B222-E0FC23C54C54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4" name="Rounded Rectangular Callout 106">
            <a:extLst>
              <a:ext uri="{FF2B5EF4-FFF2-40B4-BE49-F238E27FC236}">
                <a16:creationId xmlns:a16="http://schemas.microsoft.com/office/drawing/2014/main" id="{1EC4D9DB-DF03-4F15-9347-92E1B081DA3D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5" name="Oval 107">
            <a:extLst>
              <a:ext uri="{FF2B5EF4-FFF2-40B4-BE49-F238E27FC236}">
                <a16:creationId xmlns:a16="http://schemas.microsoft.com/office/drawing/2014/main" id="{FD577ADC-6A5D-4631-B270-C474B87AF25C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6" name="Rounded Rectangular Callout 109">
            <a:extLst>
              <a:ext uri="{FF2B5EF4-FFF2-40B4-BE49-F238E27FC236}">
                <a16:creationId xmlns:a16="http://schemas.microsoft.com/office/drawing/2014/main" id="{BA5EBFD0-17EB-4C9C-B923-C5FA5F1AB46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7" name="Rounded Rectangular Callout 110">
            <a:extLst>
              <a:ext uri="{FF2B5EF4-FFF2-40B4-BE49-F238E27FC236}">
                <a16:creationId xmlns:a16="http://schemas.microsoft.com/office/drawing/2014/main" id="{E3E51B63-BE68-4F2F-8874-FA1FBD78CA57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8" name="Rounded Rectangular Callout 113">
            <a:extLst>
              <a:ext uri="{FF2B5EF4-FFF2-40B4-BE49-F238E27FC236}">
                <a16:creationId xmlns:a16="http://schemas.microsoft.com/office/drawing/2014/main" id="{3B9DE4D9-B21C-42FE-9ACD-6B8C369EAF04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9" name="Rounded Rectangular Callout 114">
            <a:extLst>
              <a:ext uri="{FF2B5EF4-FFF2-40B4-BE49-F238E27FC236}">
                <a16:creationId xmlns:a16="http://schemas.microsoft.com/office/drawing/2014/main" id="{A3DAEE1A-AA1D-47F0-9AFC-25782DD7FDE6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0" name="Rounded Rectangular Callout 118">
            <a:extLst>
              <a:ext uri="{FF2B5EF4-FFF2-40B4-BE49-F238E27FC236}">
                <a16:creationId xmlns:a16="http://schemas.microsoft.com/office/drawing/2014/main" id="{94D9D0C4-16D3-47F5-816F-BAA8A925DC7F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1" name="Rounded Rectangular Callout 119">
            <a:extLst>
              <a:ext uri="{FF2B5EF4-FFF2-40B4-BE49-F238E27FC236}">
                <a16:creationId xmlns:a16="http://schemas.microsoft.com/office/drawing/2014/main" id="{8D54E1F8-D56E-4665-8724-4E893E21FAD7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2" name="Rounded Rectangular Callout 120">
            <a:extLst>
              <a:ext uri="{FF2B5EF4-FFF2-40B4-BE49-F238E27FC236}">
                <a16:creationId xmlns:a16="http://schemas.microsoft.com/office/drawing/2014/main" id="{D01C2A25-034F-4D39-853E-80C0E6F8A01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3" name="Rounded Rectangular Callout 121">
            <a:extLst>
              <a:ext uri="{FF2B5EF4-FFF2-40B4-BE49-F238E27FC236}">
                <a16:creationId xmlns:a16="http://schemas.microsoft.com/office/drawing/2014/main" id="{8F28764D-E6EF-4269-8E67-315B45A8A3A9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4" name="Rounded Rectangular Callout 123">
            <a:extLst>
              <a:ext uri="{FF2B5EF4-FFF2-40B4-BE49-F238E27FC236}">
                <a16:creationId xmlns:a16="http://schemas.microsoft.com/office/drawing/2014/main" id="{7EFDDBE6-9645-483B-9CF1-4DCFCAD5BBEE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5" name="Rounded Rectangular Callout 124">
            <a:extLst>
              <a:ext uri="{FF2B5EF4-FFF2-40B4-BE49-F238E27FC236}">
                <a16:creationId xmlns:a16="http://schemas.microsoft.com/office/drawing/2014/main" id="{B60129C3-7187-458E-AE64-57001B9D571F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216" name="组合 72">
            <a:extLst>
              <a:ext uri="{FF2B5EF4-FFF2-40B4-BE49-F238E27FC236}">
                <a16:creationId xmlns:a16="http://schemas.microsoft.com/office/drawing/2014/main" id="{3685AA18-CB00-498B-9F37-51667FBC2FFA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220" name="图片 70">
              <a:extLst>
                <a:ext uri="{FF2B5EF4-FFF2-40B4-BE49-F238E27FC236}">
                  <a16:creationId xmlns:a16="http://schemas.microsoft.com/office/drawing/2014/main" id="{B34A9D30-5B0B-4B36-9F0B-88FD6745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1" name="图片 71">
              <a:extLst>
                <a:ext uri="{FF2B5EF4-FFF2-40B4-BE49-F238E27FC236}">
                  <a16:creationId xmlns:a16="http://schemas.microsoft.com/office/drawing/2014/main" id="{0521E203-81FE-4B51-8634-CE2F222D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7B68AE8D-B440-465F-BC8C-0284D713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：文件安全</a:t>
            </a:r>
          </a:p>
        </p:txBody>
      </p:sp>
      <p:sp>
        <p:nvSpPr>
          <p:cNvPr id="51218" name="TextBox 21">
            <a:extLst>
              <a:ext uri="{FF2B5EF4-FFF2-40B4-BE49-F238E27FC236}">
                <a16:creationId xmlns:a16="http://schemas.microsoft.com/office/drawing/2014/main" id="{01B23CD5-7E64-4092-B455-40D2694ED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1979613"/>
            <a:ext cx="6053138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文件的加密解密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文件的备份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圆角矩形标注 21">
            <a:extLst>
              <a:ext uri="{FF2B5EF4-FFF2-40B4-BE49-F238E27FC236}">
                <a16:creationId xmlns:a16="http://schemas.microsoft.com/office/drawing/2014/main" id="{0822521C-DF86-4822-98BB-660A863012E9}"/>
              </a:ext>
            </a:extLst>
          </p:cNvPr>
          <p:cNvSpPr/>
          <p:nvPr/>
        </p:nvSpPr>
        <p:spPr>
          <a:xfrm>
            <a:off x="5348288" y="2990850"/>
            <a:ext cx="3405187" cy="1733550"/>
          </a:xfrm>
          <a:prstGeom prst="wedgeRoundRectCallout">
            <a:avLst>
              <a:gd name="adj1" fmla="val -84259"/>
              <a:gd name="adj2" fmla="val -884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>
                <a:solidFill>
                  <a:schemeClr val="bg1"/>
                </a:solidFill>
                <a:ea typeface="宋体" pitchFamily="2" charset="-122"/>
              </a:rPr>
              <a:t>文件加密解密系统</a:t>
            </a:r>
            <a:r>
              <a:rPr lang="en-US" altLang="zh-CN" sz="3600" b="1">
                <a:solidFill>
                  <a:schemeClr val="bg1"/>
                </a:solidFill>
                <a:ea typeface="宋体" pitchFamily="2" charset="-122"/>
              </a:rPr>
              <a:t>2.2</a:t>
            </a:r>
            <a:endParaRPr lang="zh-CN" altLang="en-US" sz="3600" b="1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ounded Rectangular Callout 105">
            <a:extLst>
              <a:ext uri="{FF2B5EF4-FFF2-40B4-BE49-F238E27FC236}">
                <a16:creationId xmlns:a16="http://schemas.microsoft.com/office/drawing/2014/main" id="{4CC70395-42DC-405D-934C-CB157998DB57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28" name="Rounded Rectangular Callout 106">
            <a:extLst>
              <a:ext uri="{FF2B5EF4-FFF2-40B4-BE49-F238E27FC236}">
                <a16:creationId xmlns:a16="http://schemas.microsoft.com/office/drawing/2014/main" id="{A0CE7C7B-74B5-4659-AFE0-A6375BFA4CB4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29" name="Oval 107">
            <a:extLst>
              <a:ext uri="{FF2B5EF4-FFF2-40B4-BE49-F238E27FC236}">
                <a16:creationId xmlns:a16="http://schemas.microsoft.com/office/drawing/2014/main" id="{9D65CF11-D72D-4E06-8048-B8FE45DA3A30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0" name="Rounded Rectangular Callout 109">
            <a:extLst>
              <a:ext uri="{FF2B5EF4-FFF2-40B4-BE49-F238E27FC236}">
                <a16:creationId xmlns:a16="http://schemas.microsoft.com/office/drawing/2014/main" id="{E7D1E89D-927D-4888-A3FB-5E124655B9B0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1" name="Rounded Rectangular Callout 110">
            <a:extLst>
              <a:ext uri="{FF2B5EF4-FFF2-40B4-BE49-F238E27FC236}">
                <a16:creationId xmlns:a16="http://schemas.microsoft.com/office/drawing/2014/main" id="{1E0EE2B4-3E53-4ACB-82D8-9427FCEAB4C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2" name="Rounded Rectangular Callout 113">
            <a:extLst>
              <a:ext uri="{FF2B5EF4-FFF2-40B4-BE49-F238E27FC236}">
                <a16:creationId xmlns:a16="http://schemas.microsoft.com/office/drawing/2014/main" id="{186193A4-3132-413C-A45A-C5A435801E58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3" name="Rounded Rectangular Callout 114">
            <a:extLst>
              <a:ext uri="{FF2B5EF4-FFF2-40B4-BE49-F238E27FC236}">
                <a16:creationId xmlns:a16="http://schemas.microsoft.com/office/drawing/2014/main" id="{5BF2B5A8-6E32-4537-B162-060A2CC47F4E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4" name="Rounded Rectangular Callout 118">
            <a:extLst>
              <a:ext uri="{FF2B5EF4-FFF2-40B4-BE49-F238E27FC236}">
                <a16:creationId xmlns:a16="http://schemas.microsoft.com/office/drawing/2014/main" id="{2CD51059-36E2-470E-AE75-19D82B6F2119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5" name="Rounded Rectangular Callout 119">
            <a:extLst>
              <a:ext uri="{FF2B5EF4-FFF2-40B4-BE49-F238E27FC236}">
                <a16:creationId xmlns:a16="http://schemas.microsoft.com/office/drawing/2014/main" id="{A4C3BD3C-E766-4C81-B3D4-A39B3CEDD46A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6" name="Rounded Rectangular Callout 120">
            <a:extLst>
              <a:ext uri="{FF2B5EF4-FFF2-40B4-BE49-F238E27FC236}">
                <a16:creationId xmlns:a16="http://schemas.microsoft.com/office/drawing/2014/main" id="{486F5135-89A8-408C-AD40-786E0E1F2F44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7" name="Rounded Rectangular Callout 121">
            <a:extLst>
              <a:ext uri="{FF2B5EF4-FFF2-40B4-BE49-F238E27FC236}">
                <a16:creationId xmlns:a16="http://schemas.microsoft.com/office/drawing/2014/main" id="{FD64790A-7DCD-4342-AA36-5A8094AAE932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8" name="Rounded Rectangular Callout 123">
            <a:extLst>
              <a:ext uri="{FF2B5EF4-FFF2-40B4-BE49-F238E27FC236}">
                <a16:creationId xmlns:a16="http://schemas.microsoft.com/office/drawing/2014/main" id="{8C92F2C1-DFF0-45B3-8DDE-18348788AF6E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9" name="Rounded Rectangular Callout 124">
            <a:extLst>
              <a:ext uri="{FF2B5EF4-FFF2-40B4-BE49-F238E27FC236}">
                <a16:creationId xmlns:a16="http://schemas.microsoft.com/office/drawing/2014/main" id="{9CB5D3E1-B16B-4730-BD51-5F473583424F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2240" name="组合 72">
            <a:extLst>
              <a:ext uri="{FF2B5EF4-FFF2-40B4-BE49-F238E27FC236}">
                <a16:creationId xmlns:a16="http://schemas.microsoft.com/office/drawing/2014/main" id="{5061F151-7202-41A0-A044-575CD524EB00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2244" name="图片 70">
              <a:extLst>
                <a:ext uri="{FF2B5EF4-FFF2-40B4-BE49-F238E27FC236}">
                  <a16:creationId xmlns:a16="http://schemas.microsoft.com/office/drawing/2014/main" id="{7A0D610B-1C97-46B1-BC97-443177982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5" name="图片 71">
              <a:extLst>
                <a:ext uri="{FF2B5EF4-FFF2-40B4-BE49-F238E27FC236}">
                  <a16:creationId xmlns:a16="http://schemas.microsoft.com/office/drawing/2014/main" id="{DB369E1C-F8D6-4572-B12C-C1BBE73D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1023EA3B-E7CE-4448-8522-0E8B666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No4</a:t>
            </a: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：文件的实用性</a:t>
            </a:r>
          </a:p>
        </p:txBody>
      </p:sp>
      <p:sp>
        <p:nvSpPr>
          <p:cNvPr id="52242" name="TextBox 21">
            <a:extLst>
              <a:ext uri="{FF2B5EF4-FFF2-40B4-BE49-F238E27FC236}">
                <a16:creationId xmlns:a16="http://schemas.microsoft.com/office/drawing/2014/main" id="{42F6C95D-61F5-4411-85F9-67A280C3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985963"/>
            <a:ext cx="60547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文件的云存储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作为附件，附在邮件里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圆角矩形标注 22">
            <a:extLst>
              <a:ext uri="{FF2B5EF4-FFF2-40B4-BE49-F238E27FC236}">
                <a16:creationId xmlns:a16="http://schemas.microsoft.com/office/drawing/2014/main" id="{4A46A463-8C20-45AC-A915-535A142E4166}"/>
              </a:ext>
            </a:extLst>
          </p:cNvPr>
          <p:cNvSpPr/>
          <p:nvPr/>
        </p:nvSpPr>
        <p:spPr>
          <a:xfrm>
            <a:off x="6689725" y="2424113"/>
            <a:ext cx="2206625" cy="977900"/>
          </a:xfrm>
          <a:prstGeom prst="wedgeRoundRectCallout">
            <a:avLst>
              <a:gd name="adj1" fmla="val -183427"/>
              <a:gd name="adj2" fmla="val -726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a typeface="宋体" pitchFamily="2" charset="-122"/>
              </a:rPr>
              <a:t>百度网盘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0">
            <a:extLst>
              <a:ext uri="{FF2B5EF4-FFF2-40B4-BE49-F238E27FC236}">
                <a16:creationId xmlns:a16="http://schemas.microsoft.com/office/drawing/2014/main" id="{C0AC71D0-4AF6-44A8-9BA6-B34A3162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6672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3251" name="组合 72">
            <a:extLst>
              <a:ext uri="{FF2B5EF4-FFF2-40B4-BE49-F238E27FC236}">
                <a16:creationId xmlns:a16="http://schemas.microsoft.com/office/drawing/2014/main" id="{5E2A09A9-BC78-4FFE-8D65-583AD148A1FB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3254" name="图片 70">
              <a:extLst>
                <a:ext uri="{FF2B5EF4-FFF2-40B4-BE49-F238E27FC236}">
                  <a16:creationId xmlns:a16="http://schemas.microsoft.com/office/drawing/2014/main" id="{01C8E76C-2488-4767-84CC-0D2771E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5" name="图片 71">
              <a:extLst>
                <a:ext uri="{FF2B5EF4-FFF2-40B4-BE49-F238E27FC236}">
                  <a16:creationId xmlns:a16="http://schemas.microsoft.com/office/drawing/2014/main" id="{FB8DEA10-B2B8-4B52-8990-0955192AD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F2A09DEA-5888-4D82-A9B1-F175BBC7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275" y="477838"/>
            <a:ext cx="7124700" cy="608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分类管理的八部曲</a:t>
            </a:r>
          </a:p>
        </p:txBody>
      </p:sp>
      <p:sp>
        <p:nvSpPr>
          <p:cNvPr id="53253" name="TextBox 23">
            <a:extLst>
              <a:ext uri="{FF2B5EF4-FFF2-40B4-BE49-F238E27FC236}">
                <a16:creationId xmlns:a16="http://schemas.microsoft.com/office/drawing/2014/main" id="{30F8D8D4-567B-491B-B1B1-8C6BF1E6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993775"/>
            <a:ext cx="75914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发挥我的文档的作用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建立最适合自己的文件夹结构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控制文件夹和文件的数目（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Max</a:t>
            </a: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50</a:t>
            </a: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注意文件夹结构的级数（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2-3</a:t>
            </a: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级）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文件和文件夹的命名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分开要处理和已经完成的（文件、文件夹）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发挥快捷方式的便利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现在开始和长期坚持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0">
            <a:extLst>
              <a:ext uri="{FF2B5EF4-FFF2-40B4-BE49-F238E27FC236}">
                <a16:creationId xmlns:a16="http://schemas.microsoft.com/office/drawing/2014/main" id="{392D41EE-060B-4493-83B5-44441445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4275" name="组合 72">
            <a:extLst>
              <a:ext uri="{FF2B5EF4-FFF2-40B4-BE49-F238E27FC236}">
                <a16:creationId xmlns:a16="http://schemas.microsoft.com/office/drawing/2014/main" id="{D9D1E7F6-AC5B-4CF0-AF4F-AD60FC5C39D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4282" name="图片 70">
              <a:extLst>
                <a:ext uri="{FF2B5EF4-FFF2-40B4-BE49-F238E27FC236}">
                  <a16:creationId xmlns:a16="http://schemas.microsoft.com/office/drawing/2014/main" id="{AE184273-5A01-43F0-A67E-A9D07E8A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3" name="图片 71">
              <a:extLst>
                <a:ext uri="{FF2B5EF4-FFF2-40B4-BE49-F238E27FC236}">
                  <a16:creationId xmlns:a16="http://schemas.microsoft.com/office/drawing/2014/main" id="{782830B8-1E08-4490-A575-589C6EE75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AF8251BB-AE53-4965-BB8D-529569F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管理的目的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C2224A9E-EE1B-4668-8FD1-92702288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1633538"/>
            <a:ext cx="61960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文件能在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15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秒内找到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文件归类合理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没有无用的文件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不同版本管理合理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文件的备份及时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C77DD2-3D2F-4829-88F7-FC3F99D93E72}"/>
              </a:ext>
            </a:extLst>
          </p:cNvPr>
          <p:cNvSpPr/>
          <p:nvPr/>
        </p:nvSpPr>
        <p:spPr>
          <a:xfrm>
            <a:off x="7488238" y="2944223"/>
            <a:ext cx="2827337" cy="1223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解压缩软件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RAR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6BA33C-364B-40D1-ACA0-AFCB31A96A38}"/>
              </a:ext>
            </a:extLst>
          </p:cNvPr>
          <p:cNvSpPr/>
          <p:nvPr/>
        </p:nvSpPr>
        <p:spPr>
          <a:xfrm>
            <a:off x="7488238" y="4168186"/>
            <a:ext cx="2827338" cy="1223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百度网盘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8C70AD-2CCE-42BD-B925-795AC319F7BA}"/>
              </a:ext>
            </a:extLst>
          </p:cNvPr>
          <p:cNvSpPr/>
          <p:nvPr/>
        </p:nvSpPr>
        <p:spPr>
          <a:xfrm>
            <a:off x="7472363" y="1704386"/>
            <a:ext cx="2827337" cy="1223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有道笔记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组合 72">
            <a:extLst>
              <a:ext uri="{FF2B5EF4-FFF2-40B4-BE49-F238E27FC236}">
                <a16:creationId xmlns:a16="http://schemas.microsoft.com/office/drawing/2014/main" id="{645B9AE5-DDA5-456A-B65A-00BAF31816FB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5303" name="图片 70">
              <a:extLst>
                <a:ext uri="{FF2B5EF4-FFF2-40B4-BE49-F238E27FC236}">
                  <a16:creationId xmlns:a16="http://schemas.microsoft.com/office/drawing/2014/main" id="{A3058221-D0E6-459A-886F-622BC25B9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4" name="图片 71">
              <a:extLst>
                <a:ext uri="{FF2B5EF4-FFF2-40B4-BE49-F238E27FC236}">
                  <a16:creationId xmlns:a16="http://schemas.microsoft.com/office/drawing/2014/main" id="{359E4FCE-EF04-48BD-B003-5932DE861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Text Box 97">
            <a:extLst>
              <a:ext uri="{FF2B5EF4-FFF2-40B4-BE49-F238E27FC236}">
                <a16:creationId xmlns:a16="http://schemas.microsoft.com/office/drawing/2014/main" id="{0FFA364B-5952-4E67-969E-853139B2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114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zh-CN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3DB563-6018-4269-8D52-2A9121BAF158}"/>
              </a:ext>
            </a:extLst>
          </p:cNvPr>
          <p:cNvSpPr/>
          <p:nvPr/>
        </p:nvSpPr>
        <p:spPr>
          <a:xfrm>
            <a:off x="2468563" y="1241425"/>
            <a:ext cx="23590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敲黑板！</a:t>
            </a:r>
          </a:p>
        </p:txBody>
      </p:sp>
      <p:sp>
        <p:nvSpPr>
          <p:cNvPr id="55301" name="矩形 5">
            <a:extLst>
              <a:ext uri="{FF2B5EF4-FFF2-40B4-BE49-F238E27FC236}">
                <a16:creationId xmlns:a16="http://schemas.microsoft.com/office/drawing/2014/main" id="{650817E7-D8FB-4A9F-B75A-690F5802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2368550"/>
            <a:ext cx="634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通常，为了软件的顺利安装和使用（开发），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D43CCF-69D9-4EB3-81FD-9EA779A75BF3}"/>
              </a:ext>
            </a:extLst>
          </p:cNvPr>
          <p:cNvSpPr/>
          <p:nvPr/>
        </p:nvSpPr>
        <p:spPr>
          <a:xfrm>
            <a:off x="2754313" y="3249613"/>
            <a:ext cx="480218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需要提供一个</a:t>
            </a:r>
            <a:r>
              <a:rPr lang="zh-CN" altLang="en-US" sz="24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纯英文的目录结构</a:t>
            </a:r>
            <a:r>
              <a:rPr lang="zh-CN" altLang="en-US" sz="2400" b="1" dirty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组合 72">
            <a:extLst>
              <a:ext uri="{FF2B5EF4-FFF2-40B4-BE49-F238E27FC236}">
                <a16:creationId xmlns:a16="http://schemas.microsoft.com/office/drawing/2014/main" id="{01D8BBC0-6CFD-4852-85BE-1F924E8A1762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6329" name="图片 70">
              <a:extLst>
                <a:ext uri="{FF2B5EF4-FFF2-40B4-BE49-F238E27FC236}">
                  <a16:creationId xmlns:a16="http://schemas.microsoft.com/office/drawing/2014/main" id="{C837211A-C1DB-4E34-8C4C-ADB214A4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0" name="图片 71">
              <a:extLst>
                <a:ext uri="{FF2B5EF4-FFF2-40B4-BE49-F238E27FC236}">
                  <a16:creationId xmlns:a16="http://schemas.microsoft.com/office/drawing/2014/main" id="{A9903BC8-8E3D-4B9D-89A3-ABB26825A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31929F03-7B58-47DC-9BD4-E6E3B68D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184150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“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5S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”管理</a:t>
            </a:r>
          </a:p>
        </p:txBody>
      </p:sp>
      <p:grpSp>
        <p:nvGrpSpPr>
          <p:cNvPr id="3" name="组合 6">
            <a:extLst>
              <a:ext uri="{FF2B5EF4-FFF2-40B4-BE49-F238E27FC236}">
                <a16:creationId xmlns:a16="http://schemas.microsoft.com/office/drawing/2014/main" id="{E3B1BC81-B865-4E28-8C1B-307FD60BEF5C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1335088"/>
            <a:ext cx="9174162" cy="3889375"/>
            <a:chOff x="-36111" y="1048410"/>
            <a:chExt cx="9174015" cy="388936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B078AC5-E422-46BC-97CA-83D65C2530D8}"/>
                </a:ext>
              </a:extLst>
            </p:cNvPr>
            <p:cNvSpPr/>
            <p:nvPr/>
          </p:nvSpPr>
          <p:spPr>
            <a:xfrm>
              <a:off x="7183723" y="2799415"/>
              <a:ext cx="204784" cy="3873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328" name="图示 5">
              <a:extLst>
                <a:ext uri="{FF2B5EF4-FFF2-40B4-BE49-F238E27FC236}">
                  <a16:creationId xmlns:a16="http://schemas.microsoft.com/office/drawing/2014/main" id="{0ED1358B-6544-441C-B040-763D693157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111" y="1048410"/>
              <a:ext cx="9174015" cy="388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8" name="矩形 29">
            <a:extLst>
              <a:ext uri="{FF2B5EF4-FFF2-40B4-BE49-F238E27FC236}">
                <a16:creationId xmlns:a16="http://schemas.microsoft.com/office/drawing/2014/main" id="{1ED4363C-B2E7-4FDC-81C2-48CC6CD91390}"/>
              </a:ext>
            </a:extLst>
          </p:cNvPr>
          <p:cNvSpPr>
            <a:spLocks noChangeArrowheads="1"/>
          </p:cNvSpPr>
          <p:nvPr/>
        </p:nvSpPr>
        <p:spPr bwMode="auto">
          <a:xfrm rot="-320086">
            <a:off x="1550988" y="5000625"/>
            <a:ext cx="91170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整理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eiri)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、整顿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eiton)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、清扫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eiso)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、清洁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eiketsu)</a:t>
            </a:r>
            <a:r>
              <a:rPr lang="zh-CN" altLang="en-US" sz="2800" b="1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素养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hitsuke</a:t>
            </a:r>
            <a:r>
              <a:rPr lang="en-US" altLang="zh-CN" sz="2000" b="1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zh-CN" altLang="en-US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0">
            <a:extLst>
              <a:ext uri="{FF2B5EF4-FFF2-40B4-BE49-F238E27FC236}">
                <a16:creationId xmlns:a16="http://schemas.microsoft.com/office/drawing/2014/main" id="{F366D640-E7E7-446A-B341-27543312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47" name="Rounded Rectangular Callout 105">
            <a:extLst>
              <a:ext uri="{FF2B5EF4-FFF2-40B4-BE49-F238E27FC236}">
                <a16:creationId xmlns:a16="http://schemas.microsoft.com/office/drawing/2014/main" id="{09FD6F4F-108A-45EF-A6BC-11CA5696D783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48" name="Rounded Rectangular Callout 106">
            <a:extLst>
              <a:ext uri="{FF2B5EF4-FFF2-40B4-BE49-F238E27FC236}">
                <a16:creationId xmlns:a16="http://schemas.microsoft.com/office/drawing/2014/main" id="{85C25173-557B-4E85-807F-B4D343D95F0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49" name="Oval 107">
            <a:extLst>
              <a:ext uri="{FF2B5EF4-FFF2-40B4-BE49-F238E27FC236}">
                <a16:creationId xmlns:a16="http://schemas.microsoft.com/office/drawing/2014/main" id="{2CF9B10F-1EBD-44BA-937C-A20602210647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0" name="Rounded Rectangular Callout 109">
            <a:extLst>
              <a:ext uri="{FF2B5EF4-FFF2-40B4-BE49-F238E27FC236}">
                <a16:creationId xmlns:a16="http://schemas.microsoft.com/office/drawing/2014/main" id="{C38353F2-1D01-480D-B088-CD2DBECDA583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1" name="Rounded Rectangular Callout 110">
            <a:extLst>
              <a:ext uri="{FF2B5EF4-FFF2-40B4-BE49-F238E27FC236}">
                <a16:creationId xmlns:a16="http://schemas.microsoft.com/office/drawing/2014/main" id="{EF3359D0-0125-4FCB-8FBF-85AB9E80A5A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2" name="Rounded Rectangular Callout 113">
            <a:extLst>
              <a:ext uri="{FF2B5EF4-FFF2-40B4-BE49-F238E27FC236}">
                <a16:creationId xmlns:a16="http://schemas.microsoft.com/office/drawing/2014/main" id="{25FC95BC-DA27-4FAC-B946-ED67E049B7F5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3" name="Rounded Rectangular Callout 114">
            <a:extLst>
              <a:ext uri="{FF2B5EF4-FFF2-40B4-BE49-F238E27FC236}">
                <a16:creationId xmlns:a16="http://schemas.microsoft.com/office/drawing/2014/main" id="{8929D576-D018-4C6D-87CE-1F905013939B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4" name="Rounded Rectangular Callout 118">
            <a:extLst>
              <a:ext uri="{FF2B5EF4-FFF2-40B4-BE49-F238E27FC236}">
                <a16:creationId xmlns:a16="http://schemas.microsoft.com/office/drawing/2014/main" id="{CFFF3885-C6D1-49A7-AF69-3B792B3B2865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5" name="Rounded Rectangular Callout 119">
            <a:extLst>
              <a:ext uri="{FF2B5EF4-FFF2-40B4-BE49-F238E27FC236}">
                <a16:creationId xmlns:a16="http://schemas.microsoft.com/office/drawing/2014/main" id="{B8D2F5B3-4C7C-46B6-931A-696B59D7D7F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6" name="Rounded Rectangular Callout 120">
            <a:extLst>
              <a:ext uri="{FF2B5EF4-FFF2-40B4-BE49-F238E27FC236}">
                <a16:creationId xmlns:a16="http://schemas.microsoft.com/office/drawing/2014/main" id="{458D8265-CD6D-456F-AB85-D0FEAE03F95C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7" name="Rounded Rectangular Callout 121">
            <a:extLst>
              <a:ext uri="{FF2B5EF4-FFF2-40B4-BE49-F238E27FC236}">
                <a16:creationId xmlns:a16="http://schemas.microsoft.com/office/drawing/2014/main" id="{16B47731-AAE8-4C68-996A-3415F9CFF32D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8" name="Rounded Rectangular Callout 123">
            <a:extLst>
              <a:ext uri="{FF2B5EF4-FFF2-40B4-BE49-F238E27FC236}">
                <a16:creationId xmlns:a16="http://schemas.microsoft.com/office/drawing/2014/main" id="{43BD8CB7-1316-4747-B889-A9DE1FE42995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9" name="Rounded Rectangular Callout 124">
            <a:extLst>
              <a:ext uri="{FF2B5EF4-FFF2-40B4-BE49-F238E27FC236}">
                <a16:creationId xmlns:a16="http://schemas.microsoft.com/office/drawing/2014/main" id="{087B45B1-1B87-4D78-B1DC-BC2AEF22F406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7360" name="组合 72">
            <a:extLst>
              <a:ext uri="{FF2B5EF4-FFF2-40B4-BE49-F238E27FC236}">
                <a16:creationId xmlns:a16="http://schemas.microsoft.com/office/drawing/2014/main" id="{BDCFC28F-75B7-44BE-92C4-47FE614BB15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7363" name="图片 70">
              <a:extLst>
                <a:ext uri="{FF2B5EF4-FFF2-40B4-BE49-F238E27FC236}">
                  <a16:creationId xmlns:a16="http://schemas.microsoft.com/office/drawing/2014/main" id="{131CF85C-2B9D-48F4-8889-BD4E6A7B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4" name="图片 71">
              <a:extLst>
                <a:ext uri="{FF2B5EF4-FFF2-40B4-BE49-F238E27FC236}">
                  <a16:creationId xmlns:a16="http://schemas.microsoft.com/office/drawing/2014/main" id="{3C2CB1F4-AC6F-4A83-8DC6-9B2AEFE7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F8E9EC07-5941-43A6-811B-A9B2F950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788" y="153988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文件管理的要求</a:t>
            </a:r>
          </a:p>
        </p:txBody>
      </p:sp>
      <p:sp>
        <p:nvSpPr>
          <p:cNvPr id="57362" name="TextBox 19">
            <a:extLst>
              <a:ext uri="{FF2B5EF4-FFF2-40B4-BE49-F238E27FC236}">
                <a16:creationId xmlns:a16="http://schemas.microsoft.com/office/drawing/2014/main" id="{45804DDF-87F4-4506-95E2-25DFD169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1781175"/>
            <a:ext cx="619601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命名规范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分类有序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安全</a:t>
            </a:r>
            <a:endParaRPr lang="zh-CN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便利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0">
            <a:extLst>
              <a:ext uri="{FF2B5EF4-FFF2-40B4-BE49-F238E27FC236}">
                <a16:creationId xmlns:a16="http://schemas.microsoft.com/office/drawing/2014/main" id="{A4FEB3D0-3BD1-4D3A-9ED4-CADCF9ECB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8577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8371" name="组合 72">
            <a:extLst>
              <a:ext uri="{FF2B5EF4-FFF2-40B4-BE49-F238E27FC236}">
                <a16:creationId xmlns:a16="http://schemas.microsoft.com/office/drawing/2014/main" id="{D503D889-4D5B-4761-B652-132B1276AA4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8374" name="图片 70">
              <a:extLst>
                <a:ext uri="{FF2B5EF4-FFF2-40B4-BE49-F238E27FC236}">
                  <a16:creationId xmlns:a16="http://schemas.microsoft.com/office/drawing/2014/main" id="{8AB54D40-2426-4400-B39F-309954DE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5" name="图片 71">
              <a:extLst>
                <a:ext uri="{FF2B5EF4-FFF2-40B4-BE49-F238E27FC236}">
                  <a16:creationId xmlns:a16="http://schemas.microsoft.com/office/drawing/2014/main" id="{8EB84697-E0A9-4EC8-84D5-ECEFD4AB4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C5FECB8C-6088-4861-85F0-18D15C1C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184150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照片管理方式四部曲</a:t>
            </a:r>
          </a:p>
        </p:txBody>
      </p:sp>
      <p:sp>
        <p:nvSpPr>
          <p:cNvPr id="58373" name="TextBox 23">
            <a:extLst>
              <a:ext uri="{FF2B5EF4-FFF2-40B4-BE49-F238E27FC236}">
                <a16:creationId xmlns:a16="http://schemas.microsoft.com/office/drawing/2014/main" id="{C7DC0440-0FA3-4E4F-A43D-B0FC0FC2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1908175"/>
            <a:ext cx="69532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相册名称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相册描述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时间、地点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主题（普通、亲子、旅游、校友）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0">
            <a:extLst>
              <a:ext uri="{FF2B5EF4-FFF2-40B4-BE49-F238E27FC236}">
                <a16:creationId xmlns:a16="http://schemas.microsoft.com/office/drawing/2014/main" id="{89C5BE4F-F045-4AAB-964F-9050C5E0D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8577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5" name="Rounded Rectangular Callout 105">
            <a:extLst>
              <a:ext uri="{FF2B5EF4-FFF2-40B4-BE49-F238E27FC236}">
                <a16:creationId xmlns:a16="http://schemas.microsoft.com/office/drawing/2014/main" id="{A1400B55-789F-4631-9399-C3E8395B2406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6" name="Rounded Rectangular Callout 106">
            <a:extLst>
              <a:ext uri="{FF2B5EF4-FFF2-40B4-BE49-F238E27FC236}">
                <a16:creationId xmlns:a16="http://schemas.microsoft.com/office/drawing/2014/main" id="{847C8CDA-D994-4C67-95F4-B8604576E7B4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7" name="Oval 107">
            <a:extLst>
              <a:ext uri="{FF2B5EF4-FFF2-40B4-BE49-F238E27FC236}">
                <a16:creationId xmlns:a16="http://schemas.microsoft.com/office/drawing/2014/main" id="{54BFA34A-3CA3-4A53-9646-E23B7900066C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8" name="Rounded Rectangular Callout 109">
            <a:extLst>
              <a:ext uri="{FF2B5EF4-FFF2-40B4-BE49-F238E27FC236}">
                <a16:creationId xmlns:a16="http://schemas.microsoft.com/office/drawing/2014/main" id="{BB6F498F-E57B-43E2-BE7E-116167BEAC98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9" name="Rounded Rectangular Callout 110">
            <a:extLst>
              <a:ext uri="{FF2B5EF4-FFF2-40B4-BE49-F238E27FC236}">
                <a16:creationId xmlns:a16="http://schemas.microsoft.com/office/drawing/2014/main" id="{1E75FE4F-2F54-4FDE-BAA8-0FE4556E360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0" name="Rounded Rectangular Callout 113">
            <a:extLst>
              <a:ext uri="{FF2B5EF4-FFF2-40B4-BE49-F238E27FC236}">
                <a16:creationId xmlns:a16="http://schemas.microsoft.com/office/drawing/2014/main" id="{BBDCA776-1B87-4E75-BC1E-00551EF55607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1" name="Rounded Rectangular Callout 114">
            <a:extLst>
              <a:ext uri="{FF2B5EF4-FFF2-40B4-BE49-F238E27FC236}">
                <a16:creationId xmlns:a16="http://schemas.microsoft.com/office/drawing/2014/main" id="{5B5F6FF0-DF23-4130-B3AF-00B47F527492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2" name="Rounded Rectangular Callout 118">
            <a:extLst>
              <a:ext uri="{FF2B5EF4-FFF2-40B4-BE49-F238E27FC236}">
                <a16:creationId xmlns:a16="http://schemas.microsoft.com/office/drawing/2014/main" id="{0CB0157F-F18B-4F68-89B9-4EE1163E8E65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3" name="Rounded Rectangular Callout 119">
            <a:extLst>
              <a:ext uri="{FF2B5EF4-FFF2-40B4-BE49-F238E27FC236}">
                <a16:creationId xmlns:a16="http://schemas.microsoft.com/office/drawing/2014/main" id="{873EEA16-77DB-402E-A51A-87736149103E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4" name="Rounded Rectangular Callout 120">
            <a:extLst>
              <a:ext uri="{FF2B5EF4-FFF2-40B4-BE49-F238E27FC236}">
                <a16:creationId xmlns:a16="http://schemas.microsoft.com/office/drawing/2014/main" id="{9B02E8C4-F05A-4ED8-BD27-2DC07E8C46ED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5" name="Rounded Rectangular Callout 121">
            <a:extLst>
              <a:ext uri="{FF2B5EF4-FFF2-40B4-BE49-F238E27FC236}">
                <a16:creationId xmlns:a16="http://schemas.microsoft.com/office/drawing/2014/main" id="{04741C47-C387-4C11-85E8-AAA325958554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6" name="Rounded Rectangular Callout 123">
            <a:extLst>
              <a:ext uri="{FF2B5EF4-FFF2-40B4-BE49-F238E27FC236}">
                <a16:creationId xmlns:a16="http://schemas.microsoft.com/office/drawing/2014/main" id="{995679EF-50D9-41DF-AD64-AAA571326A29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7" name="Rounded Rectangular Callout 124">
            <a:extLst>
              <a:ext uri="{FF2B5EF4-FFF2-40B4-BE49-F238E27FC236}">
                <a16:creationId xmlns:a16="http://schemas.microsoft.com/office/drawing/2014/main" id="{57768153-2E73-4C89-AFA8-2CD10AFE6045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9408" name="组合 72">
            <a:extLst>
              <a:ext uri="{FF2B5EF4-FFF2-40B4-BE49-F238E27FC236}">
                <a16:creationId xmlns:a16="http://schemas.microsoft.com/office/drawing/2014/main" id="{BBB2B559-103A-4FFE-8B3A-6F046F9F8A28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9411" name="图片 70">
              <a:extLst>
                <a:ext uri="{FF2B5EF4-FFF2-40B4-BE49-F238E27FC236}">
                  <a16:creationId xmlns:a16="http://schemas.microsoft.com/office/drawing/2014/main" id="{41D31BCA-6587-473D-AB7A-3F1E2A49F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2" name="图片 71">
              <a:extLst>
                <a:ext uri="{FF2B5EF4-FFF2-40B4-BE49-F238E27FC236}">
                  <a16:creationId xmlns:a16="http://schemas.microsoft.com/office/drawing/2014/main" id="{D3A77958-8186-45EB-83A3-E750EB81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7D2AD538-6E86-4D67-9E80-8BB789B1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93663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集中管理照片的方式</a:t>
            </a:r>
          </a:p>
        </p:txBody>
      </p:sp>
      <p:sp>
        <p:nvSpPr>
          <p:cNvPr id="59410" name="TextBox 22">
            <a:extLst>
              <a:ext uri="{FF2B5EF4-FFF2-40B4-BE49-F238E27FC236}">
                <a16:creationId xmlns:a16="http://schemas.microsoft.com/office/drawing/2014/main" id="{B43D85E1-9CF6-4ED7-84D4-9859707AB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1446213"/>
            <a:ext cx="8293100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按日期建立文件夹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按景点建立文件夹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按类型（人像、风景、微距等）存放照片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结合日期、景点、类型建立文件夹（多种方式）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给文件命名、添加关键字（不管是文件属性还是在照片管理软件中）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给拍的好地照片建立一个精选目录</a:t>
            </a:r>
          </a:p>
        </p:txBody>
      </p:sp>
    </p:spTree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8" name="组合 72">
            <a:extLst>
              <a:ext uri="{FF2B5EF4-FFF2-40B4-BE49-F238E27FC236}">
                <a16:creationId xmlns:a16="http://schemas.microsoft.com/office/drawing/2014/main" id="{CBD3730F-CD4C-4334-9324-298E32FD534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8458" name="图片 70">
              <a:extLst>
                <a:ext uri="{FF2B5EF4-FFF2-40B4-BE49-F238E27FC236}">
                  <a16:creationId xmlns:a16="http://schemas.microsoft.com/office/drawing/2014/main" id="{016BC0F4-FA12-4000-92C9-94BA4BF21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9" name="图片 71">
              <a:extLst>
                <a:ext uri="{FF2B5EF4-FFF2-40B4-BE49-F238E27FC236}">
                  <a16:creationId xmlns:a16="http://schemas.microsoft.com/office/drawing/2014/main" id="{B7157F59-E4EB-4E79-A9B7-71F44240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6FEB4610-E68B-4C19-A0AE-6C37584E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588963"/>
            <a:ext cx="9499600" cy="808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要素之一：文件存放路径</a:t>
            </a:r>
          </a:p>
        </p:txBody>
      </p:sp>
      <p:sp>
        <p:nvSpPr>
          <p:cNvPr id="18451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BB1B6E89-48FB-4A7A-ADD9-82BF3B871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2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0CB697F0-A5F2-4C18-B0C0-2CBA8E81A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4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C0056F6-CB5F-43DB-945D-3EB70ECA0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5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6970B880-8DEC-436B-9979-D4B316EDC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6" name="Rectangle 44">
            <a:extLst>
              <a:ext uri="{FF2B5EF4-FFF2-40B4-BE49-F238E27FC236}">
                <a16:creationId xmlns:a16="http://schemas.microsoft.com/office/drawing/2014/main" id="{D13C1B64-6FC4-4F6B-83E9-8F187788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56" y="2192379"/>
            <a:ext cx="80105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一棵树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大的枝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芽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分枝，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小枝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芽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57" name="Picture 7" descr="D:\Desktop\树叶.jpg">
            <a:extLst>
              <a:ext uri="{FF2B5EF4-FFF2-40B4-BE49-F238E27FC236}">
                <a16:creationId xmlns:a16="http://schemas.microsoft.com/office/drawing/2014/main" id="{0A531E7A-7224-4E3E-BA64-E31C88DE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37">
            <a:off x="8420515" y="1907758"/>
            <a:ext cx="2406624" cy="33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0">
            <a:extLst>
              <a:ext uri="{FF2B5EF4-FFF2-40B4-BE49-F238E27FC236}">
                <a16:creationId xmlns:a16="http://schemas.microsoft.com/office/drawing/2014/main" id="{7BB9A672-A5C7-46DC-9070-BD7252CF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en-US" sz="7200" b="1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60419" name="图片 14">
            <a:extLst>
              <a:ext uri="{FF2B5EF4-FFF2-40B4-BE49-F238E27FC236}">
                <a16:creationId xmlns:a16="http://schemas.microsoft.com/office/drawing/2014/main" id="{A2801B97-BD58-414B-9D70-258C2EA6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8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图片 15">
            <a:extLst>
              <a:ext uri="{FF2B5EF4-FFF2-40B4-BE49-F238E27FC236}">
                <a16:creationId xmlns:a16="http://schemas.microsoft.com/office/drawing/2014/main" id="{F7DFF0F5-3568-4D06-A80F-4E3253F5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5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ounded Rectangular Callout 105">
            <a:extLst>
              <a:ext uri="{FF2B5EF4-FFF2-40B4-BE49-F238E27FC236}">
                <a16:creationId xmlns:a16="http://schemas.microsoft.com/office/drawing/2014/main" id="{EB9F9DCE-58D0-4E16-AD6D-7ED08F40ACCD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67" name="Rounded Rectangular Callout 119">
            <a:extLst>
              <a:ext uri="{FF2B5EF4-FFF2-40B4-BE49-F238E27FC236}">
                <a16:creationId xmlns:a16="http://schemas.microsoft.com/office/drawing/2014/main" id="{F86A5538-73A1-485F-992E-9E98D6ADD18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68" name="Rounded Rectangular Callout 120">
            <a:extLst>
              <a:ext uri="{FF2B5EF4-FFF2-40B4-BE49-F238E27FC236}">
                <a16:creationId xmlns:a16="http://schemas.microsoft.com/office/drawing/2014/main" id="{C664911B-7D11-4F68-8ED3-1E20B00CE5ED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69" name="Rounded Rectangular Callout 121">
            <a:extLst>
              <a:ext uri="{FF2B5EF4-FFF2-40B4-BE49-F238E27FC236}">
                <a16:creationId xmlns:a16="http://schemas.microsoft.com/office/drawing/2014/main" id="{402D8FB5-B0F3-48CC-BB80-410818CCC82F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70" name="Rounded Rectangular Callout 123">
            <a:extLst>
              <a:ext uri="{FF2B5EF4-FFF2-40B4-BE49-F238E27FC236}">
                <a16:creationId xmlns:a16="http://schemas.microsoft.com/office/drawing/2014/main" id="{7B7936AE-7A03-4039-9AE2-050EA7268222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71" name="Rounded Rectangular Callout 124">
            <a:extLst>
              <a:ext uri="{FF2B5EF4-FFF2-40B4-BE49-F238E27FC236}">
                <a16:creationId xmlns:a16="http://schemas.microsoft.com/office/drawing/2014/main" id="{63AF886E-A1E2-48F6-9930-BF53AC67014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9472" name="组合 72">
            <a:extLst>
              <a:ext uri="{FF2B5EF4-FFF2-40B4-BE49-F238E27FC236}">
                <a16:creationId xmlns:a16="http://schemas.microsoft.com/office/drawing/2014/main" id="{D243370C-A67F-46E5-92C1-B6D593518AE8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9490" name="图片 70">
              <a:extLst>
                <a:ext uri="{FF2B5EF4-FFF2-40B4-BE49-F238E27FC236}">
                  <a16:creationId xmlns:a16="http://schemas.microsoft.com/office/drawing/2014/main" id="{922A8676-3B65-44B4-A33A-C171CCD1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图片 71">
              <a:extLst>
                <a:ext uri="{FF2B5EF4-FFF2-40B4-BE49-F238E27FC236}">
                  <a16:creationId xmlns:a16="http://schemas.microsoft.com/office/drawing/2014/main" id="{793C5F96-A7DB-44CA-B986-F84BCF373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0DF85896-B709-47D3-8004-820F4B13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要素之二：文件保存属性</a:t>
            </a:r>
          </a:p>
        </p:txBody>
      </p:sp>
      <p:sp>
        <p:nvSpPr>
          <p:cNvPr id="19475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9C7520FC-DEB9-42C2-8D09-ABFE6F76C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6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F4FCA81-3D25-4169-BB37-7CA10EF85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8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EF3066A-2975-420E-A3B8-5EC5E67C9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9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28F85EF8-4CB4-4EFC-A732-541502737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82" name="Rectangle 23">
            <a:extLst>
              <a:ext uri="{FF2B5EF4-FFF2-40B4-BE49-F238E27FC236}">
                <a16:creationId xmlns:a16="http://schemas.microsoft.com/office/drawing/2014/main" id="{EC639592-AA6E-4546-94D9-881C9437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AutoShape 2">
            <a:extLst>
              <a:ext uri="{FF2B5EF4-FFF2-40B4-BE49-F238E27FC236}">
                <a16:creationId xmlns:a16="http://schemas.microsoft.com/office/drawing/2014/main" id="{6284E680-13D8-426C-A84D-0813D5D64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225675"/>
            <a:ext cx="6269038" cy="473075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存档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6" name="Text Box 12">
            <a:extLst>
              <a:ext uri="{FF2B5EF4-FFF2-40B4-BE49-F238E27FC236}">
                <a16:creationId xmlns:a16="http://schemas.microsoft.com/office/drawing/2014/main" id="{AD2DD86A-CBC1-4ED1-976F-47EF4968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6" y="3178175"/>
            <a:ext cx="1752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能看的！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能改的！</a:t>
            </a:r>
          </a:p>
        </p:txBody>
      </p:sp>
      <p:sp>
        <p:nvSpPr>
          <p:cNvPr id="19487" name="Text Box 14">
            <a:extLst>
              <a:ext uri="{FF2B5EF4-FFF2-40B4-BE49-F238E27FC236}">
                <a16:creationId xmlns:a16="http://schemas.microsoft.com/office/drawing/2014/main" id="{7C1F3D7E-CEC3-4248-8E09-66BB077E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6" y="3167063"/>
            <a:ext cx="1812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只能看！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不能改！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防修改！</a:t>
            </a:r>
          </a:p>
        </p:txBody>
      </p:sp>
      <p:sp>
        <p:nvSpPr>
          <p:cNvPr id="19488" name="Text Box 16">
            <a:extLst>
              <a:ext uri="{FF2B5EF4-FFF2-40B4-BE49-F238E27FC236}">
                <a16:creationId xmlns:a16="http://schemas.microsoft.com/office/drawing/2014/main" id="{F34D82EE-9501-4BC0-9CDC-E044C9BC9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9" y="3167063"/>
            <a:ext cx="24018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一般你看不到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设置了才能看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可防错误删除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>
            <a:extLst>
              <a:ext uri="{FF2B5EF4-FFF2-40B4-BE49-F238E27FC236}">
                <a16:creationId xmlns:a16="http://schemas.microsoft.com/office/drawing/2014/main" id="{A7E310BE-5903-4CFE-A077-5E62CBA1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B8959D7-163C-4397-A1DD-72AA50C9F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5923"/>
              </p:ext>
            </p:extLst>
          </p:nvPr>
        </p:nvGraphicFramePr>
        <p:xfrm>
          <a:off x="1801813" y="1725613"/>
          <a:ext cx="8597900" cy="4484688"/>
        </p:xfrm>
        <a:graphic>
          <a:graphicData uri="http://schemas.openxmlformats.org/drawingml/2006/table">
            <a:tbl>
              <a:tblPr/>
              <a:tblGrid>
                <a:gridCol w="123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文件类型</a:t>
                      </a:r>
                    </a:p>
                  </a:txBody>
                  <a:tcPr marL="17215" marR="1721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格式特征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699">
                <a:tc rowSpan="2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纯文本文件</a:t>
                      </a:r>
                    </a:p>
                  </a:txBody>
                  <a:tcPr marL="17215" marR="1721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TXT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格式简单透明、不含结构信息和加密、不绑定软硬件、能用基本文本编辑工具阅读、数据占用字节数少。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XML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遵循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XML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技术规范，格式开放、不绑定软硬件、格式自描述、不包含加密、易于转换。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537">
                <a:tc rowSpan="3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版式文件</a:t>
                      </a:r>
                    </a:p>
                  </a:txBody>
                  <a:tcPr marL="17215" marR="1721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PDF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遵循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ISO/DIS 19005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《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文件管理 电子文件长期保存格式 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部分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PDF1.4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的使用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(PDF/A-1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》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，支持数字签名、格式开放、不绑定软硬件、格式自包含、格式自描述、固定显示、不包含加密、可向其他文本格式转换。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CEB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支持数字签名、格式自描述、固定显示、可向其他文本格式转换。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SEP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支持数字签名、格式自描述、固定显示、可向其他文本格式转换。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>
            <a:extLst>
              <a:ext uri="{FF2B5EF4-FFF2-40B4-BE49-F238E27FC236}">
                <a16:creationId xmlns:a16="http://schemas.microsoft.com/office/drawing/2014/main" id="{A7E310BE-5903-4CFE-A077-5E62CBA1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C6BF02A-22A3-4115-9DAF-6A643C5C6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70756"/>
              </p:ext>
            </p:extLst>
          </p:nvPr>
        </p:nvGraphicFramePr>
        <p:xfrm>
          <a:off x="1749425" y="1870075"/>
          <a:ext cx="8758238" cy="3911600"/>
        </p:xfrm>
        <a:graphic>
          <a:graphicData uri="http://schemas.openxmlformats.org/drawingml/2006/table">
            <a:tbl>
              <a:tblPr/>
              <a:tblGrid>
                <a:gridCol w="110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23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文件类型</a:t>
                      </a:r>
                    </a:p>
                  </a:txBody>
                  <a:tcPr marL="17217" marR="172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格式特征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461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可执行    文件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217" marR="172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EXE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它可以加载到内存中，并由操作系统加载程序执行，是可在操作系统存储空间中浮动定位的可执行程序。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6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COM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文件中没有附带任何支持性数据，仅包含可执行代码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457">
                <a:tc rowSpan="4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图像文件</a:t>
                      </a:r>
                    </a:p>
                  </a:txBody>
                  <a:tcPr marL="17217" marR="172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TIFF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支持无损压缩、不绑定软硬件、易于转换、聚合能力强。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JPEG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遵循相关标准规范，格式透明、不绑定软硬件、易于转换。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GIF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支持无损压缩、格式透明、不绑定软硬件、易于转换。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PNG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支持无损压缩、格式透明、易于转换。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6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>
            <a:extLst>
              <a:ext uri="{FF2B5EF4-FFF2-40B4-BE49-F238E27FC236}">
                <a16:creationId xmlns:a16="http://schemas.microsoft.com/office/drawing/2014/main" id="{A7E310BE-5903-4CFE-A077-5E62CBA1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3887BDA-8608-4BE5-ADB4-9C1CE69D4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50585"/>
              </p:ext>
            </p:extLst>
          </p:nvPr>
        </p:nvGraphicFramePr>
        <p:xfrm>
          <a:off x="1819275" y="1733550"/>
          <a:ext cx="8551863" cy="4330700"/>
        </p:xfrm>
        <a:graphic>
          <a:graphicData uri="http://schemas.openxmlformats.org/drawingml/2006/table">
            <a:tbl>
              <a:tblPr/>
              <a:tblGrid>
                <a:gridCol w="112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770"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文件类型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格式特征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919">
                <a:tc rowSpan="3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音频文件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WAV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支持数字水印技术、支持无损或其他公开的压缩算法、易于转换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MP3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遵循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GB/T 17191-1997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《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信息技术 具有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1.5Mbit/s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数据传输率的数字存储媒体运动图像及其伴音的编码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，压缩算法公开、格式紧凑、数据占用字节数少、易于转换。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WMA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内置版权保护技术、格式紧凑、数据占用字节数少、易于转换。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33">
                <a:tc rowSpan="3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视频文件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AVI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支持数字水印技术、支持无损或其他公开的压缩算法、易于转换。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MOV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格式紧凑、易于转换。 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78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MPEG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遵循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GB/T 17191-1997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《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信息技术 具有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1.5Mbit/s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数据传输率的数字存储媒体运动图像及其伴音的编码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，压缩算法公开、不绑定软硬件、易于转换。 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3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EAA850-C9FF-4FC8-91DB-27B85E61AEA4}"/>
              </a:ext>
            </a:extLst>
          </p:cNvPr>
          <p:cNvSpPr txBox="1"/>
          <p:nvPr/>
        </p:nvSpPr>
        <p:spPr>
          <a:xfrm>
            <a:off x="2331075" y="3564731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.html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css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 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js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8E59E7-58C5-4F2C-AF06-4E7AA0B80481}"/>
              </a:ext>
            </a:extLst>
          </p:cNvPr>
          <p:cNvSpPr txBox="1"/>
          <p:nvPr/>
        </p:nvSpPr>
        <p:spPr>
          <a:xfrm>
            <a:off x="2331075" y="4709101"/>
            <a:ext cx="261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.c        .</a:t>
            </a:r>
            <a:r>
              <a:rPr lang="en-US" altLang="zh-CN" dirty="0" err="1">
                <a:solidFill>
                  <a:schemeClr val="accent2"/>
                </a:solidFill>
              </a:rPr>
              <a:t>py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497B4-ABF4-4EDF-A979-C9D5C3D7FFD1}"/>
              </a:ext>
            </a:extLst>
          </p:cNvPr>
          <p:cNvSpPr txBox="1"/>
          <p:nvPr/>
        </p:nvSpPr>
        <p:spPr>
          <a:xfrm>
            <a:off x="2313613" y="2420361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.ppt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rgbClr val="00B0F0"/>
                </a:solidFill>
                <a:latin typeface="Arial Black" panose="020B0A04020102020204" pitchFamily="34" charset="0"/>
              </a:rPr>
              <a:t>xls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.doc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.md</a:t>
            </a:r>
            <a:endParaRPr lang="zh-CN" altLang="en-US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</p:bldLst>
  </p:timing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157257004</TotalTime>
  <Pages>0</Pages>
  <Words>1743</Words>
  <Characters>0</Characters>
  <Application>Microsoft Office PowerPoint</Application>
  <DocSecurity>0</DocSecurity>
  <PresentationFormat>宽屏</PresentationFormat>
  <Lines>0</Lines>
  <Paragraphs>310</Paragraphs>
  <Slides>40</Slides>
  <Notes>9</Notes>
  <HiddenSlides>8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 Unicode MS</vt:lpstr>
      <vt:lpstr>华文新魏</vt:lpstr>
      <vt:lpstr>宋体</vt:lpstr>
      <vt:lpstr>微软雅黑</vt:lpstr>
      <vt:lpstr>幼圆</vt:lpstr>
      <vt:lpstr>Arial</vt:lpstr>
      <vt:lpstr>Arial Black</vt:lpstr>
      <vt:lpstr>Calibri</vt:lpstr>
      <vt:lpstr>Calibri Light</vt:lpstr>
      <vt:lpstr>Constantia</vt:lpstr>
      <vt:lpstr>Mistral</vt:lpstr>
      <vt:lpstr>Times New Roman</vt:lpstr>
      <vt:lpstr>Wingdings</vt:lpstr>
      <vt:lpstr>Wingdings 2</vt:lpstr>
      <vt:lpstr>主题1</vt:lpstr>
      <vt:lpstr>PowerPoint 演示文稿</vt:lpstr>
      <vt:lpstr>目  录</vt:lpstr>
      <vt:lpstr>文件的三要素</vt:lpstr>
      <vt:lpstr>要素之一：文件存放路径</vt:lpstr>
      <vt:lpstr>要素之二：文件保存属性</vt:lpstr>
      <vt:lpstr>要素之三：文件分类</vt:lpstr>
      <vt:lpstr>要素之三：文件分类</vt:lpstr>
      <vt:lpstr>要素之三：文件分类</vt:lpstr>
      <vt:lpstr>要素之三：文件分类</vt:lpstr>
      <vt:lpstr>思考</vt:lpstr>
      <vt:lpstr>常见文件的格式及软件</vt:lpstr>
      <vt:lpstr>常见文件的格式及软件</vt:lpstr>
      <vt:lpstr>常见文件的格式及软件</vt:lpstr>
      <vt:lpstr>常见文件的格式及软件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核心：如何进行管理</vt:lpstr>
      <vt:lpstr>PowerPoint 演示文稿</vt:lpstr>
      <vt:lpstr>PowerPoint 演示文稿</vt:lpstr>
      <vt:lpstr>进行文件管理的目的</vt:lpstr>
      <vt:lpstr>No1：文件的查找</vt:lpstr>
      <vt:lpstr>文件的查找条件</vt:lpstr>
      <vt:lpstr>No2：文件空间</vt:lpstr>
      <vt:lpstr>No3：文件安全</vt:lpstr>
      <vt:lpstr>No4：文件的实用性</vt:lpstr>
      <vt:lpstr>分类管理的八部曲</vt:lpstr>
      <vt:lpstr>管理的目的</vt:lpstr>
      <vt:lpstr>PowerPoint 演示文稿</vt:lpstr>
      <vt:lpstr>“5S”管理</vt:lpstr>
      <vt:lpstr>文件管理的要求</vt:lpstr>
      <vt:lpstr>照片管理方式四部曲</vt:lpstr>
      <vt:lpstr>集中管理照片的方式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Air</cp:lastModifiedBy>
  <cp:revision>241</cp:revision>
  <cp:lastPrinted>1899-12-30T00:00:00Z</cp:lastPrinted>
  <dcterms:created xsi:type="dcterms:W3CDTF">2012-04-08T16:29:00Z</dcterms:created>
  <dcterms:modified xsi:type="dcterms:W3CDTF">2018-09-29T01:31:39Z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