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10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0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0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8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44C7-1ADA-44D0-99E7-A6780A4220E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FEF349-ACA8-4EC3-A49B-529FA31D0F2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0E9C6-10E2-4595-AC7A-FB9E3DE9E523}"/>
              </a:ext>
            </a:extLst>
          </p:cNvPr>
          <p:cNvSpPr txBox="1"/>
          <p:nvPr/>
        </p:nvSpPr>
        <p:spPr>
          <a:xfrm>
            <a:off x="5844209" y="2425148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Git 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2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46E74-99EF-48A6-90F1-E8CC31AAB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823308"/>
            <a:ext cx="8388626" cy="4716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12F0F1-2384-409D-A85C-472C01BC5D0F}"/>
              </a:ext>
            </a:extLst>
          </p:cNvPr>
          <p:cNvSpPr txBox="1"/>
          <p:nvPr/>
        </p:nvSpPr>
        <p:spPr>
          <a:xfrm>
            <a:off x="4876800" y="437322"/>
            <a:ext cx="122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04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D6D80-351F-4448-AC14-511B63A08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2" y="1764517"/>
            <a:ext cx="5229955" cy="1314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0B60D3-5899-4BC0-89F9-0A82D4830B3C}"/>
              </a:ext>
            </a:extLst>
          </p:cNvPr>
          <p:cNvSpPr txBox="1"/>
          <p:nvPr/>
        </p:nvSpPr>
        <p:spPr>
          <a:xfrm>
            <a:off x="5009322" y="848139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Init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1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BFD43-ABF6-46E2-8D1A-E4AC4BD6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7" y="3014662"/>
            <a:ext cx="5419725" cy="828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2E446-9BC5-49F1-AC11-462FA5F0762C}"/>
              </a:ext>
            </a:extLst>
          </p:cNvPr>
          <p:cNvSpPr txBox="1"/>
          <p:nvPr/>
        </p:nvSpPr>
        <p:spPr>
          <a:xfrm>
            <a:off x="4399722" y="1590261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config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1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17641-A874-41A1-A10A-951564DB2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3081337"/>
            <a:ext cx="5067300" cy="695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1609CA-4D7E-47A8-97B3-F6CA0E737135}"/>
              </a:ext>
            </a:extLst>
          </p:cNvPr>
          <p:cNvSpPr txBox="1"/>
          <p:nvPr/>
        </p:nvSpPr>
        <p:spPr>
          <a:xfrm>
            <a:off x="5552661" y="1444487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19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C13A9-D6F3-4FE3-9E37-F2B2421AF463}"/>
              </a:ext>
            </a:extLst>
          </p:cNvPr>
          <p:cNvSpPr txBox="1"/>
          <p:nvPr/>
        </p:nvSpPr>
        <p:spPr>
          <a:xfrm>
            <a:off x="5221357" y="96740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31EDD-B302-43A8-8009-FD04AA89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2248315"/>
            <a:ext cx="4276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8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65F50-E451-4D0F-B473-592990B2A70F}"/>
              </a:ext>
            </a:extLst>
          </p:cNvPr>
          <p:cNvSpPr txBox="1"/>
          <p:nvPr/>
        </p:nvSpPr>
        <p:spPr>
          <a:xfrm>
            <a:off x="4823791" y="91440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push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B84E-5450-4ED4-9944-A7514A55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76" y="2834380"/>
            <a:ext cx="4695699" cy="6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3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2020-12-13T19:01:08Z</dcterms:created>
  <dcterms:modified xsi:type="dcterms:W3CDTF">2020-12-13T19:10:58Z</dcterms:modified>
</cp:coreProperties>
</file>