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1E68-CAF1-4696-A166-BF02FE791B17}" type="datetimeFigureOut">
              <a:rPr lang="fr-FR" smtClean="0"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DAA1-C290-4581-8599-04B1034B7E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1E68-CAF1-4696-A166-BF02FE791B17}" type="datetimeFigureOut">
              <a:rPr lang="fr-FR" smtClean="0"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DAA1-C290-4581-8599-04B1034B7E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1E68-CAF1-4696-A166-BF02FE791B17}" type="datetimeFigureOut">
              <a:rPr lang="fr-FR" smtClean="0"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DAA1-C290-4581-8599-04B1034B7E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1E68-CAF1-4696-A166-BF02FE791B17}" type="datetimeFigureOut">
              <a:rPr lang="fr-FR" smtClean="0"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DAA1-C290-4581-8599-04B1034B7E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1E68-CAF1-4696-A166-BF02FE791B17}" type="datetimeFigureOut">
              <a:rPr lang="fr-FR" smtClean="0"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DAA1-C290-4581-8599-04B1034B7E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1E68-CAF1-4696-A166-BF02FE791B17}" type="datetimeFigureOut">
              <a:rPr lang="fr-FR" smtClean="0"/>
              <a:t>23/07/2015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DAA1-C290-4581-8599-04B1034B7E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1E68-CAF1-4696-A166-BF02FE791B17}" type="datetimeFigureOut">
              <a:rPr lang="fr-FR" smtClean="0"/>
              <a:t>23/07/2015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DAA1-C290-4581-8599-04B1034B7E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1E68-CAF1-4696-A166-BF02FE791B17}" type="datetimeFigureOut">
              <a:rPr lang="fr-FR" smtClean="0"/>
              <a:t>23/07/2015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DAA1-C290-4581-8599-04B1034B7E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1E68-CAF1-4696-A166-BF02FE791B17}" type="datetimeFigureOut">
              <a:rPr lang="fr-FR" smtClean="0"/>
              <a:t>23/07/2015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DAA1-C290-4581-8599-04B1034B7E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1E68-CAF1-4696-A166-BF02FE791B17}" type="datetimeFigureOut">
              <a:rPr lang="fr-FR" smtClean="0"/>
              <a:t>23/07/2015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DAA1-C290-4581-8599-04B1034B7E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1E68-CAF1-4696-A166-BF02FE791B17}" type="datetimeFigureOut">
              <a:rPr lang="fr-FR" smtClean="0"/>
              <a:t>23/07/2015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DAA1-C290-4581-8599-04B1034B7EC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1E68-CAF1-4696-A166-BF02FE791B17}" type="datetimeFigureOut">
              <a:rPr lang="fr-FR" smtClean="0"/>
              <a:t>23/07/2015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8DAA1-C290-4581-8599-04B1034B7EC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4" y="2191972"/>
            <a:ext cx="854316" cy="856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9275" y="4648200"/>
            <a:ext cx="18383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1361" y="4876800"/>
            <a:ext cx="155683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143555"/>
            <a:ext cx="1981200" cy="199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98186" y="4724401"/>
            <a:ext cx="195021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457200" y="3810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Scenario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7010400" y="6412468"/>
            <a:ext cx="135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Source Code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441316" y="6400800"/>
            <a:ext cx="165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WebService</a:t>
            </a:r>
            <a:r>
              <a:rPr lang="fr-FR" dirty="0" smtClean="0"/>
              <a:t> API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105793" y="6400800"/>
            <a:ext cx="12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WebAPP</a:t>
            </a:r>
            <a:r>
              <a:rPr lang="fr-FR" dirty="0" smtClean="0"/>
              <a:t> UI</a:t>
            </a:r>
            <a:endParaRPr lang="fr-FR" dirty="0"/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7696199" y="2209800"/>
            <a:ext cx="1" cy="259080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77175" y="3200400"/>
            <a:ext cx="581025" cy="58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ZoneTexte 38"/>
          <p:cNvSpPr txBox="1"/>
          <p:nvPr/>
        </p:nvSpPr>
        <p:spPr>
          <a:xfrm>
            <a:off x="7848600" y="3708782"/>
            <a:ext cx="62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Core</a:t>
            </a:r>
            <a:endParaRPr lang="fr-FR" dirty="0"/>
          </a:p>
          <a:p>
            <a:r>
              <a:rPr lang="fr-FR" dirty="0" smtClean="0"/>
              <a:t>Dev</a:t>
            </a:r>
            <a:endParaRPr lang="fr-FR" dirty="0"/>
          </a:p>
        </p:txBody>
      </p:sp>
      <p:pic>
        <p:nvPicPr>
          <p:cNvPr id="4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92851" y="3200400"/>
            <a:ext cx="581025" cy="58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ZoneTexte 40"/>
          <p:cNvSpPr txBox="1"/>
          <p:nvPr/>
        </p:nvSpPr>
        <p:spPr>
          <a:xfrm>
            <a:off x="5410200" y="3708782"/>
            <a:ext cx="85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Service</a:t>
            </a:r>
            <a:endParaRPr lang="fr-FR" dirty="0"/>
          </a:p>
          <a:p>
            <a:r>
              <a:rPr lang="fr-FR" dirty="0" smtClean="0"/>
              <a:t>Dev</a:t>
            </a:r>
            <a:endParaRPr lang="fr-FR" dirty="0"/>
          </a:p>
        </p:txBody>
      </p:sp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24175" y="3188687"/>
            <a:ext cx="581025" cy="58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ZoneTexte 42"/>
          <p:cNvSpPr txBox="1"/>
          <p:nvPr/>
        </p:nvSpPr>
        <p:spPr>
          <a:xfrm>
            <a:off x="2895600" y="3697069"/>
            <a:ext cx="618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Web</a:t>
            </a:r>
            <a:endParaRPr lang="fr-FR" dirty="0"/>
          </a:p>
          <a:p>
            <a:r>
              <a:rPr lang="fr-FR" dirty="0" smtClean="0"/>
              <a:t>Dev</a:t>
            </a:r>
            <a:endParaRPr lang="fr-FR" dirty="0"/>
          </a:p>
        </p:txBody>
      </p:sp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7111" y="3188687"/>
            <a:ext cx="581025" cy="58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ZoneTexte 44"/>
          <p:cNvSpPr txBox="1"/>
          <p:nvPr/>
        </p:nvSpPr>
        <p:spPr>
          <a:xfrm>
            <a:off x="451668" y="3697069"/>
            <a:ext cx="919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Product</a:t>
            </a:r>
          </a:p>
          <a:p>
            <a:r>
              <a:rPr lang="fr-FR" dirty="0" smtClean="0"/>
              <a:t>Owner</a:t>
            </a:r>
            <a:endParaRPr lang="fr-FR" dirty="0"/>
          </a:p>
        </p:txBody>
      </p:sp>
      <p:cxnSp>
        <p:nvCxnSpPr>
          <p:cNvPr id="50" name="Connecteur en arc 49"/>
          <p:cNvCxnSpPr>
            <a:stCxn id="1030" idx="3"/>
            <a:endCxn id="1027" idx="3"/>
          </p:cNvCxnSpPr>
          <p:nvPr/>
        </p:nvCxnSpPr>
        <p:spPr>
          <a:xfrm flipH="1">
            <a:off x="1297230" y="1138578"/>
            <a:ext cx="836370" cy="1481408"/>
          </a:xfrm>
          <a:prstGeom prst="curvedConnector3">
            <a:avLst>
              <a:gd name="adj1" fmla="val -775377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endCxn id="1031" idx="0"/>
          </p:cNvCxnSpPr>
          <p:nvPr/>
        </p:nvCxnSpPr>
        <p:spPr>
          <a:xfrm>
            <a:off x="5257800" y="2514600"/>
            <a:ext cx="15493" cy="220980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2743200" y="2590800"/>
            <a:ext cx="1" cy="205740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Damien</dc:creator>
  <cp:lastModifiedBy>Damien</cp:lastModifiedBy>
  <cp:revision>3</cp:revision>
  <dcterms:created xsi:type="dcterms:W3CDTF">2015-07-23T11:44:51Z</dcterms:created>
  <dcterms:modified xsi:type="dcterms:W3CDTF">2015-07-23T12:09:46Z</dcterms:modified>
</cp:coreProperties>
</file>