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4000" cy="6858000"/>
  <p:custShowLst>
    <p:custShow name="재구성한 쇼 1" id="0">
      <p:sldLst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E5196AAD-8984-4E05-B362-FF1536E22034}" name="기본 구역">
          <p14:sldIdLst>
            <p14:sldId id="256"/>
            <p14:sldId id="257"/>
          </p14:sldIdLst>
        </p14:section>
        <p14:section id="{206EE450-C813-4E93-AE93-1334638EE962}" name="제목 없는 구역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heejeong0503" initials="h" lastIdx="0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prnWhat="handouts4" scaleToFitPaper="1" frameSlides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4" y="4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commentAuthors" Target="commentAuthors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atinLnBrk="1"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ㅗㅅㅅhhhh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B0AA-0559-4EBD-93FE-B84FF1CA761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FB6C-4300-4EF3-AEA9-23A98D8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3891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및 미디어" type="txAndMedia" preserve="1" userDrawn="1">
  <p:cSld name="본문 및 미디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sz="half" idx="1"/>
          </p:nvPr>
        </p:nvSpPr>
        <p:spPr>
          <a:xfrm>
            <a:off x="615949" y="159932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미디어 개체 틀 3"/>
          <p:cNvSpPr>
            <a:spLocks noGrp="1"/>
          </p:cNvSpPr>
          <p:nvPr>
            <p:ph type="media" sz="half" idx="2"/>
          </p:nvPr>
        </p:nvSpPr>
        <p:spPr>
          <a:xfrm>
            <a:off x="6191250" y="1600156"/>
            <a:ext cx="5385599" cy="4525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미디어를 추가하려면 아이콘을 누르십시오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 userDrawn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누르십시오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본문" type="mediaAndTx" preserve="1" userDrawn="1">
  <p:cSld name="그림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pic" sz="half" idx="1"/>
          </p:nvPr>
        </p:nvSpPr>
        <p:spPr>
          <a:xfrm>
            <a:off x="615149" y="1600156"/>
            <a:ext cx="5385599" cy="4525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그림을 추가하려면 아이콘을 누르십시오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B0AA-0559-4EBD-93FE-B84FF1CA7619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FB6C-4300-4EF3-AEA9-23A98D8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035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222B0AA-0559-4EBD-93FE-B84FF1CA7619}" type="datetime1">
              <a:rPr lang="ko-KR" altLang="en-US"/>
              <a:pPr lvl="0">
                <a:defRPr lang="ko-KR" altLang="en-US"/>
              </a:pPr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5F8FB6C-4300-4EF3-AEA9-23A98D8A74E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hyperlink" Target="https://mblogthumb-phinf.pstatic.net/20160426_236/larcn_1461676858065i5OpM_JPEG/8.JPG?type=w2" TargetMode="External" /><Relationship Id="rId3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49709" flipV="1">
            <a:off x="1351583" y="867534"/>
            <a:ext cx="4837393" cy="519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defRPr lang="ko-KR" altLang="en-US"/>
            </a:pPr>
            <a:r>
              <a:rPr lang="ko-KR" altLang="en-US" sz="28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중간 프로젝트</a:t>
            </a:r>
            <a:endParaRPr lang="ko-KR" altLang="en-US" sz="28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210 굴림 070"/>
              <a:ea typeface="210 굴림 07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299034" y="912447"/>
            <a:ext cx="1002133" cy="40005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5943321" y="912447"/>
            <a:ext cx="1002133" cy="40005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2274014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0020" t="35890" r="2980" b="15190"/>
          <a:stretch>
            <a:fillRect/>
          </a:stretch>
        </p:blipFill>
        <p:spPr>
          <a:xfrm>
            <a:off x="0" y="2374027"/>
            <a:ext cx="12192000" cy="45839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89555" y="1871662"/>
            <a:ext cx="4502445" cy="36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202001768</a:t>
            </a:r>
            <a:r>
              <a:rPr lang="ko-KR" altLang="en-US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 김부자</a:t>
            </a:r>
            <a:r>
              <a:rPr lang="en-US" altLang="ko-KR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,</a:t>
            </a:r>
            <a:r>
              <a:rPr lang="ko-KR" altLang="en-US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 </a:t>
            </a:r>
            <a:r>
              <a:rPr lang="en-US" altLang="ko-KR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202001825</a:t>
            </a:r>
            <a:r>
              <a:rPr lang="ko-KR" altLang="en-US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 전희정</a:t>
            </a:r>
            <a:endParaRPr lang="ko-KR" altLang="en-US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210 굴림 070"/>
              <a:ea typeface="210 굴림 07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물건 찾기</a:t>
            </a:r>
            <a:endParaRPr lang="ko-KR" altLang="en-US" sz="2500"/>
          </a:p>
        </p:txBody>
      </p:sp>
      <p:sp>
        <p:nvSpPr>
          <p:cNvPr id="18" name=""/>
          <p:cNvSpPr txBox="1"/>
          <p:nvPr/>
        </p:nvSpPr>
        <p:spPr>
          <a:xfrm>
            <a:off x="6095998" y="2450894"/>
            <a:ext cx="5069758" cy="11857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물건 찾기를 실행하면 전화번호 입력을 요청한다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데이터 베이스의 이용 내역의 전화번호 정보와 대조하여 사물함 번호와 시간 정보를 찾는다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1537" y="2206625"/>
            <a:ext cx="5630638" cy="281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물건 찾기</a:t>
            </a:r>
            <a:endParaRPr lang="ko-KR" altLang="en-US" sz="2500"/>
          </a:p>
        </p:txBody>
      </p:sp>
      <p:sp>
        <p:nvSpPr>
          <p:cNvPr id="18" name=""/>
          <p:cNvSpPr txBox="1"/>
          <p:nvPr/>
        </p:nvSpPr>
        <p:spPr>
          <a:xfrm>
            <a:off x="6095998" y="2450894"/>
            <a:ext cx="5069758" cy="9095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사용자의 사물함 정보를 보여주며 이용이 해제된다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만일 </a:t>
            </a:r>
            <a:r>
              <a:rPr lang="en-US" altLang="ko-KR"/>
              <a:t>5</a:t>
            </a:r>
            <a:r>
              <a:rPr lang="ko-KR" altLang="en-US"/>
              <a:t>시간이 넘었다면 추가 결제를 받는다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00395" y="2072100"/>
            <a:ext cx="5402233" cy="2713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관리자 페이지</a:t>
            </a:r>
            <a:endParaRPr lang="ko-KR" altLang="en-US" sz="2500"/>
          </a:p>
        </p:txBody>
      </p:sp>
      <p:sp>
        <p:nvSpPr>
          <p:cNvPr id="18" name=""/>
          <p:cNvSpPr txBox="1"/>
          <p:nvPr/>
        </p:nvSpPr>
        <p:spPr>
          <a:xfrm>
            <a:off x="6095998" y="2450894"/>
            <a:ext cx="5069758" cy="6428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사용자가 물품 찾기를 한 후 관리자 페이지를 확인하면 물품을 꺼낸 정보가 추가된다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(11</a:t>
            </a:r>
            <a:r>
              <a:rPr lang="ko-KR" altLang="en-US"/>
              <a:t>번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2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51563" y="2248693"/>
            <a:ext cx="5330432" cy="2674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구성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257402" y="1638812"/>
            <a:ext cx="9677196" cy="48335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566862" y="2139048"/>
            <a:ext cx="9058276" cy="1002296"/>
          </a:xfrm>
          <a:prstGeom prst="rect">
            <a:avLst/>
          </a:prstGeom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사물함 관리 창과 결제 창을 구성한다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데이터 베이스의 내용을 가져와 프로그램에 기여한다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마지막 서버 페이지에서는 클라이언트 페이지로 바로 이동한다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566862" y="3739248"/>
            <a:ext cx="9058276" cy="697497"/>
          </a:xfrm>
          <a:prstGeom prst="rect">
            <a:avLst/>
          </a:prstGeom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 초기 페이지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관리자 로그인 페이지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566862" y="5110848"/>
            <a:ext cx="9058276" cy="1002296"/>
          </a:xfrm>
          <a:prstGeom prst="rect">
            <a:avLst/>
          </a:prstGeom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사물함 사용 가능 정보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사물함 이용 내역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관리자 정보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257402" y="3285080"/>
            <a:ext cx="9677196" cy="4849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257401" y="4582037"/>
            <a:ext cx="9677196" cy="48335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데이터 베이스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1458" y="874368"/>
            <a:ext cx="3589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3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“</a:t>
            </a:r>
            <a:r>
              <a:rPr lang="ko-KR" altLang="en-US" sz="3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감사합니다</a:t>
            </a:r>
            <a:r>
              <a:rPr lang="en-US" altLang="ko-KR" sz="36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”</a:t>
            </a:r>
            <a:endParaRPr lang="en-US" altLang="ko-KR" sz="36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210 굴림 070"/>
              <a:ea typeface="210 굴림 07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274014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0020" t="35890" r="2980" b="15190"/>
          <a:stretch>
            <a:fillRect/>
          </a:stretch>
        </p:blipFill>
        <p:spPr>
          <a:xfrm>
            <a:off x="0" y="2374027"/>
            <a:ext cx="12192000" cy="45839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2060702" y="3005348"/>
            <a:ext cx="8070596" cy="850372"/>
          </a:xfrm>
          <a:prstGeom prst="rect">
            <a:avLst/>
          </a:prstGeom>
        </p:spPr>
        <p:txBody>
          <a:bodyPr wrap="square">
            <a:spAutoFit/>
          </a:bodyPr>
          <a:p>
            <a:pPr algn="ctr" latinLnBrk="1">
              <a:defRPr lang="ko-KR" altLang="en-US"/>
            </a:pPr>
            <a:r>
              <a:rPr lang="ko-KR" altLang="en-US" sz="5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무인 운영 사물함</a:t>
            </a:r>
            <a:endParaRPr lang="ko-KR" altLang="en-US" sz="50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210 굴림 070"/>
              <a:ea typeface="210 굴림 07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4294967295"/>
          </p:nvPr>
        </p:nvSpPr>
        <p:spPr>
          <a:xfrm>
            <a:off x="838200" y="355503"/>
            <a:ext cx="10515600" cy="1325563"/>
          </a:xfrm>
        </p:spPr>
        <p:txBody>
          <a:bodyPr/>
          <a:lstStyle/>
          <a:p>
            <a:pPr latinLnBrk="1">
              <a:defRPr lang="ko-KR" altLang="en-US"/>
            </a:pPr>
            <a:r>
              <a:rPr lang="ko-KR" altLang="en-US" sz="4500">
                <a:latin typeface="HY견고딕"/>
                <a:ea typeface="HY견고딕"/>
              </a:rPr>
              <a:t> </a:t>
            </a:r>
            <a:endParaRPr lang="ko-KR" altLang="en-US" sz="4500">
              <a:latin typeface="HY견고딕"/>
              <a:ea typeface="HY견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060701" y="700912"/>
            <a:ext cx="8070596" cy="8211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4800" b="0" i="0" u="none" strike="noStrike" kern="1200" cap="none" spc="0" normalizeH="0" baseline="0" mc:Ignorable="hp" hp:hslEmbossed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굴림 070"/>
                <a:ea typeface="210 굴림 070"/>
              </a:rPr>
              <a:t>개발 목표</a:t>
            </a:r>
            <a:endParaRPr xmlns:mc="http://schemas.openxmlformats.org/markup-compatibility/2006" xmlns:hp="http://schemas.haansoft.com/office/presentation/8.0" kumimoji="0" lang="ko-KR" altLang="en-US" sz="4800" b="0" i="0" u="none" strike="noStrike" kern="1200" cap="none" spc="0" normalizeH="0" baseline="0" mc:Ignorable="hp" hp:hslEmbossed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210 굴림 070"/>
              <a:ea typeface="210 굴림 070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90676" y="1800737"/>
            <a:ext cx="10610646" cy="516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/>
              <a:t>-</a:t>
            </a:r>
            <a:r>
              <a:rPr lang="ko-KR" altLang="en-US" sz="2800"/>
              <a:t>목표</a:t>
            </a:r>
            <a:endParaRPr lang="ko-KR" altLang="en-US" sz="2800"/>
          </a:p>
        </p:txBody>
      </p:sp>
      <p:sp>
        <p:nvSpPr>
          <p:cNvPr id="13" name=""/>
          <p:cNvSpPr txBox="1"/>
          <p:nvPr/>
        </p:nvSpPr>
        <p:spPr>
          <a:xfrm>
            <a:off x="841887" y="3429000"/>
            <a:ext cx="9801533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1259860" y="2348598"/>
            <a:ext cx="9058276" cy="1002296"/>
          </a:xfrm>
          <a:prstGeom prst="rect">
            <a:avLst/>
          </a:prstGeom>
        </p:spPr>
        <p:txBody>
          <a:bodyPr wrap="square">
            <a:spAutoFit/>
          </a:bodyPr>
          <a:p>
            <a:pPr marL="285600" indent="-285600">
              <a:buFont typeface="Arial"/>
              <a:buChar char="•"/>
              <a:defRPr/>
            </a:pPr>
            <a:r>
              <a:rPr lang="ko-KR" altLang="en-US" sz="2000"/>
              <a:t>생활 속에 보이는 사물함의 이용 과정을 웹 페이지로 구현하기</a:t>
            </a:r>
            <a:endParaRPr lang="ko-KR" altLang="en-US" sz="2000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/>
              <a:t>데이터 베이스에 사물함 정보를 저장하고 사용하기</a:t>
            </a:r>
            <a:endParaRPr lang="ko-KR" altLang="en-US" sz="2000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/>
              <a:t>사물함의 크기와 시간에 따라서 가격을 달리하기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0" y="5950274"/>
            <a:ext cx="7091584" cy="905820"/>
          </a:xfrm>
          <a:prstGeom prst="rect">
            <a:avLst/>
          </a:prstGeom>
        </p:spPr>
        <p:txBody>
          <a:bodyPr wrap="square">
            <a:spAutoFit/>
          </a:bodyPr>
          <a:p>
            <a:pPr latinLnBrk="1">
              <a:defRPr lang="ko-KR" altLang="en-US"/>
            </a:pPr>
            <a:r>
              <a:rPr lang="ko-KR" altLang="en-US"/>
              <a:t>출처-</a:t>
            </a:r>
            <a:endParaRPr lang="ko-KR" altLang="en-US"/>
          </a:p>
          <a:p>
            <a:pPr latinLnBrk="1">
              <a:defRPr lang="ko-KR" altLang="en-US"/>
            </a:pPr>
            <a:r>
              <a:rPr lang="en-US" altLang="en-US">
                <a:hlinkClick r:id="rId2"/>
              </a:rPr>
              <a:t>https://mblogthumb-phinf.pstatic.net/20160426_236/larcn_1461676858065i5OpM_JPEG/8.JPG?type=w</a:t>
            </a:r>
            <a:r>
              <a:rPr lang="en-US" altLang="ko-KR">
                <a:hlinkClick r:id="rId2"/>
              </a:rPr>
              <a:t>2</a:t>
            </a:r>
            <a:r>
              <a:rPr lang="ko-KR" altLang="en-US"/>
              <a:t> 네이버</a:t>
            </a:r>
            <a:endParaRPr lang="ko-KR" altLang="en-US"/>
          </a:p>
        </p:txBody>
      </p:sp>
      <p:sp>
        <p:nvSpPr>
          <p:cNvPr id="14" name="본문 개체 틀 3"/>
          <p:cNvSpPr>
            <a:spLocks noGrp="1"/>
          </p:cNvSpPr>
          <p:nvPr>
            <p:ph type="body" sz="half" idx="2"/>
          </p:nvPr>
        </p:nvSpPr>
        <p:spPr>
          <a:xfrm>
            <a:off x="459921" y="2226059"/>
            <a:ext cx="5636079" cy="2405882"/>
          </a:xfrm>
        </p:spPr>
        <p:txBody>
          <a:bodyPr/>
          <a:lstStyle/>
          <a:p>
            <a:pPr marL="0" indent="0" latinLnBrk="1">
              <a:buNone/>
              <a:defRPr lang="ko-KR" altLang="en-US"/>
            </a:pPr>
            <a:r>
              <a:rPr lang="ko-KR" altLang="en-US"/>
              <a:t>영화 예매 프로그램</a:t>
            </a:r>
            <a:endParaRPr lang="ko-KR" altLang="en-US"/>
          </a:p>
          <a:p>
            <a:pPr marL="228600" indent="-228600">
              <a:defRPr lang="ko-KR" altLang="en-US"/>
            </a:pPr>
            <a:r>
              <a:rPr lang="ko-KR" altLang="en-US" sz="2000"/>
              <a:t>좌석을 선택하는 것이 사물함을 선택하는 것과 같다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228600" indent="-228600">
              <a:defRPr lang="ko-KR" altLang="en-US"/>
            </a:pPr>
            <a:r>
              <a:rPr lang="ko-KR" altLang="en-US" sz="2000"/>
              <a:t>본인 인증으로 로그인을 요구하는 것이 전화번호를 요구하는 것과 같은 과정이다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228600" indent="-228600">
              <a:defRPr lang="ko-KR" altLang="en-US"/>
            </a:pPr>
            <a:r>
              <a:rPr lang="ko-KR" altLang="en-US" sz="2000"/>
              <a:t>결제를 하는 과정이 있다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 latinLnBrk="1">
              <a:buNone/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>
          <a:xfrm>
            <a:off x="3139098" y="245880"/>
            <a:ext cx="5913803" cy="1325563"/>
          </a:xfrm>
        </p:spPr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유사 프로그램 소개</a:t>
            </a: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15127" y="1852612"/>
            <a:ext cx="6172098" cy="3152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프로그램 실행 모습</a:t>
            </a:r>
            <a:endParaRPr lang="ko-KR" altLang="en-US" sz="2500"/>
          </a:p>
        </p:txBody>
      </p:sp>
      <p:sp>
        <p:nvSpPr>
          <p:cNvPr id="18" name=""/>
          <p:cNvSpPr txBox="1"/>
          <p:nvPr/>
        </p:nvSpPr>
        <p:spPr>
          <a:xfrm>
            <a:off x="6095996" y="2450894"/>
            <a:ext cx="5069758" cy="14619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프로그램을 실행하면 </a:t>
            </a:r>
            <a:r>
              <a:rPr lang="en-US" altLang="ko-KR"/>
              <a:t>‘</a:t>
            </a:r>
            <a:r>
              <a:rPr lang="ko-KR" altLang="en-US"/>
              <a:t>물품 보관</a:t>
            </a:r>
            <a:r>
              <a:rPr lang="en-US" altLang="ko-KR"/>
              <a:t>/</a:t>
            </a:r>
            <a:r>
              <a:rPr lang="ko-KR" altLang="en-US"/>
              <a:t> 물품 찾기</a:t>
            </a:r>
            <a:r>
              <a:rPr lang="en-US" altLang="ko-KR"/>
              <a:t>/</a:t>
            </a:r>
            <a:r>
              <a:rPr lang="ko-KR" altLang="en-US"/>
              <a:t> 관리자 페이지</a:t>
            </a:r>
            <a:r>
              <a:rPr lang="en-US" altLang="ko-KR"/>
              <a:t>/’</a:t>
            </a:r>
            <a:r>
              <a:rPr lang="ko-KR" altLang="en-US"/>
              <a:t>로 이동할 수 있는 버튼이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물품 보관을 누르면 설명이 뜬다</a:t>
            </a:r>
            <a:r>
              <a:rPr lang="en-US" altLang="ko-KR"/>
              <a:t>.</a:t>
            </a:r>
            <a:r>
              <a:rPr lang="ko-KR" altLang="en-US"/>
              <a:t> 확인을 눌러야 다음 단계가 시작된다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0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0" b="29770"/>
          <a:stretch>
            <a:fillRect/>
          </a:stretch>
        </p:blipFill>
        <p:spPr>
          <a:xfrm>
            <a:off x="413431" y="1805781"/>
            <a:ext cx="5432884" cy="1912937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rcRect l="9060" r="9610" b="14830"/>
          <a:stretch>
            <a:fillRect/>
          </a:stretch>
        </p:blipFill>
        <p:spPr>
          <a:xfrm>
            <a:off x="914399" y="4038599"/>
            <a:ext cx="4528490" cy="2347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물품 보관</a:t>
            </a:r>
            <a:endParaRPr lang="ko-KR" altLang="en-US" sz="2500"/>
          </a:p>
        </p:txBody>
      </p:sp>
      <p:sp>
        <p:nvSpPr>
          <p:cNvPr id="18" name=""/>
          <p:cNvSpPr txBox="1"/>
          <p:nvPr/>
        </p:nvSpPr>
        <p:spPr>
          <a:xfrm>
            <a:off x="6095998" y="2450894"/>
            <a:ext cx="5069758" cy="17382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사물함을 선택하는 창은 라디오 버튼으로 구현했다</a:t>
            </a:r>
            <a:r>
              <a:rPr lang="en-US" altLang="ko-KR"/>
              <a:t>.</a:t>
            </a:r>
            <a:r>
              <a:rPr lang="ko-KR" altLang="en-US"/>
              <a:t> 사용 중인 사물함 정보는 데이터베이스에서 가져와 버튼을 누르지 못하게 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사물함 선택이 끝나면 본인 확인을 위해 전화번호를 입력하게 하였다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0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50" r="16330" b="17070"/>
          <a:stretch>
            <a:fillRect/>
          </a:stretch>
        </p:blipFill>
        <p:spPr>
          <a:xfrm>
            <a:off x="856105" y="1673224"/>
            <a:ext cx="4031365" cy="2450443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rcRect l="17110" r="17500" b="13130"/>
          <a:stretch>
            <a:fillRect/>
          </a:stretch>
        </p:blipFill>
        <p:spPr>
          <a:xfrm>
            <a:off x="990600" y="4164013"/>
            <a:ext cx="3771899" cy="2504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물품 보관</a:t>
            </a:r>
            <a:endParaRPr lang="ko-KR" altLang="en-US" sz="2500"/>
          </a:p>
        </p:txBody>
      </p:sp>
      <p:sp>
        <p:nvSpPr>
          <p:cNvPr id="18" name=""/>
          <p:cNvSpPr txBox="1"/>
          <p:nvPr/>
        </p:nvSpPr>
        <p:spPr>
          <a:xfrm>
            <a:off x="6095998" y="2450894"/>
            <a:ext cx="5069758" cy="14619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결제 페이지에는 지금까지 입력한 정보들이 나오며 카드와 현금을 선택할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결제가 끝나면 메인 화면으로 바로 이동할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1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02362" y="2263775"/>
            <a:ext cx="5531712" cy="2770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관리자 페이지</a:t>
            </a:r>
            <a:endParaRPr lang="ko-KR" altLang="en-US" sz="2500"/>
          </a:p>
        </p:txBody>
      </p:sp>
      <p:sp>
        <p:nvSpPr>
          <p:cNvPr id="18" name=""/>
          <p:cNvSpPr txBox="1"/>
          <p:nvPr/>
        </p:nvSpPr>
        <p:spPr>
          <a:xfrm>
            <a:off x="6095998" y="2450894"/>
            <a:ext cx="5069758" cy="11857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관리자 페이지 버튼을 누르면 로그인 화면이 뜬다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아이디와 비밀번호는 데이터 베이스에 있는 정보로 확인한다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2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97784" y="2143918"/>
            <a:ext cx="5121643" cy="2570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79252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938"/>
            <a:ext cx="12192000" cy="10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 altLang="en-US"/>
            </a:pPr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r>
              <a:rPr lang="ko-KR" altLang="en-US">
                <a:latin typeface="HY견고딕"/>
                <a:ea typeface="HY견고딕"/>
              </a:rPr>
              <a:t>프로그램 실행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6096000" y="1754443"/>
            <a:ext cx="4885404" cy="469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관리자 페이지</a:t>
            </a:r>
            <a:endParaRPr lang="ko-KR" altLang="en-US" sz="2500"/>
          </a:p>
        </p:txBody>
      </p:sp>
      <p:sp>
        <p:nvSpPr>
          <p:cNvPr id="18" name=""/>
          <p:cNvSpPr txBox="1"/>
          <p:nvPr/>
        </p:nvSpPr>
        <p:spPr>
          <a:xfrm>
            <a:off x="6095998" y="2450894"/>
            <a:ext cx="5069758" cy="11857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로그인에 성공하면 사물함 이용 내역을 볼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날짜와 정렬 방법을 달리해서 내가 원하는대로 볼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2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1531" y="2263774"/>
            <a:ext cx="5537485" cy="2770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264</ep:Words>
  <ep:PresentationFormat>와이드스크린</ep:PresentationFormat>
  <ep:Paragraphs>60</ep:Paragraphs>
  <ep:Slides>14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유사 프로그램 소개</vt:lpstr>
      <vt:lpstr>프로그램 실행</vt:lpstr>
      <vt:lpstr>프로그램 실행</vt:lpstr>
      <vt:lpstr>프로그램 실행</vt:lpstr>
      <vt:lpstr>프로그램 실행</vt:lpstr>
      <vt:lpstr>프로그램 실행</vt:lpstr>
      <vt:lpstr>프로그램 실행</vt:lpstr>
      <vt:lpstr>프로그램 실행</vt:lpstr>
      <vt:lpstr>프로그램 실행</vt:lpstr>
      <vt:lpstr>프로그램 구성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2017-06-15T12:10:59.000</dcterms:created>
  <dc:creator>SEYOUNG PARK</dc:creator>
  <cp:lastModifiedBy>전희정</cp:lastModifiedBy>
  <dcterms:modified xsi:type="dcterms:W3CDTF">2022-12-18T14:09:22.674</dcterms:modified>
  <cp:revision>132</cp:revision>
  <dc:title>PowerPoint 프레젠테이션</dc:title>
  <cp:version/>
</cp:coreProperties>
</file>