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459" r:id="rId3"/>
    <p:sldId id="469" r:id="rId4"/>
    <p:sldId id="470" r:id="rId5"/>
    <p:sldId id="471" r:id="rId6"/>
    <p:sldId id="472" r:id="rId7"/>
    <p:sldId id="473" r:id="rId8"/>
    <p:sldId id="297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75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90980"/>
    <a:srgbClr val="4DA0A3"/>
    <a:srgbClr val="35C808"/>
    <a:srgbClr val="0C0C83"/>
    <a:srgbClr val="124A88"/>
    <a:srgbClr val="FF9933"/>
    <a:srgbClr val="006600"/>
    <a:srgbClr val="008000"/>
    <a:srgbClr val="009900"/>
    <a:srgbClr val="0043C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54" autoAdjust="0"/>
    <p:restoredTop sz="86559" autoAdjust="0"/>
  </p:normalViewPr>
  <p:slideViewPr>
    <p:cSldViewPr>
      <p:cViewPr varScale="1">
        <p:scale>
          <a:sx n="76" d="100"/>
          <a:sy n="76" d="100"/>
        </p:scale>
        <p:origin x="-1146" y="-96"/>
      </p:cViewPr>
      <p:guideLst>
        <p:guide orient="horz" pos="2275"/>
        <p:guide pos="38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724" y="1700808"/>
            <a:ext cx="10847916" cy="1871663"/>
          </a:xfrm>
        </p:spPr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澄清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03226" y="582597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组内成员：李瑞源，董瑞华</a:t>
            </a:r>
            <a:r>
              <a:rPr lang="zh-CN" altLang="en-US" sz="3200" b="1" dirty="0" smtClean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，卢玮</a:t>
            </a:r>
            <a:endParaRPr lang="zh-CN" altLang="en-US" sz="3200" b="1" dirty="0">
              <a:solidFill>
                <a:srgbClr val="124A8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玩具教学电子琴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 smtClean="0"/>
              <a:t>按键发声</a:t>
            </a:r>
            <a:endParaRPr lang="zh-CN" altLang="en-US" sz="2800" dirty="0"/>
          </a:p>
          <a:p>
            <a:pPr lvl="1"/>
            <a:r>
              <a:rPr lang="en-US" altLang="zh-CN" sz="2330" dirty="0" smtClean="0"/>
              <a:t>16</a:t>
            </a:r>
            <a:r>
              <a:rPr lang="zh-CN" altLang="en-US" sz="2330" dirty="0" smtClean="0"/>
              <a:t>键按键</a:t>
            </a:r>
            <a:endParaRPr lang="en-US" altLang="zh-CN" sz="2330" dirty="0" smtClean="0"/>
          </a:p>
          <a:p>
            <a:pPr lvl="1"/>
            <a:r>
              <a:rPr lang="zh-CN" altLang="en-US" sz="2330" dirty="0" smtClean="0"/>
              <a:t>采用扬声器发声</a:t>
            </a:r>
            <a:endParaRPr lang="en-US" altLang="zh-CN" sz="2330" dirty="0" smtClean="0"/>
          </a:p>
          <a:p>
            <a:pPr lvl="1"/>
            <a:r>
              <a:rPr lang="zh-CN" altLang="en-US" sz="2330" dirty="0" smtClean="0"/>
              <a:t>模拟不同乐器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可以生成教学按键方式，以亮灯的形式指导按键顺序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电脑端处理音频，生成单片机可识别的按键亮灯顺序，烧录到程序中</a:t>
            </a:r>
            <a:endParaRPr lang="zh-CN" altLang="en-US" sz="2800" dirty="0"/>
          </a:p>
          <a:p>
            <a:pPr lvl="0"/>
            <a:r>
              <a:rPr lang="zh-CN" altLang="en-US" sz="2330" dirty="0" smtClean="0"/>
              <a:t>显示屏显示</a:t>
            </a:r>
            <a:endParaRPr lang="en-US" altLang="zh-CN" sz="2330" dirty="0" smtClean="0"/>
          </a:p>
          <a:p>
            <a:pPr lvl="1"/>
            <a:r>
              <a:rPr lang="zh-CN" altLang="en-US" sz="1930" dirty="0" smtClean="0"/>
              <a:t>乐器类型</a:t>
            </a:r>
            <a:endParaRPr lang="en-US" altLang="zh-CN" sz="1930" dirty="0" smtClean="0"/>
          </a:p>
          <a:p>
            <a:pPr lvl="1"/>
            <a:r>
              <a:rPr lang="zh-CN" altLang="en-US" sz="1930" dirty="0" smtClean="0"/>
              <a:t>当前电子琴模式（自由、教学）</a:t>
            </a:r>
            <a:endParaRPr lang="en-US" altLang="zh-CN" sz="1930" dirty="0" smtClean="0"/>
          </a:p>
          <a:p>
            <a:pPr lvl="1"/>
            <a:r>
              <a:rPr lang="zh-CN" altLang="en-US" sz="1930" dirty="0" smtClean="0"/>
              <a:t>教学模式学习的曲子</a:t>
            </a:r>
            <a:endParaRPr lang="zh-CN" altLang="en-US" sz="1930" dirty="0"/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玩具教学电子琴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 smtClean="0"/>
              <a:t>自由模式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选择乐器类型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按键长按长响，短按短响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教学模式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选择教学歌曲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灯亮指示需要按的按键，不按键灯会保持在同一个位置，直至按了符合要求的按键才会跳至下一个需要按的按键</a:t>
            </a:r>
          </a:p>
          <a:p>
            <a:pPr marL="0" lvl="0" indent="0">
              <a:buNone/>
            </a:pPr>
            <a:endParaRPr lang="en-US" altLang="zh-CN" sz="2800" dirty="0" smtClean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玩具教学电子琴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dirty="0" smtClean="0"/>
              <a:t>硬件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 </a:t>
            </a:r>
            <a:r>
              <a:rPr lang="en-US" altLang="zh-CN" dirty="0" smtClean="0"/>
              <a:t>PIC16F1946 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显示屏 </a:t>
            </a:r>
            <a:r>
              <a:rPr lang="en-US" altLang="zh-CN" dirty="0" smtClean="0"/>
              <a:t>LCD12864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IO</a:t>
            </a:r>
            <a:r>
              <a:rPr lang="en-US" altLang="zh-CN" dirty="0" smtClean="0"/>
              <a:t>12~16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按键 微动按键 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 需要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个（全扫描）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扬声器 </a:t>
            </a:r>
            <a:r>
              <a:rPr lang="en-US" altLang="zh-CN" dirty="0" smtClean="0"/>
              <a:t>8Ω1W 1</a:t>
            </a:r>
            <a:r>
              <a:rPr lang="zh-CN" altLang="en-US" dirty="0" smtClean="0"/>
              <a:t>个 需要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灯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 需要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800" dirty="0" smtClean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声音引导系统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019511" cy="5113020"/>
          </a:xfrm>
        </p:spPr>
        <p:txBody>
          <a:bodyPr/>
          <a:lstStyle/>
          <a:p>
            <a:pPr lvl="0"/>
            <a:r>
              <a:rPr lang="zh-CN" altLang="en-US" sz="2800" dirty="0" smtClean="0"/>
              <a:t>一</a:t>
            </a:r>
            <a:r>
              <a:rPr lang="zh-CN" altLang="en-US" sz="2800" dirty="0" smtClean="0"/>
              <a:t>个可移动声源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，三个声音接收器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，声音接收器</a:t>
            </a:r>
            <a:r>
              <a:rPr lang="zh-CN" altLang="en-US" sz="2800" dirty="0" smtClean="0"/>
              <a:t>之间有线连接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声音接收器利用</a:t>
            </a:r>
            <a:r>
              <a:rPr lang="zh-CN" altLang="en-US" sz="2800" dirty="0" smtClean="0"/>
              <a:t>可移动声源和接收器之间的不同距离</a:t>
            </a:r>
            <a:r>
              <a:rPr lang="zh-CN" altLang="en-US" sz="2800" dirty="0" smtClean="0"/>
              <a:t>，定位可移动声源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计算当前位置与目标位置的误差，用蓝牙将误差信号</a:t>
            </a:r>
            <a:r>
              <a:rPr lang="zh-CN" altLang="en-US" sz="2800" dirty="0" smtClean="0"/>
              <a:t>传输至可移动声源，引导其</a:t>
            </a:r>
            <a:r>
              <a:rPr lang="zh-CN" altLang="en-US" sz="2800" dirty="0" smtClean="0"/>
              <a:t>运动</a:t>
            </a:r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声音引导系统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 smtClean="0">
                <a:cs typeface="+mn-ea"/>
                <a:sym typeface="+mn-ea"/>
              </a:rPr>
              <a:t>声音接收器</a:t>
            </a:r>
            <a:endParaRPr lang="en-US" altLang="zh-CN" sz="2800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采用</a:t>
            </a:r>
            <a:r>
              <a:rPr lang="en-US" altLang="zh-CN" dirty="0" smtClean="0">
                <a:cs typeface="+mn-ea"/>
                <a:sym typeface="+mn-ea"/>
              </a:rPr>
              <a:t>MIC</a:t>
            </a:r>
            <a:r>
              <a:rPr lang="zh-CN" altLang="en-US" dirty="0" smtClean="0">
                <a:cs typeface="+mn-ea"/>
                <a:sym typeface="+mn-ea"/>
              </a:rPr>
              <a:t>接收声音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判断接收音量的大小（时间差），三个接收值联合计算的坐标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将接下来小车的行动方向发送给小车</a:t>
            </a:r>
            <a:endParaRPr lang="en-US" altLang="zh-CN" dirty="0" smtClean="0">
              <a:cs typeface="+mn-ea"/>
              <a:sym typeface="+mn-ea"/>
            </a:endParaRPr>
          </a:p>
          <a:p>
            <a:pPr lvl="0"/>
            <a:r>
              <a:rPr lang="zh-CN" altLang="en-US" sz="2800" dirty="0" smtClean="0">
                <a:cs typeface="+mn-ea"/>
                <a:sym typeface="+mn-ea"/>
              </a:rPr>
              <a:t>可移动声源</a:t>
            </a:r>
            <a:endParaRPr lang="en-US" altLang="zh-CN" sz="2800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选用小车进行移动，使用扬声器发声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接收到信号后可以自动调节方向</a:t>
            </a:r>
            <a:endParaRPr lang="en-US" altLang="zh-CN" dirty="0" smtClean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声音引导系统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dirty="0" smtClean="0"/>
              <a:t>硬件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 </a:t>
            </a:r>
            <a:r>
              <a:rPr lang="en-US" altLang="zh-CN" dirty="0" smtClean="0"/>
              <a:t>PIC18F1854 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扬声器 </a:t>
            </a:r>
            <a:r>
              <a:rPr lang="en-US" altLang="zh-CN" dirty="0" smtClean="0"/>
              <a:t>8Ω1W 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 KY-037 3</a:t>
            </a:r>
            <a:r>
              <a:rPr lang="zh-CN" altLang="en-US" dirty="0" smtClean="0"/>
              <a:t>个 需要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2x3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小车 </a:t>
            </a:r>
            <a:r>
              <a:rPr lang="en-US" altLang="zh-CN" dirty="0" smtClean="0"/>
              <a:t>ZK-4WD 1</a:t>
            </a:r>
            <a:r>
              <a:rPr lang="zh-CN" altLang="en-US" dirty="0" smtClean="0"/>
              <a:t>个 需要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800" dirty="0" smtClean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52936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203</TotalTime>
  <Words>408</Words>
  <Application>Microsoft Office PowerPoint</Application>
  <PresentationFormat>自定义</PresentationFormat>
  <Paragraphs>76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Pixel</vt:lpstr>
      <vt:lpstr>需求澄清</vt:lpstr>
      <vt:lpstr>玩具教学电子琴</vt:lpstr>
      <vt:lpstr>玩具教学电子琴</vt:lpstr>
      <vt:lpstr>玩具教学电子琴</vt:lpstr>
      <vt:lpstr>声音引导系统</vt:lpstr>
      <vt:lpstr>声音引导系统</vt:lpstr>
      <vt:lpstr>声音引导系统</vt:lpstr>
      <vt:lpstr>Q&amp;A</vt:lpstr>
    </vt:vector>
  </TitlesOfParts>
  <Company>wliu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Administrator</cp:lastModifiedBy>
  <cp:revision>1690</cp:revision>
  <dcterms:created xsi:type="dcterms:W3CDTF">2020-07-31T05:40:00Z</dcterms:created>
  <dcterms:modified xsi:type="dcterms:W3CDTF">2020-12-08T11:18:54Z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