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76" r:id="rId3"/>
    <p:sldId id="459" r:id="rId5"/>
    <p:sldId id="468" r:id="rId6"/>
    <p:sldId id="466" r:id="rId7"/>
    <p:sldId id="297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80"/>
    <a:srgbClr val="4DA0A3"/>
    <a:srgbClr val="35C808"/>
    <a:srgbClr val="0C0C83"/>
    <a:srgbClr val="124A88"/>
    <a:srgbClr val="FF9933"/>
    <a:srgbClr val="006600"/>
    <a:srgbClr val="008000"/>
    <a:srgbClr val="009900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54" autoAdjust="0"/>
    <p:restoredTop sz="86559" autoAdjust="0"/>
  </p:normalViewPr>
  <p:slideViewPr>
    <p:cSldViewPr>
      <p:cViewPr varScale="1">
        <p:scale>
          <a:sx n="76" d="100"/>
          <a:sy n="76" d="100"/>
        </p:scale>
        <p:origin x="-732" y="-96"/>
      </p:cViewPr>
      <p:guideLst>
        <p:guide orient="horz" pos="2275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zh-CN" alt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724" y="1700808"/>
            <a:ext cx="10847916" cy="187166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Microchip</a:t>
            </a:r>
            <a:r>
              <a:rPr lang="zh-CN" altLang="en-US" dirty="0"/>
              <a:t>的红外测温仪</a:t>
            </a:r>
            <a:br>
              <a:rPr lang="zh-CN" altLang="en-US" dirty="0"/>
            </a:br>
            <a:r>
              <a:rPr lang="zh-CN" altLang="en-US" dirty="0"/>
              <a:t>第一次需求澄清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03226" y="5825977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24A8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组内成员：李瑞源，董瑞华，卢玮</a:t>
            </a:r>
            <a:endParaRPr lang="zh-CN" altLang="en-US" sz="3200" b="1" dirty="0">
              <a:solidFill>
                <a:srgbClr val="124A8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060" y="1471295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/>
              <a:t>受新冠疫情影响，无接触红外测温仪应用广泛</a:t>
            </a:r>
            <a:endParaRPr lang="zh-CN" altLang="en-US" sz="2800" dirty="0"/>
          </a:p>
          <a:p>
            <a:pPr lvl="0"/>
            <a:r>
              <a:rPr lang="zh-CN" altLang="en-US" sz="2800" dirty="0"/>
              <a:t>无接触测温</a:t>
            </a:r>
            <a:r>
              <a:rPr lang="zh-CN" altLang="en-US" sz="2800" dirty="0"/>
              <a:t>形式降低病毒传播风险</a:t>
            </a:r>
            <a:endParaRPr lang="zh-CN" altLang="en-US" sz="2800" dirty="0"/>
          </a:p>
          <a:p>
            <a:pPr lvl="0"/>
            <a:r>
              <a:rPr lang="zh-CN" altLang="en-US" sz="2800" dirty="0"/>
              <a:t>红外测温较传统测温方式耗时大大缩短</a:t>
            </a:r>
            <a:endParaRPr lang="zh-CN" altLang="en-US" sz="2800" dirty="0"/>
          </a:p>
          <a:p>
            <a:pPr lvl="0"/>
            <a:r>
              <a:rPr lang="zh-CN" altLang="en-US" sz="2800" dirty="0"/>
              <a:t>测温结果公示，避免患者隐瞒情况</a:t>
            </a:r>
            <a:endParaRPr lang="zh-CN" altLang="en-US" sz="2800" dirty="0"/>
          </a:p>
          <a:p>
            <a:pPr lvl="0"/>
            <a:endParaRPr lang="zh-CN" altLang="en-US" sz="2800" dirty="0"/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61695" y="828040"/>
            <a:ext cx="94780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C0C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600" b="1">
                <a:solidFill>
                  <a:srgbClr val="0C0C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600" b="1">
              <a:solidFill>
                <a:srgbClr val="0C0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485900" lvl="2" indent="-571500"/>
            <a:endParaRPr lang="zh-CN" altLang="en-US" sz="3600" dirty="0">
              <a:cs typeface="+mn-ea"/>
              <a:sym typeface="+mn-ea"/>
            </a:endParaRPr>
          </a:p>
          <a:p>
            <a:endParaRPr lang="zh-CN" altLang="en-US" sz="3600" b="1">
              <a:solidFill>
                <a:srgbClr val="0C0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861695" y="1532255"/>
            <a:ext cx="11614785" cy="5113020"/>
          </a:xfrm>
        </p:spPr>
        <p:txBody>
          <a:bodyPr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红外测温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测温物体出现在红外探头一定范围内，可以得到物体温度</a:t>
            </a:r>
            <a:endParaRPr lang="zh-CN" altLang="en-US" sz="233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测温结果展示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9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测温结果以数字的形式展示在</a:t>
            </a:r>
            <a:r>
              <a:rPr lang="en-US" altLang="zh-CN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LCD</a:t>
            </a:r>
            <a:r>
              <a:rPr lang="zh-CN" altLang="en-US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显示屏上</a:t>
            </a:r>
            <a:endParaRPr lang="zh-CN" altLang="en-US" sz="233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异常温度报警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测量的温度在温度阈值</a:t>
            </a:r>
            <a:r>
              <a:rPr lang="zh-CN" altLang="en-US" sz="2325" dirty="0">
                <a:cs typeface="微软雅黑" panose="020B0503020204020204" pitchFamily="34" charset="-122"/>
                <a:sym typeface="+mn-ea"/>
              </a:rPr>
              <a:t>范围</a:t>
            </a:r>
            <a:r>
              <a:rPr lang="zh-CN" altLang="en-US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（如：</a:t>
            </a:r>
            <a:r>
              <a:rPr lang="en-US" altLang="zh-CN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35</a:t>
            </a:r>
            <a:r>
              <a:rPr lang="zh-CN" altLang="en-US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°</a:t>
            </a:r>
            <a:r>
              <a:rPr lang="en-US" altLang="zh-CN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~37</a:t>
            </a:r>
            <a:r>
              <a:rPr lang="zh-CN" altLang="en-US" sz="23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°）之外时发出蜂鸣器警告</a:t>
            </a:r>
            <a:endParaRPr lang="zh-CN" altLang="en-US" sz="233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随按随测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02345"/>
            <a:ext cx="8352367" cy="647700"/>
          </a:xfrm>
        </p:spPr>
        <p:txBody>
          <a:bodyPr/>
          <a:lstStyle/>
          <a:p>
            <a:r>
              <a:rPr lang="zh-CN" altLang="en-US" dirty="0"/>
              <a:t>可行性分析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338580"/>
            <a:ext cx="11614785" cy="511302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MCU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PIC16F18854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测温：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MLX90614 4pin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LCD1602 16pin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蜂鸣：例如SD1209TT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800" dirty="0"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52936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/>
              <a:t>谢 谢！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324</Words>
  <Application>WPS 演示</Application>
  <PresentationFormat>自定义</PresentationFormat>
  <Paragraphs>55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华文行楷</vt:lpstr>
      <vt:lpstr>Wingdings</vt:lpstr>
      <vt:lpstr>Calibri</vt:lpstr>
      <vt:lpstr>Arial Unicode MS</vt:lpstr>
      <vt:lpstr>Pixel</vt:lpstr>
      <vt:lpstr>基于Microchip的红外测温仪 第一次需求澄清</vt:lpstr>
      <vt:lpstr>设计初衷</vt:lpstr>
      <vt:lpstr>PowerPoint 演示文稿</vt:lpstr>
      <vt:lpstr>可行性分析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源稚生</cp:lastModifiedBy>
  <cp:revision>1664</cp:revision>
  <dcterms:created xsi:type="dcterms:W3CDTF">2020-07-31T05:40:00Z</dcterms:created>
  <dcterms:modified xsi:type="dcterms:W3CDTF">2020-11-20T02:47:43Z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