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4" r:id="rId5"/>
    <p:sldId id="266" r:id="rId6"/>
    <p:sldId id="265" r:id="rId7"/>
    <p:sldId id="270" r:id="rId8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ciel" initials="Lc" lastIdx="0" clrIdx="0">
    <p:extLst>
      <p:ext uri="{19B8F6BF-5375-455C-9EA6-DF929625EA0E}">
        <p15:presenceInfo xmlns:p15="http://schemas.microsoft.com/office/powerpoint/2012/main" userId="397fc4f09d427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477" autoAdjust="0"/>
  </p:normalViewPr>
  <p:slideViewPr>
    <p:cSldViewPr showGuides="1">
      <p:cViewPr varScale="1">
        <p:scale>
          <a:sx n="113" d="100"/>
          <a:sy n="113" d="100"/>
        </p:scale>
        <p:origin x="221" y="77"/>
      </p:cViewPr>
      <p:guideLst>
        <p:guide orient="horz" pos="161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90</c:v>
                </c:pt>
                <c:pt idx="2">
                  <c:v>50</c:v>
                </c:pt>
                <c:pt idx="3">
                  <c:v>70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06228139990984"/>
          <c:y val="0.11789063667255363"/>
          <c:w val="0.86782403568746513"/>
          <c:h val="0.720133347252604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7-40FE-83B9-40FB0BF84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B-40CF-86ED-8CA85BC8E4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26</c:v>
                </c:pt>
                <c:pt idx="1">
                  <c:v>22</c:v>
                </c:pt>
                <c:pt idx="2">
                  <c:v>13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B-40CF-86ED-8CA85BC8E4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6B-40CF-86ED-8CA85BC8E4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6B-40CF-86ED-8CA85BC8E4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24</c:v>
                </c:pt>
                <c:pt idx="1">
                  <c:v>16</c:v>
                </c:pt>
                <c:pt idx="2">
                  <c:v>27</c:v>
                </c:pt>
                <c:pt idx="3">
                  <c:v>16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A-4073-B062-D4FBFF3EB0B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22</c:v>
                </c:pt>
                <c:pt idx="1">
                  <c:v>24</c:v>
                </c:pt>
                <c:pt idx="2">
                  <c:v>20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A-4073-B062-D4FBFF3EB0B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A-4073-B062-D4FBFF3EB0B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CA-4073-B062-D4FBFF3EB0B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甲</c:v>
                </c:pt>
                <c:pt idx="1">
                  <c:v>乙</c:v>
                </c:pt>
                <c:pt idx="2">
                  <c:v>丙</c:v>
                </c:pt>
                <c:pt idx="3">
                  <c:v>丁</c:v>
                </c:pt>
                <c:pt idx="4">
                  <c:v>戊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CA-4073-B062-D4FBFF3EB0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40607520"/>
        <c:axId val="540601616"/>
      </c:barChart>
      <c:catAx>
        <c:axId val="5406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1"/>
      </c:catAx>
      <c:valAx>
        <c:axId val="540601616"/>
        <c:scaling>
          <c:orientation val="minMax"/>
          <c:min val="5"/>
        </c:scaling>
        <c:delete val="1"/>
        <c:axPos val="b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工作时长</a:t>
                </a:r>
              </a:p>
            </c:rich>
          </c:tx>
          <c:layout>
            <c:manualLayout>
              <c:xMode val="edge"/>
              <c:yMode val="edge"/>
              <c:x val="0.53019545351191655"/>
              <c:y val="0.836159009152239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0.32646</cdr:x>
      <cdr:y>0.21839</cdr:y>
    </cdr:from>
    <cdr:to>
      <cdr:x>0.5093</cdr:x>
      <cdr:y>0.47542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243576" y="776924"/>
          <a:ext cx="125655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2018.03.01~03.31</a:t>
          </a:r>
        </a:p>
      </cdr:txBody>
    </cdr:sp>
  </cdr:relSizeAnchor>
  <cdr:relSizeAnchor xmlns:cdr="http://schemas.openxmlformats.org/drawingml/2006/chartDrawing">
    <cdr:from>
      <cdr:x>0.32695</cdr:x>
      <cdr:y>0.39343</cdr:y>
    </cdr:from>
    <cdr:to>
      <cdr:x>0.64371</cdr:x>
      <cdr:y>0.65046</cdr:y>
    </cdr:to>
    <cdr:sp macro="" textlink="">
      <cdr:nvSpPr>
        <cdr:cNvPr id="3" name="文本框 1"/>
        <cdr:cNvSpPr txBox="1"/>
      </cdr:nvSpPr>
      <cdr:spPr>
        <a:xfrm xmlns:a="http://schemas.openxmlformats.org/drawingml/2006/main">
          <a:off x="2246906" y="1399664"/>
          <a:ext cx="217695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2018.02.01~03.18</a:t>
          </a:r>
        </a:p>
      </cdr:txBody>
    </cdr:sp>
  </cdr:relSizeAnchor>
  <cdr:relSizeAnchor xmlns:cdr="http://schemas.openxmlformats.org/drawingml/2006/chartDrawing">
    <cdr:from>
      <cdr:x>0.32695</cdr:x>
      <cdr:y>0.57543</cdr:y>
    </cdr:from>
    <cdr:to>
      <cdr:x>0.64371</cdr:x>
      <cdr:y>0.83246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2246906" y="2047131"/>
          <a:ext cx="217695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2018.03.01~03.18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0.08108</cdr:x>
      <cdr:y>0.64612</cdr:y>
    </cdr:from>
    <cdr:to>
      <cdr:x>1</cdr:x>
      <cdr:y>0.64612</cdr:y>
    </cdr:to>
    <cdr:cxnSp macro="">
      <cdr:nvCxnSpPr>
        <cdr:cNvPr id="9" name="直接连接符 8">
          <a:extLst xmlns:a="http://schemas.openxmlformats.org/drawingml/2006/main">
            <a:ext uri="{FF2B5EF4-FFF2-40B4-BE49-F238E27FC236}">
              <a16:creationId xmlns:a16="http://schemas.microsoft.com/office/drawing/2014/main" id="{7284E2F1-18A5-4E22-8DF5-B8A6C980E86D}"/>
            </a:ext>
          </a:extLst>
        </cdr:cNvPr>
        <cdr:cNvCxnSpPr/>
      </cdr:nvCxnSpPr>
      <cdr:spPr>
        <a:xfrm xmlns:a="http://schemas.openxmlformats.org/drawingml/2006/main">
          <a:off x="432048" y="2304256"/>
          <a:ext cx="4896544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2C601E-48B2-4AA6-8DEC-E35C4266E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B8250-615A-452E-8923-AE547F8734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FDC8F-610E-45C0-89EA-65C7356A6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0CE1B-B8F1-400D-B68F-3B80AE9C7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>
            <a:spLocks/>
          </p:cNvSpPr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pPr algn="ctr"/>
              <a:t>‹#›</a:t>
            </a:fld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494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hf sldNum="0" hdr="0" ftr="0"/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5A287D-C236-4E91-8618-B0D2B94A3440}"/>
              </a:ext>
            </a:extLst>
          </p:cNvPr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381B54-5690-4350-9826-0DDD65E2B039}"/>
              </a:ext>
            </a:extLst>
          </p:cNvPr>
          <p:cNvSpPr txBox="1"/>
          <p:nvPr/>
        </p:nvSpPr>
        <p:spPr>
          <a:xfrm>
            <a:off x="890511" y="2270938"/>
            <a:ext cx="507538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BA4F9-706B-4FD8-881A-258B8E1E9B3F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90995"/>
              </p:ext>
            </p:extLst>
          </p:nvPr>
        </p:nvGraphicFramePr>
        <p:xfrm>
          <a:off x="763910" y="1557772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大三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7959B3-583F-496E-8423-19216F526CA2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96133"/>
              </p:ext>
            </p:extLst>
          </p:nvPr>
        </p:nvGraphicFramePr>
        <p:xfrm>
          <a:off x="763910" y="1557772"/>
          <a:ext cx="5400600" cy="321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30445889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子模块二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示例：投票系统开发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928BD2-B35E-4262-B934-31A2B4E78590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98269B-AE1C-4A1B-ACD7-EB9C12A805BC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07516150"/>
              </p:ext>
            </p:extLst>
          </p:nvPr>
        </p:nvGraphicFramePr>
        <p:xfrm>
          <a:off x="-42836" y="1387921"/>
          <a:ext cx="6872388" cy="3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2207670" y="1490366"/>
            <a:ext cx="1584176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dobe Caslon Pro Bold" panose="0205070206050A020403" pitchFamily="18" charset="0"/>
              </a:rPr>
              <a:t>2018.02.01~09.01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92302" y="3723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延期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B3AEE7-F61A-4C7D-9BD7-B3FAE346E426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07718"/>
              </p:ext>
            </p:extLst>
          </p:nvPr>
        </p:nvGraphicFramePr>
        <p:xfrm>
          <a:off x="763910" y="1557772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子模块二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AED5484-BEE6-49FC-919E-3FC267FC63BC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269684"/>
              </p:ext>
            </p:extLst>
          </p:nvPr>
        </p:nvGraphicFramePr>
        <p:xfrm>
          <a:off x="691902" y="1490836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B244A90-35BA-4022-B73C-B1EEDD4FE5B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A4503-F8E0-403F-8BF6-05E122C2D6E7}"/>
              </a:ext>
            </a:extLst>
          </p:cNvPr>
          <p:cNvSpPr txBox="1"/>
          <p:nvPr/>
        </p:nvSpPr>
        <p:spPr>
          <a:xfrm>
            <a:off x="5840474" y="3579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B2B14B-4035-48D9-B1CB-9A7463DF1A7C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7AD3732-6A36-40DC-A842-AF56B6F6B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56325"/>
              </p:ext>
            </p:extLst>
          </p:nvPr>
        </p:nvGraphicFramePr>
        <p:xfrm>
          <a:off x="-1" y="842764"/>
          <a:ext cx="6856413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D4DBF1F-16FD-4B96-8F4C-519FC7ABE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D8F2A6-5E08-4EA4-AA1C-B82C18F90FB8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9ADC9-67B1-4FE9-B1AE-9A3F6206E6B7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2020/12/12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1481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125</Words>
  <Application>Microsoft Office PowerPoint</Application>
  <PresentationFormat>自定义</PresentationFormat>
  <Paragraphs>50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Caslon Pro Bold</vt:lpstr>
      <vt:lpstr>Harlow Solid Italic</vt:lpstr>
      <vt:lpstr>等线</vt:lpstr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luck</cp:lastModifiedBy>
  <cp:revision>97</cp:revision>
  <dcterms:created xsi:type="dcterms:W3CDTF">2016-03-21T01:49:10Z</dcterms:created>
  <dcterms:modified xsi:type="dcterms:W3CDTF">2020-12-12T05:26:41Z</dcterms:modified>
</cp:coreProperties>
</file>